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3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C9-268F-4509-9C30-66055B1EF6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060" y="1957923"/>
            <a:ext cx="2352963" cy="2309657"/>
          </a:xfrm>
          <a:prstGeom prst="rect">
            <a:avLst/>
          </a:prstGeom>
          <a:scene3d>
            <a:camera prst="orthographicFront">
              <a:rot lat="1198856" lon="17101136" rev="26512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636830" y="175260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27688" y="3963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5581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51102" y="174458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21618" y="3971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060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315373" y="478743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18015" y="477968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1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79300" y="1744580"/>
            <a:ext cx="624060" cy="274053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8" name="Rectangle 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6200000">
            <a:off x="1026318" y="4859890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2210513" y="4571193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766264" y="4570458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165536" y="4659366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03590" y="2151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4366095" y="424835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4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 rot="16200000">
            <a:off x="4932792" y="424299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5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5372747" y="4368303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3</a:t>
            </a:r>
            <a:endParaRPr lang="en-US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7273648" y="1870386"/>
            <a:ext cx="331523" cy="2604574"/>
            <a:chOff x="2433414" y="1600201"/>
            <a:chExt cx="1373737" cy="2732517"/>
          </a:xfrm>
        </p:grpSpPr>
        <p:sp>
          <p:nvSpPr>
            <p:cNvPr id="184" name="Rectangle 18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8610852" y="1870386"/>
            <a:ext cx="275663" cy="2612594"/>
            <a:chOff x="2433414" y="1600201"/>
            <a:chExt cx="1373737" cy="2732517"/>
          </a:xfrm>
        </p:grpSpPr>
        <p:sp>
          <p:nvSpPr>
            <p:cNvPr id="193" name="Rectangle 192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10195279" y="2228173"/>
            <a:ext cx="151983" cy="1959197"/>
            <a:chOff x="2433414" y="1600201"/>
            <a:chExt cx="1373737" cy="2732517"/>
          </a:xfrm>
        </p:grpSpPr>
        <p:sp>
          <p:nvSpPr>
            <p:cNvPr id="200" name="Rectangle 199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6886987" y="900086"/>
            <a:ext cx="1470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1 Dense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625965" y="896039"/>
            <a:ext cx="1470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2 Dense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52846" y="4319859"/>
            <a:ext cx="131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3 </a:t>
            </a:r>
            <a:r>
              <a:rPr lang="en-US" dirty="0"/>
              <a:t>Dense  </a:t>
            </a:r>
            <a:r>
              <a:rPr lang="en-US" dirty="0" smtClean="0"/>
              <a:t>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6951913" y="19926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8322877" y="20113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9994520" y="2090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1853470" y="1752600"/>
            <a:ext cx="623649" cy="272235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19" name="Rectangle 11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16200000">
            <a:off x="1403518" y="490442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81336" y="3090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2393689" y="2224420"/>
            <a:ext cx="870832" cy="1974324"/>
            <a:chOff x="8854165" y="1600200"/>
            <a:chExt cx="994950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78" name="Rectangle 177"/>
            <p:cNvSpPr/>
            <p:nvPr/>
          </p:nvSpPr>
          <p:spPr>
            <a:xfrm>
              <a:off x="9231382" y="1602336"/>
              <a:ext cx="592068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Parallelogram 178"/>
            <p:cNvSpPr/>
            <p:nvPr/>
          </p:nvSpPr>
          <p:spPr>
            <a:xfrm>
              <a:off x="8854165" y="3420452"/>
              <a:ext cx="994950" cy="910128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854528" y="2512463"/>
              <a:ext cx="58891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Parallelogram 18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V="1">
              <a:off x="9442019" y="3419385"/>
              <a:ext cx="388144" cy="910126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2976386" y="2221434"/>
            <a:ext cx="870832" cy="1974324"/>
            <a:chOff x="8854165" y="1600200"/>
            <a:chExt cx="994950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27" name="Rectangle 226"/>
            <p:cNvSpPr/>
            <p:nvPr/>
          </p:nvSpPr>
          <p:spPr>
            <a:xfrm>
              <a:off x="9231382" y="1602336"/>
              <a:ext cx="592068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arallelogram 227"/>
            <p:cNvSpPr/>
            <p:nvPr/>
          </p:nvSpPr>
          <p:spPr>
            <a:xfrm>
              <a:off x="8854165" y="3420452"/>
              <a:ext cx="994950" cy="910128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8854528" y="2512463"/>
              <a:ext cx="58891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arallelogram 22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Connector 230"/>
            <p:cNvCxnSpPr/>
            <p:nvPr/>
          </p:nvCxnSpPr>
          <p:spPr>
            <a:xfrm flipV="1">
              <a:off x="9442019" y="3419385"/>
              <a:ext cx="388144" cy="910126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>
            <a:off x="3547702" y="2210350"/>
            <a:ext cx="660282" cy="1998687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241" name="Rectangle 24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Parallelogram 24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Parallelogram 24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3939824" y="2216872"/>
            <a:ext cx="652512" cy="199418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48" name="Rectangle 2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Parallelogram 2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Parallelogram 2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>
            <a:off x="2426076" y="3726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3021195" y="37360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2638049" y="2333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3174274" y="2347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3661695" y="2360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4080838" y="2333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3859538" y="32466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1909695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64" name="TextBox 263"/>
          <p:cNvSpPr txBox="1"/>
          <p:nvPr/>
        </p:nvSpPr>
        <p:spPr>
          <a:xfrm rot="16200000">
            <a:off x="3512326" y="4689043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2</a:t>
            </a:r>
            <a:endParaRPr lang="en-US" dirty="0"/>
          </a:p>
        </p:txBody>
      </p:sp>
      <p:grpSp>
        <p:nvGrpSpPr>
          <p:cNvPr id="265" name="Group 264"/>
          <p:cNvGrpSpPr/>
          <p:nvPr/>
        </p:nvGrpSpPr>
        <p:grpSpPr>
          <a:xfrm>
            <a:off x="4552529" y="2471259"/>
            <a:ext cx="809141" cy="149802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66" name="Rectangle 265"/>
            <p:cNvSpPr/>
            <p:nvPr/>
          </p:nvSpPr>
          <p:spPr>
            <a:xfrm>
              <a:off x="9160944" y="1602336"/>
              <a:ext cx="662506" cy="1820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Parallelogram 26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854528" y="2512462"/>
              <a:ext cx="659447" cy="1820255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Parallelogram 268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0" name="Straight Connector 269"/>
            <p:cNvCxnSpPr/>
            <p:nvPr/>
          </p:nvCxnSpPr>
          <p:spPr>
            <a:xfrm flipV="1">
              <a:off x="9510157" y="3419386"/>
              <a:ext cx="320006" cy="90605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04619" y="3437326"/>
            <a:ext cx="6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grpSp>
        <p:nvGrpSpPr>
          <p:cNvPr id="289" name="Group 288"/>
          <p:cNvGrpSpPr/>
          <p:nvPr/>
        </p:nvGrpSpPr>
        <p:grpSpPr>
          <a:xfrm>
            <a:off x="5158927" y="2469334"/>
            <a:ext cx="809141" cy="149802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90" name="Rectangle 289"/>
            <p:cNvSpPr/>
            <p:nvPr/>
          </p:nvSpPr>
          <p:spPr>
            <a:xfrm>
              <a:off x="9160944" y="1602336"/>
              <a:ext cx="662506" cy="1820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Parallelogram 290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8854528" y="2512462"/>
              <a:ext cx="677089" cy="1820255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Parallelogram 292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9517034" y="3419386"/>
              <a:ext cx="313129" cy="90589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6" name="TextBox 295"/>
          <p:cNvSpPr txBox="1"/>
          <p:nvPr/>
        </p:nvSpPr>
        <p:spPr>
          <a:xfrm>
            <a:off x="5192698" y="3422947"/>
            <a:ext cx="6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5773366" y="2469335"/>
            <a:ext cx="461301" cy="150097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305" name="Rectangle 304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Parallelogram 305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Parallelogram 307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8" name="TextBox 317"/>
          <p:cNvSpPr txBox="1"/>
          <p:nvPr/>
        </p:nvSpPr>
        <p:spPr>
          <a:xfrm>
            <a:off x="4718606" y="25129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19" name="TextBox 318"/>
          <p:cNvSpPr txBox="1"/>
          <p:nvPr/>
        </p:nvSpPr>
        <p:spPr>
          <a:xfrm>
            <a:off x="5309167" y="2514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5824967" y="2508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339" name="Group 338"/>
          <p:cNvGrpSpPr/>
          <p:nvPr/>
        </p:nvGrpSpPr>
        <p:grpSpPr>
          <a:xfrm>
            <a:off x="6317672" y="2476456"/>
            <a:ext cx="863182" cy="1500564"/>
            <a:chOff x="8854165" y="1600200"/>
            <a:chExt cx="975998" cy="2732517"/>
          </a:xfrm>
          <a:solidFill>
            <a:schemeClr val="accent4">
              <a:lumMod val="60000"/>
              <a:lumOff val="40000"/>
              <a:alpha val="60000"/>
            </a:schemeClr>
          </a:solidFill>
        </p:grpSpPr>
        <p:sp>
          <p:nvSpPr>
            <p:cNvPr id="340" name="Rectangle 339"/>
            <p:cNvSpPr/>
            <p:nvPr/>
          </p:nvSpPr>
          <p:spPr>
            <a:xfrm>
              <a:off x="9132502" y="1602336"/>
              <a:ext cx="690949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Parallelogram 340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8854529" y="2512463"/>
              <a:ext cx="674190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Parallelogram 342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" name="Straight Connector 343"/>
            <p:cNvCxnSpPr/>
            <p:nvPr/>
          </p:nvCxnSpPr>
          <p:spPr>
            <a:xfrm flipV="1">
              <a:off x="9529301" y="3419383"/>
              <a:ext cx="300862" cy="88831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6" name="TextBox 345"/>
          <p:cNvSpPr txBox="1"/>
          <p:nvPr/>
        </p:nvSpPr>
        <p:spPr>
          <a:xfrm>
            <a:off x="6273224" y="34722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4608</a:t>
            </a:r>
            <a:endParaRPr lang="en-US" dirty="0"/>
          </a:p>
        </p:txBody>
      </p:sp>
      <p:sp>
        <p:nvSpPr>
          <p:cNvPr id="349" name="TextBox 348"/>
          <p:cNvSpPr txBox="1"/>
          <p:nvPr/>
        </p:nvSpPr>
        <p:spPr>
          <a:xfrm rot="16200000">
            <a:off x="6075122" y="4297388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386" name="Right Arrow 385"/>
          <p:cNvSpPr/>
          <p:nvPr/>
        </p:nvSpPr>
        <p:spPr>
          <a:xfrm>
            <a:off x="7284673" y="3144531"/>
            <a:ext cx="3647029" cy="256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Group 386"/>
          <p:cNvGrpSpPr/>
          <p:nvPr/>
        </p:nvGrpSpPr>
        <p:grpSpPr>
          <a:xfrm>
            <a:off x="7848602" y="2462714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88" name="Rectangle 38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Parallelogram 38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Parallelogram 39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4" name="TextBox 393"/>
          <p:cNvSpPr txBox="1"/>
          <p:nvPr/>
        </p:nvSpPr>
        <p:spPr>
          <a:xfrm>
            <a:off x="7834185" y="31886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95" name="TextBox 394"/>
          <p:cNvSpPr txBox="1"/>
          <p:nvPr/>
        </p:nvSpPr>
        <p:spPr>
          <a:xfrm rot="16200000">
            <a:off x="7410092" y="4540270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3</a:t>
            </a:r>
            <a:endParaRPr lang="en-US" dirty="0"/>
          </a:p>
        </p:txBody>
      </p:sp>
      <p:grpSp>
        <p:nvGrpSpPr>
          <p:cNvPr id="396" name="Group 395"/>
          <p:cNvGrpSpPr/>
          <p:nvPr/>
        </p:nvGrpSpPr>
        <p:grpSpPr>
          <a:xfrm>
            <a:off x="9229901" y="2469553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97" name="Rectangle 39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Parallelogram 39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Parallelogram 39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3" name="TextBox 402"/>
          <p:cNvSpPr txBox="1"/>
          <p:nvPr/>
        </p:nvSpPr>
        <p:spPr>
          <a:xfrm>
            <a:off x="9215484" y="31954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404" name="TextBox 403"/>
          <p:cNvSpPr txBox="1"/>
          <p:nvPr/>
        </p:nvSpPr>
        <p:spPr>
          <a:xfrm rot="16200000">
            <a:off x="8837265" y="4577746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4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54" y="1808742"/>
            <a:ext cx="2305562" cy="2346214"/>
          </a:xfrm>
          <a:prstGeom prst="rect">
            <a:avLst/>
          </a:prstGeom>
          <a:scene3d>
            <a:camera prst="orthographicFront">
              <a:rot lat="1200000" lon="17100000" rev="24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268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060" y="1957923"/>
            <a:ext cx="2352963" cy="2309657"/>
          </a:xfrm>
          <a:prstGeom prst="rect">
            <a:avLst/>
          </a:prstGeom>
          <a:scene3d>
            <a:camera prst="orthographicFront">
              <a:rot lat="1198856" lon="17101136" rev="26512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620354" y="175260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11212" y="3963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9105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09912" y="174458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05142" y="3971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0941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298897" y="478743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00604" y="476210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1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21634" y="1744580"/>
            <a:ext cx="624060" cy="274053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8" name="Rectangle 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6200000">
            <a:off x="1009842" y="4868128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487114" y="2151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7267691" y="560355"/>
            <a:ext cx="131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1 Dense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9709262" y="488443"/>
            <a:ext cx="124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3 Dense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494546" y="495888"/>
            <a:ext cx="1233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2 </a:t>
            </a:r>
            <a:r>
              <a:rPr lang="en-US" dirty="0"/>
              <a:t>Dense 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7388899" y="17916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512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771090" y="1752600"/>
            <a:ext cx="623649" cy="272235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19" name="Rectangle 11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16200000">
            <a:off x="1387042" y="490442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32092" y="321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1835553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86" name="Right Arrow 385"/>
          <p:cNvSpPr/>
          <p:nvPr/>
        </p:nvSpPr>
        <p:spPr>
          <a:xfrm>
            <a:off x="7733279" y="3144531"/>
            <a:ext cx="3400222" cy="256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Group 386"/>
          <p:cNvGrpSpPr/>
          <p:nvPr/>
        </p:nvGrpSpPr>
        <p:grpSpPr>
          <a:xfrm>
            <a:off x="8102399" y="2490901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88" name="Rectangle 38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Parallelogram 38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Parallelogram 39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4" name="TextBox 393"/>
          <p:cNvSpPr txBox="1"/>
          <p:nvPr/>
        </p:nvSpPr>
        <p:spPr>
          <a:xfrm>
            <a:off x="8157753" y="321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95" name="TextBox 394"/>
          <p:cNvSpPr txBox="1"/>
          <p:nvPr/>
        </p:nvSpPr>
        <p:spPr>
          <a:xfrm rot="16200000">
            <a:off x="7673723" y="443011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5</a:t>
            </a:r>
            <a:endParaRPr lang="en-US" dirty="0"/>
          </a:p>
        </p:txBody>
      </p:sp>
      <p:grpSp>
        <p:nvGrpSpPr>
          <p:cNvPr id="396" name="Group 395"/>
          <p:cNvGrpSpPr/>
          <p:nvPr/>
        </p:nvGrpSpPr>
        <p:grpSpPr>
          <a:xfrm>
            <a:off x="9066123" y="2490008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97" name="Rectangle 39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Parallelogram 39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Parallelogram 39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3" name="TextBox 402"/>
          <p:cNvSpPr txBox="1"/>
          <p:nvPr/>
        </p:nvSpPr>
        <p:spPr>
          <a:xfrm>
            <a:off x="9117849" y="32843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404" name="TextBox 403"/>
          <p:cNvSpPr txBox="1"/>
          <p:nvPr/>
        </p:nvSpPr>
        <p:spPr>
          <a:xfrm rot="16200000">
            <a:off x="8745843" y="4449128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6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54" y="1808742"/>
            <a:ext cx="2305562" cy="2346214"/>
          </a:xfrm>
          <a:prstGeom prst="rect">
            <a:avLst/>
          </a:prstGeom>
          <a:scene3d>
            <a:camera prst="orthographicFront">
              <a:rot lat="1200000" lon="17100000" rev="24000"/>
            </a:camera>
            <a:lightRig rig="threePt" dir="t"/>
          </a:scene3d>
        </p:spPr>
      </p:pic>
      <p:grpSp>
        <p:nvGrpSpPr>
          <p:cNvPr id="166" name="Group 165"/>
          <p:cNvGrpSpPr/>
          <p:nvPr/>
        </p:nvGrpSpPr>
        <p:grpSpPr>
          <a:xfrm>
            <a:off x="2367851" y="1870386"/>
            <a:ext cx="714545" cy="252016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67" name="Rectangle 16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Parallelogram 16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Parallelogram 16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6" name="TextBox 175"/>
          <p:cNvSpPr txBox="1"/>
          <p:nvPr/>
        </p:nvSpPr>
        <p:spPr>
          <a:xfrm>
            <a:off x="2268338" y="39632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443650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206" name="Group 205"/>
          <p:cNvGrpSpPr/>
          <p:nvPr/>
        </p:nvGrpSpPr>
        <p:grpSpPr>
          <a:xfrm>
            <a:off x="2765648" y="1870386"/>
            <a:ext cx="678280" cy="251243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07" name="Rectangle 20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9" name="TextBox 218"/>
          <p:cNvSpPr txBox="1"/>
          <p:nvPr/>
        </p:nvSpPr>
        <p:spPr>
          <a:xfrm>
            <a:off x="2685054" y="39713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2841920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3169131" y="1870386"/>
            <a:ext cx="585566" cy="252016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224" name="Rectangle 22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Parallelogram 22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8" name="TextBox 237"/>
          <p:cNvSpPr txBox="1"/>
          <p:nvPr/>
        </p:nvSpPr>
        <p:spPr>
          <a:xfrm>
            <a:off x="3234411" y="2160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3510349" y="1870387"/>
            <a:ext cx="597017" cy="2510376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60" name="Rectangle 259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Parallelogram 260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Parallelogram 27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8" name="TextBox 277"/>
          <p:cNvSpPr txBox="1"/>
          <p:nvPr/>
        </p:nvSpPr>
        <p:spPr>
          <a:xfrm>
            <a:off x="3421739" y="3090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3599526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280" name="Group 279"/>
          <p:cNvGrpSpPr/>
          <p:nvPr/>
        </p:nvGrpSpPr>
        <p:grpSpPr>
          <a:xfrm>
            <a:off x="4097533" y="2141069"/>
            <a:ext cx="471053" cy="212651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81" name="Rectangle 28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Parallelogram 28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Parallelogram 28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4379998" y="2149302"/>
            <a:ext cx="423154" cy="211182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98" name="Rectangle 29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Parallelogram 29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Parallelogram 30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3" name="TextBox 312"/>
          <p:cNvSpPr txBox="1"/>
          <p:nvPr/>
        </p:nvSpPr>
        <p:spPr>
          <a:xfrm rot="16200000">
            <a:off x="3758939" y="4763353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4</a:t>
            </a:r>
          </a:p>
        </p:txBody>
      </p:sp>
      <p:sp>
        <p:nvSpPr>
          <p:cNvPr id="314" name="TextBox 313"/>
          <p:cNvSpPr txBox="1"/>
          <p:nvPr/>
        </p:nvSpPr>
        <p:spPr>
          <a:xfrm rot="16200000">
            <a:off x="4021121" y="4749627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5</a:t>
            </a:r>
            <a:endParaRPr lang="en-US" dirty="0"/>
          </a:p>
        </p:txBody>
      </p:sp>
      <p:grpSp>
        <p:nvGrpSpPr>
          <p:cNvPr id="315" name="Group 314"/>
          <p:cNvGrpSpPr/>
          <p:nvPr/>
        </p:nvGrpSpPr>
        <p:grpSpPr>
          <a:xfrm>
            <a:off x="4634978" y="2149302"/>
            <a:ext cx="444724" cy="2126513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316" name="Rectangle 315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Parallelogram 31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Parallelogram 32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3" name="Straight Connector 32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5" name="TextBox 324"/>
          <p:cNvSpPr txBox="1"/>
          <p:nvPr/>
        </p:nvSpPr>
        <p:spPr>
          <a:xfrm rot="16200000">
            <a:off x="4164530" y="4854115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3</a:t>
            </a:r>
            <a:endParaRPr lang="en-US" dirty="0"/>
          </a:p>
        </p:txBody>
      </p:sp>
      <p:grpSp>
        <p:nvGrpSpPr>
          <p:cNvPr id="327" name="Group 326"/>
          <p:cNvGrpSpPr/>
          <p:nvPr/>
        </p:nvGrpSpPr>
        <p:grpSpPr>
          <a:xfrm>
            <a:off x="4910754" y="2141069"/>
            <a:ext cx="433541" cy="2117336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28" name="Rectangle 32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Parallelogram 32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Parallelogram 33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2" name="Straight Connector 33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4" name="TextBox 333"/>
          <p:cNvSpPr txBox="1"/>
          <p:nvPr/>
        </p:nvSpPr>
        <p:spPr>
          <a:xfrm rot="16200000">
            <a:off x="4415136" y="488034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3</a:t>
            </a:r>
            <a:endParaRPr lang="en-US" dirty="0"/>
          </a:p>
        </p:txBody>
      </p:sp>
      <p:grpSp>
        <p:nvGrpSpPr>
          <p:cNvPr id="406" name="Group 405"/>
          <p:cNvGrpSpPr/>
          <p:nvPr/>
        </p:nvGrpSpPr>
        <p:grpSpPr>
          <a:xfrm>
            <a:off x="5384255" y="2262790"/>
            <a:ext cx="547649" cy="191164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07" name="Rectangle 40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Parallelogram 40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Parallelogram 40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1" name="Straight Connector 41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/>
        </p:nvGrpSpPr>
        <p:grpSpPr>
          <a:xfrm>
            <a:off x="5707461" y="2278211"/>
            <a:ext cx="491961" cy="1898450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14" name="Rectangle 4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Parallelogram 4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Parallelogram 4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0" name="Group 419"/>
          <p:cNvGrpSpPr/>
          <p:nvPr/>
        </p:nvGrpSpPr>
        <p:grpSpPr>
          <a:xfrm>
            <a:off x="5983648" y="2262786"/>
            <a:ext cx="517038" cy="1911650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21" name="Rectangle 42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Parallelogram 42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Parallelogram 42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5" name="Straight Connector 42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/>
        </p:nvGrpSpPr>
        <p:grpSpPr>
          <a:xfrm>
            <a:off x="6277718" y="2270370"/>
            <a:ext cx="504037" cy="1903401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29" name="Rectangle 42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Parallelogram 42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Parallelogram 43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3" name="Straight Connector 43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6904180" y="2431840"/>
            <a:ext cx="732057" cy="1500564"/>
            <a:chOff x="8854165" y="1600200"/>
            <a:chExt cx="975998" cy="2732517"/>
          </a:xfrm>
          <a:solidFill>
            <a:schemeClr val="accent4">
              <a:lumMod val="60000"/>
              <a:lumOff val="40000"/>
              <a:alpha val="60000"/>
            </a:schemeClr>
          </a:solidFill>
        </p:grpSpPr>
        <p:sp>
          <p:nvSpPr>
            <p:cNvPr id="464" name="Rectangle 463"/>
            <p:cNvSpPr/>
            <p:nvPr/>
          </p:nvSpPr>
          <p:spPr>
            <a:xfrm>
              <a:off x="9132502" y="1602336"/>
              <a:ext cx="690949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Parallelogram 46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8854530" y="2512463"/>
              <a:ext cx="626118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Parallelogram 46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8" name="Straight Connector 467"/>
            <p:cNvCxnSpPr/>
            <p:nvPr/>
          </p:nvCxnSpPr>
          <p:spPr>
            <a:xfrm flipV="1">
              <a:off x="9513814" y="3419383"/>
              <a:ext cx="316349" cy="875087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0" name="TextBox 469"/>
          <p:cNvSpPr txBox="1"/>
          <p:nvPr/>
        </p:nvSpPr>
        <p:spPr>
          <a:xfrm rot="16200000">
            <a:off x="6736420" y="4241425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471" name="TextBox 470"/>
          <p:cNvSpPr txBox="1"/>
          <p:nvPr/>
        </p:nvSpPr>
        <p:spPr>
          <a:xfrm>
            <a:off x="6968926" y="24816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2048</a:t>
            </a:r>
            <a:endParaRPr lang="en-US" dirty="0"/>
          </a:p>
        </p:txBody>
      </p:sp>
      <p:sp>
        <p:nvSpPr>
          <p:cNvPr id="472" name="TextBox 471"/>
          <p:cNvSpPr txBox="1"/>
          <p:nvPr/>
        </p:nvSpPr>
        <p:spPr>
          <a:xfrm rot="16200000">
            <a:off x="2084582" y="474540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473" name="TextBox 472"/>
          <p:cNvSpPr txBox="1"/>
          <p:nvPr/>
        </p:nvSpPr>
        <p:spPr>
          <a:xfrm rot="16200000">
            <a:off x="2486720" y="4754699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3</a:t>
            </a:r>
          </a:p>
        </p:txBody>
      </p:sp>
      <p:sp>
        <p:nvSpPr>
          <p:cNvPr id="474" name="TextBox 473"/>
          <p:cNvSpPr txBox="1"/>
          <p:nvPr/>
        </p:nvSpPr>
        <p:spPr>
          <a:xfrm rot="16200000">
            <a:off x="2759427" y="485905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2</a:t>
            </a:r>
            <a:endParaRPr lang="en-US" dirty="0"/>
          </a:p>
        </p:txBody>
      </p:sp>
      <p:sp>
        <p:nvSpPr>
          <p:cNvPr id="475" name="TextBox 474"/>
          <p:cNvSpPr txBox="1"/>
          <p:nvPr/>
        </p:nvSpPr>
        <p:spPr>
          <a:xfrm rot="16200000">
            <a:off x="3099877" y="491141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2</a:t>
            </a:r>
            <a:endParaRPr lang="en-US" dirty="0"/>
          </a:p>
        </p:txBody>
      </p:sp>
      <p:grpSp>
        <p:nvGrpSpPr>
          <p:cNvPr id="476" name="Group 475"/>
          <p:cNvGrpSpPr/>
          <p:nvPr/>
        </p:nvGrpSpPr>
        <p:grpSpPr>
          <a:xfrm>
            <a:off x="7729197" y="1851778"/>
            <a:ext cx="331523" cy="2604574"/>
            <a:chOff x="2433414" y="1600201"/>
            <a:chExt cx="1373737" cy="2732517"/>
          </a:xfrm>
        </p:grpSpPr>
        <p:sp>
          <p:nvSpPr>
            <p:cNvPr id="477" name="Rectangle 476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Straight Connector 478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oup 482"/>
          <p:cNvGrpSpPr/>
          <p:nvPr/>
        </p:nvGrpSpPr>
        <p:grpSpPr>
          <a:xfrm>
            <a:off x="8715997" y="1851743"/>
            <a:ext cx="275663" cy="2612594"/>
            <a:chOff x="2433414" y="1600201"/>
            <a:chExt cx="1373737" cy="2732517"/>
          </a:xfrm>
        </p:grpSpPr>
        <p:sp>
          <p:nvSpPr>
            <p:cNvPr id="484" name="Rectangle 48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6" name="Straight Connector 48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/>
          <p:cNvGrpSpPr/>
          <p:nvPr/>
        </p:nvGrpSpPr>
        <p:grpSpPr>
          <a:xfrm>
            <a:off x="10714633" y="2278211"/>
            <a:ext cx="151983" cy="1959197"/>
            <a:chOff x="2433414" y="1600201"/>
            <a:chExt cx="1373737" cy="2732517"/>
          </a:xfrm>
        </p:grpSpPr>
        <p:sp>
          <p:nvSpPr>
            <p:cNvPr id="491" name="Rectangle 490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3" name="Straight Connector 492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" name="TextBox 512"/>
          <p:cNvSpPr txBox="1"/>
          <p:nvPr/>
        </p:nvSpPr>
        <p:spPr>
          <a:xfrm>
            <a:off x="3934241" y="39456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dirty="0"/>
          </a:p>
        </p:txBody>
      </p:sp>
      <p:sp>
        <p:nvSpPr>
          <p:cNvPr id="514" name="TextBox 513"/>
          <p:cNvSpPr txBox="1"/>
          <p:nvPr/>
        </p:nvSpPr>
        <p:spPr>
          <a:xfrm>
            <a:off x="4265013" y="39380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dirty="0"/>
          </a:p>
        </p:txBody>
      </p:sp>
      <p:sp>
        <p:nvSpPr>
          <p:cNvPr id="515" name="TextBox 514"/>
          <p:cNvSpPr txBox="1"/>
          <p:nvPr/>
        </p:nvSpPr>
        <p:spPr>
          <a:xfrm>
            <a:off x="4072409" y="21695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16" name="TextBox 515"/>
          <p:cNvSpPr txBox="1"/>
          <p:nvPr/>
        </p:nvSpPr>
        <p:spPr>
          <a:xfrm>
            <a:off x="4427629" y="2169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4728395" y="2188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5037194" y="2185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5248982" y="38037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512</a:t>
            </a:r>
            <a:endParaRPr lang="en-US" dirty="0"/>
          </a:p>
        </p:txBody>
      </p:sp>
      <p:sp>
        <p:nvSpPr>
          <p:cNvPr id="521" name="TextBox 520"/>
          <p:cNvSpPr txBox="1"/>
          <p:nvPr/>
        </p:nvSpPr>
        <p:spPr>
          <a:xfrm>
            <a:off x="5599496" y="37917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512</a:t>
            </a:r>
            <a:endParaRPr lang="en-US" dirty="0"/>
          </a:p>
        </p:txBody>
      </p:sp>
      <p:sp>
        <p:nvSpPr>
          <p:cNvPr id="522" name="TextBox 521"/>
          <p:cNvSpPr txBox="1"/>
          <p:nvPr/>
        </p:nvSpPr>
        <p:spPr>
          <a:xfrm>
            <a:off x="5551178" y="2282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3" name="TextBox 522"/>
          <p:cNvSpPr txBox="1"/>
          <p:nvPr/>
        </p:nvSpPr>
        <p:spPr>
          <a:xfrm>
            <a:off x="5843794" y="2296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4" name="TextBox 523"/>
          <p:cNvSpPr txBox="1"/>
          <p:nvPr/>
        </p:nvSpPr>
        <p:spPr>
          <a:xfrm>
            <a:off x="6115357" y="229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5" name="TextBox 524"/>
          <p:cNvSpPr txBox="1"/>
          <p:nvPr/>
        </p:nvSpPr>
        <p:spPr>
          <a:xfrm>
            <a:off x="6415763" y="2297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6" name="TextBox 525"/>
          <p:cNvSpPr txBox="1"/>
          <p:nvPr/>
        </p:nvSpPr>
        <p:spPr>
          <a:xfrm rot="16200000">
            <a:off x="5124280" y="475862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</a:t>
            </a:r>
            <a:r>
              <a:rPr lang="en-US" dirty="0"/>
              <a:t>6</a:t>
            </a:r>
            <a:endParaRPr lang="en-US" dirty="0" smtClean="0"/>
          </a:p>
        </p:txBody>
      </p:sp>
      <p:sp>
        <p:nvSpPr>
          <p:cNvPr id="527" name="TextBox 526"/>
          <p:cNvSpPr txBox="1"/>
          <p:nvPr/>
        </p:nvSpPr>
        <p:spPr>
          <a:xfrm rot="16200000">
            <a:off x="5386462" y="474489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</a:t>
            </a:r>
            <a:r>
              <a:rPr lang="en-US" dirty="0"/>
              <a:t>7</a:t>
            </a:r>
          </a:p>
        </p:txBody>
      </p:sp>
      <p:sp>
        <p:nvSpPr>
          <p:cNvPr id="528" name="TextBox 527"/>
          <p:cNvSpPr txBox="1"/>
          <p:nvPr/>
        </p:nvSpPr>
        <p:spPr>
          <a:xfrm rot="16200000">
            <a:off x="5529871" y="484938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</a:t>
            </a:r>
            <a:r>
              <a:rPr lang="en-US" dirty="0"/>
              <a:t>4</a:t>
            </a:r>
          </a:p>
        </p:txBody>
      </p:sp>
      <p:sp>
        <p:nvSpPr>
          <p:cNvPr id="529" name="TextBox 528"/>
          <p:cNvSpPr txBox="1"/>
          <p:nvPr/>
        </p:nvSpPr>
        <p:spPr>
          <a:xfrm rot="16200000">
            <a:off x="5780477" y="4875613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</a:t>
            </a:r>
            <a:r>
              <a:rPr lang="en-US" dirty="0"/>
              <a:t>4</a:t>
            </a:r>
          </a:p>
        </p:txBody>
      </p:sp>
      <p:sp>
        <p:nvSpPr>
          <p:cNvPr id="530" name="TextBox 529"/>
          <p:cNvSpPr txBox="1"/>
          <p:nvPr/>
        </p:nvSpPr>
        <p:spPr>
          <a:xfrm>
            <a:off x="8335889" y="1800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grpSp>
        <p:nvGrpSpPr>
          <p:cNvPr id="532" name="Group 531"/>
          <p:cNvGrpSpPr/>
          <p:nvPr/>
        </p:nvGrpSpPr>
        <p:grpSpPr>
          <a:xfrm>
            <a:off x="10050914" y="2505106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533" name="Rectangle 53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Parallelogram 53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Parallelogram 53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7" name="Straight Connector 53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9" name="Group 538"/>
          <p:cNvGrpSpPr/>
          <p:nvPr/>
        </p:nvGrpSpPr>
        <p:grpSpPr>
          <a:xfrm>
            <a:off x="9709262" y="1851742"/>
            <a:ext cx="275663" cy="2612594"/>
            <a:chOff x="2433414" y="1600201"/>
            <a:chExt cx="1373737" cy="2732517"/>
          </a:xfrm>
        </p:grpSpPr>
        <p:sp>
          <p:nvSpPr>
            <p:cNvPr id="540" name="Rectangle 539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2" name="Straight Connector 541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6" name="TextBox 545"/>
          <p:cNvSpPr txBox="1"/>
          <p:nvPr/>
        </p:nvSpPr>
        <p:spPr>
          <a:xfrm>
            <a:off x="9361655" y="1800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547" name="TextBox 546"/>
          <p:cNvSpPr txBox="1"/>
          <p:nvPr/>
        </p:nvSpPr>
        <p:spPr>
          <a:xfrm rot="16200000">
            <a:off x="9639776" y="4459256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</a:t>
            </a:r>
            <a:r>
              <a:rPr lang="en-US" dirty="0"/>
              <a:t>7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10478754" y="4402941"/>
            <a:ext cx="124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</a:t>
            </a:r>
            <a:r>
              <a:rPr lang="en-US" dirty="0"/>
              <a:t>4</a:t>
            </a:r>
            <a:r>
              <a:rPr lang="en-US" dirty="0" smtClean="0"/>
              <a:t> Dense 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9" name="TextBox 548"/>
          <p:cNvSpPr txBox="1"/>
          <p:nvPr/>
        </p:nvSpPr>
        <p:spPr>
          <a:xfrm>
            <a:off x="10696666" y="1832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4875460" y="30860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551" name="TextBox 550"/>
          <p:cNvSpPr txBox="1"/>
          <p:nvPr/>
        </p:nvSpPr>
        <p:spPr>
          <a:xfrm>
            <a:off x="6275998" y="30504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552" name="TextBox 551"/>
          <p:cNvSpPr txBox="1"/>
          <p:nvPr/>
        </p:nvSpPr>
        <p:spPr>
          <a:xfrm>
            <a:off x="10077817" y="31906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060" y="1957923"/>
            <a:ext cx="2352963" cy="2309657"/>
          </a:xfrm>
          <a:prstGeom prst="rect">
            <a:avLst/>
          </a:prstGeom>
          <a:scene3d>
            <a:camera prst="orthographicFront">
              <a:rot lat="1198856" lon="17101136" rev="26512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620354" y="175260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11212" y="3963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9105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09912" y="174458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05142" y="3971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0941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298897" y="478743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00604" y="476210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1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21634" y="1744580"/>
            <a:ext cx="624060" cy="274053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8" name="Rectangle 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6200000">
            <a:off x="1009842" y="4868128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487114" y="2151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7267691" y="560355"/>
            <a:ext cx="131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1 Dense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9709262" y="488443"/>
            <a:ext cx="124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3 Dense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494546" y="495888"/>
            <a:ext cx="1233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2 </a:t>
            </a:r>
            <a:r>
              <a:rPr lang="en-US" dirty="0"/>
              <a:t>Dense 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7388899" y="17916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512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771090" y="1752600"/>
            <a:ext cx="623649" cy="272235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19" name="Rectangle 11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16200000">
            <a:off x="1387042" y="490442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32092" y="321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1835553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86" name="Right Arrow 385"/>
          <p:cNvSpPr/>
          <p:nvPr/>
        </p:nvSpPr>
        <p:spPr>
          <a:xfrm>
            <a:off x="7733279" y="3144531"/>
            <a:ext cx="3400222" cy="256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Group 386"/>
          <p:cNvGrpSpPr/>
          <p:nvPr/>
        </p:nvGrpSpPr>
        <p:grpSpPr>
          <a:xfrm>
            <a:off x="8102399" y="2490901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88" name="Rectangle 38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Parallelogram 38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Parallelogram 39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4" name="TextBox 393"/>
          <p:cNvSpPr txBox="1"/>
          <p:nvPr/>
        </p:nvSpPr>
        <p:spPr>
          <a:xfrm>
            <a:off x="8157753" y="321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95" name="TextBox 394"/>
          <p:cNvSpPr txBox="1"/>
          <p:nvPr/>
        </p:nvSpPr>
        <p:spPr>
          <a:xfrm rot="16200000">
            <a:off x="7673723" y="443011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5</a:t>
            </a:r>
            <a:endParaRPr lang="en-US" dirty="0"/>
          </a:p>
        </p:txBody>
      </p:sp>
      <p:grpSp>
        <p:nvGrpSpPr>
          <p:cNvPr id="396" name="Group 395"/>
          <p:cNvGrpSpPr/>
          <p:nvPr/>
        </p:nvGrpSpPr>
        <p:grpSpPr>
          <a:xfrm>
            <a:off x="9066123" y="2490008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97" name="Rectangle 39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Parallelogram 39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Parallelogram 39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3" name="TextBox 402"/>
          <p:cNvSpPr txBox="1"/>
          <p:nvPr/>
        </p:nvSpPr>
        <p:spPr>
          <a:xfrm>
            <a:off x="9117849" y="32843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404" name="TextBox 403"/>
          <p:cNvSpPr txBox="1"/>
          <p:nvPr/>
        </p:nvSpPr>
        <p:spPr>
          <a:xfrm rot="16200000">
            <a:off x="8745843" y="4449128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6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367851" y="1870386"/>
            <a:ext cx="714545" cy="252016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67" name="Rectangle 16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Parallelogram 16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Parallelogram 16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6" name="TextBox 175"/>
          <p:cNvSpPr txBox="1"/>
          <p:nvPr/>
        </p:nvSpPr>
        <p:spPr>
          <a:xfrm>
            <a:off x="2268338" y="39632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443650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206" name="Group 205"/>
          <p:cNvGrpSpPr/>
          <p:nvPr/>
        </p:nvGrpSpPr>
        <p:grpSpPr>
          <a:xfrm>
            <a:off x="2765648" y="1870386"/>
            <a:ext cx="678280" cy="251243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07" name="Rectangle 20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9" name="TextBox 218"/>
          <p:cNvSpPr txBox="1"/>
          <p:nvPr/>
        </p:nvSpPr>
        <p:spPr>
          <a:xfrm>
            <a:off x="2685054" y="39713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2841920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3169131" y="1870386"/>
            <a:ext cx="585566" cy="252016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224" name="Rectangle 22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Parallelogram 22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8" name="TextBox 237"/>
          <p:cNvSpPr txBox="1"/>
          <p:nvPr/>
        </p:nvSpPr>
        <p:spPr>
          <a:xfrm>
            <a:off x="3234411" y="2160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3510349" y="1870387"/>
            <a:ext cx="597017" cy="2510376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60" name="Rectangle 259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Parallelogram 260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Parallelogram 27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8" name="TextBox 277"/>
          <p:cNvSpPr txBox="1"/>
          <p:nvPr/>
        </p:nvSpPr>
        <p:spPr>
          <a:xfrm>
            <a:off x="3421739" y="3090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3599526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280" name="Group 279"/>
          <p:cNvGrpSpPr/>
          <p:nvPr/>
        </p:nvGrpSpPr>
        <p:grpSpPr>
          <a:xfrm>
            <a:off x="4097533" y="2141069"/>
            <a:ext cx="471053" cy="212651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81" name="Rectangle 28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Parallelogram 28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Parallelogram 28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4379998" y="2149302"/>
            <a:ext cx="423154" cy="211182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98" name="Rectangle 29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Parallelogram 29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Parallelogram 30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3" name="TextBox 312"/>
          <p:cNvSpPr txBox="1"/>
          <p:nvPr/>
        </p:nvSpPr>
        <p:spPr>
          <a:xfrm rot="16200000">
            <a:off x="3758939" y="4763353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4</a:t>
            </a:r>
          </a:p>
        </p:txBody>
      </p:sp>
      <p:sp>
        <p:nvSpPr>
          <p:cNvPr id="314" name="TextBox 313"/>
          <p:cNvSpPr txBox="1"/>
          <p:nvPr/>
        </p:nvSpPr>
        <p:spPr>
          <a:xfrm rot="16200000">
            <a:off x="4021121" y="4749627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5</a:t>
            </a:r>
            <a:endParaRPr lang="en-US" dirty="0"/>
          </a:p>
        </p:txBody>
      </p:sp>
      <p:grpSp>
        <p:nvGrpSpPr>
          <p:cNvPr id="315" name="Group 314"/>
          <p:cNvGrpSpPr/>
          <p:nvPr/>
        </p:nvGrpSpPr>
        <p:grpSpPr>
          <a:xfrm>
            <a:off x="4634978" y="2149302"/>
            <a:ext cx="444724" cy="2126513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316" name="Rectangle 315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Parallelogram 31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Parallelogram 32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3" name="Straight Connector 32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5" name="TextBox 324"/>
          <p:cNvSpPr txBox="1"/>
          <p:nvPr/>
        </p:nvSpPr>
        <p:spPr>
          <a:xfrm rot="16200000">
            <a:off x="4164530" y="4854115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3</a:t>
            </a:r>
            <a:endParaRPr lang="en-US" dirty="0"/>
          </a:p>
        </p:txBody>
      </p:sp>
      <p:grpSp>
        <p:nvGrpSpPr>
          <p:cNvPr id="327" name="Group 326"/>
          <p:cNvGrpSpPr/>
          <p:nvPr/>
        </p:nvGrpSpPr>
        <p:grpSpPr>
          <a:xfrm>
            <a:off x="4910754" y="2141069"/>
            <a:ext cx="433541" cy="2117336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28" name="Rectangle 32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Parallelogram 32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Parallelogram 33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2" name="Straight Connector 33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4" name="TextBox 333"/>
          <p:cNvSpPr txBox="1"/>
          <p:nvPr/>
        </p:nvSpPr>
        <p:spPr>
          <a:xfrm rot="16200000">
            <a:off x="4415136" y="488034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3</a:t>
            </a:r>
            <a:endParaRPr lang="en-US" dirty="0"/>
          </a:p>
        </p:txBody>
      </p:sp>
      <p:grpSp>
        <p:nvGrpSpPr>
          <p:cNvPr id="406" name="Group 405"/>
          <p:cNvGrpSpPr/>
          <p:nvPr/>
        </p:nvGrpSpPr>
        <p:grpSpPr>
          <a:xfrm>
            <a:off x="5384255" y="2262790"/>
            <a:ext cx="547649" cy="191164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07" name="Rectangle 40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Parallelogram 40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Parallelogram 40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1" name="Straight Connector 41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/>
        </p:nvGrpSpPr>
        <p:grpSpPr>
          <a:xfrm>
            <a:off x="5707461" y="2278211"/>
            <a:ext cx="491961" cy="1898450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14" name="Rectangle 4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Parallelogram 4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Parallelogram 4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0" name="Group 419"/>
          <p:cNvGrpSpPr/>
          <p:nvPr/>
        </p:nvGrpSpPr>
        <p:grpSpPr>
          <a:xfrm>
            <a:off x="5983648" y="2262786"/>
            <a:ext cx="517038" cy="1911650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21" name="Rectangle 42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Parallelogram 42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Parallelogram 42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5" name="Straight Connector 42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/>
        </p:nvGrpSpPr>
        <p:grpSpPr>
          <a:xfrm>
            <a:off x="6277718" y="2270370"/>
            <a:ext cx="504037" cy="1903401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29" name="Rectangle 42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Parallelogram 42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Parallelogram 43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3" name="Straight Connector 43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6904180" y="2431840"/>
            <a:ext cx="732057" cy="1500564"/>
            <a:chOff x="8854165" y="1600200"/>
            <a:chExt cx="975998" cy="2732517"/>
          </a:xfrm>
          <a:solidFill>
            <a:schemeClr val="accent4">
              <a:lumMod val="60000"/>
              <a:lumOff val="40000"/>
              <a:alpha val="60000"/>
            </a:schemeClr>
          </a:solidFill>
        </p:grpSpPr>
        <p:sp>
          <p:nvSpPr>
            <p:cNvPr id="464" name="Rectangle 463"/>
            <p:cNvSpPr/>
            <p:nvPr/>
          </p:nvSpPr>
          <p:spPr>
            <a:xfrm>
              <a:off x="9132502" y="1602336"/>
              <a:ext cx="690949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Parallelogram 46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8854530" y="2512463"/>
              <a:ext cx="626118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Parallelogram 46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8" name="Straight Connector 467"/>
            <p:cNvCxnSpPr/>
            <p:nvPr/>
          </p:nvCxnSpPr>
          <p:spPr>
            <a:xfrm flipV="1">
              <a:off x="9513814" y="3419383"/>
              <a:ext cx="316349" cy="875087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0" name="TextBox 469"/>
          <p:cNvSpPr txBox="1"/>
          <p:nvPr/>
        </p:nvSpPr>
        <p:spPr>
          <a:xfrm rot="16200000">
            <a:off x="6736420" y="4241425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471" name="TextBox 470"/>
          <p:cNvSpPr txBox="1"/>
          <p:nvPr/>
        </p:nvSpPr>
        <p:spPr>
          <a:xfrm>
            <a:off x="6968926" y="24816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2048</a:t>
            </a:r>
            <a:endParaRPr lang="en-US" dirty="0"/>
          </a:p>
        </p:txBody>
      </p:sp>
      <p:sp>
        <p:nvSpPr>
          <p:cNvPr id="472" name="TextBox 471"/>
          <p:cNvSpPr txBox="1"/>
          <p:nvPr/>
        </p:nvSpPr>
        <p:spPr>
          <a:xfrm rot="16200000">
            <a:off x="2084582" y="474540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473" name="TextBox 472"/>
          <p:cNvSpPr txBox="1"/>
          <p:nvPr/>
        </p:nvSpPr>
        <p:spPr>
          <a:xfrm rot="16200000">
            <a:off x="2486720" y="4754699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3</a:t>
            </a:r>
          </a:p>
        </p:txBody>
      </p:sp>
      <p:sp>
        <p:nvSpPr>
          <p:cNvPr id="474" name="TextBox 473"/>
          <p:cNvSpPr txBox="1"/>
          <p:nvPr/>
        </p:nvSpPr>
        <p:spPr>
          <a:xfrm rot="16200000">
            <a:off x="2759427" y="485905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2</a:t>
            </a:r>
            <a:endParaRPr lang="en-US" dirty="0"/>
          </a:p>
        </p:txBody>
      </p:sp>
      <p:sp>
        <p:nvSpPr>
          <p:cNvPr id="475" name="TextBox 474"/>
          <p:cNvSpPr txBox="1"/>
          <p:nvPr/>
        </p:nvSpPr>
        <p:spPr>
          <a:xfrm rot="16200000">
            <a:off x="3099877" y="491141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2</a:t>
            </a:r>
            <a:endParaRPr lang="en-US" dirty="0"/>
          </a:p>
        </p:txBody>
      </p:sp>
      <p:grpSp>
        <p:nvGrpSpPr>
          <p:cNvPr id="476" name="Group 475"/>
          <p:cNvGrpSpPr/>
          <p:nvPr/>
        </p:nvGrpSpPr>
        <p:grpSpPr>
          <a:xfrm>
            <a:off x="7729197" y="1851778"/>
            <a:ext cx="331523" cy="2604574"/>
            <a:chOff x="2433414" y="1600201"/>
            <a:chExt cx="1373737" cy="2732517"/>
          </a:xfrm>
        </p:grpSpPr>
        <p:sp>
          <p:nvSpPr>
            <p:cNvPr id="477" name="Rectangle 476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Straight Connector 478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oup 482"/>
          <p:cNvGrpSpPr/>
          <p:nvPr/>
        </p:nvGrpSpPr>
        <p:grpSpPr>
          <a:xfrm>
            <a:off x="8715997" y="1851743"/>
            <a:ext cx="275663" cy="2612594"/>
            <a:chOff x="2433414" y="1600201"/>
            <a:chExt cx="1373737" cy="2732517"/>
          </a:xfrm>
        </p:grpSpPr>
        <p:sp>
          <p:nvSpPr>
            <p:cNvPr id="484" name="Rectangle 48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6" name="Straight Connector 48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/>
          <p:cNvGrpSpPr/>
          <p:nvPr/>
        </p:nvGrpSpPr>
        <p:grpSpPr>
          <a:xfrm>
            <a:off x="10714633" y="2278211"/>
            <a:ext cx="151983" cy="1959197"/>
            <a:chOff x="2433414" y="1600201"/>
            <a:chExt cx="1373737" cy="2732517"/>
          </a:xfrm>
        </p:grpSpPr>
        <p:sp>
          <p:nvSpPr>
            <p:cNvPr id="491" name="Rectangle 490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3" name="Straight Connector 492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" name="TextBox 512"/>
          <p:cNvSpPr txBox="1"/>
          <p:nvPr/>
        </p:nvSpPr>
        <p:spPr>
          <a:xfrm>
            <a:off x="3934241" y="39456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dirty="0"/>
          </a:p>
        </p:txBody>
      </p:sp>
      <p:sp>
        <p:nvSpPr>
          <p:cNvPr id="514" name="TextBox 513"/>
          <p:cNvSpPr txBox="1"/>
          <p:nvPr/>
        </p:nvSpPr>
        <p:spPr>
          <a:xfrm>
            <a:off x="4265013" y="39380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dirty="0"/>
          </a:p>
        </p:txBody>
      </p:sp>
      <p:sp>
        <p:nvSpPr>
          <p:cNvPr id="515" name="TextBox 514"/>
          <p:cNvSpPr txBox="1"/>
          <p:nvPr/>
        </p:nvSpPr>
        <p:spPr>
          <a:xfrm>
            <a:off x="4072409" y="21695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16" name="TextBox 515"/>
          <p:cNvSpPr txBox="1"/>
          <p:nvPr/>
        </p:nvSpPr>
        <p:spPr>
          <a:xfrm>
            <a:off x="4427629" y="2169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4728395" y="2188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5037194" y="2185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5248982" y="38037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512</a:t>
            </a:r>
            <a:endParaRPr lang="en-US" dirty="0"/>
          </a:p>
        </p:txBody>
      </p:sp>
      <p:sp>
        <p:nvSpPr>
          <p:cNvPr id="521" name="TextBox 520"/>
          <p:cNvSpPr txBox="1"/>
          <p:nvPr/>
        </p:nvSpPr>
        <p:spPr>
          <a:xfrm>
            <a:off x="5599496" y="37917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512</a:t>
            </a:r>
            <a:endParaRPr lang="en-US" dirty="0"/>
          </a:p>
        </p:txBody>
      </p:sp>
      <p:sp>
        <p:nvSpPr>
          <p:cNvPr id="522" name="TextBox 521"/>
          <p:cNvSpPr txBox="1"/>
          <p:nvPr/>
        </p:nvSpPr>
        <p:spPr>
          <a:xfrm>
            <a:off x="5551178" y="2282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3" name="TextBox 522"/>
          <p:cNvSpPr txBox="1"/>
          <p:nvPr/>
        </p:nvSpPr>
        <p:spPr>
          <a:xfrm>
            <a:off x="5843794" y="2296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4" name="TextBox 523"/>
          <p:cNvSpPr txBox="1"/>
          <p:nvPr/>
        </p:nvSpPr>
        <p:spPr>
          <a:xfrm>
            <a:off x="6115357" y="229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5" name="TextBox 524"/>
          <p:cNvSpPr txBox="1"/>
          <p:nvPr/>
        </p:nvSpPr>
        <p:spPr>
          <a:xfrm>
            <a:off x="6415763" y="2297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6" name="TextBox 525"/>
          <p:cNvSpPr txBox="1"/>
          <p:nvPr/>
        </p:nvSpPr>
        <p:spPr>
          <a:xfrm rot="16200000">
            <a:off x="5124280" y="475862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</a:t>
            </a:r>
            <a:r>
              <a:rPr lang="en-US" dirty="0"/>
              <a:t>6</a:t>
            </a:r>
            <a:endParaRPr lang="en-US" dirty="0" smtClean="0"/>
          </a:p>
        </p:txBody>
      </p:sp>
      <p:sp>
        <p:nvSpPr>
          <p:cNvPr id="527" name="TextBox 526"/>
          <p:cNvSpPr txBox="1"/>
          <p:nvPr/>
        </p:nvSpPr>
        <p:spPr>
          <a:xfrm rot="16200000">
            <a:off x="5386462" y="474489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</a:t>
            </a:r>
            <a:r>
              <a:rPr lang="en-US" dirty="0"/>
              <a:t>7</a:t>
            </a:r>
          </a:p>
        </p:txBody>
      </p:sp>
      <p:sp>
        <p:nvSpPr>
          <p:cNvPr id="528" name="TextBox 527"/>
          <p:cNvSpPr txBox="1"/>
          <p:nvPr/>
        </p:nvSpPr>
        <p:spPr>
          <a:xfrm rot="16200000">
            <a:off x="5529871" y="484938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</a:t>
            </a:r>
            <a:r>
              <a:rPr lang="en-US" dirty="0"/>
              <a:t>4</a:t>
            </a:r>
          </a:p>
        </p:txBody>
      </p:sp>
      <p:sp>
        <p:nvSpPr>
          <p:cNvPr id="529" name="TextBox 528"/>
          <p:cNvSpPr txBox="1"/>
          <p:nvPr/>
        </p:nvSpPr>
        <p:spPr>
          <a:xfrm rot="16200000">
            <a:off x="5780477" y="4875613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</a:t>
            </a:r>
            <a:r>
              <a:rPr lang="en-US" dirty="0"/>
              <a:t>4</a:t>
            </a:r>
          </a:p>
        </p:txBody>
      </p:sp>
      <p:sp>
        <p:nvSpPr>
          <p:cNvPr id="530" name="TextBox 529"/>
          <p:cNvSpPr txBox="1"/>
          <p:nvPr/>
        </p:nvSpPr>
        <p:spPr>
          <a:xfrm>
            <a:off x="8335889" y="1800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grpSp>
        <p:nvGrpSpPr>
          <p:cNvPr id="532" name="Group 531"/>
          <p:cNvGrpSpPr/>
          <p:nvPr/>
        </p:nvGrpSpPr>
        <p:grpSpPr>
          <a:xfrm>
            <a:off x="10050914" y="2505106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533" name="Rectangle 53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Parallelogram 53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Parallelogram 53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7" name="Straight Connector 53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9" name="Group 538"/>
          <p:cNvGrpSpPr/>
          <p:nvPr/>
        </p:nvGrpSpPr>
        <p:grpSpPr>
          <a:xfrm>
            <a:off x="9709262" y="1851742"/>
            <a:ext cx="275663" cy="2612594"/>
            <a:chOff x="2433414" y="1600201"/>
            <a:chExt cx="1373737" cy="2732517"/>
          </a:xfrm>
        </p:grpSpPr>
        <p:sp>
          <p:nvSpPr>
            <p:cNvPr id="540" name="Rectangle 539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2" name="Straight Connector 541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6" name="TextBox 545"/>
          <p:cNvSpPr txBox="1"/>
          <p:nvPr/>
        </p:nvSpPr>
        <p:spPr>
          <a:xfrm>
            <a:off x="9361655" y="1800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547" name="TextBox 546"/>
          <p:cNvSpPr txBox="1"/>
          <p:nvPr/>
        </p:nvSpPr>
        <p:spPr>
          <a:xfrm rot="16200000">
            <a:off x="9639776" y="4459256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</a:t>
            </a:r>
            <a:r>
              <a:rPr lang="en-US" dirty="0"/>
              <a:t>7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10478754" y="4402941"/>
            <a:ext cx="124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</a:t>
            </a:r>
            <a:r>
              <a:rPr lang="en-US" dirty="0"/>
              <a:t>4</a:t>
            </a:r>
            <a:r>
              <a:rPr lang="en-US" dirty="0" smtClean="0"/>
              <a:t> Dense 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9" name="TextBox 548"/>
          <p:cNvSpPr txBox="1"/>
          <p:nvPr/>
        </p:nvSpPr>
        <p:spPr>
          <a:xfrm>
            <a:off x="10696666" y="1832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4875460" y="30860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551" name="TextBox 550"/>
          <p:cNvSpPr txBox="1"/>
          <p:nvPr/>
        </p:nvSpPr>
        <p:spPr>
          <a:xfrm>
            <a:off x="6275998" y="30504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060" y="1957923"/>
            <a:ext cx="2352963" cy="2309657"/>
          </a:xfrm>
          <a:prstGeom prst="rect">
            <a:avLst/>
          </a:prstGeom>
          <a:scene3d>
            <a:camera prst="orthographicFront">
              <a:rot lat="1198856" lon="17101136" rev="26512"/>
            </a:camera>
            <a:lightRig rig="threePt" dir="t"/>
          </a:scene3d>
        </p:spPr>
      </p:pic>
      <p:grpSp>
        <p:nvGrpSpPr>
          <p:cNvPr id="232" name="Group 231"/>
          <p:cNvGrpSpPr/>
          <p:nvPr/>
        </p:nvGrpSpPr>
        <p:grpSpPr>
          <a:xfrm>
            <a:off x="620354" y="175260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37" name="Rectangle 23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Parallelogram 23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Parallelogram 24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611212" y="3963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729105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1009912" y="174458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48" name="Rectangle 2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Parallelogram 2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Parallelogram 2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>
            <a:off x="1005142" y="3971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110941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 rot="16200000">
            <a:off x="298897" y="478743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0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 rot="16200000">
            <a:off x="700604" y="476210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1</a:t>
            </a:r>
            <a:endParaRPr lang="en-US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1421634" y="1744580"/>
            <a:ext cx="624060" cy="274053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259" name="Rectangle 25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Parallelogram 26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Parallelogram 264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Connector 265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8" name="TextBox 267"/>
          <p:cNvSpPr txBox="1"/>
          <p:nvPr/>
        </p:nvSpPr>
        <p:spPr>
          <a:xfrm rot="16200000">
            <a:off x="1009842" y="4868128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1</a:t>
            </a:r>
            <a:endParaRPr lang="en-US" dirty="0"/>
          </a:p>
        </p:txBody>
      </p:sp>
      <p:sp>
        <p:nvSpPr>
          <p:cNvPr id="269" name="TextBox 268"/>
          <p:cNvSpPr txBox="1"/>
          <p:nvPr/>
        </p:nvSpPr>
        <p:spPr>
          <a:xfrm>
            <a:off x="1487114" y="2151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70" name="TextBox 269"/>
          <p:cNvSpPr txBox="1"/>
          <p:nvPr/>
        </p:nvSpPr>
        <p:spPr>
          <a:xfrm>
            <a:off x="7267691" y="560355"/>
            <a:ext cx="131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1 Dense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9709262" y="488443"/>
            <a:ext cx="124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3 Dense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8494546" y="495888"/>
            <a:ext cx="1233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2 </a:t>
            </a:r>
            <a:r>
              <a:rPr lang="en-US" dirty="0"/>
              <a:t>Dense 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7388899" y="17916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512</a:t>
            </a:r>
            <a:endParaRPr lang="en-US" dirty="0"/>
          </a:p>
        </p:txBody>
      </p:sp>
      <p:grpSp>
        <p:nvGrpSpPr>
          <p:cNvPr id="287" name="Group 286"/>
          <p:cNvGrpSpPr/>
          <p:nvPr/>
        </p:nvGrpSpPr>
        <p:grpSpPr>
          <a:xfrm>
            <a:off x="1771090" y="1752600"/>
            <a:ext cx="623649" cy="272235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88" name="Rectangle 28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Parallelogram 28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Parallelogram 29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2" name="Straight Connector 29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4" name="TextBox 293"/>
          <p:cNvSpPr txBox="1"/>
          <p:nvPr/>
        </p:nvSpPr>
        <p:spPr>
          <a:xfrm rot="16200000">
            <a:off x="1387042" y="490442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1</a:t>
            </a:r>
            <a:endParaRPr lang="en-US" dirty="0"/>
          </a:p>
        </p:txBody>
      </p:sp>
      <p:sp>
        <p:nvSpPr>
          <p:cNvPr id="295" name="TextBox 294"/>
          <p:cNvSpPr txBox="1"/>
          <p:nvPr/>
        </p:nvSpPr>
        <p:spPr>
          <a:xfrm>
            <a:off x="1732092" y="321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96" name="TextBox 295"/>
          <p:cNvSpPr txBox="1"/>
          <p:nvPr/>
        </p:nvSpPr>
        <p:spPr>
          <a:xfrm>
            <a:off x="1835553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04" name="Right Arrow 303"/>
          <p:cNvSpPr/>
          <p:nvPr/>
        </p:nvSpPr>
        <p:spPr>
          <a:xfrm>
            <a:off x="7733279" y="3144531"/>
            <a:ext cx="3400222" cy="256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8102399" y="2490901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06" name="Rectangle 305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Parallelogram 30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Parallelogram 308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Straight Connector 309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2" name="TextBox 311"/>
          <p:cNvSpPr txBox="1"/>
          <p:nvPr/>
        </p:nvSpPr>
        <p:spPr>
          <a:xfrm>
            <a:off x="8157753" y="321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18" name="TextBox 317"/>
          <p:cNvSpPr txBox="1"/>
          <p:nvPr/>
        </p:nvSpPr>
        <p:spPr>
          <a:xfrm rot="16200000">
            <a:off x="7673723" y="443011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5</a:t>
            </a:r>
            <a:endParaRPr lang="en-US" dirty="0"/>
          </a:p>
        </p:txBody>
      </p:sp>
      <p:grpSp>
        <p:nvGrpSpPr>
          <p:cNvPr id="319" name="Group 318"/>
          <p:cNvGrpSpPr/>
          <p:nvPr/>
        </p:nvGrpSpPr>
        <p:grpSpPr>
          <a:xfrm>
            <a:off x="9066123" y="2490008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20" name="Rectangle 319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Parallelogram 325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Parallelogram 33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9" name="TextBox 338"/>
          <p:cNvSpPr txBox="1"/>
          <p:nvPr/>
        </p:nvSpPr>
        <p:spPr>
          <a:xfrm>
            <a:off x="9117849" y="32843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40" name="TextBox 339"/>
          <p:cNvSpPr txBox="1"/>
          <p:nvPr/>
        </p:nvSpPr>
        <p:spPr>
          <a:xfrm rot="16200000">
            <a:off x="8745843" y="4449128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6</a:t>
            </a:r>
            <a:endParaRPr lang="en-US" dirty="0"/>
          </a:p>
        </p:txBody>
      </p:sp>
      <p:grpSp>
        <p:nvGrpSpPr>
          <p:cNvPr id="342" name="Group 341"/>
          <p:cNvGrpSpPr/>
          <p:nvPr/>
        </p:nvGrpSpPr>
        <p:grpSpPr>
          <a:xfrm>
            <a:off x="2367851" y="1870386"/>
            <a:ext cx="714545" cy="252016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43" name="Rectangle 34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Parallelogram 34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Parallelogram 34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" name="Straight Connector 34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9" name="TextBox 348"/>
          <p:cNvSpPr txBox="1"/>
          <p:nvPr/>
        </p:nvSpPr>
        <p:spPr>
          <a:xfrm>
            <a:off x="2268338" y="39632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350" name="TextBox 349"/>
          <p:cNvSpPr txBox="1"/>
          <p:nvPr/>
        </p:nvSpPr>
        <p:spPr>
          <a:xfrm>
            <a:off x="2443650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351" name="Group 350"/>
          <p:cNvGrpSpPr/>
          <p:nvPr/>
        </p:nvGrpSpPr>
        <p:grpSpPr>
          <a:xfrm>
            <a:off x="2765648" y="1870386"/>
            <a:ext cx="678280" cy="251243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52" name="Rectangle 351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Parallelogram 352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Parallelogram 354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6" name="Straight Connector 355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8" name="TextBox 357"/>
          <p:cNvSpPr txBox="1"/>
          <p:nvPr/>
        </p:nvSpPr>
        <p:spPr>
          <a:xfrm>
            <a:off x="2685054" y="39713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359" name="TextBox 358"/>
          <p:cNvSpPr txBox="1"/>
          <p:nvPr/>
        </p:nvSpPr>
        <p:spPr>
          <a:xfrm>
            <a:off x="2841920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360" name="Group 359"/>
          <p:cNvGrpSpPr/>
          <p:nvPr/>
        </p:nvGrpSpPr>
        <p:grpSpPr>
          <a:xfrm>
            <a:off x="3169131" y="1870386"/>
            <a:ext cx="585566" cy="252016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361" name="Rectangle 36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Parallelogram 36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Parallelogram 36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5" name="Straight Connector 36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7" name="TextBox 366"/>
          <p:cNvSpPr txBox="1"/>
          <p:nvPr/>
        </p:nvSpPr>
        <p:spPr>
          <a:xfrm>
            <a:off x="3234411" y="2160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368" name="Group 367"/>
          <p:cNvGrpSpPr/>
          <p:nvPr/>
        </p:nvGrpSpPr>
        <p:grpSpPr>
          <a:xfrm>
            <a:off x="3510349" y="1870387"/>
            <a:ext cx="597017" cy="2510376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69" name="Rectangle 36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Parallelogram 36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Parallelogram 37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3" name="Straight Connector 37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5" name="TextBox 374"/>
          <p:cNvSpPr txBox="1"/>
          <p:nvPr/>
        </p:nvSpPr>
        <p:spPr>
          <a:xfrm>
            <a:off x="3421739" y="3090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376" name="TextBox 375"/>
          <p:cNvSpPr txBox="1"/>
          <p:nvPr/>
        </p:nvSpPr>
        <p:spPr>
          <a:xfrm>
            <a:off x="3599526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377" name="Group 376"/>
          <p:cNvGrpSpPr/>
          <p:nvPr/>
        </p:nvGrpSpPr>
        <p:grpSpPr>
          <a:xfrm>
            <a:off x="4097533" y="2141069"/>
            <a:ext cx="471053" cy="212651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78" name="Rectangle 37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Parallelogram 37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Parallelogram 38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2" name="Straight Connector 38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4" name="Group 383"/>
          <p:cNvGrpSpPr/>
          <p:nvPr/>
        </p:nvGrpSpPr>
        <p:grpSpPr>
          <a:xfrm>
            <a:off x="4379998" y="2149302"/>
            <a:ext cx="423154" cy="211182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85" name="Rectangle 384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Parallelogram 40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Parallelogram 434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8" name="TextBox 437"/>
          <p:cNvSpPr txBox="1"/>
          <p:nvPr/>
        </p:nvSpPr>
        <p:spPr>
          <a:xfrm rot="16200000">
            <a:off x="3758939" y="4763353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4</a:t>
            </a:r>
          </a:p>
        </p:txBody>
      </p:sp>
      <p:sp>
        <p:nvSpPr>
          <p:cNvPr id="439" name="TextBox 438"/>
          <p:cNvSpPr txBox="1"/>
          <p:nvPr/>
        </p:nvSpPr>
        <p:spPr>
          <a:xfrm rot="16200000">
            <a:off x="4021121" y="4749627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5</a:t>
            </a:r>
            <a:endParaRPr lang="en-US" dirty="0"/>
          </a:p>
        </p:txBody>
      </p:sp>
      <p:grpSp>
        <p:nvGrpSpPr>
          <p:cNvPr id="440" name="Group 439"/>
          <p:cNvGrpSpPr/>
          <p:nvPr/>
        </p:nvGrpSpPr>
        <p:grpSpPr>
          <a:xfrm>
            <a:off x="4634978" y="2149302"/>
            <a:ext cx="444724" cy="2126513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41" name="Rectangle 44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Parallelogram 44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Parallelogram 44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7" name="TextBox 446"/>
          <p:cNvSpPr txBox="1"/>
          <p:nvPr/>
        </p:nvSpPr>
        <p:spPr>
          <a:xfrm rot="16200000">
            <a:off x="4164530" y="4854115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3</a:t>
            </a:r>
            <a:endParaRPr lang="en-US" dirty="0"/>
          </a:p>
        </p:txBody>
      </p:sp>
      <p:grpSp>
        <p:nvGrpSpPr>
          <p:cNvPr id="448" name="Group 447"/>
          <p:cNvGrpSpPr/>
          <p:nvPr/>
        </p:nvGrpSpPr>
        <p:grpSpPr>
          <a:xfrm>
            <a:off x="4910754" y="2141069"/>
            <a:ext cx="433541" cy="2117336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49" name="Rectangle 44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Parallelogram 44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Parallelogram 45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3" name="Straight Connector 45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5" name="TextBox 454"/>
          <p:cNvSpPr txBox="1"/>
          <p:nvPr/>
        </p:nvSpPr>
        <p:spPr>
          <a:xfrm rot="16200000">
            <a:off x="4415136" y="488034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3</a:t>
            </a:r>
            <a:endParaRPr lang="en-US" dirty="0"/>
          </a:p>
        </p:txBody>
      </p:sp>
      <p:grpSp>
        <p:nvGrpSpPr>
          <p:cNvPr id="456" name="Group 455"/>
          <p:cNvGrpSpPr/>
          <p:nvPr/>
        </p:nvGrpSpPr>
        <p:grpSpPr>
          <a:xfrm>
            <a:off x="5384255" y="2262790"/>
            <a:ext cx="547649" cy="191164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57" name="Rectangle 45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Parallelogram 45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Parallelogram 45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1" name="Straight Connector 46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7" name="Group 496"/>
          <p:cNvGrpSpPr/>
          <p:nvPr/>
        </p:nvGrpSpPr>
        <p:grpSpPr>
          <a:xfrm>
            <a:off x="5707461" y="2278211"/>
            <a:ext cx="491961" cy="1898450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98" name="Rectangle 49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Parallelogram 49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Parallelogram 50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2" name="Straight Connector 50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4" name="Group 503"/>
          <p:cNvGrpSpPr/>
          <p:nvPr/>
        </p:nvGrpSpPr>
        <p:grpSpPr>
          <a:xfrm>
            <a:off x="5983648" y="2262786"/>
            <a:ext cx="517038" cy="1911650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505" name="Rectangle 504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Parallelogram 505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Parallelogram 507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9" name="Straight Connector 508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1" name="Group 510"/>
          <p:cNvGrpSpPr/>
          <p:nvPr/>
        </p:nvGrpSpPr>
        <p:grpSpPr>
          <a:xfrm>
            <a:off x="6277718" y="2270370"/>
            <a:ext cx="504037" cy="1903401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512" name="Rectangle 511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Parallelogram 51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Parallelogram 55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3" name="Straight Connector 55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5" name="Group 554"/>
          <p:cNvGrpSpPr/>
          <p:nvPr/>
        </p:nvGrpSpPr>
        <p:grpSpPr>
          <a:xfrm>
            <a:off x="6904180" y="2431840"/>
            <a:ext cx="732057" cy="1500564"/>
            <a:chOff x="8854165" y="1600200"/>
            <a:chExt cx="975998" cy="2732517"/>
          </a:xfrm>
          <a:solidFill>
            <a:schemeClr val="accent4">
              <a:lumMod val="60000"/>
              <a:lumOff val="40000"/>
              <a:alpha val="60000"/>
            </a:schemeClr>
          </a:solidFill>
        </p:grpSpPr>
        <p:sp>
          <p:nvSpPr>
            <p:cNvPr id="556" name="Rectangle 555"/>
            <p:cNvSpPr/>
            <p:nvPr/>
          </p:nvSpPr>
          <p:spPr>
            <a:xfrm>
              <a:off x="9132502" y="1602336"/>
              <a:ext cx="690949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Parallelogram 55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8854530" y="2512463"/>
              <a:ext cx="626118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Parallelogram 558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0" name="Straight Connector 559"/>
            <p:cNvCxnSpPr/>
            <p:nvPr/>
          </p:nvCxnSpPr>
          <p:spPr>
            <a:xfrm flipV="1">
              <a:off x="9513814" y="3419383"/>
              <a:ext cx="316349" cy="875087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2" name="TextBox 561"/>
          <p:cNvSpPr txBox="1"/>
          <p:nvPr/>
        </p:nvSpPr>
        <p:spPr>
          <a:xfrm rot="16200000">
            <a:off x="6736420" y="4241425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563" name="TextBox 562"/>
          <p:cNvSpPr txBox="1"/>
          <p:nvPr/>
        </p:nvSpPr>
        <p:spPr>
          <a:xfrm>
            <a:off x="6968926" y="24816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2048</a:t>
            </a:r>
            <a:endParaRPr lang="en-US" dirty="0"/>
          </a:p>
        </p:txBody>
      </p:sp>
      <p:sp>
        <p:nvSpPr>
          <p:cNvPr id="564" name="TextBox 563"/>
          <p:cNvSpPr txBox="1"/>
          <p:nvPr/>
        </p:nvSpPr>
        <p:spPr>
          <a:xfrm rot="16200000">
            <a:off x="2084582" y="474540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565" name="TextBox 564"/>
          <p:cNvSpPr txBox="1"/>
          <p:nvPr/>
        </p:nvSpPr>
        <p:spPr>
          <a:xfrm rot="16200000">
            <a:off x="2486720" y="4754699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3</a:t>
            </a:r>
          </a:p>
        </p:txBody>
      </p:sp>
      <p:sp>
        <p:nvSpPr>
          <p:cNvPr id="566" name="TextBox 565"/>
          <p:cNvSpPr txBox="1"/>
          <p:nvPr/>
        </p:nvSpPr>
        <p:spPr>
          <a:xfrm rot="16200000">
            <a:off x="2759427" y="485905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2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 rot="16200000">
            <a:off x="3099877" y="491141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2</a:t>
            </a:r>
            <a:endParaRPr lang="en-US" dirty="0"/>
          </a:p>
        </p:txBody>
      </p:sp>
      <p:grpSp>
        <p:nvGrpSpPr>
          <p:cNvPr id="568" name="Group 567"/>
          <p:cNvGrpSpPr/>
          <p:nvPr/>
        </p:nvGrpSpPr>
        <p:grpSpPr>
          <a:xfrm>
            <a:off x="7729197" y="1851778"/>
            <a:ext cx="331523" cy="2604574"/>
            <a:chOff x="2433414" y="1600201"/>
            <a:chExt cx="1373737" cy="2732517"/>
          </a:xfrm>
        </p:grpSpPr>
        <p:sp>
          <p:nvSpPr>
            <p:cNvPr id="569" name="Rectangle 568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1" name="Straight Connector 570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5" name="Group 574"/>
          <p:cNvGrpSpPr/>
          <p:nvPr/>
        </p:nvGrpSpPr>
        <p:grpSpPr>
          <a:xfrm>
            <a:off x="8715997" y="1851743"/>
            <a:ext cx="275663" cy="2612594"/>
            <a:chOff x="2433414" y="1600201"/>
            <a:chExt cx="1373737" cy="2732517"/>
          </a:xfrm>
        </p:grpSpPr>
        <p:sp>
          <p:nvSpPr>
            <p:cNvPr id="576" name="Rectangle 575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8" name="Straight Connector 577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2" name="Group 581"/>
          <p:cNvGrpSpPr/>
          <p:nvPr/>
        </p:nvGrpSpPr>
        <p:grpSpPr>
          <a:xfrm>
            <a:off x="10714633" y="2278211"/>
            <a:ext cx="151983" cy="1959197"/>
            <a:chOff x="2433414" y="1600201"/>
            <a:chExt cx="1373737" cy="2732517"/>
          </a:xfrm>
        </p:grpSpPr>
        <p:sp>
          <p:nvSpPr>
            <p:cNvPr id="583" name="Rectangle 582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5" name="Straight Connector 584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9" name="TextBox 588"/>
          <p:cNvSpPr txBox="1"/>
          <p:nvPr/>
        </p:nvSpPr>
        <p:spPr>
          <a:xfrm>
            <a:off x="3934241" y="39456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dirty="0"/>
          </a:p>
        </p:txBody>
      </p:sp>
      <p:sp>
        <p:nvSpPr>
          <p:cNvPr id="590" name="TextBox 589"/>
          <p:cNvSpPr txBox="1"/>
          <p:nvPr/>
        </p:nvSpPr>
        <p:spPr>
          <a:xfrm>
            <a:off x="4265013" y="39380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dirty="0"/>
          </a:p>
        </p:txBody>
      </p:sp>
      <p:sp>
        <p:nvSpPr>
          <p:cNvPr id="591" name="TextBox 590"/>
          <p:cNvSpPr txBox="1"/>
          <p:nvPr/>
        </p:nvSpPr>
        <p:spPr>
          <a:xfrm>
            <a:off x="4072409" y="21695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92" name="TextBox 591"/>
          <p:cNvSpPr txBox="1"/>
          <p:nvPr/>
        </p:nvSpPr>
        <p:spPr>
          <a:xfrm>
            <a:off x="4427629" y="2169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93" name="TextBox 592"/>
          <p:cNvSpPr txBox="1"/>
          <p:nvPr/>
        </p:nvSpPr>
        <p:spPr>
          <a:xfrm>
            <a:off x="4728395" y="2188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94" name="TextBox 593"/>
          <p:cNvSpPr txBox="1"/>
          <p:nvPr/>
        </p:nvSpPr>
        <p:spPr>
          <a:xfrm>
            <a:off x="5037194" y="2185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5" name="TextBox 594"/>
          <p:cNvSpPr txBox="1"/>
          <p:nvPr/>
        </p:nvSpPr>
        <p:spPr>
          <a:xfrm>
            <a:off x="5248982" y="38037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512</a:t>
            </a:r>
            <a:endParaRPr lang="en-US" dirty="0"/>
          </a:p>
        </p:txBody>
      </p:sp>
      <p:sp>
        <p:nvSpPr>
          <p:cNvPr id="596" name="TextBox 595"/>
          <p:cNvSpPr txBox="1"/>
          <p:nvPr/>
        </p:nvSpPr>
        <p:spPr>
          <a:xfrm>
            <a:off x="5599496" y="37917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512</a:t>
            </a:r>
            <a:endParaRPr lang="en-US" dirty="0"/>
          </a:p>
        </p:txBody>
      </p:sp>
      <p:sp>
        <p:nvSpPr>
          <p:cNvPr id="597" name="TextBox 596"/>
          <p:cNvSpPr txBox="1"/>
          <p:nvPr/>
        </p:nvSpPr>
        <p:spPr>
          <a:xfrm>
            <a:off x="5551178" y="2282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8" name="TextBox 597"/>
          <p:cNvSpPr txBox="1"/>
          <p:nvPr/>
        </p:nvSpPr>
        <p:spPr>
          <a:xfrm>
            <a:off x="5843794" y="2296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9" name="TextBox 598"/>
          <p:cNvSpPr txBox="1"/>
          <p:nvPr/>
        </p:nvSpPr>
        <p:spPr>
          <a:xfrm>
            <a:off x="6115357" y="229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00" name="TextBox 599"/>
          <p:cNvSpPr txBox="1"/>
          <p:nvPr/>
        </p:nvSpPr>
        <p:spPr>
          <a:xfrm>
            <a:off x="6415763" y="2297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1" name="TextBox 600"/>
          <p:cNvSpPr txBox="1"/>
          <p:nvPr/>
        </p:nvSpPr>
        <p:spPr>
          <a:xfrm rot="16200000">
            <a:off x="5124280" y="475862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</a:t>
            </a:r>
            <a:r>
              <a:rPr lang="en-US" dirty="0"/>
              <a:t>6</a:t>
            </a:r>
            <a:endParaRPr lang="en-US" dirty="0" smtClean="0"/>
          </a:p>
        </p:txBody>
      </p:sp>
      <p:sp>
        <p:nvSpPr>
          <p:cNvPr id="602" name="TextBox 601"/>
          <p:cNvSpPr txBox="1"/>
          <p:nvPr/>
        </p:nvSpPr>
        <p:spPr>
          <a:xfrm rot="16200000">
            <a:off x="5386462" y="474489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</a:t>
            </a:r>
            <a:r>
              <a:rPr lang="en-US" dirty="0"/>
              <a:t>7</a:t>
            </a:r>
          </a:p>
        </p:txBody>
      </p:sp>
      <p:sp>
        <p:nvSpPr>
          <p:cNvPr id="603" name="TextBox 602"/>
          <p:cNvSpPr txBox="1"/>
          <p:nvPr/>
        </p:nvSpPr>
        <p:spPr>
          <a:xfrm rot="16200000">
            <a:off x="5529871" y="484938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</a:t>
            </a:r>
            <a:r>
              <a:rPr lang="en-US" dirty="0"/>
              <a:t>4</a:t>
            </a:r>
          </a:p>
        </p:txBody>
      </p:sp>
      <p:sp>
        <p:nvSpPr>
          <p:cNvPr id="604" name="TextBox 603"/>
          <p:cNvSpPr txBox="1"/>
          <p:nvPr/>
        </p:nvSpPr>
        <p:spPr>
          <a:xfrm rot="16200000">
            <a:off x="5780477" y="4875613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</a:t>
            </a:r>
            <a:r>
              <a:rPr lang="en-US" dirty="0"/>
              <a:t>4</a:t>
            </a:r>
          </a:p>
        </p:txBody>
      </p:sp>
      <p:sp>
        <p:nvSpPr>
          <p:cNvPr id="605" name="TextBox 604"/>
          <p:cNvSpPr txBox="1"/>
          <p:nvPr/>
        </p:nvSpPr>
        <p:spPr>
          <a:xfrm>
            <a:off x="8335889" y="1800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grpSp>
        <p:nvGrpSpPr>
          <p:cNvPr id="606" name="Group 605"/>
          <p:cNvGrpSpPr/>
          <p:nvPr/>
        </p:nvGrpSpPr>
        <p:grpSpPr>
          <a:xfrm>
            <a:off x="10050914" y="2505106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607" name="Rectangle 60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Parallelogram 60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Parallelogram 60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1" name="Straight Connector 61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3" name="Group 612"/>
          <p:cNvGrpSpPr/>
          <p:nvPr/>
        </p:nvGrpSpPr>
        <p:grpSpPr>
          <a:xfrm>
            <a:off x="9709262" y="1851742"/>
            <a:ext cx="275663" cy="2612594"/>
            <a:chOff x="2433414" y="1600201"/>
            <a:chExt cx="1373737" cy="2732517"/>
          </a:xfrm>
        </p:grpSpPr>
        <p:sp>
          <p:nvSpPr>
            <p:cNvPr id="614" name="Rectangle 61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6" name="Straight Connector 61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0" name="TextBox 619"/>
          <p:cNvSpPr txBox="1"/>
          <p:nvPr/>
        </p:nvSpPr>
        <p:spPr>
          <a:xfrm>
            <a:off x="9361655" y="1800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621" name="TextBox 620"/>
          <p:cNvSpPr txBox="1"/>
          <p:nvPr/>
        </p:nvSpPr>
        <p:spPr>
          <a:xfrm rot="16200000">
            <a:off x="9639776" y="4459256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</a:t>
            </a:r>
            <a:r>
              <a:rPr lang="en-US" dirty="0"/>
              <a:t>7</a:t>
            </a:r>
          </a:p>
        </p:txBody>
      </p:sp>
      <p:sp>
        <p:nvSpPr>
          <p:cNvPr id="622" name="TextBox 621"/>
          <p:cNvSpPr txBox="1"/>
          <p:nvPr/>
        </p:nvSpPr>
        <p:spPr>
          <a:xfrm>
            <a:off x="10478754" y="4402941"/>
            <a:ext cx="124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</a:t>
            </a:r>
            <a:r>
              <a:rPr lang="en-US" dirty="0"/>
              <a:t>4</a:t>
            </a:r>
            <a:r>
              <a:rPr lang="en-US" dirty="0" smtClean="0"/>
              <a:t> Dense 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3" name="TextBox 622"/>
          <p:cNvSpPr txBox="1"/>
          <p:nvPr/>
        </p:nvSpPr>
        <p:spPr>
          <a:xfrm>
            <a:off x="10696666" y="1832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4" name="TextBox 623"/>
          <p:cNvSpPr txBox="1"/>
          <p:nvPr/>
        </p:nvSpPr>
        <p:spPr>
          <a:xfrm>
            <a:off x="4875460" y="30860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625" name="TextBox 624"/>
          <p:cNvSpPr txBox="1"/>
          <p:nvPr/>
        </p:nvSpPr>
        <p:spPr>
          <a:xfrm>
            <a:off x="6275998" y="30504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626" name="TextBox 625"/>
          <p:cNvSpPr txBox="1"/>
          <p:nvPr/>
        </p:nvSpPr>
        <p:spPr>
          <a:xfrm>
            <a:off x="10077817" y="31906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47" y="1102014"/>
            <a:ext cx="1614620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9219" y="1102014"/>
            <a:ext cx="2339549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96841" y="1102014"/>
            <a:ext cx="1960605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6833" y="1087395"/>
            <a:ext cx="2647544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1" y="1087395"/>
            <a:ext cx="1631092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89148" y="1501033"/>
            <a:ext cx="330545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75" y="2602303"/>
            <a:ext cx="865277" cy="8493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09" y="2445784"/>
            <a:ext cx="1716667" cy="1203561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478294" y="1493708"/>
            <a:ext cx="398507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07893" y="1493708"/>
            <a:ext cx="378939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24849" y="1455314"/>
            <a:ext cx="388468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84" y="2445784"/>
            <a:ext cx="1608266" cy="12035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96" y="2445711"/>
            <a:ext cx="2644953" cy="11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399</Words>
  <Application>Microsoft Office PowerPoint</Application>
  <PresentationFormat>Widescreen</PresentationFormat>
  <Paragraphs>226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206</cp:revision>
  <dcterms:created xsi:type="dcterms:W3CDTF">2021-10-05T16:37:56Z</dcterms:created>
  <dcterms:modified xsi:type="dcterms:W3CDTF">2022-02-17T14:20:35Z</dcterms:modified>
</cp:coreProperties>
</file>