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9DE9"/>
    <a:srgbClr val="F35D21"/>
    <a:srgbClr val="FCE6DA"/>
    <a:srgbClr val="E3A1A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3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6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5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3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8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4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5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6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9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C9-268F-4509-9C30-66055B1EF68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1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22CC9-268F-4509-9C30-66055B1EF683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64FC4-3DD8-4990-B45D-B39ED29C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0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4060" y="1957923"/>
            <a:ext cx="2352963" cy="2309657"/>
          </a:xfrm>
          <a:prstGeom prst="rect">
            <a:avLst/>
          </a:prstGeom>
          <a:scene3d>
            <a:camera prst="orthographicFront">
              <a:rot lat="1198856" lon="17101136" rev="26512"/>
            </a:camera>
            <a:lightRig rig="threePt" dir="t"/>
          </a:scene3d>
        </p:spPr>
      </p:pic>
      <p:grpSp>
        <p:nvGrpSpPr>
          <p:cNvPr id="13" name="Group 12"/>
          <p:cNvGrpSpPr/>
          <p:nvPr/>
        </p:nvGrpSpPr>
        <p:grpSpPr>
          <a:xfrm>
            <a:off x="636830" y="1752600"/>
            <a:ext cx="707235" cy="2732517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arallelogram 14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27688" y="39632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5581" y="21493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051102" y="1744580"/>
            <a:ext cx="707235" cy="2732517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23" name="Rectangle 22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arallelogram 23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Parallelogram 25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021618" y="3971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50601" y="2156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315373" y="4787430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718015" y="4779680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1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1479300" y="1744580"/>
            <a:ext cx="624060" cy="2740538"/>
            <a:chOff x="8854165" y="1600200"/>
            <a:chExt cx="975998" cy="2732517"/>
          </a:xfrm>
          <a:solidFill>
            <a:srgbClr val="E4C8FC">
              <a:alpha val="60000"/>
            </a:srgbClr>
          </a:solidFill>
        </p:grpSpPr>
        <p:sp>
          <p:nvSpPr>
            <p:cNvPr id="48" name="Rectangle 47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Parallelogram 48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Parallelogram 50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 rot="16200000">
            <a:off x="1026318" y="4859890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Pooling 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 rot="16200000">
            <a:off x="2210513" y="4571193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2766264" y="4570458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3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3165536" y="4659366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Pooling 2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503590" y="21516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 rot="16200000">
            <a:off x="4366095" y="4248356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4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 rot="16200000">
            <a:off x="4932792" y="4242990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5</a:t>
            </a:r>
            <a:endParaRPr lang="en-US" dirty="0"/>
          </a:p>
        </p:txBody>
      </p:sp>
      <p:sp>
        <p:nvSpPr>
          <p:cNvPr id="174" name="TextBox 173"/>
          <p:cNvSpPr txBox="1"/>
          <p:nvPr/>
        </p:nvSpPr>
        <p:spPr>
          <a:xfrm rot="16200000">
            <a:off x="5372747" y="4368303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Pooling 3</a:t>
            </a:r>
            <a:endParaRPr lang="en-US" dirty="0"/>
          </a:p>
        </p:txBody>
      </p:sp>
      <p:grpSp>
        <p:nvGrpSpPr>
          <p:cNvPr id="183" name="Group 182"/>
          <p:cNvGrpSpPr/>
          <p:nvPr/>
        </p:nvGrpSpPr>
        <p:grpSpPr>
          <a:xfrm>
            <a:off x="7273648" y="1870386"/>
            <a:ext cx="331523" cy="2604574"/>
            <a:chOff x="2433414" y="1600201"/>
            <a:chExt cx="1373737" cy="2732517"/>
          </a:xfrm>
        </p:grpSpPr>
        <p:sp>
          <p:nvSpPr>
            <p:cNvPr id="184" name="Rectangle 183"/>
            <p:cNvSpPr/>
            <p:nvPr/>
          </p:nvSpPr>
          <p:spPr>
            <a:xfrm>
              <a:off x="2435551" y="2512464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892751" y="1602337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Connector 185"/>
            <p:cNvCxnSpPr/>
            <p:nvPr/>
          </p:nvCxnSpPr>
          <p:spPr>
            <a:xfrm flipV="1">
              <a:off x="2435551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3347814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V="1">
              <a:off x="3347814" y="3420455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433414" y="3420454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/>
          <p:cNvGrpSpPr/>
          <p:nvPr/>
        </p:nvGrpSpPr>
        <p:grpSpPr>
          <a:xfrm>
            <a:off x="8610852" y="1870386"/>
            <a:ext cx="275663" cy="2612594"/>
            <a:chOff x="2433414" y="1600201"/>
            <a:chExt cx="1373737" cy="2732517"/>
          </a:xfrm>
        </p:grpSpPr>
        <p:sp>
          <p:nvSpPr>
            <p:cNvPr id="193" name="Rectangle 192"/>
            <p:cNvSpPr/>
            <p:nvPr/>
          </p:nvSpPr>
          <p:spPr>
            <a:xfrm>
              <a:off x="2435551" y="2512464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892751" y="1602337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Connector 194"/>
            <p:cNvCxnSpPr/>
            <p:nvPr/>
          </p:nvCxnSpPr>
          <p:spPr>
            <a:xfrm flipV="1">
              <a:off x="2435551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3347814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flipV="1">
              <a:off x="3347814" y="3420455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flipV="1">
              <a:off x="2433414" y="3420454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/>
          <p:cNvGrpSpPr/>
          <p:nvPr/>
        </p:nvGrpSpPr>
        <p:grpSpPr>
          <a:xfrm>
            <a:off x="10195279" y="2228173"/>
            <a:ext cx="151983" cy="1959197"/>
            <a:chOff x="2433414" y="1600201"/>
            <a:chExt cx="1373737" cy="2732517"/>
          </a:xfrm>
        </p:grpSpPr>
        <p:sp>
          <p:nvSpPr>
            <p:cNvPr id="200" name="Rectangle 199"/>
            <p:cNvSpPr/>
            <p:nvPr/>
          </p:nvSpPr>
          <p:spPr>
            <a:xfrm>
              <a:off x="2435551" y="2512464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2892751" y="1602337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2" name="Straight Connector 201"/>
            <p:cNvCxnSpPr/>
            <p:nvPr/>
          </p:nvCxnSpPr>
          <p:spPr>
            <a:xfrm flipV="1">
              <a:off x="2435551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3347814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3347814" y="3420455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V="1">
              <a:off x="2433414" y="3420454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/>
          <p:cNvSpPr txBox="1"/>
          <p:nvPr/>
        </p:nvSpPr>
        <p:spPr>
          <a:xfrm>
            <a:off x="6886987" y="900086"/>
            <a:ext cx="1470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connected 1 Dense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ReLU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0" name="TextBox 209"/>
          <p:cNvSpPr txBox="1"/>
          <p:nvPr/>
        </p:nvSpPr>
        <p:spPr>
          <a:xfrm>
            <a:off x="8625965" y="896039"/>
            <a:ext cx="1470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connected 2 Dense (</a:t>
            </a:r>
            <a:r>
              <a:rPr lang="en-US" dirty="0" err="1" smtClean="0"/>
              <a:t>ReLU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10052846" y="4319859"/>
            <a:ext cx="1314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connected 3 </a:t>
            </a:r>
            <a:r>
              <a:rPr lang="en-US" dirty="0"/>
              <a:t>Dense  </a:t>
            </a:r>
            <a:r>
              <a:rPr lang="en-US" dirty="0" smtClean="0"/>
              <a:t>(</a:t>
            </a:r>
            <a:r>
              <a:rPr lang="en-US" dirty="0" err="1" smtClean="0"/>
              <a:t>Softmax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2" name="TextBox 211"/>
          <p:cNvSpPr txBox="1"/>
          <p:nvPr/>
        </p:nvSpPr>
        <p:spPr>
          <a:xfrm>
            <a:off x="6951913" y="199265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1024</a:t>
            </a:r>
            <a:endParaRPr lang="en-US" dirty="0"/>
          </a:p>
        </p:txBody>
      </p:sp>
      <p:sp>
        <p:nvSpPr>
          <p:cNvPr id="213" name="TextBox 212"/>
          <p:cNvSpPr txBox="1"/>
          <p:nvPr/>
        </p:nvSpPr>
        <p:spPr>
          <a:xfrm>
            <a:off x="8322877" y="201137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1024</a:t>
            </a:r>
            <a:endParaRPr lang="en-US" dirty="0"/>
          </a:p>
        </p:txBody>
      </p:sp>
      <p:sp>
        <p:nvSpPr>
          <p:cNvPr id="214" name="TextBox 213"/>
          <p:cNvSpPr txBox="1"/>
          <p:nvPr/>
        </p:nvSpPr>
        <p:spPr>
          <a:xfrm>
            <a:off x="9994520" y="2090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1853470" y="1752600"/>
            <a:ext cx="623649" cy="2722359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119" name="Rectangle 118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Parallelogram 119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Parallelogram 121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5" name="TextBox 124"/>
          <p:cNvSpPr txBox="1"/>
          <p:nvPr/>
        </p:nvSpPr>
        <p:spPr>
          <a:xfrm rot="16200000">
            <a:off x="1403518" y="4904421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1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1781336" y="30901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grpSp>
        <p:nvGrpSpPr>
          <p:cNvPr id="177" name="Group 176"/>
          <p:cNvGrpSpPr/>
          <p:nvPr/>
        </p:nvGrpSpPr>
        <p:grpSpPr>
          <a:xfrm>
            <a:off x="2393689" y="2224420"/>
            <a:ext cx="870832" cy="1974324"/>
            <a:chOff x="8854165" y="1600200"/>
            <a:chExt cx="994950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178" name="Rectangle 177"/>
            <p:cNvSpPr/>
            <p:nvPr/>
          </p:nvSpPr>
          <p:spPr>
            <a:xfrm>
              <a:off x="9231382" y="1602336"/>
              <a:ext cx="592068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Parallelogram 178"/>
            <p:cNvSpPr/>
            <p:nvPr/>
          </p:nvSpPr>
          <p:spPr>
            <a:xfrm>
              <a:off x="8854165" y="3420452"/>
              <a:ext cx="994950" cy="910128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8854528" y="2512463"/>
              <a:ext cx="58891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Parallelogram 180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2" name="Straight Connector 181"/>
            <p:cNvCxnSpPr/>
            <p:nvPr/>
          </p:nvCxnSpPr>
          <p:spPr>
            <a:xfrm flipV="1">
              <a:off x="9442019" y="3419385"/>
              <a:ext cx="388144" cy="910126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6" name="Group 225"/>
          <p:cNvGrpSpPr/>
          <p:nvPr/>
        </p:nvGrpSpPr>
        <p:grpSpPr>
          <a:xfrm>
            <a:off x="2976386" y="2221434"/>
            <a:ext cx="870832" cy="1974324"/>
            <a:chOff x="8854165" y="1600200"/>
            <a:chExt cx="994950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227" name="Rectangle 226"/>
            <p:cNvSpPr/>
            <p:nvPr/>
          </p:nvSpPr>
          <p:spPr>
            <a:xfrm>
              <a:off x="9231382" y="1602336"/>
              <a:ext cx="592068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Parallelogram 227"/>
            <p:cNvSpPr/>
            <p:nvPr/>
          </p:nvSpPr>
          <p:spPr>
            <a:xfrm>
              <a:off x="8854165" y="3420452"/>
              <a:ext cx="994950" cy="910128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8854528" y="2512463"/>
              <a:ext cx="58891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Parallelogram 229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1" name="Straight Connector 230"/>
            <p:cNvCxnSpPr/>
            <p:nvPr/>
          </p:nvCxnSpPr>
          <p:spPr>
            <a:xfrm flipV="1">
              <a:off x="9442019" y="3419385"/>
              <a:ext cx="388144" cy="910126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0" name="Group 239"/>
          <p:cNvGrpSpPr/>
          <p:nvPr/>
        </p:nvGrpSpPr>
        <p:grpSpPr>
          <a:xfrm>
            <a:off x="3547702" y="2210350"/>
            <a:ext cx="660282" cy="1998687"/>
            <a:chOff x="8854165" y="1600200"/>
            <a:chExt cx="975998" cy="2732517"/>
          </a:xfrm>
          <a:solidFill>
            <a:srgbClr val="E4C8FC">
              <a:alpha val="60000"/>
            </a:srgbClr>
          </a:solidFill>
        </p:grpSpPr>
        <p:sp>
          <p:nvSpPr>
            <p:cNvPr id="241" name="Rectangle 240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Parallelogram 241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Parallelogram 243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5" name="Straight Connector 244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>
            <a:off x="3939824" y="2216872"/>
            <a:ext cx="652512" cy="1994187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248" name="Rectangle 247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Parallelogram 248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Parallelogram 250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2" name="Straight Connector 251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4" name="TextBox 253"/>
          <p:cNvSpPr txBox="1"/>
          <p:nvPr/>
        </p:nvSpPr>
        <p:spPr>
          <a:xfrm>
            <a:off x="2426076" y="37268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255" name="TextBox 254"/>
          <p:cNvSpPr txBox="1"/>
          <p:nvPr/>
        </p:nvSpPr>
        <p:spPr>
          <a:xfrm>
            <a:off x="3021195" y="37360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256" name="TextBox 255"/>
          <p:cNvSpPr txBox="1"/>
          <p:nvPr/>
        </p:nvSpPr>
        <p:spPr>
          <a:xfrm>
            <a:off x="2638049" y="23335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257" name="TextBox 256"/>
          <p:cNvSpPr txBox="1"/>
          <p:nvPr/>
        </p:nvSpPr>
        <p:spPr>
          <a:xfrm>
            <a:off x="3174274" y="23471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258" name="TextBox 257"/>
          <p:cNvSpPr txBox="1"/>
          <p:nvPr/>
        </p:nvSpPr>
        <p:spPr>
          <a:xfrm>
            <a:off x="3661695" y="23608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4080838" y="23335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62" name="TextBox 261"/>
          <p:cNvSpPr txBox="1"/>
          <p:nvPr/>
        </p:nvSpPr>
        <p:spPr>
          <a:xfrm>
            <a:off x="3859538" y="324667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263" name="TextBox 262"/>
          <p:cNvSpPr txBox="1"/>
          <p:nvPr/>
        </p:nvSpPr>
        <p:spPr>
          <a:xfrm>
            <a:off x="1909695" y="2156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264" name="TextBox 263"/>
          <p:cNvSpPr txBox="1"/>
          <p:nvPr/>
        </p:nvSpPr>
        <p:spPr>
          <a:xfrm rot="16200000">
            <a:off x="3512326" y="4689043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2</a:t>
            </a:r>
            <a:endParaRPr lang="en-US" dirty="0"/>
          </a:p>
        </p:txBody>
      </p:sp>
      <p:grpSp>
        <p:nvGrpSpPr>
          <p:cNvPr id="265" name="Group 264"/>
          <p:cNvGrpSpPr/>
          <p:nvPr/>
        </p:nvGrpSpPr>
        <p:grpSpPr>
          <a:xfrm>
            <a:off x="4552529" y="2471259"/>
            <a:ext cx="809141" cy="1498022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266" name="Rectangle 265"/>
            <p:cNvSpPr/>
            <p:nvPr/>
          </p:nvSpPr>
          <p:spPr>
            <a:xfrm>
              <a:off x="9160944" y="1602336"/>
              <a:ext cx="662506" cy="18202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Parallelogram 266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854528" y="2512462"/>
              <a:ext cx="659447" cy="1820255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Parallelogram 268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0" name="Straight Connector 269"/>
            <p:cNvCxnSpPr/>
            <p:nvPr/>
          </p:nvCxnSpPr>
          <p:spPr>
            <a:xfrm flipV="1">
              <a:off x="9510157" y="3419386"/>
              <a:ext cx="320006" cy="906050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2" name="TextBox 271"/>
          <p:cNvSpPr txBox="1"/>
          <p:nvPr/>
        </p:nvSpPr>
        <p:spPr>
          <a:xfrm>
            <a:off x="4504619" y="3437326"/>
            <a:ext cx="6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128</a:t>
            </a:r>
            <a:endParaRPr lang="en-US" dirty="0"/>
          </a:p>
        </p:txBody>
      </p:sp>
      <p:grpSp>
        <p:nvGrpSpPr>
          <p:cNvPr id="289" name="Group 288"/>
          <p:cNvGrpSpPr/>
          <p:nvPr/>
        </p:nvGrpSpPr>
        <p:grpSpPr>
          <a:xfrm>
            <a:off x="5158927" y="2469334"/>
            <a:ext cx="809141" cy="1498022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290" name="Rectangle 289"/>
            <p:cNvSpPr/>
            <p:nvPr/>
          </p:nvSpPr>
          <p:spPr>
            <a:xfrm>
              <a:off x="9160944" y="1602336"/>
              <a:ext cx="662506" cy="18202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Parallelogram 290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8854528" y="2512462"/>
              <a:ext cx="677089" cy="1820255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Parallelogram 292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4" name="Straight Connector 293"/>
            <p:cNvCxnSpPr/>
            <p:nvPr/>
          </p:nvCxnSpPr>
          <p:spPr>
            <a:xfrm flipV="1">
              <a:off x="9517034" y="3419386"/>
              <a:ext cx="313129" cy="90589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6" name="TextBox 295"/>
          <p:cNvSpPr txBox="1"/>
          <p:nvPr/>
        </p:nvSpPr>
        <p:spPr>
          <a:xfrm>
            <a:off x="5192698" y="3422947"/>
            <a:ext cx="6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128</a:t>
            </a:r>
            <a:endParaRPr lang="en-US" dirty="0"/>
          </a:p>
        </p:txBody>
      </p:sp>
      <p:grpSp>
        <p:nvGrpSpPr>
          <p:cNvPr id="304" name="Group 303"/>
          <p:cNvGrpSpPr/>
          <p:nvPr/>
        </p:nvGrpSpPr>
        <p:grpSpPr>
          <a:xfrm>
            <a:off x="5773366" y="2469335"/>
            <a:ext cx="461301" cy="1500978"/>
            <a:chOff x="8854165" y="1600200"/>
            <a:chExt cx="975998" cy="2732517"/>
          </a:xfrm>
          <a:solidFill>
            <a:srgbClr val="E4C8FC">
              <a:alpha val="60000"/>
            </a:srgbClr>
          </a:solidFill>
        </p:grpSpPr>
        <p:sp>
          <p:nvSpPr>
            <p:cNvPr id="305" name="Rectangle 304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Parallelogram 305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Parallelogram 307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9" name="Straight Connector 308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8" name="TextBox 317"/>
          <p:cNvSpPr txBox="1"/>
          <p:nvPr/>
        </p:nvSpPr>
        <p:spPr>
          <a:xfrm>
            <a:off x="4718606" y="25129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19" name="TextBox 318"/>
          <p:cNvSpPr txBox="1"/>
          <p:nvPr/>
        </p:nvSpPr>
        <p:spPr>
          <a:xfrm>
            <a:off x="5309167" y="25148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20" name="TextBox 319"/>
          <p:cNvSpPr txBox="1"/>
          <p:nvPr/>
        </p:nvSpPr>
        <p:spPr>
          <a:xfrm>
            <a:off x="5824967" y="2508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grpSp>
        <p:nvGrpSpPr>
          <p:cNvPr id="339" name="Group 338"/>
          <p:cNvGrpSpPr/>
          <p:nvPr/>
        </p:nvGrpSpPr>
        <p:grpSpPr>
          <a:xfrm>
            <a:off x="6317672" y="2476456"/>
            <a:ext cx="863182" cy="1500564"/>
            <a:chOff x="8854165" y="1600200"/>
            <a:chExt cx="975998" cy="2732517"/>
          </a:xfrm>
          <a:solidFill>
            <a:schemeClr val="accent4">
              <a:lumMod val="60000"/>
              <a:lumOff val="40000"/>
              <a:alpha val="60000"/>
            </a:schemeClr>
          </a:solidFill>
        </p:grpSpPr>
        <p:sp>
          <p:nvSpPr>
            <p:cNvPr id="340" name="Rectangle 339"/>
            <p:cNvSpPr/>
            <p:nvPr/>
          </p:nvSpPr>
          <p:spPr>
            <a:xfrm>
              <a:off x="9132502" y="1602336"/>
              <a:ext cx="690949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Parallelogram 340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8854529" y="2512463"/>
              <a:ext cx="674190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Parallelogram 342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4" name="Straight Connector 343"/>
            <p:cNvCxnSpPr/>
            <p:nvPr/>
          </p:nvCxnSpPr>
          <p:spPr>
            <a:xfrm flipV="1">
              <a:off x="9529301" y="3419383"/>
              <a:ext cx="300862" cy="888310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6" name="TextBox 345"/>
          <p:cNvSpPr txBox="1"/>
          <p:nvPr/>
        </p:nvSpPr>
        <p:spPr>
          <a:xfrm>
            <a:off x="6273224" y="34722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4608</a:t>
            </a:r>
            <a:endParaRPr lang="en-US" dirty="0"/>
          </a:p>
        </p:txBody>
      </p:sp>
      <p:sp>
        <p:nvSpPr>
          <p:cNvPr id="349" name="TextBox 348"/>
          <p:cNvSpPr txBox="1"/>
          <p:nvPr/>
        </p:nvSpPr>
        <p:spPr>
          <a:xfrm rot="16200000">
            <a:off x="6075122" y="4297388"/>
            <a:ext cx="83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Flatten</a:t>
            </a:r>
            <a:endParaRPr lang="en-US" dirty="0"/>
          </a:p>
        </p:txBody>
      </p:sp>
      <p:sp>
        <p:nvSpPr>
          <p:cNvPr id="386" name="Right Arrow 385"/>
          <p:cNvSpPr/>
          <p:nvPr/>
        </p:nvSpPr>
        <p:spPr>
          <a:xfrm>
            <a:off x="7284673" y="3144531"/>
            <a:ext cx="3647029" cy="2569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7" name="Group 386"/>
          <p:cNvGrpSpPr/>
          <p:nvPr/>
        </p:nvGrpSpPr>
        <p:grpSpPr>
          <a:xfrm>
            <a:off x="7848602" y="2462714"/>
            <a:ext cx="471416" cy="1500564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388" name="Rectangle 387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Parallelogram 388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Parallelogram 390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2" name="Straight Connector 391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4" name="TextBox 393"/>
          <p:cNvSpPr txBox="1"/>
          <p:nvPr/>
        </p:nvSpPr>
        <p:spPr>
          <a:xfrm>
            <a:off x="7834185" y="318864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395" name="TextBox 394"/>
          <p:cNvSpPr txBox="1"/>
          <p:nvPr/>
        </p:nvSpPr>
        <p:spPr>
          <a:xfrm rot="16200000">
            <a:off x="7410092" y="4540270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3</a:t>
            </a:r>
            <a:endParaRPr lang="en-US" dirty="0"/>
          </a:p>
        </p:txBody>
      </p:sp>
      <p:grpSp>
        <p:nvGrpSpPr>
          <p:cNvPr id="396" name="Group 395"/>
          <p:cNvGrpSpPr/>
          <p:nvPr/>
        </p:nvGrpSpPr>
        <p:grpSpPr>
          <a:xfrm>
            <a:off x="9229901" y="2469553"/>
            <a:ext cx="471416" cy="1500564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397" name="Rectangle 396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Parallelogram 397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Parallelogram 399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3" name="TextBox 402"/>
          <p:cNvSpPr txBox="1"/>
          <p:nvPr/>
        </p:nvSpPr>
        <p:spPr>
          <a:xfrm>
            <a:off x="9215484" y="31954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404" name="TextBox 403"/>
          <p:cNvSpPr txBox="1"/>
          <p:nvPr/>
        </p:nvSpPr>
        <p:spPr>
          <a:xfrm rot="16200000">
            <a:off x="8837265" y="4577746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4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454" y="1808742"/>
            <a:ext cx="2305562" cy="2346214"/>
          </a:xfrm>
          <a:prstGeom prst="rect">
            <a:avLst/>
          </a:prstGeom>
          <a:scene3d>
            <a:camera prst="orthographicFront">
              <a:rot lat="1200000" lon="17100000" rev="24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92681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475272"/>
              </p:ext>
            </p:extLst>
          </p:nvPr>
        </p:nvGraphicFramePr>
        <p:xfrm>
          <a:off x="4827373" y="1466335"/>
          <a:ext cx="2438400" cy="1135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499D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499D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499D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499D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820064"/>
              </p:ext>
            </p:extLst>
          </p:nvPr>
        </p:nvGraphicFramePr>
        <p:xfrm>
          <a:off x="3608173" y="3229232"/>
          <a:ext cx="1219200" cy="5676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499D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888648"/>
              </p:ext>
            </p:extLst>
          </p:nvPr>
        </p:nvGraphicFramePr>
        <p:xfrm>
          <a:off x="7265773" y="3229232"/>
          <a:ext cx="1219200" cy="5676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499D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>
            <a:stCxn id="4" idx="1"/>
            <a:endCxn id="6" idx="0"/>
          </p:cNvCxnSpPr>
          <p:nvPr/>
        </p:nvCxnSpPr>
        <p:spPr>
          <a:xfrm flipH="1">
            <a:off x="4217773" y="2034025"/>
            <a:ext cx="609600" cy="1195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7" idx="0"/>
          </p:cNvCxnSpPr>
          <p:nvPr/>
        </p:nvCxnSpPr>
        <p:spPr>
          <a:xfrm>
            <a:off x="7265773" y="2034025"/>
            <a:ext cx="609600" cy="1195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48681" y="4101273"/>
            <a:ext cx="173818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06281" y="4101273"/>
            <a:ext cx="173818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7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4060" y="1957923"/>
            <a:ext cx="2352963" cy="2309657"/>
          </a:xfrm>
          <a:prstGeom prst="rect">
            <a:avLst/>
          </a:prstGeom>
          <a:scene3d>
            <a:camera prst="orthographicFront">
              <a:rot lat="1198856" lon="17101136" rev="26512"/>
            </a:camera>
            <a:lightRig rig="threePt" dir="t"/>
          </a:scene3d>
        </p:spPr>
      </p:pic>
      <p:grpSp>
        <p:nvGrpSpPr>
          <p:cNvPr id="13" name="Group 12"/>
          <p:cNvGrpSpPr/>
          <p:nvPr/>
        </p:nvGrpSpPr>
        <p:grpSpPr>
          <a:xfrm>
            <a:off x="620354" y="1752600"/>
            <a:ext cx="707235" cy="2732517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arallelogram 14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11212" y="39632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9105" y="21493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009912" y="1744580"/>
            <a:ext cx="707235" cy="2732517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23" name="Rectangle 22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arallelogram 23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Parallelogram 25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005142" y="3971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09411" y="2156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298897" y="4787430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700604" y="4762102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1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1421634" y="1744580"/>
            <a:ext cx="624060" cy="2740538"/>
            <a:chOff x="8854165" y="1600200"/>
            <a:chExt cx="975998" cy="2732517"/>
          </a:xfrm>
          <a:solidFill>
            <a:srgbClr val="E4C8FC">
              <a:alpha val="60000"/>
            </a:srgbClr>
          </a:solidFill>
        </p:grpSpPr>
        <p:sp>
          <p:nvSpPr>
            <p:cNvPr id="48" name="Rectangle 47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Parallelogram 48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Parallelogram 50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 rot="16200000">
            <a:off x="1009842" y="4868128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Pooling 1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487114" y="21516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7267691" y="560355"/>
            <a:ext cx="1312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connected 1 Dense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ReLU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0" name="TextBox 209"/>
          <p:cNvSpPr txBox="1"/>
          <p:nvPr/>
        </p:nvSpPr>
        <p:spPr>
          <a:xfrm>
            <a:off x="9709262" y="488443"/>
            <a:ext cx="1245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connected 3 Dense (</a:t>
            </a:r>
            <a:r>
              <a:rPr lang="en-US" dirty="0" err="1" smtClean="0"/>
              <a:t>ReLU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8494546" y="495888"/>
            <a:ext cx="1233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connected 2 </a:t>
            </a:r>
            <a:r>
              <a:rPr lang="en-US" dirty="0"/>
              <a:t>Dense  </a:t>
            </a:r>
            <a:r>
              <a:rPr lang="en-US" dirty="0" smtClean="0"/>
              <a:t>(</a:t>
            </a:r>
            <a:r>
              <a:rPr lang="en-US" dirty="0" err="1" smtClean="0"/>
              <a:t>ReLU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2" name="TextBox 211"/>
          <p:cNvSpPr txBox="1"/>
          <p:nvPr/>
        </p:nvSpPr>
        <p:spPr>
          <a:xfrm>
            <a:off x="7388899" y="179169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512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1771090" y="1752600"/>
            <a:ext cx="623649" cy="2722359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119" name="Rectangle 118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Parallelogram 119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Parallelogram 121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5" name="TextBox 124"/>
          <p:cNvSpPr txBox="1"/>
          <p:nvPr/>
        </p:nvSpPr>
        <p:spPr>
          <a:xfrm rot="16200000">
            <a:off x="1387042" y="4904421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1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1732092" y="32139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263" name="TextBox 262"/>
          <p:cNvSpPr txBox="1"/>
          <p:nvPr/>
        </p:nvSpPr>
        <p:spPr>
          <a:xfrm>
            <a:off x="1835553" y="2156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386" name="Right Arrow 385"/>
          <p:cNvSpPr/>
          <p:nvPr/>
        </p:nvSpPr>
        <p:spPr>
          <a:xfrm>
            <a:off x="7733279" y="3144531"/>
            <a:ext cx="3400222" cy="2569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7" name="Group 386"/>
          <p:cNvGrpSpPr/>
          <p:nvPr/>
        </p:nvGrpSpPr>
        <p:grpSpPr>
          <a:xfrm>
            <a:off x="8102399" y="2490901"/>
            <a:ext cx="471416" cy="1500564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388" name="Rectangle 387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Parallelogram 388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Parallelogram 390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2" name="Straight Connector 391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4" name="TextBox 393"/>
          <p:cNvSpPr txBox="1"/>
          <p:nvPr/>
        </p:nvSpPr>
        <p:spPr>
          <a:xfrm>
            <a:off x="8157753" y="32139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395" name="TextBox 394"/>
          <p:cNvSpPr txBox="1"/>
          <p:nvPr/>
        </p:nvSpPr>
        <p:spPr>
          <a:xfrm rot="16200000">
            <a:off x="7673723" y="4430114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5</a:t>
            </a:r>
            <a:endParaRPr lang="en-US" dirty="0"/>
          </a:p>
        </p:txBody>
      </p:sp>
      <p:grpSp>
        <p:nvGrpSpPr>
          <p:cNvPr id="396" name="Group 395"/>
          <p:cNvGrpSpPr/>
          <p:nvPr/>
        </p:nvGrpSpPr>
        <p:grpSpPr>
          <a:xfrm>
            <a:off x="9066123" y="2490008"/>
            <a:ext cx="471416" cy="1500564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397" name="Rectangle 396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Parallelogram 397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Parallelogram 399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3" name="TextBox 402"/>
          <p:cNvSpPr txBox="1"/>
          <p:nvPr/>
        </p:nvSpPr>
        <p:spPr>
          <a:xfrm>
            <a:off x="9117849" y="32843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404" name="TextBox 403"/>
          <p:cNvSpPr txBox="1"/>
          <p:nvPr/>
        </p:nvSpPr>
        <p:spPr>
          <a:xfrm rot="16200000">
            <a:off x="8745843" y="4449128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6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454" y="1808742"/>
            <a:ext cx="2305562" cy="2346214"/>
          </a:xfrm>
          <a:prstGeom prst="rect">
            <a:avLst/>
          </a:prstGeom>
          <a:scene3d>
            <a:camera prst="orthographicFront">
              <a:rot lat="1200000" lon="17100000" rev="24000"/>
            </a:camera>
            <a:lightRig rig="threePt" dir="t"/>
          </a:scene3d>
        </p:spPr>
      </p:pic>
      <p:grpSp>
        <p:nvGrpSpPr>
          <p:cNvPr id="166" name="Group 165"/>
          <p:cNvGrpSpPr/>
          <p:nvPr/>
        </p:nvGrpSpPr>
        <p:grpSpPr>
          <a:xfrm>
            <a:off x="2367851" y="1870386"/>
            <a:ext cx="714545" cy="2520167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167" name="Rectangle 166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Parallelogram 167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Parallelogram 169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Connector 170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6" name="TextBox 175"/>
          <p:cNvSpPr txBox="1"/>
          <p:nvPr/>
        </p:nvSpPr>
        <p:spPr>
          <a:xfrm>
            <a:off x="2268338" y="396327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128</a:t>
            </a:r>
            <a:endParaRPr lang="en-US" dirty="0"/>
          </a:p>
        </p:txBody>
      </p:sp>
      <p:sp>
        <p:nvSpPr>
          <p:cNvPr id="191" name="TextBox 190"/>
          <p:cNvSpPr txBox="1"/>
          <p:nvPr/>
        </p:nvSpPr>
        <p:spPr>
          <a:xfrm>
            <a:off x="2443650" y="21493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grpSp>
        <p:nvGrpSpPr>
          <p:cNvPr id="206" name="Group 205"/>
          <p:cNvGrpSpPr/>
          <p:nvPr/>
        </p:nvGrpSpPr>
        <p:grpSpPr>
          <a:xfrm>
            <a:off x="2765648" y="1870386"/>
            <a:ext cx="678280" cy="2512437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207" name="Rectangle 206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Parallelogram 207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Parallelogram 215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Connector 216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9" name="TextBox 218"/>
          <p:cNvSpPr txBox="1"/>
          <p:nvPr/>
        </p:nvSpPr>
        <p:spPr>
          <a:xfrm>
            <a:off x="2685054" y="39713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128</a:t>
            </a:r>
            <a:endParaRPr lang="en-US" dirty="0"/>
          </a:p>
        </p:txBody>
      </p:sp>
      <p:sp>
        <p:nvSpPr>
          <p:cNvPr id="220" name="TextBox 219"/>
          <p:cNvSpPr txBox="1"/>
          <p:nvPr/>
        </p:nvSpPr>
        <p:spPr>
          <a:xfrm>
            <a:off x="2841920" y="2156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grpSp>
        <p:nvGrpSpPr>
          <p:cNvPr id="223" name="Group 222"/>
          <p:cNvGrpSpPr/>
          <p:nvPr/>
        </p:nvGrpSpPr>
        <p:grpSpPr>
          <a:xfrm>
            <a:off x="3169131" y="1870386"/>
            <a:ext cx="585566" cy="2520168"/>
            <a:chOff x="8854165" y="1600200"/>
            <a:chExt cx="975998" cy="2732517"/>
          </a:xfrm>
          <a:solidFill>
            <a:srgbClr val="E4C8FC">
              <a:alpha val="60000"/>
            </a:srgbClr>
          </a:solidFill>
        </p:grpSpPr>
        <p:sp>
          <p:nvSpPr>
            <p:cNvPr id="224" name="Rectangle 223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Parallelogram 224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Parallelogram 233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5" name="Straight Connector 234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8" name="TextBox 237"/>
          <p:cNvSpPr txBox="1"/>
          <p:nvPr/>
        </p:nvSpPr>
        <p:spPr>
          <a:xfrm>
            <a:off x="3234411" y="21609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grpSp>
        <p:nvGrpSpPr>
          <p:cNvPr id="239" name="Group 238"/>
          <p:cNvGrpSpPr/>
          <p:nvPr/>
        </p:nvGrpSpPr>
        <p:grpSpPr>
          <a:xfrm>
            <a:off x="3510349" y="1870387"/>
            <a:ext cx="597017" cy="2510376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260" name="Rectangle 259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Parallelogram 260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Parallelogram 273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5" name="Straight Connector 274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8" name="TextBox 277"/>
          <p:cNvSpPr txBox="1"/>
          <p:nvPr/>
        </p:nvSpPr>
        <p:spPr>
          <a:xfrm>
            <a:off x="3421739" y="30901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279" name="TextBox 278"/>
          <p:cNvSpPr txBox="1"/>
          <p:nvPr/>
        </p:nvSpPr>
        <p:spPr>
          <a:xfrm>
            <a:off x="3599526" y="2156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grpSp>
        <p:nvGrpSpPr>
          <p:cNvPr id="280" name="Group 279"/>
          <p:cNvGrpSpPr/>
          <p:nvPr/>
        </p:nvGrpSpPr>
        <p:grpSpPr>
          <a:xfrm>
            <a:off x="4097533" y="2141069"/>
            <a:ext cx="471053" cy="2126512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281" name="Rectangle 280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Parallelogram 281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Parallelogram 283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5" name="Straight Connector 284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7" name="Group 296"/>
          <p:cNvGrpSpPr/>
          <p:nvPr/>
        </p:nvGrpSpPr>
        <p:grpSpPr>
          <a:xfrm>
            <a:off x="4379998" y="2149302"/>
            <a:ext cx="423154" cy="2111829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298" name="Rectangle 297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Parallelogram 298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Parallelogram 300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3" name="TextBox 312"/>
          <p:cNvSpPr txBox="1"/>
          <p:nvPr/>
        </p:nvSpPr>
        <p:spPr>
          <a:xfrm rot="16200000">
            <a:off x="3758939" y="4763353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4</a:t>
            </a:r>
          </a:p>
        </p:txBody>
      </p:sp>
      <p:sp>
        <p:nvSpPr>
          <p:cNvPr id="314" name="TextBox 313"/>
          <p:cNvSpPr txBox="1"/>
          <p:nvPr/>
        </p:nvSpPr>
        <p:spPr>
          <a:xfrm rot="16200000">
            <a:off x="4021121" y="4749627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5</a:t>
            </a:r>
            <a:endParaRPr lang="en-US" dirty="0"/>
          </a:p>
        </p:txBody>
      </p:sp>
      <p:grpSp>
        <p:nvGrpSpPr>
          <p:cNvPr id="315" name="Group 314"/>
          <p:cNvGrpSpPr/>
          <p:nvPr/>
        </p:nvGrpSpPr>
        <p:grpSpPr>
          <a:xfrm>
            <a:off x="4634978" y="2149302"/>
            <a:ext cx="444724" cy="2126513"/>
            <a:chOff x="8854165" y="1600200"/>
            <a:chExt cx="975998" cy="2732517"/>
          </a:xfrm>
          <a:solidFill>
            <a:srgbClr val="E4C8FC">
              <a:alpha val="60000"/>
            </a:srgbClr>
          </a:solidFill>
        </p:grpSpPr>
        <p:sp>
          <p:nvSpPr>
            <p:cNvPr id="316" name="Rectangle 315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Parallelogram 316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Parallelogram 321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3" name="Straight Connector 322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5" name="TextBox 324"/>
          <p:cNvSpPr txBox="1"/>
          <p:nvPr/>
        </p:nvSpPr>
        <p:spPr>
          <a:xfrm rot="16200000">
            <a:off x="4164530" y="4854115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Pooling 3</a:t>
            </a:r>
            <a:endParaRPr lang="en-US" dirty="0"/>
          </a:p>
        </p:txBody>
      </p:sp>
      <p:grpSp>
        <p:nvGrpSpPr>
          <p:cNvPr id="327" name="Group 326"/>
          <p:cNvGrpSpPr/>
          <p:nvPr/>
        </p:nvGrpSpPr>
        <p:grpSpPr>
          <a:xfrm>
            <a:off x="4910754" y="2141069"/>
            <a:ext cx="433541" cy="2117336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328" name="Rectangle 327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Parallelogram 328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Parallelogram 330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2" name="Straight Connector 331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4" name="TextBox 333"/>
          <p:cNvSpPr txBox="1"/>
          <p:nvPr/>
        </p:nvSpPr>
        <p:spPr>
          <a:xfrm rot="16200000">
            <a:off x="4415136" y="4880344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3</a:t>
            </a:r>
            <a:endParaRPr lang="en-US" dirty="0"/>
          </a:p>
        </p:txBody>
      </p:sp>
      <p:grpSp>
        <p:nvGrpSpPr>
          <p:cNvPr id="406" name="Group 405"/>
          <p:cNvGrpSpPr/>
          <p:nvPr/>
        </p:nvGrpSpPr>
        <p:grpSpPr>
          <a:xfrm>
            <a:off x="5384255" y="2262790"/>
            <a:ext cx="547649" cy="1911649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407" name="Rectangle 406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Parallelogram 407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Parallelogram 409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1" name="Straight Connector 410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3" name="Group 412"/>
          <p:cNvGrpSpPr/>
          <p:nvPr/>
        </p:nvGrpSpPr>
        <p:grpSpPr>
          <a:xfrm>
            <a:off x="5707461" y="2278211"/>
            <a:ext cx="491961" cy="1898450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414" name="Rectangle 413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Parallelogram 414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Parallelogram 416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8" name="Straight Connector 417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0" name="Group 419"/>
          <p:cNvGrpSpPr/>
          <p:nvPr/>
        </p:nvGrpSpPr>
        <p:grpSpPr>
          <a:xfrm>
            <a:off x="5983648" y="2262786"/>
            <a:ext cx="517038" cy="1911650"/>
            <a:chOff x="8854165" y="1600200"/>
            <a:chExt cx="975998" cy="2732517"/>
          </a:xfrm>
          <a:solidFill>
            <a:srgbClr val="E4C8FC">
              <a:alpha val="60000"/>
            </a:srgbClr>
          </a:solidFill>
        </p:grpSpPr>
        <p:sp>
          <p:nvSpPr>
            <p:cNvPr id="421" name="Rectangle 420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Parallelogram 421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Parallelogram 423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5" name="Straight Connector 424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8" name="Group 427"/>
          <p:cNvGrpSpPr/>
          <p:nvPr/>
        </p:nvGrpSpPr>
        <p:grpSpPr>
          <a:xfrm>
            <a:off x="6277718" y="2270370"/>
            <a:ext cx="504037" cy="1903401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429" name="Rectangle 428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Parallelogram 429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Parallelogram 431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3" name="Straight Connector 432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3" name="Group 462"/>
          <p:cNvGrpSpPr/>
          <p:nvPr/>
        </p:nvGrpSpPr>
        <p:grpSpPr>
          <a:xfrm>
            <a:off x="6904180" y="2431840"/>
            <a:ext cx="732057" cy="1500564"/>
            <a:chOff x="8854165" y="1600200"/>
            <a:chExt cx="975998" cy="2732517"/>
          </a:xfrm>
          <a:solidFill>
            <a:schemeClr val="accent4">
              <a:lumMod val="60000"/>
              <a:lumOff val="40000"/>
              <a:alpha val="60000"/>
            </a:schemeClr>
          </a:solidFill>
        </p:grpSpPr>
        <p:sp>
          <p:nvSpPr>
            <p:cNvPr id="464" name="Rectangle 463"/>
            <p:cNvSpPr/>
            <p:nvPr/>
          </p:nvSpPr>
          <p:spPr>
            <a:xfrm>
              <a:off x="9132502" y="1602336"/>
              <a:ext cx="690949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Parallelogram 464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8854530" y="2512463"/>
              <a:ext cx="626118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Parallelogram 466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8" name="Straight Connector 467"/>
            <p:cNvCxnSpPr/>
            <p:nvPr/>
          </p:nvCxnSpPr>
          <p:spPr>
            <a:xfrm flipV="1">
              <a:off x="9513814" y="3419383"/>
              <a:ext cx="316349" cy="875087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0" name="TextBox 469"/>
          <p:cNvSpPr txBox="1"/>
          <p:nvPr/>
        </p:nvSpPr>
        <p:spPr>
          <a:xfrm rot="16200000">
            <a:off x="6736420" y="4241425"/>
            <a:ext cx="83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Flatten</a:t>
            </a:r>
            <a:endParaRPr lang="en-US" dirty="0"/>
          </a:p>
        </p:txBody>
      </p:sp>
      <p:sp>
        <p:nvSpPr>
          <p:cNvPr id="471" name="TextBox 470"/>
          <p:cNvSpPr txBox="1"/>
          <p:nvPr/>
        </p:nvSpPr>
        <p:spPr>
          <a:xfrm>
            <a:off x="6968926" y="248168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2048</a:t>
            </a:r>
            <a:endParaRPr lang="en-US" dirty="0"/>
          </a:p>
        </p:txBody>
      </p:sp>
      <p:sp>
        <p:nvSpPr>
          <p:cNvPr id="472" name="TextBox 471"/>
          <p:cNvSpPr txBox="1"/>
          <p:nvPr/>
        </p:nvSpPr>
        <p:spPr>
          <a:xfrm rot="16200000">
            <a:off x="2084582" y="4745406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2</a:t>
            </a:r>
            <a:endParaRPr lang="en-US" dirty="0"/>
          </a:p>
        </p:txBody>
      </p:sp>
      <p:sp>
        <p:nvSpPr>
          <p:cNvPr id="473" name="TextBox 472"/>
          <p:cNvSpPr txBox="1"/>
          <p:nvPr/>
        </p:nvSpPr>
        <p:spPr>
          <a:xfrm rot="16200000">
            <a:off x="2486720" y="4754699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3</a:t>
            </a:r>
          </a:p>
        </p:txBody>
      </p:sp>
      <p:sp>
        <p:nvSpPr>
          <p:cNvPr id="474" name="TextBox 473"/>
          <p:cNvSpPr txBox="1"/>
          <p:nvPr/>
        </p:nvSpPr>
        <p:spPr>
          <a:xfrm rot="16200000">
            <a:off x="2759427" y="4859054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Pooling 2</a:t>
            </a:r>
            <a:endParaRPr lang="en-US" dirty="0"/>
          </a:p>
        </p:txBody>
      </p:sp>
      <p:sp>
        <p:nvSpPr>
          <p:cNvPr id="475" name="TextBox 474"/>
          <p:cNvSpPr txBox="1"/>
          <p:nvPr/>
        </p:nvSpPr>
        <p:spPr>
          <a:xfrm rot="16200000">
            <a:off x="3099877" y="4911411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2</a:t>
            </a:r>
            <a:endParaRPr lang="en-US" dirty="0"/>
          </a:p>
        </p:txBody>
      </p:sp>
      <p:grpSp>
        <p:nvGrpSpPr>
          <p:cNvPr id="476" name="Group 475"/>
          <p:cNvGrpSpPr/>
          <p:nvPr/>
        </p:nvGrpSpPr>
        <p:grpSpPr>
          <a:xfrm>
            <a:off x="7729197" y="1851778"/>
            <a:ext cx="331523" cy="2604574"/>
            <a:chOff x="2433414" y="1600201"/>
            <a:chExt cx="1373737" cy="2732517"/>
          </a:xfrm>
        </p:grpSpPr>
        <p:sp>
          <p:nvSpPr>
            <p:cNvPr id="477" name="Rectangle 476"/>
            <p:cNvSpPr/>
            <p:nvPr/>
          </p:nvSpPr>
          <p:spPr>
            <a:xfrm>
              <a:off x="2435551" y="2512464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2892751" y="1602337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9" name="Straight Connector 478"/>
            <p:cNvCxnSpPr/>
            <p:nvPr/>
          </p:nvCxnSpPr>
          <p:spPr>
            <a:xfrm flipV="1">
              <a:off x="2435551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/>
            <p:cNvCxnSpPr/>
            <p:nvPr/>
          </p:nvCxnSpPr>
          <p:spPr>
            <a:xfrm flipV="1">
              <a:off x="3347814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/>
            <p:cNvCxnSpPr/>
            <p:nvPr/>
          </p:nvCxnSpPr>
          <p:spPr>
            <a:xfrm flipV="1">
              <a:off x="3347814" y="3420455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/>
            <p:cNvCxnSpPr/>
            <p:nvPr/>
          </p:nvCxnSpPr>
          <p:spPr>
            <a:xfrm flipV="1">
              <a:off x="2433414" y="3420454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3" name="Group 482"/>
          <p:cNvGrpSpPr/>
          <p:nvPr/>
        </p:nvGrpSpPr>
        <p:grpSpPr>
          <a:xfrm>
            <a:off x="8715997" y="1851743"/>
            <a:ext cx="275663" cy="2612594"/>
            <a:chOff x="2433414" y="1600201"/>
            <a:chExt cx="1373737" cy="2732517"/>
          </a:xfrm>
        </p:grpSpPr>
        <p:sp>
          <p:nvSpPr>
            <p:cNvPr id="484" name="Rectangle 483"/>
            <p:cNvSpPr/>
            <p:nvPr/>
          </p:nvSpPr>
          <p:spPr>
            <a:xfrm>
              <a:off x="2435551" y="2512464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2892751" y="1602337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6" name="Straight Connector 485"/>
            <p:cNvCxnSpPr/>
            <p:nvPr/>
          </p:nvCxnSpPr>
          <p:spPr>
            <a:xfrm flipV="1">
              <a:off x="2435551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/>
            <p:cNvCxnSpPr/>
            <p:nvPr/>
          </p:nvCxnSpPr>
          <p:spPr>
            <a:xfrm flipV="1">
              <a:off x="3347814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/>
            <p:cNvCxnSpPr/>
            <p:nvPr/>
          </p:nvCxnSpPr>
          <p:spPr>
            <a:xfrm flipV="1">
              <a:off x="3347814" y="3420455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/>
            <p:nvPr/>
          </p:nvCxnSpPr>
          <p:spPr>
            <a:xfrm flipV="1">
              <a:off x="2433414" y="3420454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0" name="Group 489"/>
          <p:cNvGrpSpPr/>
          <p:nvPr/>
        </p:nvGrpSpPr>
        <p:grpSpPr>
          <a:xfrm>
            <a:off x="10714633" y="2278211"/>
            <a:ext cx="151983" cy="1959197"/>
            <a:chOff x="2433414" y="1600201"/>
            <a:chExt cx="1373737" cy="2732517"/>
          </a:xfrm>
        </p:grpSpPr>
        <p:sp>
          <p:nvSpPr>
            <p:cNvPr id="491" name="Rectangle 490"/>
            <p:cNvSpPr/>
            <p:nvPr/>
          </p:nvSpPr>
          <p:spPr>
            <a:xfrm>
              <a:off x="2435551" y="2512464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2892751" y="1602337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3" name="Straight Connector 492"/>
            <p:cNvCxnSpPr/>
            <p:nvPr/>
          </p:nvCxnSpPr>
          <p:spPr>
            <a:xfrm flipV="1">
              <a:off x="2435551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/>
            <p:cNvCxnSpPr/>
            <p:nvPr/>
          </p:nvCxnSpPr>
          <p:spPr>
            <a:xfrm flipV="1">
              <a:off x="3347814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/>
            <p:nvPr/>
          </p:nvCxnSpPr>
          <p:spPr>
            <a:xfrm flipV="1">
              <a:off x="3347814" y="3420455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/>
            <p:cNvCxnSpPr/>
            <p:nvPr/>
          </p:nvCxnSpPr>
          <p:spPr>
            <a:xfrm flipV="1">
              <a:off x="2433414" y="3420454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3" name="TextBox 512"/>
          <p:cNvSpPr txBox="1"/>
          <p:nvPr/>
        </p:nvSpPr>
        <p:spPr>
          <a:xfrm>
            <a:off x="3934241" y="394564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256</a:t>
            </a:r>
            <a:endParaRPr lang="en-US" dirty="0"/>
          </a:p>
        </p:txBody>
      </p:sp>
      <p:sp>
        <p:nvSpPr>
          <p:cNvPr id="514" name="TextBox 513"/>
          <p:cNvSpPr txBox="1"/>
          <p:nvPr/>
        </p:nvSpPr>
        <p:spPr>
          <a:xfrm>
            <a:off x="4265013" y="393808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256</a:t>
            </a:r>
            <a:endParaRPr lang="en-US" dirty="0"/>
          </a:p>
        </p:txBody>
      </p:sp>
      <p:sp>
        <p:nvSpPr>
          <p:cNvPr id="515" name="TextBox 514"/>
          <p:cNvSpPr txBox="1"/>
          <p:nvPr/>
        </p:nvSpPr>
        <p:spPr>
          <a:xfrm>
            <a:off x="4072409" y="21695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16" name="TextBox 515"/>
          <p:cNvSpPr txBox="1"/>
          <p:nvPr/>
        </p:nvSpPr>
        <p:spPr>
          <a:xfrm>
            <a:off x="4427629" y="21694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18" name="TextBox 517"/>
          <p:cNvSpPr txBox="1"/>
          <p:nvPr/>
        </p:nvSpPr>
        <p:spPr>
          <a:xfrm>
            <a:off x="4728395" y="21887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19" name="TextBox 518"/>
          <p:cNvSpPr txBox="1"/>
          <p:nvPr/>
        </p:nvSpPr>
        <p:spPr>
          <a:xfrm>
            <a:off x="5037194" y="2185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20" name="TextBox 519"/>
          <p:cNvSpPr txBox="1"/>
          <p:nvPr/>
        </p:nvSpPr>
        <p:spPr>
          <a:xfrm>
            <a:off x="5306648" y="380378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512</a:t>
            </a:r>
            <a:endParaRPr lang="en-US" dirty="0"/>
          </a:p>
        </p:txBody>
      </p:sp>
      <p:sp>
        <p:nvSpPr>
          <p:cNvPr id="521" name="TextBox 520"/>
          <p:cNvSpPr txBox="1"/>
          <p:nvPr/>
        </p:nvSpPr>
        <p:spPr>
          <a:xfrm>
            <a:off x="5624210" y="379175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512</a:t>
            </a:r>
            <a:endParaRPr lang="en-US" dirty="0"/>
          </a:p>
        </p:txBody>
      </p:sp>
      <p:sp>
        <p:nvSpPr>
          <p:cNvPr id="522" name="TextBox 521"/>
          <p:cNvSpPr txBox="1"/>
          <p:nvPr/>
        </p:nvSpPr>
        <p:spPr>
          <a:xfrm>
            <a:off x="5551178" y="2282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23" name="TextBox 522"/>
          <p:cNvSpPr txBox="1"/>
          <p:nvPr/>
        </p:nvSpPr>
        <p:spPr>
          <a:xfrm>
            <a:off x="5843794" y="22963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24" name="TextBox 523"/>
          <p:cNvSpPr txBox="1"/>
          <p:nvPr/>
        </p:nvSpPr>
        <p:spPr>
          <a:xfrm>
            <a:off x="6115357" y="229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25" name="TextBox 524"/>
          <p:cNvSpPr txBox="1"/>
          <p:nvPr/>
        </p:nvSpPr>
        <p:spPr>
          <a:xfrm>
            <a:off x="6415763" y="2297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26" name="TextBox 525"/>
          <p:cNvSpPr txBox="1"/>
          <p:nvPr/>
        </p:nvSpPr>
        <p:spPr>
          <a:xfrm rot="16200000">
            <a:off x="5124280" y="4758622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</a:t>
            </a:r>
            <a:r>
              <a:rPr lang="en-US" dirty="0"/>
              <a:t>6</a:t>
            </a:r>
            <a:endParaRPr lang="en-US" dirty="0" smtClean="0"/>
          </a:p>
        </p:txBody>
      </p:sp>
      <p:sp>
        <p:nvSpPr>
          <p:cNvPr id="527" name="TextBox 526"/>
          <p:cNvSpPr txBox="1"/>
          <p:nvPr/>
        </p:nvSpPr>
        <p:spPr>
          <a:xfrm rot="16200000">
            <a:off x="5386462" y="4744896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</a:t>
            </a:r>
            <a:r>
              <a:rPr lang="en-US" dirty="0"/>
              <a:t>7</a:t>
            </a:r>
          </a:p>
        </p:txBody>
      </p:sp>
      <p:sp>
        <p:nvSpPr>
          <p:cNvPr id="528" name="TextBox 527"/>
          <p:cNvSpPr txBox="1"/>
          <p:nvPr/>
        </p:nvSpPr>
        <p:spPr>
          <a:xfrm rot="16200000">
            <a:off x="5529871" y="4849384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Pooling </a:t>
            </a:r>
            <a:r>
              <a:rPr lang="en-US" dirty="0"/>
              <a:t>4</a:t>
            </a:r>
          </a:p>
        </p:txBody>
      </p:sp>
      <p:sp>
        <p:nvSpPr>
          <p:cNvPr id="529" name="TextBox 528"/>
          <p:cNvSpPr txBox="1"/>
          <p:nvPr/>
        </p:nvSpPr>
        <p:spPr>
          <a:xfrm rot="16200000">
            <a:off x="5780477" y="4875613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</a:t>
            </a:r>
            <a:r>
              <a:rPr lang="en-US" dirty="0"/>
              <a:t>4</a:t>
            </a:r>
          </a:p>
        </p:txBody>
      </p:sp>
      <p:sp>
        <p:nvSpPr>
          <p:cNvPr id="530" name="TextBox 529"/>
          <p:cNvSpPr txBox="1"/>
          <p:nvPr/>
        </p:nvSpPr>
        <p:spPr>
          <a:xfrm>
            <a:off x="8335889" y="180091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256</a:t>
            </a:r>
            <a:endParaRPr lang="en-US" dirty="0"/>
          </a:p>
        </p:txBody>
      </p:sp>
      <p:grpSp>
        <p:nvGrpSpPr>
          <p:cNvPr id="532" name="Group 531"/>
          <p:cNvGrpSpPr/>
          <p:nvPr/>
        </p:nvGrpSpPr>
        <p:grpSpPr>
          <a:xfrm>
            <a:off x="10050914" y="2505106"/>
            <a:ext cx="471416" cy="1500564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533" name="Rectangle 532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Parallelogram 533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Parallelogram 535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7" name="Straight Connector 536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8" name="Straight Connector 537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9" name="Group 538"/>
          <p:cNvGrpSpPr/>
          <p:nvPr/>
        </p:nvGrpSpPr>
        <p:grpSpPr>
          <a:xfrm>
            <a:off x="9709262" y="1851742"/>
            <a:ext cx="275663" cy="2612594"/>
            <a:chOff x="2433414" y="1600201"/>
            <a:chExt cx="1373737" cy="2732517"/>
          </a:xfrm>
        </p:grpSpPr>
        <p:sp>
          <p:nvSpPr>
            <p:cNvPr id="540" name="Rectangle 539"/>
            <p:cNvSpPr/>
            <p:nvPr/>
          </p:nvSpPr>
          <p:spPr>
            <a:xfrm>
              <a:off x="2435551" y="2512464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2892751" y="1602337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2" name="Straight Connector 541"/>
            <p:cNvCxnSpPr/>
            <p:nvPr/>
          </p:nvCxnSpPr>
          <p:spPr>
            <a:xfrm flipV="1">
              <a:off x="2435551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/>
            <p:cNvCxnSpPr/>
            <p:nvPr/>
          </p:nvCxnSpPr>
          <p:spPr>
            <a:xfrm flipV="1">
              <a:off x="3347814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/>
            <p:cNvCxnSpPr/>
            <p:nvPr/>
          </p:nvCxnSpPr>
          <p:spPr>
            <a:xfrm flipV="1">
              <a:off x="3347814" y="3420455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/>
            <p:cNvCxnSpPr/>
            <p:nvPr/>
          </p:nvCxnSpPr>
          <p:spPr>
            <a:xfrm flipV="1">
              <a:off x="2433414" y="3420454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6" name="TextBox 545"/>
          <p:cNvSpPr txBox="1"/>
          <p:nvPr/>
        </p:nvSpPr>
        <p:spPr>
          <a:xfrm>
            <a:off x="9361655" y="180091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128</a:t>
            </a:r>
            <a:endParaRPr lang="en-US" dirty="0"/>
          </a:p>
        </p:txBody>
      </p:sp>
      <p:sp>
        <p:nvSpPr>
          <p:cNvPr id="547" name="TextBox 546"/>
          <p:cNvSpPr txBox="1"/>
          <p:nvPr/>
        </p:nvSpPr>
        <p:spPr>
          <a:xfrm rot="16200000">
            <a:off x="9639776" y="4459256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</a:t>
            </a:r>
            <a:r>
              <a:rPr lang="en-US" dirty="0"/>
              <a:t>7</a:t>
            </a:r>
          </a:p>
        </p:txBody>
      </p:sp>
      <p:sp>
        <p:nvSpPr>
          <p:cNvPr id="548" name="TextBox 547"/>
          <p:cNvSpPr txBox="1"/>
          <p:nvPr/>
        </p:nvSpPr>
        <p:spPr>
          <a:xfrm>
            <a:off x="10478754" y="4402941"/>
            <a:ext cx="1245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connected </a:t>
            </a:r>
            <a:r>
              <a:rPr lang="en-US" dirty="0"/>
              <a:t>4</a:t>
            </a:r>
            <a:r>
              <a:rPr lang="en-US" dirty="0" smtClean="0"/>
              <a:t> Dense (</a:t>
            </a:r>
            <a:r>
              <a:rPr lang="en-US" dirty="0" err="1" smtClean="0"/>
              <a:t>SoftMax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49" name="TextBox 548"/>
          <p:cNvSpPr txBox="1"/>
          <p:nvPr/>
        </p:nvSpPr>
        <p:spPr>
          <a:xfrm>
            <a:off x="10696666" y="18325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50" name="TextBox 549"/>
          <p:cNvSpPr txBox="1"/>
          <p:nvPr/>
        </p:nvSpPr>
        <p:spPr>
          <a:xfrm>
            <a:off x="4875460" y="308600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551" name="TextBox 550"/>
          <p:cNvSpPr txBox="1"/>
          <p:nvPr/>
        </p:nvSpPr>
        <p:spPr>
          <a:xfrm>
            <a:off x="6275998" y="305047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552" name="TextBox 551"/>
          <p:cNvSpPr txBox="1"/>
          <p:nvPr/>
        </p:nvSpPr>
        <p:spPr>
          <a:xfrm>
            <a:off x="10077817" y="319064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97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4060" y="1957923"/>
            <a:ext cx="2352963" cy="2309657"/>
          </a:xfrm>
          <a:prstGeom prst="rect">
            <a:avLst/>
          </a:prstGeom>
          <a:scene3d>
            <a:camera prst="orthographicFront">
              <a:rot lat="1198856" lon="17101136" rev="26512"/>
            </a:camera>
            <a:lightRig rig="threePt" dir="t"/>
          </a:scene3d>
        </p:spPr>
      </p:pic>
      <p:grpSp>
        <p:nvGrpSpPr>
          <p:cNvPr id="13" name="Group 12"/>
          <p:cNvGrpSpPr/>
          <p:nvPr/>
        </p:nvGrpSpPr>
        <p:grpSpPr>
          <a:xfrm>
            <a:off x="620354" y="1752600"/>
            <a:ext cx="707235" cy="2732517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arallelogram 14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11212" y="39632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9105" y="21493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009912" y="1744580"/>
            <a:ext cx="707235" cy="2732517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23" name="Rectangle 22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arallelogram 23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Parallelogram 25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005142" y="3971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09411" y="2156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298897" y="4787430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700604" y="4762102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1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1421634" y="1744580"/>
            <a:ext cx="624060" cy="2740538"/>
            <a:chOff x="8854165" y="1600200"/>
            <a:chExt cx="975998" cy="2732517"/>
          </a:xfrm>
          <a:solidFill>
            <a:srgbClr val="E4C8FC">
              <a:alpha val="60000"/>
            </a:srgbClr>
          </a:solidFill>
        </p:grpSpPr>
        <p:sp>
          <p:nvSpPr>
            <p:cNvPr id="48" name="Rectangle 47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Parallelogram 48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Parallelogram 50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 rot="16200000">
            <a:off x="1009842" y="4868128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Pooling 1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487114" y="21516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7267691" y="560355"/>
            <a:ext cx="1312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connected 1 Dense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ReLU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0" name="TextBox 209"/>
          <p:cNvSpPr txBox="1"/>
          <p:nvPr/>
        </p:nvSpPr>
        <p:spPr>
          <a:xfrm>
            <a:off x="9709262" y="488443"/>
            <a:ext cx="1245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connected 3 Dense (</a:t>
            </a:r>
            <a:r>
              <a:rPr lang="en-US" dirty="0" err="1" smtClean="0"/>
              <a:t>ReLU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8494546" y="495888"/>
            <a:ext cx="1233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connected 2 </a:t>
            </a:r>
            <a:r>
              <a:rPr lang="en-US" dirty="0"/>
              <a:t>Dense  </a:t>
            </a:r>
            <a:r>
              <a:rPr lang="en-US" dirty="0" smtClean="0"/>
              <a:t>(</a:t>
            </a:r>
            <a:r>
              <a:rPr lang="en-US" dirty="0" err="1" smtClean="0"/>
              <a:t>ReLU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2" name="TextBox 211"/>
          <p:cNvSpPr txBox="1"/>
          <p:nvPr/>
        </p:nvSpPr>
        <p:spPr>
          <a:xfrm>
            <a:off x="7388899" y="179169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512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1771090" y="1752600"/>
            <a:ext cx="623649" cy="2722359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119" name="Rectangle 118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Parallelogram 119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Parallelogram 121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5" name="TextBox 124"/>
          <p:cNvSpPr txBox="1"/>
          <p:nvPr/>
        </p:nvSpPr>
        <p:spPr>
          <a:xfrm rot="16200000">
            <a:off x="1387042" y="4904421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1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1732092" y="32139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263" name="TextBox 262"/>
          <p:cNvSpPr txBox="1"/>
          <p:nvPr/>
        </p:nvSpPr>
        <p:spPr>
          <a:xfrm>
            <a:off x="1835553" y="2156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386" name="Right Arrow 385"/>
          <p:cNvSpPr/>
          <p:nvPr/>
        </p:nvSpPr>
        <p:spPr>
          <a:xfrm>
            <a:off x="7733279" y="3144531"/>
            <a:ext cx="3400222" cy="2569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7" name="Group 386"/>
          <p:cNvGrpSpPr/>
          <p:nvPr/>
        </p:nvGrpSpPr>
        <p:grpSpPr>
          <a:xfrm>
            <a:off x="8102399" y="2490901"/>
            <a:ext cx="471416" cy="1500564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388" name="Rectangle 387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Parallelogram 388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Parallelogram 390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2" name="Straight Connector 391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4" name="TextBox 393"/>
          <p:cNvSpPr txBox="1"/>
          <p:nvPr/>
        </p:nvSpPr>
        <p:spPr>
          <a:xfrm>
            <a:off x="8157753" y="32139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395" name="TextBox 394"/>
          <p:cNvSpPr txBox="1"/>
          <p:nvPr/>
        </p:nvSpPr>
        <p:spPr>
          <a:xfrm rot="16200000">
            <a:off x="7673723" y="4430114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5</a:t>
            </a:r>
            <a:endParaRPr lang="en-US" dirty="0"/>
          </a:p>
        </p:txBody>
      </p:sp>
      <p:grpSp>
        <p:nvGrpSpPr>
          <p:cNvPr id="396" name="Group 395"/>
          <p:cNvGrpSpPr/>
          <p:nvPr/>
        </p:nvGrpSpPr>
        <p:grpSpPr>
          <a:xfrm>
            <a:off x="9066123" y="2490008"/>
            <a:ext cx="471416" cy="1500564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397" name="Rectangle 396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Parallelogram 397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Parallelogram 399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3" name="TextBox 402"/>
          <p:cNvSpPr txBox="1"/>
          <p:nvPr/>
        </p:nvSpPr>
        <p:spPr>
          <a:xfrm>
            <a:off x="9117849" y="32843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404" name="TextBox 403"/>
          <p:cNvSpPr txBox="1"/>
          <p:nvPr/>
        </p:nvSpPr>
        <p:spPr>
          <a:xfrm rot="16200000">
            <a:off x="8745843" y="4449128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6</a:t>
            </a:r>
            <a:endParaRPr lang="en-US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2367851" y="1870386"/>
            <a:ext cx="714545" cy="2520167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167" name="Rectangle 166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Parallelogram 167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Parallelogram 169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Connector 170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6" name="TextBox 175"/>
          <p:cNvSpPr txBox="1"/>
          <p:nvPr/>
        </p:nvSpPr>
        <p:spPr>
          <a:xfrm>
            <a:off x="2268338" y="396327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128</a:t>
            </a:r>
            <a:endParaRPr lang="en-US" dirty="0"/>
          </a:p>
        </p:txBody>
      </p:sp>
      <p:sp>
        <p:nvSpPr>
          <p:cNvPr id="191" name="TextBox 190"/>
          <p:cNvSpPr txBox="1"/>
          <p:nvPr/>
        </p:nvSpPr>
        <p:spPr>
          <a:xfrm>
            <a:off x="2443650" y="21493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grpSp>
        <p:nvGrpSpPr>
          <p:cNvPr id="206" name="Group 205"/>
          <p:cNvGrpSpPr/>
          <p:nvPr/>
        </p:nvGrpSpPr>
        <p:grpSpPr>
          <a:xfrm>
            <a:off x="2765648" y="1870386"/>
            <a:ext cx="678280" cy="2512437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207" name="Rectangle 206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Parallelogram 207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Parallelogram 215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Connector 216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9" name="TextBox 218"/>
          <p:cNvSpPr txBox="1"/>
          <p:nvPr/>
        </p:nvSpPr>
        <p:spPr>
          <a:xfrm>
            <a:off x="2685054" y="39713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128</a:t>
            </a:r>
            <a:endParaRPr lang="en-US" dirty="0"/>
          </a:p>
        </p:txBody>
      </p:sp>
      <p:sp>
        <p:nvSpPr>
          <p:cNvPr id="220" name="TextBox 219"/>
          <p:cNvSpPr txBox="1"/>
          <p:nvPr/>
        </p:nvSpPr>
        <p:spPr>
          <a:xfrm>
            <a:off x="2841920" y="2156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grpSp>
        <p:nvGrpSpPr>
          <p:cNvPr id="223" name="Group 222"/>
          <p:cNvGrpSpPr/>
          <p:nvPr/>
        </p:nvGrpSpPr>
        <p:grpSpPr>
          <a:xfrm>
            <a:off x="3169131" y="1870386"/>
            <a:ext cx="585566" cy="2520168"/>
            <a:chOff x="8854165" y="1600200"/>
            <a:chExt cx="975998" cy="2732517"/>
          </a:xfrm>
          <a:solidFill>
            <a:srgbClr val="E4C8FC">
              <a:alpha val="60000"/>
            </a:srgbClr>
          </a:solidFill>
        </p:grpSpPr>
        <p:sp>
          <p:nvSpPr>
            <p:cNvPr id="224" name="Rectangle 223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Parallelogram 224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Parallelogram 233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5" name="Straight Connector 234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8" name="TextBox 237"/>
          <p:cNvSpPr txBox="1"/>
          <p:nvPr/>
        </p:nvSpPr>
        <p:spPr>
          <a:xfrm>
            <a:off x="3234411" y="21609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grpSp>
        <p:nvGrpSpPr>
          <p:cNvPr id="239" name="Group 238"/>
          <p:cNvGrpSpPr/>
          <p:nvPr/>
        </p:nvGrpSpPr>
        <p:grpSpPr>
          <a:xfrm>
            <a:off x="3510349" y="1870387"/>
            <a:ext cx="597017" cy="2510376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260" name="Rectangle 259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Parallelogram 260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Parallelogram 273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5" name="Straight Connector 274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8" name="TextBox 277"/>
          <p:cNvSpPr txBox="1"/>
          <p:nvPr/>
        </p:nvSpPr>
        <p:spPr>
          <a:xfrm>
            <a:off x="3421739" y="30901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279" name="TextBox 278"/>
          <p:cNvSpPr txBox="1"/>
          <p:nvPr/>
        </p:nvSpPr>
        <p:spPr>
          <a:xfrm>
            <a:off x="3599526" y="2156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grpSp>
        <p:nvGrpSpPr>
          <p:cNvPr id="280" name="Group 279"/>
          <p:cNvGrpSpPr/>
          <p:nvPr/>
        </p:nvGrpSpPr>
        <p:grpSpPr>
          <a:xfrm>
            <a:off x="4097533" y="2141069"/>
            <a:ext cx="471053" cy="2126512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281" name="Rectangle 280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Parallelogram 281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Parallelogram 283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5" name="Straight Connector 284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7" name="Group 296"/>
          <p:cNvGrpSpPr/>
          <p:nvPr/>
        </p:nvGrpSpPr>
        <p:grpSpPr>
          <a:xfrm>
            <a:off x="4379998" y="2149302"/>
            <a:ext cx="423154" cy="2111829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298" name="Rectangle 297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Parallelogram 298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Parallelogram 300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3" name="TextBox 312"/>
          <p:cNvSpPr txBox="1"/>
          <p:nvPr/>
        </p:nvSpPr>
        <p:spPr>
          <a:xfrm rot="16200000">
            <a:off x="3758939" y="4763353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4</a:t>
            </a:r>
          </a:p>
        </p:txBody>
      </p:sp>
      <p:sp>
        <p:nvSpPr>
          <p:cNvPr id="314" name="TextBox 313"/>
          <p:cNvSpPr txBox="1"/>
          <p:nvPr/>
        </p:nvSpPr>
        <p:spPr>
          <a:xfrm rot="16200000">
            <a:off x="4021121" y="4749627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5</a:t>
            </a:r>
            <a:endParaRPr lang="en-US" dirty="0"/>
          </a:p>
        </p:txBody>
      </p:sp>
      <p:grpSp>
        <p:nvGrpSpPr>
          <p:cNvPr id="315" name="Group 314"/>
          <p:cNvGrpSpPr/>
          <p:nvPr/>
        </p:nvGrpSpPr>
        <p:grpSpPr>
          <a:xfrm>
            <a:off x="4634978" y="2149302"/>
            <a:ext cx="444724" cy="2126513"/>
            <a:chOff x="8854165" y="1600200"/>
            <a:chExt cx="975998" cy="2732517"/>
          </a:xfrm>
          <a:solidFill>
            <a:srgbClr val="E4C8FC">
              <a:alpha val="60000"/>
            </a:srgbClr>
          </a:solidFill>
        </p:grpSpPr>
        <p:sp>
          <p:nvSpPr>
            <p:cNvPr id="316" name="Rectangle 315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Parallelogram 316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Parallelogram 321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3" name="Straight Connector 322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5" name="TextBox 324"/>
          <p:cNvSpPr txBox="1"/>
          <p:nvPr/>
        </p:nvSpPr>
        <p:spPr>
          <a:xfrm rot="16200000">
            <a:off x="4164530" y="4854115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Pooling 3</a:t>
            </a:r>
            <a:endParaRPr lang="en-US" dirty="0"/>
          </a:p>
        </p:txBody>
      </p:sp>
      <p:grpSp>
        <p:nvGrpSpPr>
          <p:cNvPr id="327" name="Group 326"/>
          <p:cNvGrpSpPr/>
          <p:nvPr/>
        </p:nvGrpSpPr>
        <p:grpSpPr>
          <a:xfrm>
            <a:off x="4910754" y="2141069"/>
            <a:ext cx="433541" cy="2117336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328" name="Rectangle 327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Parallelogram 328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Parallelogram 330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2" name="Straight Connector 331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4" name="TextBox 333"/>
          <p:cNvSpPr txBox="1"/>
          <p:nvPr/>
        </p:nvSpPr>
        <p:spPr>
          <a:xfrm rot="16200000">
            <a:off x="4415136" y="4880344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3</a:t>
            </a:r>
            <a:endParaRPr lang="en-US" dirty="0"/>
          </a:p>
        </p:txBody>
      </p:sp>
      <p:grpSp>
        <p:nvGrpSpPr>
          <p:cNvPr id="406" name="Group 405"/>
          <p:cNvGrpSpPr/>
          <p:nvPr/>
        </p:nvGrpSpPr>
        <p:grpSpPr>
          <a:xfrm>
            <a:off x="5384255" y="2262790"/>
            <a:ext cx="547649" cy="1911649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407" name="Rectangle 406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Parallelogram 407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Parallelogram 409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1" name="Straight Connector 410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3" name="Group 412"/>
          <p:cNvGrpSpPr/>
          <p:nvPr/>
        </p:nvGrpSpPr>
        <p:grpSpPr>
          <a:xfrm>
            <a:off x="5707461" y="2278211"/>
            <a:ext cx="491961" cy="1898450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414" name="Rectangle 413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Parallelogram 414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Parallelogram 416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8" name="Straight Connector 417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0" name="Group 419"/>
          <p:cNvGrpSpPr/>
          <p:nvPr/>
        </p:nvGrpSpPr>
        <p:grpSpPr>
          <a:xfrm>
            <a:off x="5983648" y="2262786"/>
            <a:ext cx="517038" cy="1911650"/>
            <a:chOff x="8854165" y="1600200"/>
            <a:chExt cx="975998" cy="2732517"/>
          </a:xfrm>
          <a:solidFill>
            <a:srgbClr val="E4C8FC">
              <a:alpha val="60000"/>
            </a:srgbClr>
          </a:solidFill>
        </p:grpSpPr>
        <p:sp>
          <p:nvSpPr>
            <p:cNvPr id="421" name="Rectangle 420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Parallelogram 421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Parallelogram 423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5" name="Straight Connector 424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8" name="Group 427"/>
          <p:cNvGrpSpPr/>
          <p:nvPr/>
        </p:nvGrpSpPr>
        <p:grpSpPr>
          <a:xfrm>
            <a:off x="6277718" y="2270370"/>
            <a:ext cx="504037" cy="1903401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429" name="Rectangle 428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Parallelogram 429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Parallelogram 431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3" name="Straight Connector 432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3" name="Group 462"/>
          <p:cNvGrpSpPr/>
          <p:nvPr/>
        </p:nvGrpSpPr>
        <p:grpSpPr>
          <a:xfrm>
            <a:off x="6904180" y="2431840"/>
            <a:ext cx="732057" cy="1500564"/>
            <a:chOff x="8854165" y="1600200"/>
            <a:chExt cx="975998" cy="2732517"/>
          </a:xfrm>
          <a:solidFill>
            <a:schemeClr val="accent4">
              <a:lumMod val="60000"/>
              <a:lumOff val="40000"/>
              <a:alpha val="60000"/>
            </a:schemeClr>
          </a:solidFill>
        </p:grpSpPr>
        <p:sp>
          <p:nvSpPr>
            <p:cNvPr id="464" name="Rectangle 463"/>
            <p:cNvSpPr/>
            <p:nvPr/>
          </p:nvSpPr>
          <p:spPr>
            <a:xfrm>
              <a:off x="9132502" y="1602336"/>
              <a:ext cx="690949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Parallelogram 464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8854530" y="2512463"/>
              <a:ext cx="626118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Parallelogram 466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8" name="Straight Connector 467"/>
            <p:cNvCxnSpPr/>
            <p:nvPr/>
          </p:nvCxnSpPr>
          <p:spPr>
            <a:xfrm flipV="1">
              <a:off x="9513814" y="3419383"/>
              <a:ext cx="316349" cy="875087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0" name="TextBox 469"/>
          <p:cNvSpPr txBox="1"/>
          <p:nvPr/>
        </p:nvSpPr>
        <p:spPr>
          <a:xfrm rot="16200000">
            <a:off x="6736420" y="4241425"/>
            <a:ext cx="83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Flatten</a:t>
            </a:r>
            <a:endParaRPr lang="en-US" dirty="0"/>
          </a:p>
        </p:txBody>
      </p:sp>
      <p:sp>
        <p:nvSpPr>
          <p:cNvPr id="471" name="TextBox 470"/>
          <p:cNvSpPr txBox="1"/>
          <p:nvPr/>
        </p:nvSpPr>
        <p:spPr>
          <a:xfrm>
            <a:off x="6968926" y="248168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2048</a:t>
            </a:r>
            <a:endParaRPr lang="en-US" dirty="0"/>
          </a:p>
        </p:txBody>
      </p:sp>
      <p:sp>
        <p:nvSpPr>
          <p:cNvPr id="472" name="TextBox 471"/>
          <p:cNvSpPr txBox="1"/>
          <p:nvPr/>
        </p:nvSpPr>
        <p:spPr>
          <a:xfrm rot="16200000">
            <a:off x="2084582" y="4745406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2</a:t>
            </a:r>
            <a:endParaRPr lang="en-US" dirty="0"/>
          </a:p>
        </p:txBody>
      </p:sp>
      <p:sp>
        <p:nvSpPr>
          <p:cNvPr id="473" name="TextBox 472"/>
          <p:cNvSpPr txBox="1"/>
          <p:nvPr/>
        </p:nvSpPr>
        <p:spPr>
          <a:xfrm rot="16200000">
            <a:off x="2486720" y="4754699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3</a:t>
            </a:r>
          </a:p>
        </p:txBody>
      </p:sp>
      <p:sp>
        <p:nvSpPr>
          <p:cNvPr id="474" name="TextBox 473"/>
          <p:cNvSpPr txBox="1"/>
          <p:nvPr/>
        </p:nvSpPr>
        <p:spPr>
          <a:xfrm rot="16200000">
            <a:off x="2759427" y="4859054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Pooling 2</a:t>
            </a:r>
            <a:endParaRPr lang="en-US" dirty="0"/>
          </a:p>
        </p:txBody>
      </p:sp>
      <p:sp>
        <p:nvSpPr>
          <p:cNvPr id="475" name="TextBox 474"/>
          <p:cNvSpPr txBox="1"/>
          <p:nvPr/>
        </p:nvSpPr>
        <p:spPr>
          <a:xfrm rot="16200000">
            <a:off x="3099877" y="4911411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2</a:t>
            </a:r>
            <a:endParaRPr lang="en-US" dirty="0"/>
          </a:p>
        </p:txBody>
      </p:sp>
      <p:grpSp>
        <p:nvGrpSpPr>
          <p:cNvPr id="476" name="Group 475"/>
          <p:cNvGrpSpPr/>
          <p:nvPr/>
        </p:nvGrpSpPr>
        <p:grpSpPr>
          <a:xfrm>
            <a:off x="7729197" y="1851778"/>
            <a:ext cx="331523" cy="2604574"/>
            <a:chOff x="2433414" y="1600201"/>
            <a:chExt cx="1373737" cy="2732517"/>
          </a:xfrm>
        </p:grpSpPr>
        <p:sp>
          <p:nvSpPr>
            <p:cNvPr id="477" name="Rectangle 476"/>
            <p:cNvSpPr/>
            <p:nvPr/>
          </p:nvSpPr>
          <p:spPr>
            <a:xfrm>
              <a:off x="2435551" y="2512464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2892751" y="1602337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9" name="Straight Connector 478"/>
            <p:cNvCxnSpPr/>
            <p:nvPr/>
          </p:nvCxnSpPr>
          <p:spPr>
            <a:xfrm flipV="1">
              <a:off x="2435551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/>
            <p:cNvCxnSpPr/>
            <p:nvPr/>
          </p:nvCxnSpPr>
          <p:spPr>
            <a:xfrm flipV="1">
              <a:off x="3347814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/>
            <p:cNvCxnSpPr/>
            <p:nvPr/>
          </p:nvCxnSpPr>
          <p:spPr>
            <a:xfrm flipV="1">
              <a:off x="3347814" y="3420455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/>
            <p:cNvCxnSpPr/>
            <p:nvPr/>
          </p:nvCxnSpPr>
          <p:spPr>
            <a:xfrm flipV="1">
              <a:off x="2433414" y="3420454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3" name="Group 482"/>
          <p:cNvGrpSpPr/>
          <p:nvPr/>
        </p:nvGrpSpPr>
        <p:grpSpPr>
          <a:xfrm>
            <a:off x="8715997" y="1851743"/>
            <a:ext cx="275663" cy="2612594"/>
            <a:chOff x="2433414" y="1600201"/>
            <a:chExt cx="1373737" cy="2732517"/>
          </a:xfrm>
        </p:grpSpPr>
        <p:sp>
          <p:nvSpPr>
            <p:cNvPr id="484" name="Rectangle 483"/>
            <p:cNvSpPr/>
            <p:nvPr/>
          </p:nvSpPr>
          <p:spPr>
            <a:xfrm>
              <a:off x="2435551" y="2512464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2892751" y="1602337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6" name="Straight Connector 485"/>
            <p:cNvCxnSpPr/>
            <p:nvPr/>
          </p:nvCxnSpPr>
          <p:spPr>
            <a:xfrm flipV="1">
              <a:off x="2435551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/>
            <p:cNvCxnSpPr/>
            <p:nvPr/>
          </p:nvCxnSpPr>
          <p:spPr>
            <a:xfrm flipV="1">
              <a:off x="3347814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/>
            <p:cNvCxnSpPr/>
            <p:nvPr/>
          </p:nvCxnSpPr>
          <p:spPr>
            <a:xfrm flipV="1">
              <a:off x="3347814" y="3420455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/>
            <p:nvPr/>
          </p:nvCxnSpPr>
          <p:spPr>
            <a:xfrm flipV="1">
              <a:off x="2433414" y="3420454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0" name="Group 489"/>
          <p:cNvGrpSpPr/>
          <p:nvPr/>
        </p:nvGrpSpPr>
        <p:grpSpPr>
          <a:xfrm>
            <a:off x="10714633" y="2278211"/>
            <a:ext cx="151983" cy="1959197"/>
            <a:chOff x="2433414" y="1600201"/>
            <a:chExt cx="1373737" cy="2732517"/>
          </a:xfrm>
        </p:grpSpPr>
        <p:sp>
          <p:nvSpPr>
            <p:cNvPr id="491" name="Rectangle 490"/>
            <p:cNvSpPr/>
            <p:nvPr/>
          </p:nvSpPr>
          <p:spPr>
            <a:xfrm>
              <a:off x="2435551" y="2512464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2892751" y="1602337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3" name="Straight Connector 492"/>
            <p:cNvCxnSpPr/>
            <p:nvPr/>
          </p:nvCxnSpPr>
          <p:spPr>
            <a:xfrm flipV="1">
              <a:off x="2435551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/>
            <p:cNvCxnSpPr/>
            <p:nvPr/>
          </p:nvCxnSpPr>
          <p:spPr>
            <a:xfrm flipV="1">
              <a:off x="3347814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/>
            <p:nvPr/>
          </p:nvCxnSpPr>
          <p:spPr>
            <a:xfrm flipV="1">
              <a:off x="3347814" y="3420455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/>
            <p:cNvCxnSpPr/>
            <p:nvPr/>
          </p:nvCxnSpPr>
          <p:spPr>
            <a:xfrm flipV="1">
              <a:off x="2433414" y="3420454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3" name="TextBox 512"/>
          <p:cNvSpPr txBox="1"/>
          <p:nvPr/>
        </p:nvSpPr>
        <p:spPr>
          <a:xfrm>
            <a:off x="3934241" y="394564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256</a:t>
            </a:r>
            <a:endParaRPr lang="en-US" dirty="0"/>
          </a:p>
        </p:txBody>
      </p:sp>
      <p:sp>
        <p:nvSpPr>
          <p:cNvPr id="514" name="TextBox 513"/>
          <p:cNvSpPr txBox="1"/>
          <p:nvPr/>
        </p:nvSpPr>
        <p:spPr>
          <a:xfrm>
            <a:off x="4265013" y="393808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256</a:t>
            </a:r>
            <a:endParaRPr lang="en-US" dirty="0"/>
          </a:p>
        </p:txBody>
      </p:sp>
      <p:sp>
        <p:nvSpPr>
          <p:cNvPr id="515" name="TextBox 514"/>
          <p:cNvSpPr txBox="1"/>
          <p:nvPr/>
        </p:nvSpPr>
        <p:spPr>
          <a:xfrm>
            <a:off x="4072409" y="21695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16" name="TextBox 515"/>
          <p:cNvSpPr txBox="1"/>
          <p:nvPr/>
        </p:nvSpPr>
        <p:spPr>
          <a:xfrm>
            <a:off x="4427629" y="21694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18" name="TextBox 517"/>
          <p:cNvSpPr txBox="1"/>
          <p:nvPr/>
        </p:nvSpPr>
        <p:spPr>
          <a:xfrm>
            <a:off x="4728395" y="21887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19" name="TextBox 518"/>
          <p:cNvSpPr txBox="1"/>
          <p:nvPr/>
        </p:nvSpPr>
        <p:spPr>
          <a:xfrm>
            <a:off x="5037194" y="2185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22" name="TextBox 521"/>
          <p:cNvSpPr txBox="1"/>
          <p:nvPr/>
        </p:nvSpPr>
        <p:spPr>
          <a:xfrm>
            <a:off x="5551178" y="2282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23" name="TextBox 522"/>
          <p:cNvSpPr txBox="1"/>
          <p:nvPr/>
        </p:nvSpPr>
        <p:spPr>
          <a:xfrm>
            <a:off x="5843794" y="22963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24" name="TextBox 523"/>
          <p:cNvSpPr txBox="1"/>
          <p:nvPr/>
        </p:nvSpPr>
        <p:spPr>
          <a:xfrm>
            <a:off x="6115357" y="229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25" name="TextBox 524"/>
          <p:cNvSpPr txBox="1"/>
          <p:nvPr/>
        </p:nvSpPr>
        <p:spPr>
          <a:xfrm>
            <a:off x="6415763" y="2297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26" name="TextBox 525"/>
          <p:cNvSpPr txBox="1"/>
          <p:nvPr/>
        </p:nvSpPr>
        <p:spPr>
          <a:xfrm rot="16200000">
            <a:off x="5124280" y="4758622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</a:t>
            </a:r>
            <a:r>
              <a:rPr lang="en-US" dirty="0"/>
              <a:t>6</a:t>
            </a:r>
            <a:endParaRPr lang="en-US" dirty="0" smtClean="0"/>
          </a:p>
        </p:txBody>
      </p:sp>
      <p:sp>
        <p:nvSpPr>
          <p:cNvPr id="527" name="TextBox 526"/>
          <p:cNvSpPr txBox="1"/>
          <p:nvPr/>
        </p:nvSpPr>
        <p:spPr>
          <a:xfrm rot="16200000">
            <a:off x="5386462" y="4744896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</a:t>
            </a:r>
            <a:r>
              <a:rPr lang="en-US" dirty="0"/>
              <a:t>7</a:t>
            </a:r>
          </a:p>
        </p:txBody>
      </p:sp>
      <p:sp>
        <p:nvSpPr>
          <p:cNvPr id="528" name="TextBox 527"/>
          <p:cNvSpPr txBox="1"/>
          <p:nvPr/>
        </p:nvSpPr>
        <p:spPr>
          <a:xfrm rot="16200000">
            <a:off x="5529871" y="4849384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Pooling </a:t>
            </a:r>
            <a:r>
              <a:rPr lang="en-US" dirty="0"/>
              <a:t>4</a:t>
            </a:r>
          </a:p>
        </p:txBody>
      </p:sp>
      <p:sp>
        <p:nvSpPr>
          <p:cNvPr id="529" name="TextBox 528"/>
          <p:cNvSpPr txBox="1"/>
          <p:nvPr/>
        </p:nvSpPr>
        <p:spPr>
          <a:xfrm rot="16200000">
            <a:off x="5780477" y="4875613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</a:t>
            </a:r>
            <a:r>
              <a:rPr lang="en-US" dirty="0"/>
              <a:t>4</a:t>
            </a:r>
          </a:p>
        </p:txBody>
      </p:sp>
      <p:sp>
        <p:nvSpPr>
          <p:cNvPr id="530" name="TextBox 529"/>
          <p:cNvSpPr txBox="1"/>
          <p:nvPr/>
        </p:nvSpPr>
        <p:spPr>
          <a:xfrm>
            <a:off x="8335889" y="180091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256</a:t>
            </a:r>
            <a:endParaRPr lang="en-US" dirty="0"/>
          </a:p>
        </p:txBody>
      </p:sp>
      <p:grpSp>
        <p:nvGrpSpPr>
          <p:cNvPr id="532" name="Group 531"/>
          <p:cNvGrpSpPr/>
          <p:nvPr/>
        </p:nvGrpSpPr>
        <p:grpSpPr>
          <a:xfrm>
            <a:off x="10050914" y="2505106"/>
            <a:ext cx="471416" cy="1500564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533" name="Rectangle 532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Parallelogram 533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Parallelogram 535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7" name="Straight Connector 536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8" name="Straight Connector 537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9" name="Group 538"/>
          <p:cNvGrpSpPr/>
          <p:nvPr/>
        </p:nvGrpSpPr>
        <p:grpSpPr>
          <a:xfrm>
            <a:off x="9709262" y="1851742"/>
            <a:ext cx="275663" cy="2612594"/>
            <a:chOff x="2433414" y="1600201"/>
            <a:chExt cx="1373737" cy="2732517"/>
          </a:xfrm>
        </p:grpSpPr>
        <p:sp>
          <p:nvSpPr>
            <p:cNvPr id="540" name="Rectangle 539"/>
            <p:cNvSpPr/>
            <p:nvPr/>
          </p:nvSpPr>
          <p:spPr>
            <a:xfrm>
              <a:off x="2435551" y="2512464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2892751" y="1602337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2" name="Straight Connector 541"/>
            <p:cNvCxnSpPr/>
            <p:nvPr/>
          </p:nvCxnSpPr>
          <p:spPr>
            <a:xfrm flipV="1">
              <a:off x="2435551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/>
            <p:cNvCxnSpPr/>
            <p:nvPr/>
          </p:nvCxnSpPr>
          <p:spPr>
            <a:xfrm flipV="1">
              <a:off x="3347814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/>
            <p:cNvCxnSpPr/>
            <p:nvPr/>
          </p:nvCxnSpPr>
          <p:spPr>
            <a:xfrm flipV="1">
              <a:off x="3347814" y="3420455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/>
            <p:cNvCxnSpPr/>
            <p:nvPr/>
          </p:nvCxnSpPr>
          <p:spPr>
            <a:xfrm flipV="1">
              <a:off x="2433414" y="3420454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6" name="TextBox 545"/>
          <p:cNvSpPr txBox="1"/>
          <p:nvPr/>
        </p:nvSpPr>
        <p:spPr>
          <a:xfrm>
            <a:off x="9361655" y="180091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128</a:t>
            </a:r>
            <a:endParaRPr lang="en-US" dirty="0"/>
          </a:p>
        </p:txBody>
      </p:sp>
      <p:sp>
        <p:nvSpPr>
          <p:cNvPr id="547" name="TextBox 546"/>
          <p:cNvSpPr txBox="1"/>
          <p:nvPr/>
        </p:nvSpPr>
        <p:spPr>
          <a:xfrm rot="16200000">
            <a:off x="9639776" y="4459256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</a:t>
            </a:r>
            <a:r>
              <a:rPr lang="en-US" dirty="0"/>
              <a:t>7</a:t>
            </a:r>
          </a:p>
        </p:txBody>
      </p:sp>
      <p:sp>
        <p:nvSpPr>
          <p:cNvPr id="548" name="TextBox 547"/>
          <p:cNvSpPr txBox="1"/>
          <p:nvPr/>
        </p:nvSpPr>
        <p:spPr>
          <a:xfrm>
            <a:off x="10478754" y="4402941"/>
            <a:ext cx="1245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connected </a:t>
            </a:r>
            <a:r>
              <a:rPr lang="en-US" dirty="0"/>
              <a:t>4</a:t>
            </a:r>
            <a:r>
              <a:rPr lang="en-US" dirty="0" smtClean="0"/>
              <a:t> Dense (</a:t>
            </a:r>
            <a:r>
              <a:rPr lang="en-US" dirty="0" err="1" smtClean="0"/>
              <a:t>SoftMax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49" name="TextBox 548"/>
          <p:cNvSpPr txBox="1"/>
          <p:nvPr/>
        </p:nvSpPr>
        <p:spPr>
          <a:xfrm>
            <a:off x="10696666" y="18325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50" name="TextBox 549"/>
          <p:cNvSpPr txBox="1"/>
          <p:nvPr/>
        </p:nvSpPr>
        <p:spPr>
          <a:xfrm>
            <a:off x="4875460" y="308600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551" name="TextBox 550"/>
          <p:cNvSpPr txBox="1"/>
          <p:nvPr/>
        </p:nvSpPr>
        <p:spPr>
          <a:xfrm>
            <a:off x="6275998" y="305047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pic>
        <p:nvPicPr>
          <p:cNvPr id="231" name="Picture 2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4060" y="1957923"/>
            <a:ext cx="2352963" cy="2309657"/>
          </a:xfrm>
          <a:prstGeom prst="rect">
            <a:avLst/>
          </a:prstGeom>
          <a:scene3d>
            <a:camera prst="orthographicFront">
              <a:rot lat="1198856" lon="17101136" rev="26512"/>
            </a:camera>
            <a:lightRig rig="threePt" dir="t"/>
          </a:scene3d>
        </p:spPr>
      </p:pic>
      <p:grpSp>
        <p:nvGrpSpPr>
          <p:cNvPr id="232" name="Group 231"/>
          <p:cNvGrpSpPr/>
          <p:nvPr/>
        </p:nvGrpSpPr>
        <p:grpSpPr>
          <a:xfrm>
            <a:off x="620354" y="1752600"/>
            <a:ext cx="707235" cy="2732517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237" name="Rectangle 236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Parallelogram 239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Parallelogram 241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3" name="Straight Connector 242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5" name="TextBox 244"/>
          <p:cNvSpPr txBox="1"/>
          <p:nvPr/>
        </p:nvSpPr>
        <p:spPr>
          <a:xfrm>
            <a:off x="611212" y="39632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246" name="TextBox 245"/>
          <p:cNvSpPr txBox="1"/>
          <p:nvPr/>
        </p:nvSpPr>
        <p:spPr>
          <a:xfrm>
            <a:off x="729105" y="21493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grpSp>
        <p:nvGrpSpPr>
          <p:cNvPr id="247" name="Group 246"/>
          <p:cNvGrpSpPr/>
          <p:nvPr/>
        </p:nvGrpSpPr>
        <p:grpSpPr>
          <a:xfrm>
            <a:off x="1009912" y="1744580"/>
            <a:ext cx="707235" cy="2732517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248" name="Rectangle 247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Parallelogram 248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Parallelogram 250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2" name="Straight Connector 251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4" name="TextBox 253"/>
          <p:cNvSpPr txBox="1"/>
          <p:nvPr/>
        </p:nvSpPr>
        <p:spPr>
          <a:xfrm>
            <a:off x="1005142" y="3971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255" name="TextBox 254"/>
          <p:cNvSpPr txBox="1"/>
          <p:nvPr/>
        </p:nvSpPr>
        <p:spPr>
          <a:xfrm>
            <a:off x="1109411" y="2156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256" name="TextBox 255"/>
          <p:cNvSpPr txBox="1"/>
          <p:nvPr/>
        </p:nvSpPr>
        <p:spPr>
          <a:xfrm rot="16200000">
            <a:off x="298897" y="4787430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0</a:t>
            </a:r>
            <a:endParaRPr lang="en-US" dirty="0"/>
          </a:p>
        </p:txBody>
      </p:sp>
      <p:sp>
        <p:nvSpPr>
          <p:cNvPr id="257" name="TextBox 256"/>
          <p:cNvSpPr txBox="1"/>
          <p:nvPr/>
        </p:nvSpPr>
        <p:spPr>
          <a:xfrm rot="16200000">
            <a:off x="700604" y="4762102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1</a:t>
            </a:r>
            <a:endParaRPr lang="en-US" dirty="0"/>
          </a:p>
        </p:txBody>
      </p:sp>
      <p:grpSp>
        <p:nvGrpSpPr>
          <p:cNvPr id="258" name="Group 257"/>
          <p:cNvGrpSpPr/>
          <p:nvPr/>
        </p:nvGrpSpPr>
        <p:grpSpPr>
          <a:xfrm>
            <a:off x="1421634" y="1744580"/>
            <a:ext cx="624060" cy="2740538"/>
            <a:chOff x="8854165" y="1600200"/>
            <a:chExt cx="975998" cy="2732517"/>
          </a:xfrm>
          <a:solidFill>
            <a:srgbClr val="E4C8FC">
              <a:alpha val="60000"/>
            </a:srgbClr>
          </a:solidFill>
        </p:grpSpPr>
        <p:sp>
          <p:nvSpPr>
            <p:cNvPr id="259" name="Rectangle 258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Parallelogram 261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Parallelogram 264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6" name="Straight Connector 265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8" name="TextBox 267"/>
          <p:cNvSpPr txBox="1"/>
          <p:nvPr/>
        </p:nvSpPr>
        <p:spPr>
          <a:xfrm rot="16200000">
            <a:off x="1009842" y="4868128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Pooling 1</a:t>
            </a:r>
            <a:endParaRPr lang="en-US" dirty="0"/>
          </a:p>
        </p:txBody>
      </p:sp>
      <p:sp>
        <p:nvSpPr>
          <p:cNvPr id="269" name="TextBox 268"/>
          <p:cNvSpPr txBox="1"/>
          <p:nvPr/>
        </p:nvSpPr>
        <p:spPr>
          <a:xfrm>
            <a:off x="1487114" y="21516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270" name="TextBox 269"/>
          <p:cNvSpPr txBox="1"/>
          <p:nvPr/>
        </p:nvSpPr>
        <p:spPr>
          <a:xfrm>
            <a:off x="7267691" y="560355"/>
            <a:ext cx="1312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connected 1 Dense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ReLU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1" name="TextBox 270"/>
          <p:cNvSpPr txBox="1"/>
          <p:nvPr/>
        </p:nvSpPr>
        <p:spPr>
          <a:xfrm>
            <a:off x="9709262" y="488443"/>
            <a:ext cx="1245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connected 3 Dense (</a:t>
            </a:r>
            <a:r>
              <a:rPr lang="en-US" dirty="0" err="1" smtClean="0"/>
              <a:t>ReLU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2" name="TextBox 271"/>
          <p:cNvSpPr txBox="1"/>
          <p:nvPr/>
        </p:nvSpPr>
        <p:spPr>
          <a:xfrm>
            <a:off x="8494546" y="495888"/>
            <a:ext cx="1233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connected 2 </a:t>
            </a:r>
            <a:r>
              <a:rPr lang="en-US" dirty="0"/>
              <a:t>Dense  </a:t>
            </a:r>
            <a:r>
              <a:rPr lang="en-US" dirty="0" smtClean="0"/>
              <a:t>(</a:t>
            </a:r>
            <a:r>
              <a:rPr lang="en-US" dirty="0" err="1" smtClean="0"/>
              <a:t>ReLU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7" name="TextBox 276"/>
          <p:cNvSpPr txBox="1"/>
          <p:nvPr/>
        </p:nvSpPr>
        <p:spPr>
          <a:xfrm>
            <a:off x="7388899" y="179169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512</a:t>
            </a:r>
            <a:endParaRPr lang="en-US" dirty="0"/>
          </a:p>
        </p:txBody>
      </p:sp>
      <p:grpSp>
        <p:nvGrpSpPr>
          <p:cNvPr id="287" name="Group 286"/>
          <p:cNvGrpSpPr/>
          <p:nvPr/>
        </p:nvGrpSpPr>
        <p:grpSpPr>
          <a:xfrm>
            <a:off x="1771090" y="1752600"/>
            <a:ext cx="623649" cy="2722359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288" name="Rectangle 287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Parallelogram 288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Parallelogram 290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2" name="Straight Connector 291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4" name="TextBox 293"/>
          <p:cNvSpPr txBox="1"/>
          <p:nvPr/>
        </p:nvSpPr>
        <p:spPr>
          <a:xfrm rot="16200000">
            <a:off x="1387042" y="4904421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1</a:t>
            </a:r>
            <a:endParaRPr lang="en-US" dirty="0"/>
          </a:p>
        </p:txBody>
      </p:sp>
      <p:sp>
        <p:nvSpPr>
          <p:cNvPr id="295" name="TextBox 294"/>
          <p:cNvSpPr txBox="1"/>
          <p:nvPr/>
        </p:nvSpPr>
        <p:spPr>
          <a:xfrm>
            <a:off x="1732092" y="32139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296" name="TextBox 295"/>
          <p:cNvSpPr txBox="1"/>
          <p:nvPr/>
        </p:nvSpPr>
        <p:spPr>
          <a:xfrm>
            <a:off x="1835553" y="2156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304" name="Right Arrow 303"/>
          <p:cNvSpPr/>
          <p:nvPr/>
        </p:nvSpPr>
        <p:spPr>
          <a:xfrm>
            <a:off x="7733279" y="3144531"/>
            <a:ext cx="3400222" cy="2569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5" name="Group 304"/>
          <p:cNvGrpSpPr/>
          <p:nvPr/>
        </p:nvGrpSpPr>
        <p:grpSpPr>
          <a:xfrm>
            <a:off x="8102399" y="2490901"/>
            <a:ext cx="471416" cy="1500564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306" name="Rectangle 305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Parallelogram 306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Parallelogram 308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0" name="Straight Connector 309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2" name="TextBox 311"/>
          <p:cNvSpPr txBox="1"/>
          <p:nvPr/>
        </p:nvSpPr>
        <p:spPr>
          <a:xfrm>
            <a:off x="8157753" y="32139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318" name="TextBox 317"/>
          <p:cNvSpPr txBox="1"/>
          <p:nvPr/>
        </p:nvSpPr>
        <p:spPr>
          <a:xfrm rot="16200000">
            <a:off x="7673723" y="4430114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5</a:t>
            </a:r>
            <a:endParaRPr lang="en-US" dirty="0"/>
          </a:p>
        </p:txBody>
      </p:sp>
      <p:grpSp>
        <p:nvGrpSpPr>
          <p:cNvPr id="319" name="Group 318"/>
          <p:cNvGrpSpPr/>
          <p:nvPr/>
        </p:nvGrpSpPr>
        <p:grpSpPr>
          <a:xfrm>
            <a:off x="9066123" y="2490008"/>
            <a:ext cx="471416" cy="1500564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320" name="Rectangle 319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Parallelogram 325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Parallelogram 335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7" name="Straight Connector 336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9" name="TextBox 338"/>
          <p:cNvSpPr txBox="1"/>
          <p:nvPr/>
        </p:nvSpPr>
        <p:spPr>
          <a:xfrm>
            <a:off x="9117849" y="32843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340" name="TextBox 339"/>
          <p:cNvSpPr txBox="1"/>
          <p:nvPr/>
        </p:nvSpPr>
        <p:spPr>
          <a:xfrm rot="16200000">
            <a:off x="8745843" y="4449128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6</a:t>
            </a:r>
            <a:endParaRPr lang="en-US" dirty="0"/>
          </a:p>
        </p:txBody>
      </p:sp>
      <p:grpSp>
        <p:nvGrpSpPr>
          <p:cNvPr id="342" name="Group 341"/>
          <p:cNvGrpSpPr/>
          <p:nvPr/>
        </p:nvGrpSpPr>
        <p:grpSpPr>
          <a:xfrm>
            <a:off x="2367851" y="1870386"/>
            <a:ext cx="714545" cy="2520167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343" name="Rectangle 342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Parallelogram 343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Parallelogram 345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7" name="Straight Connector 346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9" name="TextBox 348"/>
          <p:cNvSpPr txBox="1"/>
          <p:nvPr/>
        </p:nvSpPr>
        <p:spPr>
          <a:xfrm>
            <a:off x="2268338" y="396327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128</a:t>
            </a:r>
            <a:endParaRPr lang="en-US" dirty="0"/>
          </a:p>
        </p:txBody>
      </p:sp>
      <p:sp>
        <p:nvSpPr>
          <p:cNvPr id="350" name="TextBox 349"/>
          <p:cNvSpPr txBox="1"/>
          <p:nvPr/>
        </p:nvSpPr>
        <p:spPr>
          <a:xfrm>
            <a:off x="2443650" y="21493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grpSp>
        <p:nvGrpSpPr>
          <p:cNvPr id="351" name="Group 350"/>
          <p:cNvGrpSpPr/>
          <p:nvPr/>
        </p:nvGrpSpPr>
        <p:grpSpPr>
          <a:xfrm>
            <a:off x="2765648" y="1870386"/>
            <a:ext cx="678280" cy="2512437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352" name="Rectangle 351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Parallelogram 352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Parallelogram 354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6" name="Straight Connector 355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8" name="TextBox 357"/>
          <p:cNvSpPr txBox="1"/>
          <p:nvPr/>
        </p:nvSpPr>
        <p:spPr>
          <a:xfrm>
            <a:off x="2685054" y="39713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128</a:t>
            </a:r>
            <a:endParaRPr lang="en-US" dirty="0"/>
          </a:p>
        </p:txBody>
      </p:sp>
      <p:sp>
        <p:nvSpPr>
          <p:cNvPr id="359" name="TextBox 358"/>
          <p:cNvSpPr txBox="1"/>
          <p:nvPr/>
        </p:nvSpPr>
        <p:spPr>
          <a:xfrm>
            <a:off x="2841920" y="2156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grpSp>
        <p:nvGrpSpPr>
          <p:cNvPr id="360" name="Group 359"/>
          <p:cNvGrpSpPr/>
          <p:nvPr/>
        </p:nvGrpSpPr>
        <p:grpSpPr>
          <a:xfrm>
            <a:off x="3169131" y="1870386"/>
            <a:ext cx="585566" cy="2520168"/>
            <a:chOff x="8854165" y="1600200"/>
            <a:chExt cx="975998" cy="2732517"/>
          </a:xfrm>
          <a:solidFill>
            <a:srgbClr val="E4C8FC">
              <a:alpha val="60000"/>
            </a:srgbClr>
          </a:solidFill>
        </p:grpSpPr>
        <p:sp>
          <p:nvSpPr>
            <p:cNvPr id="361" name="Rectangle 360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Parallelogram 361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Parallelogram 363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5" name="Straight Connector 364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7" name="TextBox 366"/>
          <p:cNvSpPr txBox="1"/>
          <p:nvPr/>
        </p:nvSpPr>
        <p:spPr>
          <a:xfrm>
            <a:off x="3234411" y="21609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grpSp>
        <p:nvGrpSpPr>
          <p:cNvPr id="368" name="Group 367"/>
          <p:cNvGrpSpPr/>
          <p:nvPr/>
        </p:nvGrpSpPr>
        <p:grpSpPr>
          <a:xfrm>
            <a:off x="3510349" y="1870387"/>
            <a:ext cx="597017" cy="2510376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369" name="Rectangle 368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Parallelogram 369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Parallelogram 371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3" name="Straight Connector 372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5" name="TextBox 374"/>
          <p:cNvSpPr txBox="1"/>
          <p:nvPr/>
        </p:nvSpPr>
        <p:spPr>
          <a:xfrm>
            <a:off x="3421739" y="30901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376" name="TextBox 375"/>
          <p:cNvSpPr txBox="1"/>
          <p:nvPr/>
        </p:nvSpPr>
        <p:spPr>
          <a:xfrm>
            <a:off x="3599526" y="2156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grpSp>
        <p:nvGrpSpPr>
          <p:cNvPr id="377" name="Group 376"/>
          <p:cNvGrpSpPr/>
          <p:nvPr/>
        </p:nvGrpSpPr>
        <p:grpSpPr>
          <a:xfrm>
            <a:off x="4097533" y="2141069"/>
            <a:ext cx="471053" cy="2126512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378" name="Rectangle 377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Parallelogram 378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Parallelogram 380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2" name="Straight Connector 381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4" name="Group 383"/>
          <p:cNvGrpSpPr/>
          <p:nvPr/>
        </p:nvGrpSpPr>
        <p:grpSpPr>
          <a:xfrm>
            <a:off x="4379998" y="2149302"/>
            <a:ext cx="423154" cy="2111829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385" name="Rectangle 384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Parallelogram 404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Parallelogram 434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6" name="Straight Connector 435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8" name="TextBox 437"/>
          <p:cNvSpPr txBox="1"/>
          <p:nvPr/>
        </p:nvSpPr>
        <p:spPr>
          <a:xfrm rot="16200000">
            <a:off x="3758939" y="4763353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4</a:t>
            </a:r>
          </a:p>
        </p:txBody>
      </p:sp>
      <p:sp>
        <p:nvSpPr>
          <p:cNvPr id="439" name="TextBox 438"/>
          <p:cNvSpPr txBox="1"/>
          <p:nvPr/>
        </p:nvSpPr>
        <p:spPr>
          <a:xfrm rot="16200000">
            <a:off x="4021121" y="4749627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5</a:t>
            </a:r>
            <a:endParaRPr lang="en-US" dirty="0"/>
          </a:p>
        </p:txBody>
      </p:sp>
      <p:grpSp>
        <p:nvGrpSpPr>
          <p:cNvPr id="440" name="Group 439"/>
          <p:cNvGrpSpPr/>
          <p:nvPr/>
        </p:nvGrpSpPr>
        <p:grpSpPr>
          <a:xfrm>
            <a:off x="4634978" y="2149302"/>
            <a:ext cx="444724" cy="2126513"/>
            <a:chOff x="8854165" y="1600200"/>
            <a:chExt cx="975998" cy="2732517"/>
          </a:xfrm>
          <a:solidFill>
            <a:srgbClr val="E4C8FC">
              <a:alpha val="60000"/>
            </a:srgbClr>
          </a:solidFill>
        </p:grpSpPr>
        <p:sp>
          <p:nvSpPr>
            <p:cNvPr id="441" name="Rectangle 440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Parallelogram 441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Parallelogram 443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5" name="Straight Connector 444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7" name="TextBox 446"/>
          <p:cNvSpPr txBox="1"/>
          <p:nvPr/>
        </p:nvSpPr>
        <p:spPr>
          <a:xfrm rot="16200000">
            <a:off x="4164530" y="4854115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Pooling 3</a:t>
            </a:r>
            <a:endParaRPr lang="en-US" dirty="0"/>
          </a:p>
        </p:txBody>
      </p:sp>
      <p:grpSp>
        <p:nvGrpSpPr>
          <p:cNvPr id="448" name="Group 447"/>
          <p:cNvGrpSpPr/>
          <p:nvPr/>
        </p:nvGrpSpPr>
        <p:grpSpPr>
          <a:xfrm>
            <a:off x="4910754" y="2141069"/>
            <a:ext cx="433541" cy="2117336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449" name="Rectangle 448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Parallelogram 449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Parallelogram 451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3" name="Straight Connector 452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5" name="TextBox 454"/>
          <p:cNvSpPr txBox="1"/>
          <p:nvPr/>
        </p:nvSpPr>
        <p:spPr>
          <a:xfrm rot="16200000">
            <a:off x="4415136" y="4880344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3</a:t>
            </a:r>
            <a:endParaRPr lang="en-US" dirty="0"/>
          </a:p>
        </p:txBody>
      </p:sp>
      <p:grpSp>
        <p:nvGrpSpPr>
          <p:cNvPr id="456" name="Group 455"/>
          <p:cNvGrpSpPr/>
          <p:nvPr/>
        </p:nvGrpSpPr>
        <p:grpSpPr>
          <a:xfrm>
            <a:off x="5384255" y="2262790"/>
            <a:ext cx="547649" cy="1911649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457" name="Rectangle 456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Parallelogram 457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Parallelogram 459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1" name="Straight Connector 460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4" name="Group 503"/>
          <p:cNvGrpSpPr/>
          <p:nvPr/>
        </p:nvGrpSpPr>
        <p:grpSpPr>
          <a:xfrm>
            <a:off x="5983648" y="2262786"/>
            <a:ext cx="517038" cy="1911650"/>
            <a:chOff x="8854165" y="1600200"/>
            <a:chExt cx="975998" cy="2732517"/>
          </a:xfrm>
          <a:solidFill>
            <a:srgbClr val="E4C8FC">
              <a:alpha val="60000"/>
            </a:srgbClr>
          </a:solidFill>
        </p:grpSpPr>
        <p:sp>
          <p:nvSpPr>
            <p:cNvPr id="505" name="Rectangle 504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Parallelogram 505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Parallelogram 507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9" name="Straight Connector 508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0" name="Straight Connector 509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1" name="Group 510"/>
          <p:cNvGrpSpPr/>
          <p:nvPr/>
        </p:nvGrpSpPr>
        <p:grpSpPr>
          <a:xfrm>
            <a:off x="6277718" y="2270370"/>
            <a:ext cx="504037" cy="1903401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512" name="Rectangle 511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Parallelogram 516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Parallelogram 551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3" name="Straight Connector 552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4" name="Straight Connector 553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5" name="Group 554"/>
          <p:cNvGrpSpPr/>
          <p:nvPr/>
        </p:nvGrpSpPr>
        <p:grpSpPr>
          <a:xfrm>
            <a:off x="6904180" y="2431840"/>
            <a:ext cx="732057" cy="1500564"/>
            <a:chOff x="8854165" y="1600200"/>
            <a:chExt cx="975998" cy="2732517"/>
          </a:xfrm>
          <a:solidFill>
            <a:schemeClr val="accent4">
              <a:lumMod val="60000"/>
              <a:lumOff val="40000"/>
              <a:alpha val="60000"/>
            </a:schemeClr>
          </a:solidFill>
        </p:grpSpPr>
        <p:sp>
          <p:nvSpPr>
            <p:cNvPr id="556" name="Rectangle 555"/>
            <p:cNvSpPr/>
            <p:nvPr/>
          </p:nvSpPr>
          <p:spPr>
            <a:xfrm>
              <a:off x="9132502" y="1602336"/>
              <a:ext cx="690949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Parallelogram 556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8854530" y="2512463"/>
              <a:ext cx="626118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Parallelogram 558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0" name="Straight Connector 559"/>
            <p:cNvCxnSpPr/>
            <p:nvPr/>
          </p:nvCxnSpPr>
          <p:spPr>
            <a:xfrm flipV="1">
              <a:off x="9513814" y="3419383"/>
              <a:ext cx="316349" cy="875087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1" name="Straight Connector 560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2" name="TextBox 561"/>
          <p:cNvSpPr txBox="1"/>
          <p:nvPr/>
        </p:nvSpPr>
        <p:spPr>
          <a:xfrm rot="16200000">
            <a:off x="6736420" y="4241425"/>
            <a:ext cx="83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Flatten</a:t>
            </a:r>
            <a:endParaRPr lang="en-US" dirty="0"/>
          </a:p>
        </p:txBody>
      </p:sp>
      <p:sp>
        <p:nvSpPr>
          <p:cNvPr id="563" name="TextBox 562"/>
          <p:cNvSpPr txBox="1"/>
          <p:nvPr/>
        </p:nvSpPr>
        <p:spPr>
          <a:xfrm>
            <a:off x="6968926" y="248168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2048</a:t>
            </a:r>
            <a:endParaRPr lang="en-US" dirty="0"/>
          </a:p>
        </p:txBody>
      </p:sp>
      <p:sp>
        <p:nvSpPr>
          <p:cNvPr id="564" name="TextBox 563"/>
          <p:cNvSpPr txBox="1"/>
          <p:nvPr/>
        </p:nvSpPr>
        <p:spPr>
          <a:xfrm rot="16200000">
            <a:off x="2084582" y="4745406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2</a:t>
            </a:r>
            <a:endParaRPr lang="en-US" dirty="0"/>
          </a:p>
        </p:txBody>
      </p:sp>
      <p:sp>
        <p:nvSpPr>
          <p:cNvPr id="565" name="TextBox 564"/>
          <p:cNvSpPr txBox="1"/>
          <p:nvPr/>
        </p:nvSpPr>
        <p:spPr>
          <a:xfrm rot="16200000">
            <a:off x="2486720" y="4754699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3</a:t>
            </a:r>
          </a:p>
        </p:txBody>
      </p:sp>
      <p:sp>
        <p:nvSpPr>
          <p:cNvPr id="566" name="TextBox 565"/>
          <p:cNvSpPr txBox="1"/>
          <p:nvPr/>
        </p:nvSpPr>
        <p:spPr>
          <a:xfrm rot="16200000">
            <a:off x="2759427" y="4859054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Pooling 2</a:t>
            </a:r>
            <a:endParaRPr lang="en-US" dirty="0"/>
          </a:p>
        </p:txBody>
      </p:sp>
      <p:sp>
        <p:nvSpPr>
          <p:cNvPr id="567" name="TextBox 566"/>
          <p:cNvSpPr txBox="1"/>
          <p:nvPr/>
        </p:nvSpPr>
        <p:spPr>
          <a:xfrm rot="16200000">
            <a:off x="3099877" y="4911411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2</a:t>
            </a:r>
            <a:endParaRPr lang="en-US" dirty="0"/>
          </a:p>
        </p:txBody>
      </p:sp>
      <p:grpSp>
        <p:nvGrpSpPr>
          <p:cNvPr id="568" name="Group 567"/>
          <p:cNvGrpSpPr/>
          <p:nvPr/>
        </p:nvGrpSpPr>
        <p:grpSpPr>
          <a:xfrm>
            <a:off x="7729197" y="1851778"/>
            <a:ext cx="331523" cy="2604574"/>
            <a:chOff x="2433414" y="1600201"/>
            <a:chExt cx="1373737" cy="2732517"/>
          </a:xfrm>
        </p:grpSpPr>
        <p:sp>
          <p:nvSpPr>
            <p:cNvPr id="569" name="Rectangle 568"/>
            <p:cNvSpPr/>
            <p:nvPr/>
          </p:nvSpPr>
          <p:spPr>
            <a:xfrm>
              <a:off x="2435551" y="2512464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2892751" y="1602337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1" name="Straight Connector 570"/>
            <p:cNvCxnSpPr/>
            <p:nvPr/>
          </p:nvCxnSpPr>
          <p:spPr>
            <a:xfrm flipV="1">
              <a:off x="2435551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/>
            <p:cNvCxnSpPr/>
            <p:nvPr/>
          </p:nvCxnSpPr>
          <p:spPr>
            <a:xfrm flipV="1">
              <a:off x="3347814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/>
            <p:cNvCxnSpPr/>
            <p:nvPr/>
          </p:nvCxnSpPr>
          <p:spPr>
            <a:xfrm flipV="1">
              <a:off x="3347814" y="3420455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/>
            <p:cNvCxnSpPr/>
            <p:nvPr/>
          </p:nvCxnSpPr>
          <p:spPr>
            <a:xfrm flipV="1">
              <a:off x="2433414" y="3420454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5" name="Group 574"/>
          <p:cNvGrpSpPr/>
          <p:nvPr/>
        </p:nvGrpSpPr>
        <p:grpSpPr>
          <a:xfrm>
            <a:off x="8715997" y="1851743"/>
            <a:ext cx="275663" cy="2612594"/>
            <a:chOff x="2433414" y="1600201"/>
            <a:chExt cx="1373737" cy="2732517"/>
          </a:xfrm>
        </p:grpSpPr>
        <p:sp>
          <p:nvSpPr>
            <p:cNvPr id="576" name="Rectangle 575"/>
            <p:cNvSpPr/>
            <p:nvPr/>
          </p:nvSpPr>
          <p:spPr>
            <a:xfrm>
              <a:off x="2435551" y="2512464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2892751" y="1602337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8" name="Straight Connector 577"/>
            <p:cNvCxnSpPr/>
            <p:nvPr/>
          </p:nvCxnSpPr>
          <p:spPr>
            <a:xfrm flipV="1">
              <a:off x="2435551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/>
            <p:cNvCxnSpPr/>
            <p:nvPr/>
          </p:nvCxnSpPr>
          <p:spPr>
            <a:xfrm flipV="1">
              <a:off x="3347814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/>
            <p:cNvCxnSpPr/>
            <p:nvPr/>
          </p:nvCxnSpPr>
          <p:spPr>
            <a:xfrm flipV="1">
              <a:off x="3347814" y="3420455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/>
            <p:cNvCxnSpPr/>
            <p:nvPr/>
          </p:nvCxnSpPr>
          <p:spPr>
            <a:xfrm flipV="1">
              <a:off x="2433414" y="3420454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2" name="Group 581"/>
          <p:cNvGrpSpPr/>
          <p:nvPr/>
        </p:nvGrpSpPr>
        <p:grpSpPr>
          <a:xfrm>
            <a:off x="10714633" y="2278211"/>
            <a:ext cx="151983" cy="1959197"/>
            <a:chOff x="2433414" y="1600201"/>
            <a:chExt cx="1373737" cy="2732517"/>
          </a:xfrm>
        </p:grpSpPr>
        <p:sp>
          <p:nvSpPr>
            <p:cNvPr id="583" name="Rectangle 582"/>
            <p:cNvSpPr/>
            <p:nvPr/>
          </p:nvSpPr>
          <p:spPr>
            <a:xfrm>
              <a:off x="2435551" y="2512464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2892751" y="1602337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5" name="Straight Connector 584"/>
            <p:cNvCxnSpPr/>
            <p:nvPr/>
          </p:nvCxnSpPr>
          <p:spPr>
            <a:xfrm flipV="1">
              <a:off x="2435551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/>
            <p:cNvCxnSpPr/>
            <p:nvPr/>
          </p:nvCxnSpPr>
          <p:spPr>
            <a:xfrm flipV="1">
              <a:off x="3347814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/>
            <p:cNvCxnSpPr/>
            <p:nvPr/>
          </p:nvCxnSpPr>
          <p:spPr>
            <a:xfrm flipV="1">
              <a:off x="3347814" y="3420455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/>
            <p:cNvCxnSpPr/>
            <p:nvPr/>
          </p:nvCxnSpPr>
          <p:spPr>
            <a:xfrm flipV="1">
              <a:off x="2433414" y="3420454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9" name="TextBox 588"/>
          <p:cNvSpPr txBox="1"/>
          <p:nvPr/>
        </p:nvSpPr>
        <p:spPr>
          <a:xfrm>
            <a:off x="3934241" y="394564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256</a:t>
            </a:r>
            <a:endParaRPr lang="en-US" dirty="0"/>
          </a:p>
        </p:txBody>
      </p:sp>
      <p:sp>
        <p:nvSpPr>
          <p:cNvPr id="590" name="TextBox 589"/>
          <p:cNvSpPr txBox="1"/>
          <p:nvPr/>
        </p:nvSpPr>
        <p:spPr>
          <a:xfrm>
            <a:off x="4265013" y="393808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256</a:t>
            </a:r>
            <a:endParaRPr lang="en-US" dirty="0"/>
          </a:p>
        </p:txBody>
      </p:sp>
      <p:sp>
        <p:nvSpPr>
          <p:cNvPr id="591" name="TextBox 590"/>
          <p:cNvSpPr txBox="1"/>
          <p:nvPr/>
        </p:nvSpPr>
        <p:spPr>
          <a:xfrm>
            <a:off x="4072409" y="21695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92" name="TextBox 591"/>
          <p:cNvSpPr txBox="1"/>
          <p:nvPr/>
        </p:nvSpPr>
        <p:spPr>
          <a:xfrm>
            <a:off x="4427629" y="21694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93" name="TextBox 592"/>
          <p:cNvSpPr txBox="1"/>
          <p:nvPr/>
        </p:nvSpPr>
        <p:spPr>
          <a:xfrm>
            <a:off x="4728395" y="21887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94" name="TextBox 593"/>
          <p:cNvSpPr txBox="1"/>
          <p:nvPr/>
        </p:nvSpPr>
        <p:spPr>
          <a:xfrm>
            <a:off x="5037194" y="2185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97" name="TextBox 596"/>
          <p:cNvSpPr txBox="1"/>
          <p:nvPr/>
        </p:nvSpPr>
        <p:spPr>
          <a:xfrm>
            <a:off x="5551178" y="2282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98" name="TextBox 597"/>
          <p:cNvSpPr txBox="1"/>
          <p:nvPr/>
        </p:nvSpPr>
        <p:spPr>
          <a:xfrm>
            <a:off x="5843794" y="22963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99" name="TextBox 598"/>
          <p:cNvSpPr txBox="1"/>
          <p:nvPr/>
        </p:nvSpPr>
        <p:spPr>
          <a:xfrm>
            <a:off x="6115357" y="229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00" name="TextBox 599"/>
          <p:cNvSpPr txBox="1"/>
          <p:nvPr/>
        </p:nvSpPr>
        <p:spPr>
          <a:xfrm>
            <a:off x="6415763" y="2297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01" name="TextBox 600"/>
          <p:cNvSpPr txBox="1"/>
          <p:nvPr/>
        </p:nvSpPr>
        <p:spPr>
          <a:xfrm rot="16200000">
            <a:off x="5124280" y="4758622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</a:t>
            </a:r>
            <a:r>
              <a:rPr lang="en-US" dirty="0"/>
              <a:t>6</a:t>
            </a:r>
            <a:endParaRPr lang="en-US" dirty="0" smtClean="0"/>
          </a:p>
        </p:txBody>
      </p:sp>
      <p:sp>
        <p:nvSpPr>
          <p:cNvPr id="602" name="TextBox 601"/>
          <p:cNvSpPr txBox="1"/>
          <p:nvPr/>
        </p:nvSpPr>
        <p:spPr>
          <a:xfrm rot="16200000">
            <a:off x="5386462" y="4744896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 </a:t>
            </a:r>
            <a:r>
              <a:rPr lang="en-US" dirty="0"/>
              <a:t>7</a:t>
            </a:r>
          </a:p>
        </p:txBody>
      </p:sp>
      <p:sp>
        <p:nvSpPr>
          <p:cNvPr id="603" name="TextBox 602"/>
          <p:cNvSpPr txBox="1"/>
          <p:nvPr/>
        </p:nvSpPr>
        <p:spPr>
          <a:xfrm rot="16200000">
            <a:off x="5529871" y="4849384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Pooling </a:t>
            </a:r>
            <a:r>
              <a:rPr lang="en-US" dirty="0"/>
              <a:t>4</a:t>
            </a:r>
          </a:p>
        </p:txBody>
      </p:sp>
      <p:sp>
        <p:nvSpPr>
          <p:cNvPr id="604" name="TextBox 603"/>
          <p:cNvSpPr txBox="1"/>
          <p:nvPr/>
        </p:nvSpPr>
        <p:spPr>
          <a:xfrm rot="16200000">
            <a:off x="5780477" y="4875613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</a:t>
            </a:r>
            <a:r>
              <a:rPr lang="en-US" dirty="0"/>
              <a:t>4</a:t>
            </a:r>
          </a:p>
        </p:txBody>
      </p:sp>
      <p:sp>
        <p:nvSpPr>
          <p:cNvPr id="605" name="TextBox 604"/>
          <p:cNvSpPr txBox="1"/>
          <p:nvPr/>
        </p:nvSpPr>
        <p:spPr>
          <a:xfrm>
            <a:off x="8335889" y="180091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256</a:t>
            </a:r>
            <a:endParaRPr lang="en-US" dirty="0"/>
          </a:p>
        </p:txBody>
      </p:sp>
      <p:grpSp>
        <p:nvGrpSpPr>
          <p:cNvPr id="606" name="Group 605"/>
          <p:cNvGrpSpPr/>
          <p:nvPr/>
        </p:nvGrpSpPr>
        <p:grpSpPr>
          <a:xfrm>
            <a:off x="10050914" y="2505106"/>
            <a:ext cx="471416" cy="1500564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607" name="Rectangle 606"/>
            <p:cNvSpPr/>
            <p:nvPr/>
          </p:nvSpPr>
          <p:spPr>
            <a:xfrm>
              <a:off x="9312090" y="1602336"/>
              <a:ext cx="511360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Parallelogram 607"/>
            <p:cNvSpPr/>
            <p:nvPr/>
          </p:nvSpPr>
          <p:spPr>
            <a:xfrm>
              <a:off x="8854165" y="3420453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8854528" y="2512463"/>
              <a:ext cx="505372" cy="1820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Parallelogram 609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1" name="Straight Connector 610"/>
            <p:cNvCxnSpPr/>
            <p:nvPr/>
          </p:nvCxnSpPr>
          <p:spPr>
            <a:xfrm flipV="1">
              <a:off x="9372963" y="3419384"/>
              <a:ext cx="457200" cy="912263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2" name="Straight Connector 611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3" name="Group 612"/>
          <p:cNvGrpSpPr/>
          <p:nvPr/>
        </p:nvGrpSpPr>
        <p:grpSpPr>
          <a:xfrm>
            <a:off x="9709262" y="1851742"/>
            <a:ext cx="275663" cy="2612594"/>
            <a:chOff x="2433414" y="1600201"/>
            <a:chExt cx="1373737" cy="2732517"/>
          </a:xfrm>
        </p:grpSpPr>
        <p:sp>
          <p:nvSpPr>
            <p:cNvPr id="614" name="Rectangle 613"/>
            <p:cNvSpPr/>
            <p:nvPr/>
          </p:nvSpPr>
          <p:spPr>
            <a:xfrm>
              <a:off x="2435551" y="2512464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2892751" y="1602337"/>
              <a:ext cx="914400" cy="1820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6" name="Straight Connector 615"/>
            <p:cNvCxnSpPr/>
            <p:nvPr/>
          </p:nvCxnSpPr>
          <p:spPr>
            <a:xfrm flipV="1">
              <a:off x="2435551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/>
            <p:cNvCxnSpPr/>
            <p:nvPr/>
          </p:nvCxnSpPr>
          <p:spPr>
            <a:xfrm flipV="1">
              <a:off x="3347814" y="1600201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/>
            <p:cNvCxnSpPr/>
            <p:nvPr/>
          </p:nvCxnSpPr>
          <p:spPr>
            <a:xfrm flipV="1">
              <a:off x="3347814" y="3420455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/>
            <p:cNvCxnSpPr/>
            <p:nvPr/>
          </p:nvCxnSpPr>
          <p:spPr>
            <a:xfrm flipV="1">
              <a:off x="2433414" y="3420454"/>
              <a:ext cx="457200" cy="9122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0" name="TextBox 619"/>
          <p:cNvSpPr txBox="1"/>
          <p:nvPr/>
        </p:nvSpPr>
        <p:spPr>
          <a:xfrm>
            <a:off x="9361655" y="180091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128</a:t>
            </a:r>
            <a:endParaRPr lang="en-US" dirty="0"/>
          </a:p>
        </p:txBody>
      </p:sp>
      <p:sp>
        <p:nvSpPr>
          <p:cNvPr id="621" name="TextBox 620"/>
          <p:cNvSpPr txBox="1"/>
          <p:nvPr/>
        </p:nvSpPr>
        <p:spPr>
          <a:xfrm rot="16200000">
            <a:off x="9639776" y="4459256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</a:t>
            </a:r>
            <a:r>
              <a:rPr lang="en-US" dirty="0"/>
              <a:t>7</a:t>
            </a:r>
          </a:p>
        </p:txBody>
      </p:sp>
      <p:sp>
        <p:nvSpPr>
          <p:cNvPr id="622" name="TextBox 621"/>
          <p:cNvSpPr txBox="1"/>
          <p:nvPr/>
        </p:nvSpPr>
        <p:spPr>
          <a:xfrm>
            <a:off x="10478754" y="4402941"/>
            <a:ext cx="1245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connected </a:t>
            </a:r>
            <a:r>
              <a:rPr lang="en-US" dirty="0"/>
              <a:t>4</a:t>
            </a:r>
            <a:r>
              <a:rPr lang="en-US" dirty="0" smtClean="0"/>
              <a:t> Dense (</a:t>
            </a:r>
            <a:r>
              <a:rPr lang="en-US" dirty="0" err="1" smtClean="0"/>
              <a:t>SoftMax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23" name="TextBox 622"/>
          <p:cNvSpPr txBox="1"/>
          <p:nvPr/>
        </p:nvSpPr>
        <p:spPr>
          <a:xfrm>
            <a:off x="10696666" y="18325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4" name="TextBox 623"/>
          <p:cNvSpPr txBox="1"/>
          <p:nvPr/>
        </p:nvSpPr>
        <p:spPr>
          <a:xfrm>
            <a:off x="4875460" y="308600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625" name="TextBox 624"/>
          <p:cNvSpPr txBox="1"/>
          <p:nvPr/>
        </p:nvSpPr>
        <p:spPr>
          <a:xfrm>
            <a:off x="6275998" y="305047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626" name="TextBox 625"/>
          <p:cNvSpPr txBox="1"/>
          <p:nvPr/>
        </p:nvSpPr>
        <p:spPr>
          <a:xfrm>
            <a:off x="10077817" y="319064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627" name="TextBox 626"/>
          <p:cNvSpPr txBox="1"/>
          <p:nvPr/>
        </p:nvSpPr>
        <p:spPr>
          <a:xfrm>
            <a:off x="5298410" y="380378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512</a:t>
            </a:r>
            <a:endParaRPr lang="en-US" dirty="0"/>
          </a:p>
        </p:txBody>
      </p:sp>
      <p:sp>
        <p:nvSpPr>
          <p:cNvPr id="635" name="TextBox 634"/>
          <p:cNvSpPr txBox="1"/>
          <p:nvPr/>
        </p:nvSpPr>
        <p:spPr>
          <a:xfrm>
            <a:off x="5599496" y="379175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3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847" y="1102014"/>
            <a:ext cx="1614620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29219" y="1102014"/>
            <a:ext cx="2339549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896841" y="1102014"/>
            <a:ext cx="1960605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86833" y="1087395"/>
            <a:ext cx="2647544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76801" y="1087395"/>
            <a:ext cx="1631092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789148" y="1501033"/>
            <a:ext cx="330545" cy="26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28" y="2445784"/>
            <a:ext cx="1614620" cy="12048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775" y="2602303"/>
            <a:ext cx="865277" cy="8493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809" y="2445784"/>
            <a:ext cx="1716667" cy="1203561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4478294" y="1493708"/>
            <a:ext cx="398507" cy="26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6507893" y="1493708"/>
            <a:ext cx="378939" cy="26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9524849" y="1455314"/>
            <a:ext cx="388468" cy="26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684" y="2445784"/>
            <a:ext cx="1608266" cy="12035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3641" y="2229510"/>
            <a:ext cx="2835442" cy="159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7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652247" y="1595926"/>
            <a:ext cx="1912689" cy="2732517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35" name="Rectangle 34"/>
            <p:cNvSpPr/>
            <p:nvPr/>
          </p:nvSpPr>
          <p:spPr>
            <a:xfrm>
              <a:off x="9086133" y="1602336"/>
              <a:ext cx="737318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Parallelogram 35"/>
            <p:cNvSpPr/>
            <p:nvPr/>
          </p:nvSpPr>
          <p:spPr>
            <a:xfrm>
              <a:off x="8854165" y="3420453"/>
              <a:ext cx="975998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854528" y="2512463"/>
              <a:ext cx="739097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Parallelogram 37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V="1">
              <a:off x="9593625" y="3419385"/>
              <a:ext cx="236538" cy="911195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9061164" y="1595926"/>
            <a:ext cx="1912689" cy="2732517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42" name="Rectangle 41"/>
            <p:cNvSpPr/>
            <p:nvPr/>
          </p:nvSpPr>
          <p:spPr>
            <a:xfrm>
              <a:off x="9086133" y="1602336"/>
              <a:ext cx="737318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Parallelogram 42"/>
            <p:cNvSpPr/>
            <p:nvPr/>
          </p:nvSpPr>
          <p:spPr>
            <a:xfrm>
              <a:off x="8854165" y="3420453"/>
              <a:ext cx="975998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854528" y="2512463"/>
              <a:ext cx="739097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arallelogram 44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V="1">
              <a:off x="9593625" y="3419385"/>
              <a:ext cx="236538" cy="911195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5350129" y="1595926"/>
            <a:ext cx="1912689" cy="2732517"/>
            <a:chOff x="8854165" y="1600200"/>
            <a:chExt cx="975998" cy="2732517"/>
          </a:xfrm>
          <a:solidFill>
            <a:schemeClr val="accent1">
              <a:lumMod val="60000"/>
              <a:lumOff val="40000"/>
              <a:alpha val="60000"/>
            </a:schemeClr>
          </a:solidFill>
        </p:grpSpPr>
        <p:sp>
          <p:nvSpPr>
            <p:cNvPr id="49" name="Rectangle 48"/>
            <p:cNvSpPr/>
            <p:nvPr/>
          </p:nvSpPr>
          <p:spPr>
            <a:xfrm>
              <a:off x="9086133" y="1602336"/>
              <a:ext cx="737318" cy="18202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Parallelogram 49"/>
            <p:cNvSpPr/>
            <p:nvPr/>
          </p:nvSpPr>
          <p:spPr>
            <a:xfrm>
              <a:off x="8854165" y="3420453"/>
              <a:ext cx="975998" cy="910127"/>
            </a:xfrm>
            <a:prstGeom prst="parallelogram">
              <a:avLst>
                <a:gd name="adj" fmla="val 503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854528" y="2512463"/>
              <a:ext cx="739097" cy="1820254"/>
            </a:xfrm>
            <a:prstGeom prst="rect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Parallelogram 51"/>
            <p:cNvSpPr/>
            <p:nvPr/>
          </p:nvSpPr>
          <p:spPr>
            <a:xfrm>
              <a:off x="8854165" y="1602336"/>
              <a:ext cx="969285" cy="910127"/>
            </a:xfrm>
            <a:prstGeom prst="parallelogram">
              <a:avLst>
                <a:gd name="adj" fmla="val 50352"/>
              </a:avLst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 flipV="1">
              <a:off x="9593625" y="3419385"/>
              <a:ext cx="236538" cy="911195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9830163" y="1600200"/>
              <a:ext cx="0" cy="1819184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Right Arrow 56"/>
          <p:cNvSpPr/>
          <p:nvPr/>
        </p:nvSpPr>
        <p:spPr>
          <a:xfrm>
            <a:off x="3813918" y="2796743"/>
            <a:ext cx="1287230" cy="255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>
            <a:off x="7511799" y="2796742"/>
            <a:ext cx="1287230" cy="255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1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28" y="2445784"/>
            <a:ext cx="1614620" cy="120483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61535" y="3278660"/>
            <a:ext cx="255372" cy="247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18512" y="1916252"/>
            <a:ext cx="1383956" cy="1204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166792" y="2068123"/>
            <a:ext cx="1383956" cy="1204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331548" y="2242698"/>
            <a:ext cx="1383956" cy="1204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504544" y="2421070"/>
            <a:ext cx="1383956" cy="1204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>
            <a:off x="1416907" y="3278660"/>
            <a:ext cx="2203927" cy="24713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416907" y="3525796"/>
            <a:ext cx="220392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7554" y="192119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73849" y="2913524"/>
            <a:ext cx="182956" cy="151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100493" y="2065248"/>
            <a:ext cx="886018" cy="692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252893" y="2217648"/>
            <a:ext cx="886018" cy="692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405293" y="2370048"/>
            <a:ext cx="886018" cy="692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557693" y="2522448"/>
            <a:ext cx="886018" cy="692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710093" y="2674848"/>
            <a:ext cx="886018" cy="692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3065327" y="2913524"/>
            <a:ext cx="1916101" cy="21273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115862" y="3076306"/>
            <a:ext cx="1865566" cy="4478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226371" y="2831462"/>
            <a:ext cx="213536" cy="169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199867" y="1857106"/>
            <a:ext cx="344386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286535" y="1934179"/>
            <a:ext cx="344386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352267" y="2009506"/>
            <a:ext cx="344386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438935" y="2086579"/>
            <a:ext cx="344386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504667" y="2161906"/>
            <a:ext cx="344386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7591335" y="2238979"/>
            <a:ext cx="344386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657067" y="2314306"/>
            <a:ext cx="344386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7743735" y="2391379"/>
            <a:ext cx="344386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809467" y="2466706"/>
            <a:ext cx="344386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7896135" y="2543779"/>
            <a:ext cx="344386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961867" y="2619106"/>
            <a:ext cx="344386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8048535" y="2696179"/>
            <a:ext cx="344386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114267" y="2771506"/>
            <a:ext cx="344386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8200935" y="2848579"/>
            <a:ext cx="344386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266667" y="2923906"/>
            <a:ext cx="344386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353335" y="3000979"/>
            <a:ext cx="344386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8419067" y="3076306"/>
            <a:ext cx="344386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8505735" y="3153379"/>
            <a:ext cx="344386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790173" y="1954596"/>
            <a:ext cx="650237" cy="532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897636" y="2076590"/>
            <a:ext cx="650237" cy="532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6022116" y="2216600"/>
            <a:ext cx="650237" cy="532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6146596" y="2356610"/>
            <a:ext cx="650237" cy="532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256399" y="2499623"/>
            <a:ext cx="650237" cy="532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380019" y="2639523"/>
            <a:ext cx="650237" cy="532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529078" y="2761627"/>
            <a:ext cx="650237" cy="532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678137" y="2898735"/>
            <a:ext cx="650237" cy="532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5333139" y="2831462"/>
            <a:ext cx="1481110" cy="18278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333139" y="3001404"/>
            <a:ext cx="1521057" cy="2569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982818" y="1366978"/>
            <a:ext cx="1460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maps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827396" y="1587178"/>
            <a:ext cx="1460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maps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5384994" y="1560291"/>
            <a:ext cx="1460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maps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6954854" y="3189643"/>
            <a:ext cx="213536" cy="169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/>
          <p:cNvCxnSpPr/>
          <p:nvPr/>
        </p:nvCxnSpPr>
        <p:spPr>
          <a:xfrm flipV="1">
            <a:off x="7061622" y="3355935"/>
            <a:ext cx="1575952" cy="365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061622" y="3189643"/>
            <a:ext cx="1575952" cy="13501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 rot="2967218">
            <a:off x="8319464" y="2511183"/>
            <a:ext cx="1555845" cy="59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/>
          <p:cNvCxnSpPr>
            <a:stCxn id="59" idx="0"/>
            <a:endCxn id="128" idx="1"/>
          </p:cNvCxnSpPr>
          <p:nvPr/>
        </p:nvCxnSpPr>
        <p:spPr>
          <a:xfrm>
            <a:off x="7372060" y="1857106"/>
            <a:ext cx="1219628" cy="9252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86" idx="3"/>
            <a:endCxn id="128" idx="3"/>
          </p:cNvCxnSpPr>
          <p:nvPr/>
        </p:nvCxnSpPr>
        <p:spPr>
          <a:xfrm flipV="1">
            <a:off x="8850121" y="3131884"/>
            <a:ext cx="752964" cy="17853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28" idx="1"/>
          </p:cNvCxnSpPr>
          <p:nvPr/>
        </p:nvCxnSpPr>
        <p:spPr>
          <a:xfrm>
            <a:off x="8591688" y="1949628"/>
            <a:ext cx="1012237" cy="32571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28" idx="3"/>
          </p:cNvCxnSpPr>
          <p:nvPr/>
        </p:nvCxnSpPr>
        <p:spPr>
          <a:xfrm flipV="1">
            <a:off x="9603085" y="2637252"/>
            <a:ext cx="305266" cy="49463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9586917" y="2275342"/>
            <a:ext cx="337602" cy="39126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9801852" y="2088709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1468073" y="4095744"/>
            <a:ext cx="110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771251" y="3774517"/>
            <a:ext cx="99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7401119" y="3774517"/>
            <a:ext cx="99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485644" y="3772932"/>
            <a:ext cx="110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8776504" y="3772932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7361545" y="1391196"/>
            <a:ext cx="1717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</a:t>
            </a:r>
          </a:p>
        </p:txBody>
      </p:sp>
      <p:sp>
        <p:nvSpPr>
          <p:cNvPr id="160" name="Up Arrow 159"/>
          <p:cNvSpPr/>
          <p:nvPr/>
        </p:nvSpPr>
        <p:spPr>
          <a:xfrm>
            <a:off x="2018512" y="3544018"/>
            <a:ext cx="109639" cy="5982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Up Arrow 162"/>
          <p:cNvSpPr/>
          <p:nvPr/>
        </p:nvSpPr>
        <p:spPr>
          <a:xfrm>
            <a:off x="4190525" y="3151109"/>
            <a:ext cx="92741" cy="7157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Up Arrow 164"/>
          <p:cNvSpPr/>
          <p:nvPr/>
        </p:nvSpPr>
        <p:spPr>
          <a:xfrm>
            <a:off x="5965102" y="3057815"/>
            <a:ext cx="92741" cy="7157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Up Arrow 165"/>
          <p:cNvSpPr/>
          <p:nvPr/>
        </p:nvSpPr>
        <p:spPr>
          <a:xfrm>
            <a:off x="7809468" y="3397921"/>
            <a:ext cx="86668" cy="4109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Up Arrow 166"/>
          <p:cNvSpPr/>
          <p:nvPr/>
        </p:nvSpPr>
        <p:spPr>
          <a:xfrm>
            <a:off x="9366979" y="3235746"/>
            <a:ext cx="92741" cy="53718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3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94240" y="2442514"/>
            <a:ext cx="403654" cy="1416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10635" y="2936779"/>
            <a:ext cx="403654" cy="3748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34715" y="2125362"/>
            <a:ext cx="403654" cy="19626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2331310" y="2582558"/>
            <a:ext cx="329514" cy="32127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2331310" y="3443412"/>
            <a:ext cx="329514" cy="32127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2337489" y="3027402"/>
            <a:ext cx="329514" cy="32127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6847705" y="2963551"/>
            <a:ext cx="329514" cy="32127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3871785" y="2267453"/>
            <a:ext cx="329514" cy="32127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3871785" y="3612288"/>
            <a:ext cx="329514" cy="32127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3871785" y="3150968"/>
            <a:ext cx="329514" cy="32127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3871785" y="2689648"/>
            <a:ext cx="329514" cy="32127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402035" y="2125362"/>
            <a:ext cx="403654" cy="19626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5439105" y="2267453"/>
            <a:ext cx="329514" cy="32127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5439105" y="3612288"/>
            <a:ext cx="329514" cy="32127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5439105" y="3150968"/>
            <a:ext cx="329514" cy="32127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5439105" y="2689648"/>
            <a:ext cx="329514" cy="32127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8" idx="6"/>
            <a:endCxn id="12" idx="2"/>
          </p:cNvCxnSpPr>
          <p:nvPr/>
        </p:nvCxnSpPr>
        <p:spPr>
          <a:xfrm flipV="1">
            <a:off x="2660824" y="2428091"/>
            <a:ext cx="1210961" cy="315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6"/>
            <a:endCxn id="15" idx="2"/>
          </p:cNvCxnSpPr>
          <p:nvPr/>
        </p:nvCxnSpPr>
        <p:spPr>
          <a:xfrm>
            <a:off x="2660824" y="2743196"/>
            <a:ext cx="1210961" cy="10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6"/>
            <a:endCxn id="14" idx="2"/>
          </p:cNvCxnSpPr>
          <p:nvPr/>
        </p:nvCxnSpPr>
        <p:spPr>
          <a:xfrm>
            <a:off x="2660824" y="2743196"/>
            <a:ext cx="1210961" cy="568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6"/>
            <a:endCxn id="13" idx="2"/>
          </p:cNvCxnSpPr>
          <p:nvPr/>
        </p:nvCxnSpPr>
        <p:spPr>
          <a:xfrm>
            <a:off x="2660824" y="2743196"/>
            <a:ext cx="1210961" cy="1029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6"/>
            <a:endCxn id="12" idx="2"/>
          </p:cNvCxnSpPr>
          <p:nvPr/>
        </p:nvCxnSpPr>
        <p:spPr>
          <a:xfrm flipV="1">
            <a:off x="2667003" y="2428091"/>
            <a:ext cx="1204782" cy="75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6"/>
            <a:endCxn id="15" idx="2"/>
          </p:cNvCxnSpPr>
          <p:nvPr/>
        </p:nvCxnSpPr>
        <p:spPr>
          <a:xfrm flipV="1">
            <a:off x="2667003" y="2850286"/>
            <a:ext cx="1204782" cy="33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6"/>
            <a:endCxn id="14" idx="2"/>
          </p:cNvCxnSpPr>
          <p:nvPr/>
        </p:nvCxnSpPr>
        <p:spPr>
          <a:xfrm>
            <a:off x="2667003" y="3188040"/>
            <a:ext cx="1204782" cy="123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6"/>
            <a:endCxn id="13" idx="2"/>
          </p:cNvCxnSpPr>
          <p:nvPr/>
        </p:nvCxnSpPr>
        <p:spPr>
          <a:xfrm>
            <a:off x="2667003" y="3188040"/>
            <a:ext cx="1204782" cy="58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6"/>
            <a:endCxn id="12" idx="2"/>
          </p:cNvCxnSpPr>
          <p:nvPr/>
        </p:nvCxnSpPr>
        <p:spPr>
          <a:xfrm flipV="1">
            <a:off x="2660824" y="2428091"/>
            <a:ext cx="1210961" cy="117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6"/>
            <a:endCxn id="15" idx="2"/>
          </p:cNvCxnSpPr>
          <p:nvPr/>
        </p:nvCxnSpPr>
        <p:spPr>
          <a:xfrm flipV="1">
            <a:off x="2660824" y="2850286"/>
            <a:ext cx="1210961" cy="753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6"/>
            <a:endCxn id="14" idx="2"/>
          </p:cNvCxnSpPr>
          <p:nvPr/>
        </p:nvCxnSpPr>
        <p:spPr>
          <a:xfrm flipV="1">
            <a:off x="2660824" y="3311606"/>
            <a:ext cx="1210961" cy="292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6"/>
            <a:endCxn id="13" idx="2"/>
          </p:cNvCxnSpPr>
          <p:nvPr/>
        </p:nvCxnSpPr>
        <p:spPr>
          <a:xfrm>
            <a:off x="2660824" y="3604050"/>
            <a:ext cx="1210961" cy="168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6"/>
            <a:endCxn id="17" idx="2"/>
          </p:cNvCxnSpPr>
          <p:nvPr/>
        </p:nvCxnSpPr>
        <p:spPr>
          <a:xfrm>
            <a:off x="4201299" y="2428091"/>
            <a:ext cx="1237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2" idx="6"/>
            <a:endCxn id="20" idx="2"/>
          </p:cNvCxnSpPr>
          <p:nvPr/>
        </p:nvCxnSpPr>
        <p:spPr>
          <a:xfrm>
            <a:off x="4201299" y="2428091"/>
            <a:ext cx="1237806" cy="4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2" idx="6"/>
            <a:endCxn id="19" idx="2"/>
          </p:cNvCxnSpPr>
          <p:nvPr/>
        </p:nvCxnSpPr>
        <p:spPr>
          <a:xfrm>
            <a:off x="4201299" y="2428091"/>
            <a:ext cx="1237806" cy="883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6"/>
            <a:endCxn id="18" idx="2"/>
          </p:cNvCxnSpPr>
          <p:nvPr/>
        </p:nvCxnSpPr>
        <p:spPr>
          <a:xfrm>
            <a:off x="4201299" y="2428091"/>
            <a:ext cx="1237806" cy="134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5" idx="6"/>
            <a:endCxn id="17" idx="2"/>
          </p:cNvCxnSpPr>
          <p:nvPr/>
        </p:nvCxnSpPr>
        <p:spPr>
          <a:xfrm flipV="1">
            <a:off x="4201299" y="2428091"/>
            <a:ext cx="1237806" cy="4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5" idx="6"/>
            <a:endCxn id="20" idx="2"/>
          </p:cNvCxnSpPr>
          <p:nvPr/>
        </p:nvCxnSpPr>
        <p:spPr>
          <a:xfrm>
            <a:off x="4201299" y="2850286"/>
            <a:ext cx="1237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5" idx="6"/>
            <a:endCxn id="19" idx="2"/>
          </p:cNvCxnSpPr>
          <p:nvPr/>
        </p:nvCxnSpPr>
        <p:spPr>
          <a:xfrm>
            <a:off x="4201299" y="2850286"/>
            <a:ext cx="1237806" cy="461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5" idx="6"/>
            <a:endCxn id="18" idx="2"/>
          </p:cNvCxnSpPr>
          <p:nvPr/>
        </p:nvCxnSpPr>
        <p:spPr>
          <a:xfrm>
            <a:off x="4201299" y="2850286"/>
            <a:ext cx="1237806" cy="922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4" idx="6"/>
            <a:endCxn id="17" idx="2"/>
          </p:cNvCxnSpPr>
          <p:nvPr/>
        </p:nvCxnSpPr>
        <p:spPr>
          <a:xfrm flipV="1">
            <a:off x="4201299" y="2428091"/>
            <a:ext cx="1237806" cy="883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4" idx="6"/>
            <a:endCxn id="20" idx="2"/>
          </p:cNvCxnSpPr>
          <p:nvPr/>
        </p:nvCxnSpPr>
        <p:spPr>
          <a:xfrm flipV="1">
            <a:off x="4201299" y="2850286"/>
            <a:ext cx="1237806" cy="461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4" idx="6"/>
            <a:endCxn id="19" idx="2"/>
          </p:cNvCxnSpPr>
          <p:nvPr/>
        </p:nvCxnSpPr>
        <p:spPr>
          <a:xfrm>
            <a:off x="4201299" y="3311606"/>
            <a:ext cx="1237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4" idx="6"/>
            <a:endCxn id="18" idx="2"/>
          </p:cNvCxnSpPr>
          <p:nvPr/>
        </p:nvCxnSpPr>
        <p:spPr>
          <a:xfrm>
            <a:off x="4201299" y="3311606"/>
            <a:ext cx="1237806" cy="461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3" idx="6"/>
            <a:endCxn id="17" idx="2"/>
          </p:cNvCxnSpPr>
          <p:nvPr/>
        </p:nvCxnSpPr>
        <p:spPr>
          <a:xfrm flipV="1">
            <a:off x="4201299" y="2428091"/>
            <a:ext cx="1237806" cy="134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3" idx="6"/>
            <a:endCxn id="20" idx="2"/>
          </p:cNvCxnSpPr>
          <p:nvPr/>
        </p:nvCxnSpPr>
        <p:spPr>
          <a:xfrm flipV="1">
            <a:off x="4201299" y="2850286"/>
            <a:ext cx="1237806" cy="922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3" idx="6"/>
            <a:endCxn id="19" idx="2"/>
          </p:cNvCxnSpPr>
          <p:nvPr/>
        </p:nvCxnSpPr>
        <p:spPr>
          <a:xfrm flipV="1">
            <a:off x="4201299" y="3311606"/>
            <a:ext cx="1237806" cy="461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3" idx="6"/>
            <a:endCxn id="18" idx="2"/>
          </p:cNvCxnSpPr>
          <p:nvPr/>
        </p:nvCxnSpPr>
        <p:spPr>
          <a:xfrm>
            <a:off x="4201299" y="3772926"/>
            <a:ext cx="1237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7" idx="6"/>
            <a:endCxn id="11" idx="2"/>
          </p:cNvCxnSpPr>
          <p:nvPr/>
        </p:nvCxnSpPr>
        <p:spPr>
          <a:xfrm>
            <a:off x="5768619" y="2428091"/>
            <a:ext cx="1079086" cy="69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0" idx="6"/>
            <a:endCxn id="11" idx="2"/>
          </p:cNvCxnSpPr>
          <p:nvPr/>
        </p:nvCxnSpPr>
        <p:spPr>
          <a:xfrm>
            <a:off x="5768619" y="2850286"/>
            <a:ext cx="1079086" cy="273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9" idx="6"/>
            <a:endCxn id="11" idx="2"/>
          </p:cNvCxnSpPr>
          <p:nvPr/>
        </p:nvCxnSpPr>
        <p:spPr>
          <a:xfrm flipV="1">
            <a:off x="5768619" y="3124189"/>
            <a:ext cx="1079086" cy="18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8" idx="6"/>
            <a:endCxn id="11" idx="2"/>
          </p:cNvCxnSpPr>
          <p:nvPr/>
        </p:nvCxnSpPr>
        <p:spPr>
          <a:xfrm flipV="1">
            <a:off x="5768619" y="3124189"/>
            <a:ext cx="1079086" cy="648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887567" y="3896093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Lớp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đầu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vào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490625" y="3346209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576319" y="4094201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143639" y="4079387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53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4759" y="761242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9241" y="15308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9241" y="23118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9241" y="36253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0416" y="1130574"/>
            <a:ext cx="100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5448" y="650544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4527070" y="2079514"/>
            <a:ext cx="825980" cy="80053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>
            <a:stCxn id="5" idx="3"/>
            <a:endCxn id="10" idx="1"/>
          </p:cNvCxnSpPr>
          <p:nvPr/>
        </p:nvCxnSpPr>
        <p:spPr>
          <a:xfrm>
            <a:off x="1684739" y="1715489"/>
            <a:ext cx="2963293" cy="481261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10" idx="2"/>
          </p:cNvCxnSpPr>
          <p:nvPr/>
        </p:nvCxnSpPr>
        <p:spPr>
          <a:xfrm flipV="1">
            <a:off x="1684739" y="2479782"/>
            <a:ext cx="2842331" cy="16755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10" idx="3"/>
          </p:cNvCxnSpPr>
          <p:nvPr/>
        </p:nvCxnSpPr>
        <p:spPr>
          <a:xfrm flipV="1">
            <a:off x="1684739" y="2762814"/>
            <a:ext cx="2963293" cy="1047187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78856" y="161394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66594" y="216117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66594" y="28109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Flowchart: Connector 35"/>
          <p:cNvSpPr/>
          <p:nvPr/>
        </p:nvSpPr>
        <p:spPr>
          <a:xfrm>
            <a:off x="1894584" y="2810968"/>
            <a:ext cx="57046" cy="69082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lowchart: Connector 36"/>
          <p:cNvSpPr/>
          <p:nvPr/>
        </p:nvSpPr>
        <p:spPr>
          <a:xfrm>
            <a:off x="1894584" y="2959677"/>
            <a:ext cx="57046" cy="69082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lowchart: Connector 37"/>
          <p:cNvSpPr/>
          <p:nvPr/>
        </p:nvSpPr>
        <p:spPr>
          <a:xfrm>
            <a:off x="1894584" y="3105756"/>
            <a:ext cx="57046" cy="69082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lowchart: Connector 38"/>
          <p:cNvSpPr/>
          <p:nvPr/>
        </p:nvSpPr>
        <p:spPr>
          <a:xfrm>
            <a:off x="1894584" y="3274620"/>
            <a:ext cx="57046" cy="69082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9" idx="2"/>
            <a:endCxn id="10" idx="0"/>
          </p:cNvCxnSpPr>
          <p:nvPr/>
        </p:nvCxnSpPr>
        <p:spPr>
          <a:xfrm>
            <a:off x="4940060" y="1019876"/>
            <a:ext cx="0" cy="1059638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44057" y="11276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719487" y="2181929"/>
            <a:ext cx="4411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184083" y="3079795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28172" y="2154883"/>
            <a:ext cx="990600" cy="6497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069791" y="2203170"/>
            <a:ext cx="304892" cy="530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US" sz="10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375370" y="307979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Arrow Connector 63"/>
          <p:cNvCxnSpPr>
            <a:stCxn id="10" idx="6"/>
            <a:endCxn id="59" idx="1"/>
          </p:cNvCxnSpPr>
          <p:nvPr/>
        </p:nvCxnSpPr>
        <p:spPr>
          <a:xfrm>
            <a:off x="5353050" y="2479782"/>
            <a:ext cx="1375122" cy="0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873113" y="207951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68032" y="19001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921307" y="22588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69" name="Straight Arrow Connector 68"/>
          <p:cNvCxnSpPr>
            <a:stCxn id="59" idx="3"/>
          </p:cNvCxnSpPr>
          <p:nvPr/>
        </p:nvCxnSpPr>
        <p:spPr>
          <a:xfrm>
            <a:off x="7718772" y="2479782"/>
            <a:ext cx="1158528" cy="0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51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857816"/>
              </p:ext>
            </p:extLst>
          </p:nvPr>
        </p:nvGraphicFramePr>
        <p:xfrm>
          <a:off x="840598" y="1765651"/>
          <a:ext cx="3338064" cy="3040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258"/>
                <a:gridCol w="417258"/>
                <a:gridCol w="417258"/>
                <a:gridCol w="417258"/>
                <a:gridCol w="417258"/>
                <a:gridCol w="417258"/>
                <a:gridCol w="417258"/>
                <a:gridCol w="417258"/>
              </a:tblGrid>
              <a:tr h="2478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78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78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78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78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78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78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78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78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78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78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78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>
          <a:xfrm flipV="1">
            <a:off x="840598" y="625508"/>
            <a:ext cx="3652167" cy="1140143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092372" y="664607"/>
            <a:ext cx="3652167" cy="1140144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40598" y="1385603"/>
            <a:ext cx="3652167" cy="1140144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092372" y="1385603"/>
            <a:ext cx="3652167" cy="1140144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976843"/>
              </p:ext>
            </p:extLst>
          </p:nvPr>
        </p:nvGraphicFramePr>
        <p:xfrm>
          <a:off x="4492765" y="625508"/>
          <a:ext cx="1251774" cy="760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258"/>
                <a:gridCol w="417258"/>
                <a:gridCol w="417258"/>
              </a:tblGrid>
              <a:tr h="2478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-1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78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-2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78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-1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Right Arrow 37"/>
          <p:cNvSpPr/>
          <p:nvPr/>
        </p:nvSpPr>
        <p:spPr>
          <a:xfrm>
            <a:off x="4844265" y="3178515"/>
            <a:ext cx="1112905" cy="2146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740603"/>
              </p:ext>
            </p:extLst>
          </p:nvPr>
        </p:nvGraphicFramePr>
        <p:xfrm>
          <a:off x="6410142" y="1761480"/>
          <a:ext cx="3338064" cy="3040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258"/>
                <a:gridCol w="417258"/>
                <a:gridCol w="417258"/>
                <a:gridCol w="417258"/>
                <a:gridCol w="417258"/>
                <a:gridCol w="417258"/>
                <a:gridCol w="417258"/>
                <a:gridCol w="417258"/>
              </a:tblGrid>
              <a:tr h="2478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5D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78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78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78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78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78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78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78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78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78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78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78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083855" y="5001413"/>
            <a:ext cx="2851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727009" y="5001413"/>
            <a:ext cx="2704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292932" y="236627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chập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4250</TotalTime>
  <Words>765</Words>
  <Application>Microsoft Office PowerPoint</Application>
  <PresentationFormat>Widescreen</PresentationFormat>
  <Paragraphs>486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279</cp:revision>
  <dcterms:created xsi:type="dcterms:W3CDTF">2021-10-05T16:37:56Z</dcterms:created>
  <dcterms:modified xsi:type="dcterms:W3CDTF">2022-03-09T17:13:21Z</dcterms:modified>
</cp:coreProperties>
</file>