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9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87" y="2120120"/>
            <a:ext cx="3226023" cy="1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smtClean="0"/>
              <a:t> 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9" y="2838408"/>
            <a:ext cx="625855" cy="583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36" y="2188405"/>
            <a:ext cx="1681353" cy="1684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82" y="2260276"/>
            <a:ext cx="3180446" cy="17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9735" y="2588519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5277" y="2769098"/>
            <a:ext cx="614809" cy="165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4412" y="2588519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816" y="2597385"/>
            <a:ext cx="307405" cy="337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5277" y="3426719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60677" y="3438490"/>
            <a:ext cx="164008" cy="337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92749" y="3417852"/>
            <a:ext cx="614809" cy="56421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92749" y="3619069"/>
            <a:ext cx="606472" cy="1688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5277" y="4289604"/>
            <a:ext cx="614809" cy="5378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24142" y="4571998"/>
            <a:ext cx="295142" cy="25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06" y="4316273"/>
            <a:ext cx="295142" cy="25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48980" y="2565669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Edge Features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48980" y="3438490"/>
            <a:ext cx="17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Line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48980" y="4373866"/>
            <a:ext cx="27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Four-rectangle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071" y="2079701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0613" y="2260280"/>
            <a:ext cx="614809" cy="165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148" y="2079701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6690" y="2094377"/>
            <a:ext cx="614809" cy="165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8297272">
            <a:off x="2551683" y="2064953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297272">
            <a:off x="2616643" y="2248468"/>
            <a:ext cx="614809" cy="165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3187248">
            <a:off x="3414446" y="2051946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187248">
            <a:off x="3492538" y="2118909"/>
            <a:ext cx="614809" cy="165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7529" y="1393721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Edge Features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9848" y="259496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0315" y="26137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9902" y="26137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5445" y="25949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5071" y="3751183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38694" y="3751183"/>
            <a:ext cx="158645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9848" y="426644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2222" y="316363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Line Features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2273702" y="3644207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2497325" y="3644207"/>
            <a:ext cx="158645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61224" y="3755246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40603" y="3755246"/>
            <a:ext cx="261045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710218" y="3585270"/>
            <a:ext cx="732685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2941456" y="3592885"/>
            <a:ext cx="261291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7929259">
            <a:off x="3425620" y="3632655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929259">
            <a:off x="3649243" y="3632655"/>
            <a:ext cx="158645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7929259">
            <a:off x="4061238" y="3573718"/>
            <a:ext cx="732685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7929259">
            <a:off x="4292476" y="3581333"/>
            <a:ext cx="261291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473626">
            <a:off x="4906459" y="3629264"/>
            <a:ext cx="614809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2473626">
            <a:off x="5130082" y="3629264"/>
            <a:ext cx="158645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2473626">
            <a:off x="5542077" y="3570327"/>
            <a:ext cx="732685" cy="3611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2473626">
            <a:off x="5773315" y="3577942"/>
            <a:ext cx="261291" cy="346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10160" y="42664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58478" y="42808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59087" y="42852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98939" y="42881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6740" y="4280806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45117" y="4301184"/>
            <a:ext cx="43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49240" y="42664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2222" y="4699141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Line Features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9848" y="573377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2684751">
            <a:off x="1824875" y="5196852"/>
            <a:ext cx="447102" cy="4629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2605713">
            <a:off x="1961323" y="5323705"/>
            <a:ext cx="183980" cy="20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99848" y="5223125"/>
            <a:ext cx="447102" cy="4629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1520962">
            <a:off x="1136296" y="5349978"/>
            <a:ext cx="183980" cy="20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810315" y="57501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4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82</cp:revision>
  <dcterms:created xsi:type="dcterms:W3CDTF">2021-10-05T18:23:46Z</dcterms:created>
  <dcterms:modified xsi:type="dcterms:W3CDTF">2022-03-24T15:45:09Z</dcterms:modified>
</cp:coreProperties>
</file>