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ễn Đình Bảo" initials="BN" lastIdx="1" clrIdx="0">
    <p:extLst>
      <p:ext uri="{19B8F6BF-5375-455C-9EA6-DF929625EA0E}">
        <p15:presenceInfo xmlns:p15="http://schemas.microsoft.com/office/powerpoint/2012/main" userId="S::106200152@sv1.dut.udn.vn::4de9dcc8-51fc-4cbe-a613-83966ef7a11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73E88-C68C-5C79-70B9-02283BCCF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66CAF-8456-3F49-884D-46ECC2AB3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479C-D970-8ADF-D6F1-4D74E42C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5E093-892C-EEAC-DF4F-F1B19FF6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BD03-475D-9DC4-3E3D-40541CBF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57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3771-ABB3-BBB7-4852-46FCF533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7C57B-376B-7FB2-C18A-78AB746F4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6B5E-F896-942E-8E2F-B8A66961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A6FF5-CFEB-CE8A-7FEF-9ECB5FB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4CBC-D3BB-3610-CA9E-F31019B8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665D8-C6CA-C1B8-77CC-6E6DEC0DB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B45A0-C305-24BD-939F-2330C350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C260-A234-CBF6-A09C-1D543F22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FAF7-0B4A-806A-DC44-38656A25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19810-2D23-4F35-D5FC-BEB4D6501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046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3B49-5AE5-F5D3-1484-BD0E52B6B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1DF38-8C91-34D6-180C-95CEE99A9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918E9-755F-1DFE-061A-CE633FB8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F694-9A0F-F1C4-C46C-4D00630E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19A86-3AF0-19BA-08CE-E50CF022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6C6D-97E8-6F39-F352-D324C7810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6EAB2-A7B0-0548-A13C-690FAB80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E855-DBE3-9EA4-B348-07C36874F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4912D-0422-595B-7C69-065E6571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39903-3A10-CCB4-0632-93D82B9C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1CCC-19F0-5C06-2C24-38B700615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DD166-13EC-4559-15FC-7F103AC90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059D1-FD3D-D19B-FE91-3BB7229E8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88A75-9A07-3B16-3F48-2BAD02287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71C07-368C-5776-C2B8-7509E257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505C9-0CAD-DA97-0F75-ED69323D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5F7D-157E-3652-06F0-4D07EBBC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6727A-1D48-DDEA-C4F1-9B1531B74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48C14-20C3-E49F-D768-794FD5DAE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ED3C1-2A01-2B74-7F5D-22848B7F3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C1E82-1199-0E81-10FC-F816B1829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57A0A-F549-6337-EE51-37ED956F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D7C54-5D38-365D-79CA-57EABAE2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C5CC9-3BBE-6B96-49D9-9D82A87AC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6FFA-A88A-C521-00E4-868280BD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7F5B6-D286-9C7F-3AB4-A6723D12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25BB7-5021-1E63-24B6-26990F58A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A4883-846E-2245-53CC-B5E32F6A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1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BB603A-E254-4DA6-4E82-A93BBC9A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0D8619-A050-B52D-A77F-0842A367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F58E3-35A1-2951-B578-DA080B4B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9D41-430C-6F97-6117-B16A4AC9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48CED-403E-2048-2C6F-6A6000BF3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8224E-A870-4856-A574-63CB16CCC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8D1C0-0D21-FE9D-0942-2CFB712D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08E24-745B-B5E6-0A71-5C0F9C9B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06D0-6430-85BF-7B31-451DD6F7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6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04EE9-5084-336B-5379-1E826F8E9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232FA4-4A6D-85EA-9A70-AF845E81A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B4A1-1A94-459F-229A-24B5446C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A0BAC-813F-4631-058F-07081EF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C4F99-B4E5-558C-7CA1-1D45DF6F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0617-2AFA-90E5-B71A-5C0B5801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98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B8A337-ACB5-CA10-2577-1E8F1433C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3CD32-964A-E5F9-66BC-DA53E050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80C8C-DFA7-ED31-83E9-51E6DC87F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AAEB0-764E-409A-BC5D-10C8619FE30B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2F57A-06BE-3ECD-137E-BEF5CDBBE3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91B7B-E85B-772F-D1D6-F777C1A60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4D6AF-D888-41FB-9429-3822ADF96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2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EDF4DD-A81B-6859-CD14-5E764CF2FF96}"/>
              </a:ext>
            </a:extLst>
          </p:cNvPr>
          <p:cNvSpPr txBox="1"/>
          <p:nvPr/>
        </p:nvSpPr>
        <p:spPr>
          <a:xfrm>
            <a:off x="1530391" y="125506"/>
            <a:ext cx="9131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/>
              <a:t>TRƯỜNG ĐẠI HỌC BÁCH KHOA – ĐHĐN </a:t>
            </a:r>
          </a:p>
          <a:p>
            <a:pPr algn="ctr"/>
            <a:r>
              <a:rPr lang="vi-VN" sz="3600" dirty="0"/>
              <a:t>KHOA ĐIỆN TỬ - VIỄN THÔNG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21127-14C1-3561-C2E2-154201211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125" y="0"/>
            <a:ext cx="904875" cy="9048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9360034-5CAC-2E96-B9C4-518036959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9" name="Picture 5" descr="Trường Đại học Bách khoa - Đại học Đà Nẵng &gt; Tintuc &gt; Tintuc">
            <a:extLst>
              <a:ext uri="{FF2B5EF4-FFF2-40B4-BE49-F238E27FC236}">
                <a16:creationId xmlns:a16="http://schemas.microsoft.com/office/drawing/2014/main" id="{5512BB3E-7D2E-40C4-EC34-6F689AFDA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04873" cy="90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C1AB92-B6A2-4AC7-D159-FD65819D7536}"/>
              </a:ext>
            </a:extLst>
          </p:cNvPr>
          <p:cNvSpPr txBox="1"/>
          <p:nvPr/>
        </p:nvSpPr>
        <p:spPr>
          <a:xfrm>
            <a:off x="2915347" y="2167116"/>
            <a:ext cx="63613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800" dirty="0"/>
              <a:t>HỆ THỐNG NHÚNG</a:t>
            </a:r>
          </a:p>
          <a:p>
            <a:pPr algn="ctr"/>
            <a:r>
              <a:rPr lang="vi-VN" sz="3800" dirty="0"/>
              <a:t>(BÁO CÁO GIỮA KỲ)</a:t>
            </a:r>
            <a:endParaRPr lang="en-US" sz="38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50C371-9B42-BCAB-9675-AD7D0256A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077370"/>
              </p:ext>
            </p:extLst>
          </p:nvPr>
        </p:nvGraphicFramePr>
        <p:xfrm>
          <a:off x="5750560" y="4163906"/>
          <a:ext cx="7478818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0805">
                  <a:extLst>
                    <a:ext uri="{9D8B030D-6E8A-4147-A177-3AD203B41FA5}">
                      <a16:colId xmlns:a16="http://schemas.microsoft.com/office/drawing/2014/main" val="2826112034"/>
                    </a:ext>
                  </a:extLst>
                </a:gridCol>
                <a:gridCol w="2138680">
                  <a:extLst>
                    <a:ext uri="{9D8B030D-6E8A-4147-A177-3AD203B41FA5}">
                      <a16:colId xmlns:a16="http://schemas.microsoft.com/office/drawing/2014/main" val="24931132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7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Giáo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hướng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dẫn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Hồ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Viết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Việt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800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545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thực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hiện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Trương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Huy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Hòa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20DTCLC1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13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Nhật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20DTCLC1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0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Nguyễn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Đình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Bảo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20DTCLC3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596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47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4363A4-3F3E-662B-C8F5-16C14DCA265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383786" y="304800"/>
            <a:ext cx="7255215" cy="62893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CF440-F2C0-7887-09DC-B8B612DB5EED}"/>
              </a:ext>
            </a:extLst>
          </p:cNvPr>
          <p:cNvSpPr txBox="1"/>
          <p:nvPr/>
        </p:nvSpPr>
        <p:spPr>
          <a:xfrm>
            <a:off x="403412" y="2465097"/>
            <a:ext cx="356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CONNECTION DIAGRAM</a:t>
            </a:r>
          </a:p>
        </p:txBody>
      </p:sp>
    </p:spTree>
    <p:extLst>
      <p:ext uri="{BB962C8B-B14F-4D97-AF65-F5344CB8AC3E}">
        <p14:creationId xmlns:p14="http://schemas.microsoft.com/office/powerpoint/2010/main" val="315796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415C90-1346-E6AE-B73A-E43DD53B138D}"/>
              </a:ext>
            </a:extLst>
          </p:cNvPr>
          <p:cNvSpPr txBox="1"/>
          <p:nvPr/>
        </p:nvSpPr>
        <p:spPr>
          <a:xfrm>
            <a:off x="457200" y="2402541"/>
            <a:ext cx="36665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USE CASE DIAGRAM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E7D6B6-2AB3-A1ED-1EF6-93CD8FD9F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287" y="-188259"/>
            <a:ext cx="8569674" cy="7046259"/>
          </a:xfrm>
        </p:spPr>
      </p:pic>
    </p:spTree>
    <p:extLst>
      <p:ext uri="{BB962C8B-B14F-4D97-AF65-F5344CB8AC3E}">
        <p14:creationId xmlns:p14="http://schemas.microsoft.com/office/powerpoint/2010/main" val="330354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66F298-ECA8-A758-A9FD-5E6AB4EB3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23" y="0"/>
            <a:ext cx="6504624" cy="7029191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E84C6-5E91-A9B4-11F3-C8AC0640087E}"/>
              </a:ext>
            </a:extLst>
          </p:cNvPr>
          <p:cNvSpPr txBox="1"/>
          <p:nvPr/>
        </p:nvSpPr>
        <p:spPr>
          <a:xfrm>
            <a:off x="403412" y="2465097"/>
            <a:ext cx="35679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353909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2DFF12-F401-8075-F47D-267609EB66FE}"/>
              </a:ext>
            </a:extLst>
          </p:cNvPr>
          <p:cNvSpPr txBox="1"/>
          <p:nvPr/>
        </p:nvSpPr>
        <p:spPr>
          <a:xfrm>
            <a:off x="293034" y="2678609"/>
            <a:ext cx="28121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dirty="0"/>
              <a:t>TIMING DIAGRAM </a:t>
            </a:r>
            <a:endParaRPr lang="en-US" sz="4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B4F4A9-91CC-96E9-595D-D8E1D840A9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925" y="-256642"/>
            <a:ext cx="8982075" cy="7573253"/>
          </a:xfrm>
        </p:spPr>
      </p:pic>
    </p:spTree>
    <p:extLst>
      <p:ext uri="{BB962C8B-B14F-4D97-AF65-F5344CB8AC3E}">
        <p14:creationId xmlns:p14="http://schemas.microsoft.com/office/powerpoint/2010/main" val="200326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679A9-AB55-2B85-25D2-159042A9F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94" y="2766217"/>
            <a:ext cx="4034253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INTERRUPT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C91EE72-D18E-8EC6-34B4-7D0130889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49" y="-337844"/>
            <a:ext cx="8953743" cy="7348244"/>
          </a:xfrm>
        </p:spPr>
      </p:pic>
    </p:spTree>
    <p:extLst>
      <p:ext uri="{BB962C8B-B14F-4D97-AF65-F5344CB8AC3E}">
        <p14:creationId xmlns:p14="http://schemas.microsoft.com/office/powerpoint/2010/main" val="2744487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57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INTERRUPT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Nguyễn Đình Bảo</dc:creator>
  <cp:lastModifiedBy>Nguyễn Đình Bảo</cp:lastModifiedBy>
  <cp:revision>10</cp:revision>
  <dcterms:created xsi:type="dcterms:W3CDTF">2024-03-25T13:40:46Z</dcterms:created>
  <dcterms:modified xsi:type="dcterms:W3CDTF">2024-06-05T13:58:31Z</dcterms:modified>
</cp:coreProperties>
</file>