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093" y="365125"/>
            <a:ext cx="11609614" cy="5954032"/>
          </a:xfrm>
        </p:spPr>
        <p:txBody>
          <a:bodyPr anchor="t"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6484262"/>
            <a:ext cx="1135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accent1"/>
                </a:solidFill>
              </a:rPr>
              <a:t>P</a:t>
            </a:r>
            <a:r>
              <a:rPr lang="en-US" sz="2400" dirty="0" smtClean="0"/>
              <a:t>YMI.VN</a:t>
            </a:r>
            <a:endParaRPr lang="en-US" sz="24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459765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349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87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291038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</a:defRPr>
            </a:lvl1pPr>
          </a:lstStyle>
          <a:p>
            <a:pPr algn="l"/>
            <a:r>
              <a:rPr lang="en-US" dirty="0" smtClean="0">
                <a:solidFill>
                  <a:schemeClr val="accent1"/>
                </a:solidFill>
              </a:rPr>
              <a:t>P</a:t>
            </a:r>
            <a:r>
              <a:rPr lang="en-US" dirty="0" smtClean="0"/>
              <a:t>YMI.VN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1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400" kern="1200">
          <a:solidFill>
            <a:schemeClr val="tx1"/>
          </a:solidFill>
          <a:latin typeface="Helvetica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89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Helvetica</vt:lpstr>
      <vt:lpstr>Office Theme</vt:lpstr>
      <vt:lpstr>PowerPoint Presentation</vt:lpstr>
    </vt:vector>
  </TitlesOfParts>
  <Company>udic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htl</dc:creator>
  <cp:lastModifiedBy>htl</cp:lastModifiedBy>
  <cp:revision>7</cp:revision>
  <dcterms:created xsi:type="dcterms:W3CDTF">2018-01-24T01:15:47Z</dcterms:created>
  <dcterms:modified xsi:type="dcterms:W3CDTF">2018-01-24T06:49:10Z</dcterms:modified>
</cp:coreProperties>
</file>