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2" r:id="rId5"/>
    <p:sldId id="265" r:id="rId6"/>
    <p:sldId id="271" r:id="rId7"/>
    <p:sldId id="273" r:id="rId8"/>
    <p:sldId id="277" r:id="rId9"/>
    <p:sldId id="278" r:id="rId10"/>
  </p:sldIdLst>
  <p:sldSz cx="9144000" cy="5233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394" y="230"/>
      </p:cViewPr>
      <p:guideLst>
        <p:guide orient="horz" pos="16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6384" y="1551432"/>
            <a:ext cx="7824216" cy="1005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3200" b="1" dirty="0" smtClean="0">
                <a:latin typeface="Times New Roman"/>
              </a:rPr>
              <a:t>XÂY DỰNG WEBSITE BÁN ĐIỆN THOẠI VỚI REACTJS VÀ SPRING BOOT</a:t>
            </a:r>
            <a:endParaRPr lang="en-US" sz="3300" b="1" dirty="0">
              <a:latin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17422" y="3727704"/>
            <a:ext cx="2941320" cy="52730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ctr">
              <a:lnSpc>
                <a:spcPts val="2400"/>
              </a:lnSpc>
              <a:spcBef>
                <a:spcPts val="6510"/>
              </a:spcBef>
            </a:pPr>
            <a:r>
              <a:rPr lang="en-US" sz="1900" b="1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900" b="1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 smtClean="0"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 smtClean="0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MSSV: 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17021191</a:t>
            </a:r>
            <a:endParaRPr lang="en-US" sz="19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0248" y="618744"/>
            <a:ext cx="2072640" cy="32918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0248" y="1292352"/>
            <a:ext cx="2176272" cy="2133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1890"/>
              </a:spcAf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7928" y="1786128"/>
            <a:ext cx="6391656" cy="2499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4344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•   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online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càng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indent="0" algn="just">
              <a:lnSpc>
                <a:spcPts val="4344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•   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indent="0" algn="just">
              <a:lnSpc>
                <a:spcPts val="4344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•   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Cải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kĩ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fullstack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dev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6344" y="618744"/>
            <a:ext cx="2066544" cy="32918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344" y="1274064"/>
            <a:ext cx="4565904" cy="266090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3150"/>
              </a:spcAft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84200" indent="0" algn="just">
              <a:lnSpc>
                <a:spcPts val="4344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•   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thoại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584200" indent="0" algn="just">
              <a:lnSpc>
                <a:spcPts val="4344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•   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584200" indent="0" algn="just">
              <a:lnSpc>
                <a:spcPts val="4344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•   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website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480" y="597408"/>
            <a:ext cx="3188208" cy="3505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dung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1480" y="1292352"/>
            <a:ext cx="6522720" cy="32491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spcAft>
                <a:spcPts val="1890"/>
              </a:spcAf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spcAft>
                <a:spcPts val="1890"/>
              </a:spcAft>
              <a:buFont typeface="Arial" pitchFamily="34" charset="0"/>
              <a:buChar char="•"/>
            </a:pP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spcAft>
                <a:spcPts val="1890"/>
              </a:spcAft>
              <a:buFont typeface="Arial" pitchFamily="34" charset="0"/>
              <a:buChar char="•"/>
            </a:pP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spcAft>
                <a:spcPts val="1890"/>
              </a:spcAft>
              <a:buFont typeface="Arial" pitchFamily="34" charset="0"/>
              <a:buChar char="•"/>
            </a:pP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spcAft>
                <a:spcPts val="1890"/>
              </a:spcAft>
              <a:buFont typeface="Arial" pitchFamily="34" charset="0"/>
              <a:buChar char="•"/>
            </a:pP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giỏ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1700" dirty="0">
                <a:latin typeface="Microsoft Sans Serif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4048" y="597408"/>
            <a:ext cx="3840480" cy="3505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dung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4048" y="1292352"/>
            <a:ext cx="3840480" cy="23164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3150"/>
              </a:spcAf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db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7928" y="1987296"/>
            <a:ext cx="1905000" cy="129844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Bef>
                <a:spcPts val="3150"/>
              </a:spcBef>
              <a:spcAft>
                <a:spcPts val="1890"/>
              </a:spcAft>
            </a:pPr>
            <a:endParaRPr lang="en-US" sz="1600" b="1" dirty="0">
              <a:latin typeface="Microsoft Sans Serif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17320" y="3532632"/>
            <a:ext cx="1179576" cy="2377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endParaRPr lang="en-US" sz="1600" b="1" dirty="0">
              <a:latin typeface="Microsoft Sans Serif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538" y="1854994"/>
            <a:ext cx="5057774" cy="275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597408"/>
            <a:ext cx="2243328" cy="3505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dung</a:t>
            </a: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292352"/>
            <a:ext cx="2243328" cy="23164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502536" y="178594"/>
            <a:ext cx="3435927" cy="45779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7096" y="597408"/>
            <a:ext cx="3227832" cy="3505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dung</a:t>
            </a: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96" y="1289304"/>
            <a:ext cx="322783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3150"/>
              </a:spcAft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7928" y="2026920"/>
            <a:ext cx="5626608" cy="8016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3150"/>
              </a:spcBef>
              <a:spcAft>
                <a:spcPts val="1890"/>
              </a:spcAf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•    Back-end: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Spring boot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Framework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(Java)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indent="0" algn="just">
              <a:spcAft>
                <a:spcPts val="1890"/>
              </a:spcAf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•    Front-end: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Reactjs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, Bootstrap,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, Html,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Js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7928" y="3133344"/>
            <a:ext cx="2432304" cy="24688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Bef>
                <a:spcPts val="1890"/>
              </a:spcBef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 Database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480" y="597408"/>
            <a:ext cx="1395984" cy="2956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2600" spc="-50">
                <a:latin typeface="Microsoft Sans Serif"/>
              </a:rPr>
              <a:t>IV. Demo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1120" y="2289048"/>
            <a:ext cx="6778752" cy="7528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900" spc="-100" dirty="0">
                <a:latin typeface="Times New Roman" pitchFamily="18" charset="0"/>
                <a:cs typeface="Times New Roman" pitchFamily="18" charset="0"/>
              </a:rPr>
              <a:t>Thanks for watching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180</Words>
  <Application>Microsoft Office PowerPoint</Application>
  <PresentationFormat>Custom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6</cp:revision>
  <dcterms:modified xsi:type="dcterms:W3CDTF">2020-12-12T07:08:30Z</dcterms:modified>
</cp:coreProperties>
</file>