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56" r:id="rId3"/>
    <p:sldId id="260" r:id="rId4"/>
    <p:sldId id="265" r:id="rId5"/>
    <p:sldId id="266" r:id="rId6"/>
    <p:sldId id="268" r:id="rId7"/>
    <p:sldId id="269" r:id="rId8"/>
    <p:sldId id="270" r:id="rId9"/>
    <p:sldId id="267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7/1/2021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7/1/2021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86533F-DB19-43CF-9244-DEBF1416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D985F-69F7-49C8-A4EF-ADB63FD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SFIOR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858E81-2A7C-495F-B6F5-DAFD49CAB5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1010" y="874388"/>
            <a:ext cx="10129980" cy="13218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688FD-5950-4DD3-A9A4-D2FA9CA87C53}"/>
              </a:ext>
            </a:extLst>
          </p:cNvPr>
          <p:cNvSpPr txBox="1"/>
          <p:nvPr/>
        </p:nvSpPr>
        <p:spPr>
          <a:xfrm>
            <a:off x="1031010" y="5031459"/>
            <a:ext cx="9614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Là thanh ghi có chức năng đặc biệt</a:t>
            </a:r>
          </a:p>
          <a:p>
            <a:r>
              <a:rPr lang="en-US" sz="2200"/>
              <a:t>3 bit cao qui định nguồn kích ADC nếu chế độ Auto Trigger được sử dụng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54A09-48D2-4265-BDA1-86E7515C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857" y="2280820"/>
            <a:ext cx="7212821" cy="26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2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98" y="2461846"/>
            <a:ext cx="4614203" cy="1934307"/>
          </a:xfrm>
        </p:spPr>
        <p:txBody>
          <a:bodyPr/>
          <a:lstStyle/>
          <a:p>
            <a:r>
              <a:rPr lang="en-US"/>
              <a:t>Chuyển đổi 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Lato" panose="020F0502020204030203"/>
                <a:ea typeface="Cambria" panose="02040503050406030204" pitchFamily="18" charset="0"/>
              </a:rPr>
              <a:t>ADC là quá trình “số hóa” biến đổi tín hiệu tương tự thành tín hiệu số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Lato" panose="020F0502020204030203"/>
                <a:ea typeface="Cambria" panose="02040503050406030204" pitchFamily="18" charset="0"/>
              </a:rPr>
              <a:t>Độ phân giải là số bit cần thiết để chứa hết các mức giá trị ngõ ra digital</a:t>
            </a:r>
            <a:br>
              <a:rPr lang="en-US">
                <a:latin typeface="Lato" panose="020F0502020204030203"/>
                <a:ea typeface="Cambria" panose="02040503050406030204" pitchFamily="18" charset="0"/>
              </a:rPr>
            </a:br>
            <a:r>
              <a:rPr lang="en-US">
                <a:latin typeface="Lato" panose="020F0502020204030203"/>
                <a:ea typeface="Cambria" panose="02040503050406030204" pitchFamily="18" charset="0"/>
              </a:rPr>
              <a:t>	-&gt;nếu ADC có độ phân giải là n bit thì có 2^n giá trị ngõ ra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Lato" panose="020F0502020204030203"/>
                <a:ea typeface="Cambria" panose="02040503050406030204" pitchFamily="18" charset="0"/>
              </a:rPr>
              <a:t>Điện áp tham chiếu là điện áp lớn nhất mà ADC có thể chuyển đổi. Không được nhỏ hơn giá trị điện áp vào input và cũng không quá lớn</a:t>
            </a:r>
            <a:br>
              <a:rPr lang="en-US">
                <a:latin typeface="Lato" panose="020F0502020204030203"/>
                <a:ea typeface="Cambria" panose="02040503050406030204" pitchFamily="18" charset="0"/>
              </a:rPr>
            </a:br>
            <a:r>
              <a:rPr lang="en-US">
                <a:latin typeface="Lato" panose="020F0502020204030203"/>
                <a:ea typeface="Cambria" panose="02040503050406030204" pitchFamily="18" charset="0"/>
              </a:rPr>
              <a:t>Ví dụ Vref = 3V mà áp vào Vin = 1 độ phân giải của ADC là 10 bit (có giá trị số cao nhất là1023) thì giá trị số ngõ ra là 1023x(1/3) = 314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F42DB-B800-4067-8DE0-92D680B0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56D9F-E23D-4783-93F2-28973805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Các thanh ghi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FCC7D-4F7E-4C15-898B-D2DCEAD217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ADMUX ( ADC multiplexer selection register)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ADCSRA ( ADC control and status register 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ADCL và ADCH (ADC data register)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SFIOR ( special function IO register C</a:t>
            </a:r>
          </a:p>
        </p:txBody>
      </p:sp>
    </p:spTree>
    <p:extLst>
      <p:ext uri="{BB962C8B-B14F-4D97-AF65-F5344CB8AC3E}">
        <p14:creationId xmlns:p14="http://schemas.microsoft.com/office/powerpoint/2010/main" val="211789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47541-78CA-4B42-AE94-4C44A0B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B0B5A-3B08-48BC-BC51-CBD9B98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ADMUX (1)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0F6B3C-2F09-43B8-A8C8-77849798E2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7340" y="1062128"/>
            <a:ext cx="9843779" cy="15254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F79AC-0D92-4520-96D5-DA934648E0DA}"/>
              </a:ext>
            </a:extLst>
          </p:cNvPr>
          <p:cNvSpPr txBox="1"/>
          <p:nvPr/>
        </p:nvSpPr>
        <p:spPr>
          <a:xfrm>
            <a:off x="907340" y="2948237"/>
            <a:ext cx="1082894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Là thanh ghi lưa chọn điện áp tham chiếu, kênh và chế độ hoạt động của ADC</a:t>
            </a:r>
          </a:p>
          <a:p>
            <a:r>
              <a:rPr lang="en-US" sz="2200">
                <a:solidFill>
                  <a:srgbClr val="FF0000"/>
                </a:solidFill>
              </a:rPr>
              <a:t>Bit 7:6 – REFS1:0 là 2 bit chọn điện áp tham chiếu cho ADC</a:t>
            </a:r>
          </a:p>
          <a:p>
            <a:r>
              <a:rPr lang="en-US" sz="2200"/>
              <a:t>Bit 5 – ADLAR là bit cho phép hiệu chỉnh trái kết quả chuyển đổi</a:t>
            </a:r>
          </a:p>
          <a:p>
            <a:r>
              <a:rPr lang="en-US" sz="2200">
                <a:solidFill>
                  <a:srgbClr val="FF0000"/>
                </a:solidFill>
              </a:rPr>
              <a:t>Bit 4:0 – MUX4:0 là 5 bit cho phép chọn kênh, chế độ, và hệ số khuếch đại</a:t>
            </a:r>
            <a:br>
              <a:rPr lang="en-US"/>
            </a:br>
            <a:r>
              <a:rPr lang="en-US"/>
              <a:t>	</a:t>
            </a:r>
          </a:p>
          <a:p>
            <a:r>
              <a:rPr lang="en-US"/>
              <a:t>	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9A303-8F9E-4B89-A8D2-E77ABC69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39B59-102A-4CBE-B68E-B812F995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ADMUX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982A2-691F-4ADF-86A8-26F7DE24F4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96888" y="905523"/>
            <a:ext cx="8198224" cy="20342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0424B-E5A5-481B-99A8-4CF78872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76" y="2939745"/>
            <a:ext cx="6488322" cy="27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D9735-3DBA-4AD9-88BF-0F95D5D7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0F1DC-B420-44AE-864D-9947E949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ADCSRA(1)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F5E3E7-EDC7-4D20-94CC-A683C3FB7A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1812" y="904938"/>
            <a:ext cx="10228375" cy="15570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07086-1F32-48A0-AB8B-46FDAD2C215D}"/>
              </a:ext>
            </a:extLst>
          </p:cNvPr>
          <p:cNvSpPr txBox="1"/>
          <p:nvPr/>
        </p:nvSpPr>
        <p:spPr>
          <a:xfrm>
            <a:off x="878889" y="2752078"/>
            <a:ext cx="98009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Là thanh ghi chính điều khiển hoạt động và chứa trạng thái</a:t>
            </a:r>
          </a:p>
          <a:p>
            <a:r>
              <a:rPr lang="en-US" sz="2200">
                <a:solidFill>
                  <a:srgbClr val="FF0000"/>
                </a:solidFill>
              </a:rPr>
              <a:t>Bit 7-ADEN set 1 để cho phép sử dụng modul ADC</a:t>
            </a:r>
          </a:p>
          <a:p>
            <a:r>
              <a:rPr lang="en-US" sz="2200">
                <a:solidFill>
                  <a:srgbClr val="FF0000"/>
                </a:solidFill>
              </a:rPr>
              <a:t>Bit 6-ADSC set 1 để bắt đầu quá trình chuyển đổi</a:t>
            </a:r>
          </a:p>
          <a:p>
            <a:r>
              <a:rPr lang="en-US" sz="2200"/>
              <a:t>Bit 5-ADATE set 1 sử dụng chế độ Auto Trigger</a:t>
            </a:r>
          </a:p>
          <a:p>
            <a:r>
              <a:rPr lang="en-US" sz="2200">
                <a:solidFill>
                  <a:srgbClr val="FF0000"/>
                </a:solidFill>
              </a:rPr>
              <a:t>Bit 4-ADIF là cờ báo ngắt, tự động set 1 khi 1 quá trình chuyển đổi kết thúc</a:t>
            </a:r>
          </a:p>
          <a:p>
            <a:r>
              <a:rPr lang="en-US" sz="2200"/>
              <a:t>Bit 3-ADIE là bit cho phép ngắt, set 1 và bit I set 1 thì 1 ngắt xảy ra khi quá trình chuyển đổi kết thúc và các giá trị đã được cập nhật</a:t>
            </a:r>
          </a:p>
          <a:p>
            <a:r>
              <a:rPr lang="en-US" sz="2200">
                <a:solidFill>
                  <a:srgbClr val="FF0000"/>
                </a:solidFill>
              </a:rPr>
              <a:t>Bit 2:0-ADPS2:0 là các bit chọn hệ số xung nhịp</a:t>
            </a:r>
          </a:p>
        </p:txBody>
      </p:sp>
    </p:spTree>
    <p:extLst>
      <p:ext uri="{BB962C8B-B14F-4D97-AF65-F5344CB8AC3E}">
        <p14:creationId xmlns:p14="http://schemas.microsoft.com/office/powerpoint/2010/main" val="9477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88E90-D4BB-423D-A1FB-391DF1F0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03F064-3971-4D66-B988-B8444203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ADCSRA(2)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8B32A9-2986-40C7-8597-68300DA916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59486" y="1517515"/>
            <a:ext cx="8473028" cy="3449289"/>
          </a:xfrm>
        </p:spPr>
      </p:pic>
    </p:spTree>
    <p:extLst>
      <p:ext uri="{BB962C8B-B14F-4D97-AF65-F5344CB8AC3E}">
        <p14:creationId xmlns:p14="http://schemas.microsoft.com/office/powerpoint/2010/main" val="367988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DA49AF-4032-47B3-AB6A-BA981EDE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3C5E8-3A5B-40C8-A3B7-278DECB0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ADCL và ADCH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0A16C-C30E-4505-B033-50AF354D2518}"/>
              </a:ext>
            </a:extLst>
          </p:cNvPr>
          <p:cNvSpPr txBox="1"/>
          <p:nvPr/>
        </p:nvSpPr>
        <p:spPr>
          <a:xfrm>
            <a:off x="710214" y="1020932"/>
            <a:ext cx="1042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Là 2 thanh ghi chứa giá trị của quá trình chuyển đổi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D311A-4673-4BD4-AB05-0355C4C4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2" y="1860148"/>
            <a:ext cx="8621209" cy="1436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C03F7-3925-467F-BB62-19A60FE7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12" y="4033230"/>
            <a:ext cx="8621209" cy="14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1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432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Lato</vt:lpstr>
      <vt:lpstr>Wingdings</vt:lpstr>
      <vt:lpstr>Office Theme</vt:lpstr>
      <vt:lpstr>PowerPoint Presentation</vt:lpstr>
      <vt:lpstr>Chuyển đổi ADC</vt:lpstr>
      <vt:lpstr>I. Giới thiệu</vt:lpstr>
      <vt:lpstr>II. Các thanh ghi</vt:lpstr>
      <vt:lpstr>1. ADMUX (1)</vt:lpstr>
      <vt:lpstr>1. ADMUX (2)</vt:lpstr>
      <vt:lpstr>2. ADCSRA(1)</vt:lpstr>
      <vt:lpstr>2. ADCSRA(2)</vt:lpstr>
      <vt:lpstr>3. ADCL và ADCH</vt:lpstr>
      <vt:lpstr>4. SFIOR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HUY HOANG 20191855</cp:lastModifiedBy>
  <cp:revision>16</cp:revision>
  <dcterms:created xsi:type="dcterms:W3CDTF">2021-05-28T04:32:29Z</dcterms:created>
  <dcterms:modified xsi:type="dcterms:W3CDTF">2021-07-01T09:54:30Z</dcterms:modified>
</cp:coreProperties>
</file>