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56" r:id="rId3"/>
    <p:sldId id="260" r:id="rId4"/>
    <p:sldId id="265" r:id="rId5"/>
    <p:sldId id="268" r:id="rId6"/>
    <p:sldId id="266" r:id="rId7"/>
    <p:sldId id="267" r:id="rId8"/>
    <p:sldId id="261" r:id="rId9"/>
    <p:sldId id="258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t>10/16/2021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t>10/16/2021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FE0E-299A-46D8-9DF7-2C84CBBC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2B1B2EF-F9E2-4625-AD70-EE979A3EA52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B7570B9-F44D-4F61-BF1F-C3F752BCAAB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4E653-E636-4EED-9A37-BC263FE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0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2BA63-383F-45B9-939A-7A3B792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98" y="2745931"/>
            <a:ext cx="4614203" cy="1934307"/>
          </a:xfrm>
        </p:spPr>
        <p:txBody>
          <a:bodyPr/>
          <a:lstStyle/>
          <a:p>
            <a:r>
              <a:rPr lang="en-US"/>
              <a:t>Timer -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Timer/Counter0: là bộ định thời, đếm đơn giản 8bit =&gt; tạo ra 1 khoảng thời gian và đếm sự kiện, có 1 chế độ hoạt động.</a:t>
            </a:r>
          </a:p>
          <a:p>
            <a:r>
              <a:rPr lang="en-US"/>
              <a:t> Timer/Counter1: là bộ định thời đếm đa năng 16bit với chức năng thông thường còn tạo ra xung PWM, có 5 chế độ hoạt động.</a:t>
            </a:r>
          </a:p>
          <a:p>
            <a:r>
              <a:rPr lang="en-US"/>
              <a:t>Timer/Counter2: là modul 8bit giống T/C1 và có 4 chế độ hoạt động giống T/C1.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06B027-6FA7-455E-BD6D-74234AB7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54" y="3615279"/>
            <a:ext cx="8560492" cy="2554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C3B274-8D6C-4733-A6A1-1F5A4391D764}"/>
              </a:ext>
            </a:extLst>
          </p:cNvPr>
          <p:cNvSpPr txBox="1"/>
          <p:nvPr/>
        </p:nvSpPr>
        <p:spPr>
          <a:xfrm>
            <a:off x="338736" y="3826276"/>
            <a:ext cx="1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Vecto ngắt</a:t>
            </a:r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5D3F9-C317-4E3C-86E1-A5A74F5F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3B0191-5895-433C-A009-0D6FAB04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Timer/Counter0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7E150-D46D-4999-BFEF-8F02671525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TCNT0: Là thanh ghi 8bit cho phép đọc và ghi giá trị trực tiếp</a:t>
            </a:r>
          </a:p>
          <a:p>
            <a:r>
              <a:rPr lang="en-US"/>
              <a:t>TCCR0: là thanh ghi điều khiển</a:t>
            </a:r>
          </a:p>
          <a:p>
            <a:r>
              <a:rPr lang="en-US"/>
              <a:t>TIMSK: Là thanh ghi cho phép ngắt</a:t>
            </a:r>
          </a:p>
          <a:p>
            <a:r>
              <a:rPr lang="en-US"/>
              <a:t>TIFR: Là thanh ghi cờ nhớ </a:t>
            </a:r>
          </a:p>
        </p:txBody>
      </p:sp>
    </p:spTree>
    <p:extLst>
      <p:ext uri="{BB962C8B-B14F-4D97-AF65-F5344CB8AC3E}">
        <p14:creationId xmlns:p14="http://schemas.microsoft.com/office/powerpoint/2010/main" val="241474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F56444-6E78-4E96-B7E1-913D1BAD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3F316-CEAA-4236-8BAD-DCB12A48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1.1. Thanh ghi TCNT0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10FB2-D29B-4627-84A0-BF67E436AA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Cách tính giá trị khởi tạo cho TCNT0</a:t>
            </a:r>
          </a:p>
          <a:p>
            <a:pPr marL="0" indent="0">
              <a:buNone/>
            </a:pPr>
            <a:r>
              <a:rPr lang="en-US"/>
              <a:t>Đã biết:</a:t>
            </a:r>
          </a:p>
          <a:p>
            <a:pPr marL="0" indent="0">
              <a:buNone/>
            </a:pPr>
            <a:r>
              <a:rPr lang="en-US"/>
              <a:t>Tần số dao động thạch anh: </a:t>
            </a:r>
            <a:r>
              <a:rPr lang="en-US">
                <a:solidFill>
                  <a:srgbClr val="FF0000"/>
                </a:solidFill>
              </a:rPr>
              <a:t>F_CPU(MHz)</a:t>
            </a:r>
          </a:p>
          <a:p>
            <a:pPr marL="0" indent="0">
              <a:buNone/>
            </a:pPr>
            <a:r>
              <a:rPr lang="en-US"/>
              <a:t>Giá trị định thời: </a:t>
            </a:r>
            <a:r>
              <a:rPr lang="en-US">
                <a:solidFill>
                  <a:srgbClr val="FF0000"/>
                </a:solidFill>
              </a:rPr>
              <a:t>t(ms)</a:t>
            </a:r>
          </a:p>
          <a:p>
            <a:pPr marL="0" indent="0">
              <a:buNone/>
            </a:pPr>
            <a:r>
              <a:rPr lang="en-US"/>
              <a:t>Xung nhịp (set ở thanh ghi TCCR0): </a:t>
            </a:r>
            <a:r>
              <a:rPr lang="en-US">
                <a:solidFill>
                  <a:srgbClr val="FF0000"/>
                </a:solidFill>
              </a:rPr>
              <a:t>clock</a:t>
            </a:r>
          </a:p>
          <a:p>
            <a:pPr marL="0" indent="0">
              <a:buNone/>
            </a:pPr>
            <a:r>
              <a:rPr lang="en-US"/>
              <a:t>=&gt; Ý nghĩa: tỉ số </a:t>
            </a:r>
            <a:r>
              <a:rPr lang="en-US">
                <a:solidFill>
                  <a:srgbClr val="FF0000"/>
                </a:solidFill>
              </a:rPr>
              <a:t>clock/F_CPU</a:t>
            </a:r>
            <a:r>
              <a:rPr lang="en-US"/>
              <a:t> cho thấy rằng cứ sau 1 khoảng thời gian </a:t>
            </a:r>
            <a:r>
              <a:rPr lang="en-US">
                <a:solidFill>
                  <a:srgbClr val="FF0000"/>
                </a:solidFill>
              </a:rPr>
              <a:t>clock/F_CPU (us) </a:t>
            </a:r>
            <a:r>
              <a:rPr lang="en-US"/>
              <a:t>là thanh ghi giá trị TCNT0 tăng lên 1 </a:t>
            </a:r>
          </a:p>
          <a:p>
            <a:pPr marL="0" indent="0">
              <a:buNone/>
            </a:pPr>
            <a:r>
              <a:rPr lang="en-US"/>
              <a:t>=&gt;Bộ đếm cần đếm </a:t>
            </a:r>
            <a:r>
              <a:rPr lang="en-US">
                <a:solidFill>
                  <a:srgbClr val="FF0000"/>
                </a:solidFill>
              </a:rPr>
              <a:t>X = (t*F_CPU)/clock </a:t>
            </a:r>
            <a:r>
              <a:rPr lang="en-US"/>
              <a:t>(lần) để hết </a:t>
            </a:r>
            <a:r>
              <a:rPr lang="en-US">
                <a:solidFill>
                  <a:srgbClr val="FF0000"/>
                </a:solidFill>
              </a:rPr>
              <a:t>t(ms)</a:t>
            </a:r>
          </a:p>
          <a:p>
            <a:pPr marL="0" indent="0">
              <a:buNone/>
            </a:pPr>
            <a:r>
              <a:rPr lang="en-US"/>
              <a:t>=&gt;Khởi tạo giá trị ban đầu sẽ là </a:t>
            </a:r>
            <a:r>
              <a:rPr lang="en-US">
                <a:solidFill>
                  <a:srgbClr val="FF0000"/>
                </a:solidFill>
              </a:rPr>
              <a:t>TCNT0 = 256 - X</a:t>
            </a:r>
          </a:p>
        </p:txBody>
      </p:sp>
    </p:spTree>
    <p:extLst>
      <p:ext uri="{BB962C8B-B14F-4D97-AF65-F5344CB8AC3E}">
        <p14:creationId xmlns:p14="http://schemas.microsoft.com/office/powerpoint/2010/main" val="76362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5CE78-BF58-4BB6-ABC6-053FCE18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765CC2-90C8-4305-8BF1-EBB8C0F6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Thanh ghi TCCR0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5B45A0-9A16-4601-BC91-D997F3731F6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93776" y="1122024"/>
            <a:ext cx="6404448" cy="74320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39144-010C-4B7D-AC77-EB21BE8AF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181" y="1950563"/>
            <a:ext cx="7349638" cy="2956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5D397D-E6C9-4413-B387-48C722104CF4}"/>
              </a:ext>
            </a:extLst>
          </p:cNvPr>
          <p:cNvSpPr txBox="1"/>
          <p:nvPr/>
        </p:nvSpPr>
        <p:spPr>
          <a:xfrm>
            <a:off x="665825" y="5042517"/>
            <a:ext cx="784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CS02, CS01, CS00 là bit chọn nguồn xung nhịp cho T/C0</a:t>
            </a:r>
          </a:p>
        </p:txBody>
      </p:sp>
    </p:spTree>
    <p:extLst>
      <p:ext uri="{BB962C8B-B14F-4D97-AF65-F5344CB8AC3E}">
        <p14:creationId xmlns:p14="http://schemas.microsoft.com/office/powerpoint/2010/main" val="396576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419BA6-3845-4DE6-BC10-E3314348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7D8BB-4D52-40CB-850D-A090D1B5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1.3. Các bước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56FC-DAF9-48DE-AE08-426BF205D8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1. Chọn prescaler trong thanh ghi TCCR0</a:t>
            </a:r>
          </a:p>
          <a:p>
            <a:r>
              <a:rPr lang="en-US"/>
              <a:t>2. Chọn giá trị khởi tạo trong thanh ghi TCNT0</a:t>
            </a:r>
          </a:p>
          <a:p>
            <a:r>
              <a:rPr lang="en-US"/>
              <a:t>3. Set bit TOIE0 trong TIMSK cho phép ngắt cờ tràn ở T/C0</a:t>
            </a:r>
          </a:p>
          <a:p>
            <a:r>
              <a:rPr lang="en-US"/>
              <a:t>4. Set bit I sei() cho phép ngắt toàn cục </a:t>
            </a:r>
          </a:p>
        </p:txBody>
      </p:sp>
    </p:spTree>
    <p:extLst>
      <p:ext uri="{BB962C8B-B14F-4D97-AF65-F5344CB8AC3E}">
        <p14:creationId xmlns:p14="http://schemas.microsoft.com/office/powerpoint/2010/main" val="117155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345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Lato</vt:lpstr>
      <vt:lpstr>Office Theme</vt:lpstr>
      <vt:lpstr>PowerPoint Presentation</vt:lpstr>
      <vt:lpstr>Timer - Counter</vt:lpstr>
      <vt:lpstr>I. Tổng quan</vt:lpstr>
      <vt:lpstr>1. Timer/Counter0</vt:lpstr>
      <vt:lpstr>1.1. Thanh ghi TCNT0</vt:lpstr>
      <vt:lpstr>1.2. Thanh ghi TCCR0</vt:lpstr>
      <vt:lpstr>1.3. Các bước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HUY HOANG 20191855</cp:lastModifiedBy>
  <cp:revision>7</cp:revision>
  <dcterms:created xsi:type="dcterms:W3CDTF">2021-05-28T04:32:29Z</dcterms:created>
  <dcterms:modified xsi:type="dcterms:W3CDTF">2021-10-16T10:35:04Z</dcterms:modified>
</cp:coreProperties>
</file>