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AD71-0719-607A-0C46-140BD1A6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BBF3-20D0-E642-55B7-92A047516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870F-5E9F-555C-7F2D-8A85D4C7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524E-4297-CDBE-0645-EAB1B6DF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3C69-1D96-93E0-2556-F2CE6ED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30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2E3C-9932-0BB7-5571-0A39AEE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40D3-EEA9-B03B-6B8F-FC583D6A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B865-0901-C660-82F5-B0A94F6A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500F-E454-6360-D598-AEEA7524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5B3B-B9B5-50AC-E9E5-0CCB6E5C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89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1C6F7-3F1E-9C3C-B710-965886827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FBE7D-0575-C632-A2EA-0E3E8D5C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C320-4FB9-7EDA-4B68-C4FE0FFF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99C3-895C-78D0-DFE4-C6F1179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51FD-F865-4516-E1FC-192313E2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2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621-0BC9-D880-2BF2-0A27D9A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8AEC-1A52-FFC8-EA3B-709C8F44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0005-5970-0E66-602A-544797F2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B4BE-F6AE-DC36-C7F9-D399A09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401D-F37E-BF8B-204C-1F94753D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7D55-55D5-E033-87AF-01AF135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DB8D-471A-AFA3-52CD-07D1CA51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67DA-98C3-0CAD-B992-AA40A1A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D41-8794-46E0-80CA-94FEE5F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9FCC-D29E-6F27-4424-3DFFC70A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9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7211-447A-A549-EC75-84385E74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C031-28B9-5C01-295E-F9EB907D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C4257-F4E3-A92E-0B45-693AD7B3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9110-5721-A5D9-59E8-230AB2F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97D01-4742-1814-A4AB-F6430D0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1B3D3-AD21-8F16-F41C-58A94A7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3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8B19-EFC3-1C5A-5B74-69DB2026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C389-954E-42C5-3226-0698CF1D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34514-B2BF-AF07-99E9-44E645B03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6538F-9224-8901-F025-C6B703021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CA5E-1C3B-91B7-E907-4B692B0E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8A15-538A-BFE3-B144-ABB3292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A7069-8570-B2C9-CD35-F3793DF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8D049-377E-999B-7CC0-C48DF5A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90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2995-4647-47F5-E2F5-2C2FC20D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A973-D295-9FF4-601D-3DE94A98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4CE57-2839-7D96-641F-BCAA9718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A083-C819-2842-321B-F3030A3C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7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3EB4E-6321-E4C0-F6B4-F12F444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ED982-51DF-744E-4078-8C4F47CC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6039-0CF6-9600-7626-2C13E885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62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8858-CE91-5E7C-E023-38F0C9D2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C8D3-618D-9F4A-3DC7-CDC8B272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A251-8727-2276-7CF2-4149BAB8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A9E9-B76A-2CB0-7DD2-919E0FC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6DB05-D9AC-FBD5-6A61-3C612D04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15034-5F98-8CAB-8E39-67AB438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5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9FE8-AE09-5B84-DFE0-ACD1617C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91DA5-B009-10B0-D713-FFEEE9C7F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6681-246E-4024-299F-E1285DEE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CADB-0ACE-20FE-F3E1-5CBC8D61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B34E-2E29-30B5-57FA-AE3B7439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0B40-2056-A536-0935-902C666C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2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AF1F-02C6-D0E9-9E44-5EF969D9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81E4-1BE4-5CB7-EEAA-3D858E51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2AE2-143C-F1C2-274D-70F4AEFA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326-9342-4D25-A58F-CCC05363D195}" type="datetimeFigureOut">
              <a:rPr lang="vi-VN" smtClean="0"/>
              <a:t>10/12/2023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F75-993B-9125-AD14-0350C7919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E932-5309-3241-8005-87D1671D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27B2-9344-4885-8D9E-72FBA48979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91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6101E-2E4F-4D61-E4A6-BA5D78D7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9" y="1180905"/>
            <a:ext cx="8329382" cy="44961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FCC32-570A-A596-2391-561B962D5F5A}"/>
              </a:ext>
            </a:extLst>
          </p:cNvPr>
          <p:cNvSpPr/>
          <p:nvPr/>
        </p:nvSpPr>
        <p:spPr>
          <a:xfrm>
            <a:off x="6019800" y="3429000"/>
            <a:ext cx="1417320" cy="4648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A8583-C5F3-7D84-2BC0-D926519EA95C}"/>
              </a:ext>
            </a:extLst>
          </p:cNvPr>
          <p:cNvSpPr txBox="1"/>
          <p:nvPr/>
        </p:nvSpPr>
        <p:spPr>
          <a:xfrm>
            <a:off x="7764780" y="403098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 Token</a:t>
            </a:r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582DA-809E-B188-A32A-BA71A5FC6084}"/>
              </a:ext>
            </a:extLst>
          </p:cNvPr>
          <p:cNvCxnSpPr>
            <a:stCxn id="6" idx="3"/>
          </p:cNvCxnSpPr>
          <p:nvPr/>
        </p:nvCxnSpPr>
        <p:spPr>
          <a:xfrm>
            <a:off x="7437120" y="3661410"/>
            <a:ext cx="640080" cy="3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EC59BC-981D-2219-F7F0-9ED3635D6072}"/>
              </a:ext>
            </a:extLst>
          </p:cNvPr>
          <p:cNvSpPr/>
          <p:nvPr/>
        </p:nvSpPr>
        <p:spPr>
          <a:xfrm>
            <a:off x="2278380" y="2270760"/>
            <a:ext cx="2606040" cy="312420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C6B3B-BC0E-3ACB-E198-EF6761EEE480}"/>
              </a:ext>
            </a:extLst>
          </p:cNvPr>
          <p:cNvSpPr txBox="1"/>
          <p:nvPr/>
        </p:nvSpPr>
        <p:spPr>
          <a:xfrm>
            <a:off x="6019800" y="5025390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Device được tạo thành công</a:t>
            </a:r>
            <a:endParaRPr lang="vi-V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DAC60-6F99-6734-EE3E-3A811B828CCF}"/>
              </a:ext>
            </a:extLst>
          </p:cNvPr>
          <p:cNvCxnSpPr/>
          <p:nvPr/>
        </p:nvCxnSpPr>
        <p:spPr>
          <a:xfrm>
            <a:off x="4884420" y="4400312"/>
            <a:ext cx="168402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7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54235-F31D-2E7B-3BBC-55DA2C56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1211388"/>
            <a:ext cx="8283658" cy="44352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FCC32-570A-A596-2391-561B962D5F5A}"/>
              </a:ext>
            </a:extLst>
          </p:cNvPr>
          <p:cNvSpPr/>
          <p:nvPr/>
        </p:nvSpPr>
        <p:spPr>
          <a:xfrm>
            <a:off x="5288280" y="3177540"/>
            <a:ext cx="3771900" cy="22021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A8583-C5F3-7D84-2BC0-D926519EA95C}"/>
              </a:ext>
            </a:extLst>
          </p:cNvPr>
          <p:cNvSpPr txBox="1"/>
          <p:nvPr/>
        </p:nvSpPr>
        <p:spPr>
          <a:xfrm>
            <a:off x="7406640" y="2725739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bản tin nhận được</a:t>
            </a:r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582DA-809E-B188-A32A-BA71A5FC6084}"/>
              </a:ext>
            </a:extLst>
          </p:cNvPr>
          <p:cNvCxnSpPr>
            <a:cxnSpLocks/>
          </p:cNvCxnSpPr>
          <p:nvPr/>
        </p:nvCxnSpPr>
        <p:spPr>
          <a:xfrm flipV="1">
            <a:off x="6164580" y="3012602"/>
            <a:ext cx="1181100" cy="16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84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HOANG 20191855</dc:creator>
  <cp:lastModifiedBy>NGUYEN HUY HOANG 20191855</cp:lastModifiedBy>
  <cp:revision>1</cp:revision>
  <dcterms:created xsi:type="dcterms:W3CDTF">2023-12-10T07:05:25Z</dcterms:created>
  <dcterms:modified xsi:type="dcterms:W3CDTF">2023-12-10T08:02:40Z</dcterms:modified>
</cp:coreProperties>
</file>