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AD71-0719-607A-0C46-140BD1A6E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9BBF3-20D0-E642-55B7-92A047516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E870F-5E9F-555C-7F2D-8A85D4C7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6326-9342-4D25-A58F-CCC05363D195}" type="datetimeFigureOut">
              <a:rPr lang="vi-VN" smtClean="0"/>
              <a:t>16/12/2023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4524E-4297-CDBE-0645-EAB1B6DF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C3C69-1D96-93E0-2556-F2CE6EDC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27B2-9344-4885-8D9E-72FBA48979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830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2E3C-9932-0BB7-5571-0A39AEEB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140D3-EEA9-B03B-6B8F-FC583D6AB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DB865-0901-C660-82F5-B0A94F6A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6326-9342-4D25-A58F-CCC05363D195}" type="datetimeFigureOut">
              <a:rPr lang="vi-VN" smtClean="0"/>
              <a:t>16/12/2023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A500F-E454-6360-D598-AEEA7524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25B3B-B9B5-50AC-E9E5-0CCB6E5C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27B2-9344-4885-8D9E-72FBA48979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893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21C6F7-3F1E-9C3C-B710-965886827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FBE7D-0575-C632-A2EA-0E3E8D5CE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8C320-4FB9-7EDA-4B68-C4FE0FFF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6326-9342-4D25-A58F-CCC05363D195}" type="datetimeFigureOut">
              <a:rPr lang="vi-VN" smtClean="0"/>
              <a:t>16/12/2023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399C3-895C-78D0-DFE4-C6F11795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F51FD-F865-4516-E1FC-192313E2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27B2-9344-4885-8D9E-72FBA48979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621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8621-0BC9-D880-2BF2-0A27D9AB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C8AEC-1A52-FFC8-EA3B-709C8F441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00005-5970-0E66-602A-544797F2F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6326-9342-4D25-A58F-CCC05363D195}" type="datetimeFigureOut">
              <a:rPr lang="vi-VN" smtClean="0"/>
              <a:t>16/12/2023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5B4BE-F6AE-DC36-C7F9-D399A09C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2401D-F37E-BF8B-204C-1F94753D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27B2-9344-4885-8D9E-72FBA48979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038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7D55-55D5-E033-87AF-01AF135E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7DB8D-471A-AFA3-52CD-07D1CA510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867DA-98C3-0CAD-B992-AA40A1A5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6326-9342-4D25-A58F-CCC05363D195}" type="datetimeFigureOut">
              <a:rPr lang="vi-VN" smtClean="0"/>
              <a:t>16/12/2023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EDD41-8794-46E0-80CA-94FEE5FF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B9FCC-D29E-6F27-4424-3DFFC70A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27B2-9344-4885-8D9E-72FBA48979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593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F7211-447A-A549-EC75-84385E74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EC031-28B9-5C01-295E-F9EB907D1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C4257-F4E3-A92E-0B45-693AD7B30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F9110-5721-A5D9-59E8-230AB2F0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6326-9342-4D25-A58F-CCC05363D195}" type="datetimeFigureOut">
              <a:rPr lang="vi-VN" smtClean="0"/>
              <a:t>16/12/2023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97D01-4742-1814-A4AB-F6430D09F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1B3D3-AD21-8F16-F41C-58A94A717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27B2-9344-4885-8D9E-72FBA48979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235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8B19-EFC3-1C5A-5B74-69DB2026C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CC389-954E-42C5-3226-0698CF1DE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34514-B2BF-AF07-99E9-44E645B03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6538F-9224-8901-F025-C6B703021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FCA5E-1C3B-91B7-E907-4B692B0EA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88A15-538A-BFE3-B144-ABB32921D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6326-9342-4D25-A58F-CCC05363D195}" type="datetimeFigureOut">
              <a:rPr lang="vi-VN" smtClean="0"/>
              <a:t>16/12/2023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8A7069-8570-B2C9-CD35-F3793DF6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38D049-377E-999B-7CC0-C48DF5A4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27B2-9344-4885-8D9E-72FBA48979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1905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2995-4647-47F5-E2F5-2C2FC20D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59A973-D295-9FF4-601D-3DE94A98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6326-9342-4D25-A58F-CCC05363D195}" type="datetimeFigureOut">
              <a:rPr lang="vi-VN" smtClean="0"/>
              <a:t>16/12/2023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4CE57-2839-7D96-641F-BCAA9718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9A083-C819-2842-321B-F3030A3C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27B2-9344-4885-8D9E-72FBA48979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7750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D3EB4E-6321-E4C0-F6B4-F12F4442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6326-9342-4D25-A58F-CCC05363D195}" type="datetimeFigureOut">
              <a:rPr lang="vi-VN" smtClean="0"/>
              <a:t>16/12/2023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9ED982-51DF-744E-4078-8C4F47CC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16039-0CF6-9600-7626-2C13E885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27B2-9344-4885-8D9E-72FBA48979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620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8858-CE91-5E7C-E023-38F0C9D2C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DC8D3-618D-9F4A-3DC7-CDC8B272E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6A251-8727-2276-7CF2-4149BAB8F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1A9E9-B76A-2CB0-7DD2-919E0FC8E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6326-9342-4D25-A58F-CCC05363D195}" type="datetimeFigureOut">
              <a:rPr lang="vi-VN" smtClean="0"/>
              <a:t>16/12/2023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6DB05-D9AC-FBD5-6A61-3C612D04B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15034-5F98-8CAB-8E39-67AB4387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27B2-9344-4885-8D9E-72FBA48979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051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9FE8-AE09-5B84-DFE0-ACD1617CD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491DA5-B009-10B0-D713-FFEEE9C7F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B6681-246E-4024-299F-E1285DEE0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9CADB-0ACE-20FE-F3E1-5CBC8D61A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6326-9342-4D25-A58F-CCC05363D195}" type="datetimeFigureOut">
              <a:rPr lang="vi-VN" smtClean="0"/>
              <a:t>16/12/2023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AB34E-2E29-30B5-57FA-AE3B7439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B0B40-2056-A536-0935-902C666C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27B2-9344-4885-8D9E-72FBA48979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022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B1AF1F-02C6-D0E9-9E44-5EF969D9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481E4-1BE4-5CB7-EEAA-3D858E51F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E2AE2-143C-F1C2-274D-70F4AEFAC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26326-9342-4D25-A58F-CCC05363D195}" type="datetimeFigureOut">
              <a:rPr lang="vi-VN" smtClean="0"/>
              <a:t>16/12/2023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71F75-993B-9125-AD14-0350C7919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0E932-5309-3241-8005-87D1671DF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D27B2-9344-4885-8D9E-72FBA48979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991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46101E-2E4F-4D61-E4A6-BA5D78D7A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309" y="1180905"/>
            <a:ext cx="8329382" cy="449619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2FCC32-570A-A596-2391-561B962D5F5A}"/>
              </a:ext>
            </a:extLst>
          </p:cNvPr>
          <p:cNvSpPr/>
          <p:nvPr/>
        </p:nvSpPr>
        <p:spPr>
          <a:xfrm>
            <a:off x="6019800" y="3429000"/>
            <a:ext cx="1417320" cy="46482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4A8583-C5F3-7D84-2BC0-D926519EA95C}"/>
              </a:ext>
            </a:extLst>
          </p:cNvPr>
          <p:cNvSpPr txBox="1"/>
          <p:nvPr/>
        </p:nvSpPr>
        <p:spPr>
          <a:xfrm>
            <a:off x="7764780" y="4030980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Access Token</a:t>
            </a:r>
            <a:endParaRPr lang="vi-V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6582DA-809E-B188-A32A-BA71A5FC6084}"/>
              </a:ext>
            </a:extLst>
          </p:cNvPr>
          <p:cNvCxnSpPr>
            <a:stCxn id="6" idx="3"/>
          </p:cNvCxnSpPr>
          <p:nvPr/>
        </p:nvCxnSpPr>
        <p:spPr>
          <a:xfrm>
            <a:off x="7437120" y="3661410"/>
            <a:ext cx="640080" cy="369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EC59BC-981D-2219-F7F0-9ED3635D6072}"/>
              </a:ext>
            </a:extLst>
          </p:cNvPr>
          <p:cNvSpPr/>
          <p:nvPr/>
        </p:nvSpPr>
        <p:spPr>
          <a:xfrm>
            <a:off x="2278380" y="2270760"/>
            <a:ext cx="2606040" cy="3124200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AC6B3B-BC0E-3ACB-E198-EF6761EEE480}"/>
              </a:ext>
            </a:extLst>
          </p:cNvPr>
          <p:cNvSpPr txBox="1"/>
          <p:nvPr/>
        </p:nvSpPr>
        <p:spPr>
          <a:xfrm>
            <a:off x="6019800" y="5025390"/>
            <a:ext cx="352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Các Device được tạo thành công</a:t>
            </a:r>
            <a:endParaRPr lang="vi-V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BDAC60-6F99-6734-EE3E-3A811B828CCF}"/>
              </a:ext>
            </a:extLst>
          </p:cNvPr>
          <p:cNvCxnSpPr/>
          <p:nvPr/>
        </p:nvCxnSpPr>
        <p:spPr>
          <a:xfrm>
            <a:off x="4884420" y="4400312"/>
            <a:ext cx="1684020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477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54235-F31D-2E7B-3BBC-55DA2C56D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171" y="1211388"/>
            <a:ext cx="8283658" cy="443522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2FCC32-570A-A596-2391-561B962D5F5A}"/>
              </a:ext>
            </a:extLst>
          </p:cNvPr>
          <p:cNvSpPr/>
          <p:nvPr/>
        </p:nvSpPr>
        <p:spPr>
          <a:xfrm>
            <a:off x="5288280" y="3177540"/>
            <a:ext cx="3771900" cy="220218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4A8583-C5F3-7D84-2BC0-D926519EA95C}"/>
              </a:ext>
            </a:extLst>
          </p:cNvPr>
          <p:cNvSpPr txBox="1"/>
          <p:nvPr/>
        </p:nvSpPr>
        <p:spPr>
          <a:xfrm>
            <a:off x="7406640" y="2725739"/>
            <a:ext cx="303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Các bản tin nhận được</a:t>
            </a:r>
            <a:endParaRPr lang="vi-V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6582DA-809E-B188-A32A-BA71A5FC6084}"/>
              </a:ext>
            </a:extLst>
          </p:cNvPr>
          <p:cNvCxnSpPr>
            <a:cxnSpLocks/>
          </p:cNvCxnSpPr>
          <p:nvPr/>
        </p:nvCxnSpPr>
        <p:spPr>
          <a:xfrm flipV="1">
            <a:off x="6164580" y="3012602"/>
            <a:ext cx="1181100" cy="16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09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808F40F-C1C0-E72D-30DD-10D5CF7EA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75" y="0"/>
            <a:ext cx="1020445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9781BC-5AC2-A125-ABCB-4BD9A6594912}"/>
              </a:ext>
            </a:extLst>
          </p:cNvPr>
          <p:cNvSpPr/>
          <p:nvPr/>
        </p:nvSpPr>
        <p:spPr>
          <a:xfrm>
            <a:off x="1056443" y="994299"/>
            <a:ext cx="7066625" cy="36753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B65E13-1664-1CE4-30FD-339E05C0B24D}"/>
              </a:ext>
            </a:extLst>
          </p:cNvPr>
          <p:cNvSpPr txBox="1"/>
          <p:nvPr/>
        </p:nvSpPr>
        <p:spPr>
          <a:xfrm>
            <a:off x="3281779" y="1072432"/>
            <a:ext cx="281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Khu vực hiện vị trí thiết bị</a:t>
            </a:r>
            <a:endParaRPr lang="vi-VN" b="1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55CD9C-A60F-13F9-C3AF-08763EF3276C}"/>
              </a:ext>
            </a:extLst>
          </p:cNvPr>
          <p:cNvSpPr/>
          <p:nvPr/>
        </p:nvSpPr>
        <p:spPr>
          <a:xfrm>
            <a:off x="1056443" y="4811697"/>
            <a:ext cx="7066625" cy="17932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1B556-3B17-62BA-1843-19041D100135}"/>
              </a:ext>
            </a:extLst>
          </p:cNvPr>
          <p:cNvSpPr txBox="1"/>
          <p:nvPr/>
        </p:nvSpPr>
        <p:spPr>
          <a:xfrm>
            <a:off x="3182644" y="4811697"/>
            <a:ext cx="344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Khu vực hiện danh sách thiết bị</a:t>
            </a:r>
            <a:endParaRPr lang="vi-VN" b="1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F1D2C-A949-C79E-210A-AB803D1DB433}"/>
              </a:ext>
            </a:extLst>
          </p:cNvPr>
          <p:cNvSpPr txBox="1"/>
          <p:nvPr/>
        </p:nvSpPr>
        <p:spPr>
          <a:xfrm>
            <a:off x="8792115" y="1578361"/>
            <a:ext cx="2171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Khu vực hiện trạng thái thiết bị</a:t>
            </a:r>
            <a:endParaRPr lang="vi-VN" b="1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577084-0212-D86F-38EE-DB1E8FD88214}"/>
              </a:ext>
            </a:extLst>
          </p:cNvPr>
          <p:cNvSpPr txBox="1"/>
          <p:nvPr/>
        </p:nvSpPr>
        <p:spPr>
          <a:xfrm>
            <a:off x="8792115" y="5160146"/>
            <a:ext cx="1737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Khu vực hiện nhiệt độ thiết bị</a:t>
            </a:r>
            <a:endParaRPr lang="vi-VN" b="1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72AD1C-1599-D748-8D19-2748C9A071AF}"/>
              </a:ext>
            </a:extLst>
          </p:cNvPr>
          <p:cNvSpPr txBox="1"/>
          <p:nvPr/>
        </p:nvSpPr>
        <p:spPr>
          <a:xfrm>
            <a:off x="8614562" y="3281511"/>
            <a:ext cx="2349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Khu vực hiện nhiệt độ, độ ẩm môi trường</a:t>
            </a:r>
            <a:endParaRPr lang="vi-VN" b="1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B4232C-F851-F2E0-8C69-8787D15B7C9B}"/>
              </a:ext>
            </a:extLst>
          </p:cNvPr>
          <p:cNvSpPr/>
          <p:nvPr/>
        </p:nvSpPr>
        <p:spPr>
          <a:xfrm>
            <a:off x="8247355" y="1019167"/>
            <a:ext cx="2888202" cy="12108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8024A5-2AE7-C08C-3853-77EB032C5412}"/>
              </a:ext>
            </a:extLst>
          </p:cNvPr>
          <p:cNvSpPr/>
          <p:nvPr/>
        </p:nvSpPr>
        <p:spPr>
          <a:xfrm>
            <a:off x="8247355" y="2393855"/>
            <a:ext cx="2888202" cy="22341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BD2EFC-022E-AB30-A9BC-D5B2A13C29E4}"/>
              </a:ext>
            </a:extLst>
          </p:cNvPr>
          <p:cNvSpPr/>
          <p:nvPr/>
        </p:nvSpPr>
        <p:spPr>
          <a:xfrm>
            <a:off x="8263023" y="4811697"/>
            <a:ext cx="2888202" cy="17932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2845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51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HUY HOANG 20191855</dc:creator>
  <cp:lastModifiedBy>NGUYEN HUY HOANG 20191855</cp:lastModifiedBy>
  <cp:revision>2</cp:revision>
  <dcterms:created xsi:type="dcterms:W3CDTF">2023-12-10T07:05:25Z</dcterms:created>
  <dcterms:modified xsi:type="dcterms:W3CDTF">2023-12-16T09:18:41Z</dcterms:modified>
</cp:coreProperties>
</file>