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403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7BCA-E7A7-7C7F-C1C2-CEF9C7812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03F7D-677C-D30A-5BF3-DD4A9602F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E133B-13D5-5CF5-1798-2872CD4A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1A-E2F2-4F01-98D4-B0AC08944432}" type="datetimeFigureOut">
              <a:rPr lang="vi-VN" smtClean="0"/>
              <a:t>28/12/2023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82917-1418-83C2-5864-6861FE48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B359D-6E92-0B4F-D944-955CB04F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942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B652-52C0-2040-C118-D1D7F3E2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F6EBB-2513-10A0-7691-FBE4A2F63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B350F-5BD2-2B44-E19E-54B38794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1A-E2F2-4F01-98D4-B0AC08944432}" type="datetimeFigureOut">
              <a:rPr lang="vi-VN" smtClean="0"/>
              <a:t>28/12/2023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4C508-1DBC-BAE6-7C74-271B85B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817F-AE88-A5D6-60C0-57154BCB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769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333D6-6154-653C-58B1-E1E242176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ADFF4-F0D1-F24C-62EF-609CBD8BF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EB81-01CD-48FA-B6DA-C81C6F58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1A-E2F2-4F01-98D4-B0AC08944432}" type="datetimeFigureOut">
              <a:rPr lang="vi-VN" smtClean="0"/>
              <a:t>28/12/2023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F0268-EABB-1D4B-A8CC-14508DC7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09EF-D861-319E-6406-3CD13899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574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1AE2-229C-5A8F-1BF5-0C52FF48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34D67-5816-A052-7C63-288362F0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2E3F7-4237-7D53-71C1-B68D0AD9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1A-E2F2-4F01-98D4-B0AC08944432}" type="datetimeFigureOut">
              <a:rPr lang="vi-VN" smtClean="0"/>
              <a:t>28/12/2023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DB6F-2C57-5D03-0AE4-41A59976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CAC0-897A-3987-3C6E-29841692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228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1796-4962-4431-F360-7083C7A9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77D68-15B9-6F71-8B17-3A47A4802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45DC-62C2-6553-5800-892EE882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1A-E2F2-4F01-98D4-B0AC08944432}" type="datetimeFigureOut">
              <a:rPr lang="vi-VN" smtClean="0"/>
              <a:t>28/12/2023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D105C-2F4E-28D0-C1D7-4D24989F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2A7E-EA3C-4129-3EAB-E1424491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447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510B-3DAA-9FDB-37E2-818BEB32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E3A2B-F8E5-A119-3563-95C64B68D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490CD-CD17-2EC3-8080-ABE97F5BC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3B72-47AC-0310-B662-7FAF23AD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1A-E2F2-4F01-98D4-B0AC08944432}" type="datetimeFigureOut">
              <a:rPr lang="vi-VN" smtClean="0"/>
              <a:t>28/12/2023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C8B87-D182-1A21-733A-AB330D2D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BF4EB-2DCF-5B8E-9255-67E3AD2C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976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EC87-8932-C44F-F1B9-3922ED46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6F161-752C-CC79-232F-FF59BF90A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EA740-3F2B-8958-9823-0F15B399E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36ED6-30AB-230D-99AE-1462E0BE9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2751F-4ABF-2A9C-88A4-65805F9DC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59448-42B7-2038-3A52-923604BF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1A-E2F2-4F01-98D4-B0AC08944432}" type="datetimeFigureOut">
              <a:rPr lang="vi-VN" smtClean="0"/>
              <a:t>28/12/2023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B54CC-1FE8-826C-E380-FDD6B992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CB0EB-BBCF-6ACE-AF08-4A6FA612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330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67B1-F1DE-F851-3960-801236AF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B4E4F-05FB-D2ED-6B3A-3DBE1356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1A-E2F2-4F01-98D4-B0AC08944432}" type="datetimeFigureOut">
              <a:rPr lang="vi-VN" smtClean="0"/>
              <a:t>28/12/2023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49ED5-4A27-5FE4-08E6-DEBA3531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9887B-00FB-308C-F8B3-144854E3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711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E4CDA-3316-5FCF-A009-7871964A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1A-E2F2-4F01-98D4-B0AC08944432}" type="datetimeFigureOut">
              <a:rPr lang="vi-VN" smtClean="0"/>
              <a:t>28/12/2023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6346-B2A4-BCD8-203E-D18C49F0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62448-105E-A5D2-71BE-F6FA2CBF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866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D4AA-94A8-F8AA-FFD1-73085EA7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C21EC-8EBD-EC0F-83B9-9B46213A0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2CA01-E65D-8144-1597-B4EEA3463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B2B7C-2FD7-C018-FC00-FB3E15F3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1A-E2F2-4F01-98D4-B0AC08944432}" type="datetimeFigureOut">
              <a:rPr lang="vi-VN" smtClean="0"/>
              <a:t>28/12/2023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03011-7ACF-7B44-A8A5-AF9A545F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6635B-45D4-9088-E4EB-09CB91FC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537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EB7B-FCE6-C072-3EEB-4C23ACF4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1E535-61DA-BD77-0739-06607105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831D5-6B0B-5694-EF46-4CE102F78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0ED49-2E93-4A83-AF18-7AC51BC0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1A-E2F2-4F01-98D4-B0AC08944432}" type="datetimeFigureOut">
              <a:rPr lang="vi-VN" smtClean="0"/>
              <a:t>28/12/2023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1D495-6CD3-D89D-9303-73B77E3F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6B323-C708-2719-9002-810F18D6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892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A17B5-8093-3DDF-E55F-5136A2B8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45E25-C9D8-2D5E-0ACB-DE2CD791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D8F96-2982-B839-C7E5-6E225590B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A341A-E2F2-4F01-98D4-B0AC08944432}" type="datetimeFigureOut">
              <a:rPr lang="vi-VN" smtClean="0"/>
              <a:t>28/12/2023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3D8D-7A52-D4D7-41A6-680C5AC69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1EF40-DAD4-F3AC-5963-33781EAFC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0D645-FED8-496F-A059-F6AB5AACD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942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FBBBB3-71BA-7899-4CB6-4EB0F5B1A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626870"/>
            <a:ext cx="5524500" cy="36042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9C1D96-41A0-4B89-46FD-17972B54EBCB}"/>
              </a:ext>
            </a:extLst>
          </p:cNvPr>
          <p:cNvSpPr/>
          <p:nvPr/>
        </p:nvSpPr>
        <p:spPr>
          <a:xfrm>
            <a:off x="3151573" y="2272684"/>
            <a:ext cx="1358283" cy="1083076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26658-852C-E704-FFB6-A62849AB578C}"/>
              </a:ext>
            </a:extLst>
          </p:cNvPr>
          <p:cNvSpPr/>
          <p:nvPr/>
        </p:nvSpPr>
        <p:spPr>
          <a:xfrm>
            <a:off x="3151572" y="3366118"/>
            <a:ext cx="1358283" cy="1001696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4D749-D5B5-5C85-AC44-F55488388BBD}"/>
              </a:ext>
            </a:extLst>
          </p:cNvPr>
          <p:cNvSpPr/>
          <p:nvPr/>
        </p:nvSpPr>
        <p:spPr>
          <a:xfrm>
            <a:off x="3142693" y="4378172"/>
            <a:ext cx="1358283" cy="863316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129C1-A2B7-1B4C-A8D8-406DA95AFCB8}"/>
              </a:ext>
            </a:extLst>
          </p:cNvPr>
          <p:cNvSpPr txBox="1"/>
          <p:nvPr/>
        </p:nvSpPr>
        <p:spPr>
          <a:xfrm>
            <a:off x="4793942" y="2521258"/>
            <a:ext cx="315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Quá trình truyền nhận tốt</a:t>
            </a:r>
            <a:endParaRPr lang="vi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6955D-7962-88C0-7BDD-B8A58C960437}"/>
              </a:ext>
            </a:extLst>
          </p:cNvPr>
          <p:cNvSpPr txBox="1"/>
          <p:nvPr/>
        </p:nvSpPr>
        <p:spPr>
          <a:xfrm>
            <a:off x="4793942" y="3543800"/>
            <a:ext cx="262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Kiểm tra chức năng và trạng thái của simCard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54A507-5C18-4592-8BB2-F4961FD7767C}"/>
              </a:ext>
            </a:extLst>
          </p:cNvPr>
          <p:cNvSpPr txBox="1"/>
          <p:nvPr/>
        </p:nvSpPr>
        <p:spPr>
          <a:xfrm>
            <a:off x="4793941" y="4625164"/>
            <a:ext cx="282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Kiểm tra cường độ tín hiệu của mạng</a:t>
            </a:r>
          </a:p>
        </p:txBody>
      </p:sp>
    </p:spTree>
    <p:extLst>
      <p:ext uri="{BB962C8B-B14F-4D97-AF65-F5344CB8AC3E}">
        <p14:creationId xmlns:p14="http://schemas.microsoft.com/office/powerpoint/2010/main" val="183357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sign&#10;&#10;Description automatically generated with low confidence">
            <a:extLst>
              <a:ext uri="{FF2B5EF4-FFF2-40B4-BE49-F238E27FC236}">
                <a16:creationId xmlns:a16="http://schemas.microsoft.com/office/drawing/2014/main" id="{009DC15F-8157-2654-472B-3EB483EA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464" y="1395689"/>
            <a:ext cx="5532481" cy="36994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F8F621-9335-22F1-19EC-D03DEDE7BA28}"/>
              </a:ext>
            </a:extLst>
          </p:cNvPr>
          <p:cNvSpPr/>
          <p:nvPr/>
        </p:nvSpPr>
        <p:spPr>
          <a:xfrm>
            <a:off x="5977128" y="1024128"/>
            <a:ext cx="1901190" cy="19431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739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07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0C7438-937F-6305-5ECF-E48DD0789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316230"/>
            <a:ext cx="5562600" cy="62255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D3A24B-47FF-6923-A961-5414880479D2}"/>
              </a:ext>
            </a:extLst>
          </p:cNvPr>
          <p:cNvSpPr/>
          <p:nvPr/>
        </p:nvSpPr>
        <p:spPr>
          <a:xfrm>
            <a:off x="3204839" y="896644"/>
            <a:ext cx="1358283" cy="710214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2F87D1-C81F-9D72-D101-CF047DAACF78}"/>
              </a:ext>
            </a:extLst>
          </p:cNvPr>
          <p:cNvSpPr/>
          <p:nvPr/>
        </p:nvSpPr>
        <p:spPr>
          <a:xfrm>
            <a:off x="3204838" y="1606858"/>
            <a:ext cx="3666479" cy="1358284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8CAE32-A3D8-911D-A81E-06D2D143C060}"/>
              </a:ext>
            </a:extLst>
          </p:cNvPr>
          <p:cNvSpPr/>
          <p:nvPr/>
        </p:nvSpPr>
        <p:spPr>
          <a:xfrm>
            <a:off x="3204839" y="2965141"/>
            <a:ext cx="2485747" cy="1198485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430D57-A5E7-C360-B367-2FE6B882535B}"/>
              </a:ext>
            </a:extLst>
          </p:cNvPr>
          <p:cNvSpPr/>
          <p:nvPr/>
        </p:nvSpPr>
        <p:spPr>
          <a:xfrm>
            <a:off x="3204839" y="4163625"/>
            <a:ext cx="4145872" cy="2210541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46BE05-9A3C-A4E6-C60F-3AAD63D0CCFB}"/>
              </a:ext>
            </a:extLst>
          </p:cNvPr>
          <p:cNvSpPr/>
          <p:nvPr/>
        </p:nvSpPr>
        <p:spPr>
          <a:xfrm>
            <a:off x="7581530" y="816746"/>
            <a:ext cx="1295770" cy="57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A27D3-B02C-F3B7-8E69-9850463F3CA1}"/>
              </a:ext>
            </a:extLst>
          </p:cNvPr>
          <p:cNvSpPr txBox="1"/>
          <p:nvPr/>
        </p:nvSpPr>
        <p:spPr>
          <a:xfrm>
            <a:off x="7581530" y="1003177"/>
            <a:ext cx="29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Cho phép kết nối bằng MQTT</a:t>
            </a:r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0526C8-7921-8305-A8D8-F8CF4C5D0F8F}"/>
              </a:ext>
            </a:extLst>
          </p:cNvPr>
          <p:cNvSpPr txBox="1"/>
          <p:nvPr/>
        </p:nvSpPr>
        <p:spPr>
          <a:xfrm>
            <a:off x="7581528" y="1744178"/>
            <a:ext cx="293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Kết nối tới Broker với Idclient và địa chỉ Broker cổng com 1883 </a:t>
            </a:r>
            <a:endParaRPr lang="vi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3590E-3E55-7FC1-E1DE-351B29FAE7FD}"/>
              </a:ext>
            </a:extLst>
          </p:cNvPr>
          <p:cNvSpPr txBox="1"/>
          <p:nvPr/>
        </p:nvSpPr>
        <p:spPr>
          <a:xfrm>
            <a:off x="7581528" y="3133275"/>
            <a:ext cx="293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Topic “Test1z” để gửi bản tin thử nghiệm “123456789”</a:t>
            </a:r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66B84B-F131-71BB-E4F1-C6B7F62E1AA2}"/>
              </a:ext>
            </a:extLst>
          </p:cNvPr>
          <p:cNvSpPr txBox="1"/>
          <p:nvPr/>
        </p:nvSpPr>
        <p:spPr>
          <a:xfrm>
            <a:off x="7581528" y="4868410"/>
            <a:ext cx="293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Topic “Test1z” để nhận bản tin thử nghiệm “123456780” từ 1 client khác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67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55DF3CE-5F51-A0D4-BD50-16958F1FC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970" y="137160"/>
            <a:ext cx="7338060" cy="65836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F3A3D3-8749-AF63-AD6E-940D7C69D9B0}"/>
              </a:ext>
            </a:extLst>
          </p:cNvPr>
          <p:cNvSpPr/>
          <p:nvPr/>
        </p:nvSpPr>
        <p:spPr>
          <a:xfrm>
            <a:off x="2426970" y="861133"/>
            <a:ext cx="5607321" cy="710214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73EB9-9813-D0A8-A667-93E235CD4356}"/>
              </a:ext>
            </a:extLst>
          </p:cNvPr>
          <p:cNvSpPr/>
          <p:nvPr/>
        </p:nvSpPr>
        <p:spPr>
          <a:xfrm>
            <a:off x="2426970" y="1944209"/>
            <a:ext cx="1248385" cy="46164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3A110-4186-1186-8EFE-193DBBEED71A}"/>
              </a:ext>
            </a:extLst>
          </p:cNvPr>
          <p:cNvSpPr txBox="1"/>
          <p:nvPr/>
        </p:nvSpPr>
        <p:spPr>
          <a:xfrm>
            <a:off x="4136994" y="1269507"/>
            <a:ext cx="337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Bản tin phản hồi dạng đầy đủ</a:t>
            </a:r>
            <a:endParaRPr lang="vi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613C9-82E4-8095-BC52-853CB97AF5B4}"/>
              </a:ext>
            </a:extLst>
          </p:cNvPr>
          <p:cNvSpPr txBox="1"/>
          <p:nvPr/>
        </p:nvSpPr>
        <p:spPr>
          <a:xfrm>
            <a:off x="3852908" y="2112885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Vị trí tọa độ đã được xử lý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74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circuit board with many wires&#10;&#10;Description automatically generated">
            <a:extLst>
              <a:ext uri="{FF2B5EF4-FFF2-40B4-BE49-F238E27FC236}">
                <a16:creationId xmlns:a16="http://schemas.microsoft.com/office/drawing/2014/main" id="{9E8D197C-35CF-5ED5-CEB5-DC0476B8DE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36933" y="317366"/>
            <a:ext cx="3905069" cy="607350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L-Shape 10">
            <a:extLst>
              <a:ext uri="{FF2B5EF4-FFF2-40B4-BE49-F238E27FC236}">
                <a16:creationId xmlns:a16="http://schemas.microsoft.com/office/drawing/2014/main" id="{D9026F85-49AC-3C17-C4E3-55911B6C4D73}"/>
              </a:ext>
            </a:extLst>
          </p:cNvPr>
          <p:cNvSpPr/>
          <p:nvPr/>
        </p:nvSpPr>
        <p:spPr>
          <a:xfrm rot="5400000">
            <a:off x="4123677" y="847819"/>
            <a:ext cx="1935333" cy="3488923"/>
          </a:xfrm>
          <a:prstGeom prst="corner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16A36E-B505-8919-ECEA-47E1A5F088C5}"/>
              </a:ext>
            </a:extLst>
          </p:cNvPr>
          <p:cNvSpPr/>
          <p:nvPr/>
        </p:nvSpPr>
        <p:spPr>
          <a:xfrm>
            <a:off x="3346882" y="3559947"/>
            <a:ext cx="1429304" cy="15180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EAE828-24A7-EB34-C2D0-8167B65E5909}"/>
              </a:ext>
            </a:extLst>
          </p:cNvPr>
          <p:cNvSpPr/>
          <p:nvPr/>
        </p:nvSpPr>
        <p:spPr>
          <a:xfrm>
            <a:off x="4776185" y="4003829"/>
            <a:ext cx="1651247" cy="1074198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537B35-7688-E88A-39FA-5D8E2B000588}"/>
              </a:ext>
            </a:extLst>
          </p:cNvPr>
          <p:cNvSpPr/>
          <p:nvPr/>
        </p:nvSpPr>
        <p:spPr>
          <a:xfrm>
            <a:off x="6926063" y="1608339"/>
            <a:ext cx="1924974" cy="2297835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252556-4908-B096-5D53-468CC7645DCF}"/>
              </a:ext>
            </a:extLst>
          </p:cNvPr>
          <p:cNvSpPr/>
          <p:nvPr/>
        </p:nvSpPr>
        <p:spPr>
          <a:xfrm>
            <a:off x="6456431" y="3938334"/>
            <a:ext cx="2394605" cy="11396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6A71BF-9B09-9A27-40F4-5D6DE84C93FE}"/>
              </a:ext>
            </a:extLst>
          </p:cNvPr>
          <p:cNvSpPr/>
          <p:nvPr/>
        </p:nvSpPr>
        <p:spPr>
          <a:xfrm>
            <a:off x="4904171" y="2686590"/>
            <a:ext cx="1651247" cy="12195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41E2DE-3839-9B00-3ACD-BF4823056A5B}"/>
              </a:ext>
            </a:extLst>
          </p:cNvPr>
          <p:cNvCxnSpPr>
            <a:cxnSpLocks/>
            <a:stCxn id="11" idx="2"/>
            <a:endCxn id="19" idx="2"/>
          </p:cNvCxnSpPr>
          <p:nvPr/>
        </p:nvCxnSpPr>
        <p:spPr>
          <a:xfrm flipH="1" flipV="1">
            <a:off x="4776185" y="1223354"/>
            <a:ext cx="315158" cy="401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57AE2E-E920-6C8F-BA05-2D3098E3C62A}"/>
              </a:ext>
            </a:extLst>
          </p:cNvPr>
          <p:cNvSpPr txBox="1"/>
          <p:nvPr/>
        </p:nvSpPr>
        <p:spPr>
          <a:xfrm>
            <a:off x="4021583" y="854022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Khối nguồn</a:t>
            </a:r>
            <a:endParaRPr lang="vi-V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185CA-584C-BB4D-6E1F-DAFC2A94212D}"/>
              </a:ext>
            </a:extLst>
          </p:cNvPr>
          <p:cNvSpPr txBox="1"/>
          <p:nvPr/>
        </p:nvSpPr>
        <p:spPr>
          <a:xfrm>
            <a:off x="3135296" y="5529683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Khối RS232</a:t>
            </a:r>
            <a:endParaRPr lang="vi-V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95C018-3CF5-39DA-3893-B46FE29C8BB3}"/>
              </a:ext>
            </a:extLst>
          </p:cNvPr>
          <p:cNvSpPr txBox="1"/>
          <p:nvPr/>
        </p:nvSpPr>
        <p:spPr>
          <a:xfrm>
            <a:off x="4847206" y="5550482"/>
            <a:ext cx="1873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Khối cảm biến và hiển thị</a:t>
            </a:r>
            <a:endParaRPr lang="vi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8676D2-18B0-5F05-D959-A5A8D177AB08}"/>
              </a:ext>
            </a:extLst>
          </p:cNvPr>
          <p:cNvSpPr txBox="1"/>
          <p:nvPr/>
        </p:nvSpPr>
        <p:spPr>
          <a:xfrm>
            <a:off x="6926062" y="5606785"/>
            <a:ext cx="22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Khối GPS và Debug</a:t>
            </a:r>
            <a:endParaRPr lang="vi-V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FB16AE-182B-13B7-A344-2F3C1794F332}"/>
              </a:ext>
            </a:extLst>
          </p:cNvPr>
          <p:cNvSpPr txBox="1"/>
          <p:nvPr/>
        </p:nvSpPr>
        <p:spPr>
          <a:xfrm>
            <a:off x="7341832" y="851105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Khối SIM 4G</a:t>
            </a:r>
            <a:endParaRPr lang="vi-V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F97B2E-5E6D-3FE7-E019-9337E3897AB1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3889898" y="5078027"/>
            <a:ext cx="299992" cy="451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EDB4EE-8684-0577-E340-7E09F6515595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888550" y="1283375"/>
            <a:ext cx="163497" cy="324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316075-07B2-04B4-F754-7797027A4F96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>
            <a:off x="5601809" y="5078027"/>
            <a:ext cx="181992" cy="472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4DAC35-A546-30D5-3D6B-D67B504170C5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7653734" y="5078027"/>
            <a:ext cx="403491" cy="528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8E5E14-82A0-A667-1B05-4B230515D3D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5783801" y="1182773"/>
            <a:ext cx="754602" cy="1574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5E821D-4D88-2FA3-C918-221105EAB22B}"/>
              </a:ext>
            </a:extLst>
          </p:cNvPr>
          <p:cNvSpPr txBox="1"/>
          <p:nvPr/>
        </p:nvSpPr>
        <p:spPr>
          <a:xfrm>
            <a:off x="5783801" y="813441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Khối MCU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709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yellow and black digital calculator&#10;&#10;Description automatically generated">
            <a:extLst>
              <a:ext uri="{FF2B5EF4-FFF2-40B4-BE49-F238E27FC236}">
                <a16:creationId xmlns:a16="http://schemas.microsoft.com/office/drawing/2014/main" id="{3C2E3A75-F6F8-2845-3454-DA548045AB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490" y="1883092"/>
            <a:ext cx="2319020" cy="309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yellow and black digital calculator&#10;&#10;Description automatically generated">
            <a:extLst>
              <a:ext uri="{FF2B5EF4-FFF2-40B4-BE49-F238E27FC236}">
                <a16:creationId xmlns:a16="http://schemas.microsoft.com/office/drawing/2014/main" id="{4821526E-4BA7-04B0-940C-A7907427EC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409" y="1883092"/>
            <a:ext cx="2292350" cy="3091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96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yellow and black digital device&#10;&#10;Description automatically generated">
            <a:extLst>
              <a:ext uri="{FF2B5EF4-FFF2-40B4-BE49-F238E27FC236}">
                <a16:creationId xmlns:a16="http://schemas.microsoft.com/office/drawing/2014/main" id="{216CB3D3-A949-A078-A6D5-613B4011A6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667" y="2161854"/>
            <a:ext cx="2246630" cy="299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yellow and black digital calculator&#10;&#10;Description automatically generated">
            <a:extLst>
              <a:ext uri="{FF2B5EF4-FFF2-40B4-BE49-F238E27FC236}">
                <a16:creationId xmlns:a16="http://schemas.microsoft.com/office/drawing/2014/main" id="{94533456-12EE-3628-6EAB-800C21FCF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297" y="2161854"/>
            <a:ext cx="2260600" cy="2995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809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yellow and grey digital calculator&#10;&#10;Description automatically generated">
            <a:extLst>
              <a:ext uri="{FF2B5EF4-FFF2-40B4-BE49-F238E27FC236}">
                <a16:creationId xmlns:a16="http://schemas.microsoft.com/office/drawing/2014/main" id="{5D529728-16D7-0BA8-03B9-F43FB84077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1930400"/>
            <a:ext cx="2247900" cy="29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yellow and black digital calculator&#10;&#10;Description automatically generated">
            <a:extLst>
              <a:ext uri="{FF2B5EF4-FFF2-40B4-BE49-F238E27FC236}">
                <a16:creationId xmlns:a16="http://schemas.microsoft.com/office/drawing/2014/main" id="{2B34D030-758C-810F-21E9-D27802044F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98" y="1930400"/>
            <a:ext cx="2241550" cy="2988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3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E51BAEE1-D82F-1708-13D8-7CFEE97DFC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159" y="1076229"/>
            <a:ext cx="6449199" cy="483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6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oor, indoor&#10;&#10;Description automatically generated">
            <a:extLst>
              <a:ext uri="{FF2B5EF4-FFF2-40B4-BE49-F238E27FC236}">
                <a16:creationId xmlns:a16="http://schemas.microsoft.com/office/drawing/2014/main" id="{AB073A5B-5B0A-CED6-078F-475B296C8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260" y="1673225"/>
            <a:ext cx="4729480" cy="3511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54C52F-33B7-3DA5-96CF-6215D48214F8}"/>
              </a:ext>
            </a:extLst>
          </p:cNvPr>
          <p:cNvSpPr txBox="1"/>
          <p:nvPr/>
        </p:nvSpPr>
        <p:spPr>
          <a:xfrm>
            <a:off x="3941685" y="3687789"/>
            <a:ext cx="131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Anten</a:t>
            </a:r>
            <a:endParaRPr lang="vi-VN" sz="240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F7452-ABEC-85FC-6989-45FCFC800175}"/>
              </a:ext>
            </a:extLst>
          </p:cNvPr>
          <p:cNvSpPr txBox="1"/>
          <p:nvPr/>
        </p:nvSpPr>
        <p:spPr>
          <a:xfrm>
            <a:off x="5736454" y="1823479"/>
            <a:ext cx="131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Bộ xử lý</a:t>
            </a:r>
            <a:endParaRPr lang="vi-VN" sz="240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035D13-C319-CB5E-3321-50043D94FF86}"/>
              </a:ext>
            </a:extLst>
          </p:cNvPr>
          <p:cNvSpPr txBox="1"/>
          <p:nvPr/>
        </p:nvSpPr>
        <p:spPr>
          <a:xfrm>
            <a:off x="7248680" y="1743580"/>
            <a:ext cx="1313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Nguồn Accquy</a:t>
            </a:r>
            <a:endParaRPr lang="vi-VN" sz="24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8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113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HUY HOANG 20191855</dc:creator>
  <cp:lastModifiedBy>NGUYEN HUY HOANG 20191855</cp:lastModifiedBy>
  <cp:revision>4</cp:revision>
  <dcterms:created xsi:type="dcterms:W3CDTF">2023-11-27T09:47:54Z</dcterms:created>
  <dcterms:modified xsi:type="dcterms:W3CDTF">2023-12-28T16:14:57Z</dcterms:modified>
</cp:coreProperties>
</file>