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4D3A-586B-4630-8B0E-8265F5616C33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12E58-262A-4661-81E9-E10A331C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5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D25F-CCF8-40D3-A0DE-F49F7D9A301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C52-02AA-4BAD-A49D-CBD41D9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D25F-CCF8-40D3-A0DE-F49F7D9A301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C52-02AA-4BAD-A49D-CBD41D9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D25F-CCF8-40D3-A0DE-F49F7D9A301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C52-02AA-4BAD-A49D-CBD41D9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7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D25F-CCF8-40D3-A0DE-F49F7D9A301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C52-02AA-4BAD-A49D-CBD41D9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D25F-CCF8-40D3-A0DE-F49F7D9A301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C52-02AA-4BAD-A49D-CBD41D9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D25F-CCF8-40D3-A0DE-F49F7D9A301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C52-02AA-4BAD-A49D-CBD41D9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D25F-CCF8-40D3-A0DE-F49F7D9A301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C52-02AA-4BAD-A49D-CBD41D9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0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D25F-CCF8-40D3-A0DE-F49F7D9A301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C52-02AA-4BAD-A49D-CBD41D9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D25F-CCF8-40D3-A0DE-F49F7D9A301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C52-02AA-4BAD-A49D-CBD41D9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D25F-CCF8-40D3-A0DE-F49F7D9A301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C52-02AA-4BAD-A49D-CBD41D9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D25F-CCF8-40D3-A0DE-F49F7D9A301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DC52-02AA-4BAD-A49D-CBD41D9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D25F-CCF8-40D3-A0DE-F49F7D9A301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DC52-02AA-4BAD-A49D-CBD41D9C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5" y="2862814"/>
            <a:ext cx="793890" cy="19981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37908" y="1495603"/>
            <a:ext cx="1006056" cy="3011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Trigger input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0314" y="2673089"/>
            <a:ext cx="982133" cy="28394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Imaging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8007" y="3849841"/>
            <a:ext cx="987207" cy="37738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Tool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0294" y="5151617"/>
            <a:ext cx="999067" cy="39793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 output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1116" y="6387267"/>
            <a:ext cx="1016000" cy="31047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image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168269" y="1306442"/>
            <a:ext cx="1166221" cy="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164778" y="1305785"/>
            <a:ext cx="22234" cy="554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1657000" y="2124385"/>
            <a:ext cx="198076" cy="263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Down Arrow 22"/>
          <p:cNvSpPr/>
          <p:nvPr/>
        </p:nvSpPr>
        <p:spPr>
          <a:xfrm>
            <a:off x="1640936" y="3338016"/>
            <a:ext cx="207390" cy="235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Down Arrow 23"/>
          <p:cNvSpPr/>
          <p:nvPr/>
        </p:nvSpPr>
        <p:spPr>
          <a:xfrm>
            <a:off x="1636265" y="4581226"/>
            <a:ext cx="207390" cy="235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Down Arrow 24"/>
          <p:cNvSpPr/>
          <p:nvPr/>
        </p:nvSpPr>
        <p:spPr>
          <a:xfrm>
            <a:off x="1647686" y="5882877"/>
            <a:ext cx="207390" cy="235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Down Arrow 26"/>
          <p:cNvSpPr/>
          <p:nvPr/>
        </p:nvSpPr>
        <p:spPr>
          <a:xfrm rot="6812261">
            <a:off x="849477" y="3560428"/>
            <a:ext cx="186982" cy="370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2334490" y="1288958"/>
            <a:ext cx="4442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Inputs the imaging startup signal by synchronizing to the  target position</a:t>
            </a:r>
            <a:br>
              <a:rPr lang="en-US" sz="1200" dirty="0" smtClean="0"/>
            </a:br>
            <a:r>
              <a:rPr lang="en-US" sz="1200" dirty="0" smtClean="0"/>
              <a:t>from a photoelectric switch or PLC</a:t>
            </a:r>
            <a:br>
              <a:rPr lang="en-US" sz="1200" dirty="0" smtClean="0"/>
            </a:br>
            <a:r>
              <a:rPr lang="en-US" sz="1200" dirty="0" smtClean="0"/>
              <a:t>Also, the trigger can be input at a regular interval with an internal trigger function.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63246" y="2534815"/>
            <a:ext cx="314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Light up the built-in light and image the target by using the CMOS image sensor </a:t>
            </a:r>
          </a:p>
          <a:p>
            <a:r>
              <a:rPr lang="en-US" sz="1200" dirty="0" smtClean="0"/>
              <a:t>BUSY  output function turns ON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302672" y="5043646"/>
            <a:ext cx="4442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the status results.</a:t>
            </a:r>
          </a:p>
          <a:p>
            <a:r>
              <a:rPr lang="en-US" sz="1200" dirty="0" smtClean="0"/>
              <a:t>When the total status results is OK, the total status output is ON</a:t>
            </a:r>
          </a:p>
          <a:p>
            <a:r>
              <a:rPr lang="en-US" sz="1200" dirty="0" smtClean="0"/>
              <a:t>When the total status results is NG, the total status NG output  is ON</a:t>
            </a:r>
          </a:p>
          <a:p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2444921" y="6387267"/>
            <a:ext cx="3377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Saves the image history memory in the sensor.</a:t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342138" y="3531750"/>
            <a:ext cx="444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tool to calculate the matching rate in the area (number of pixels) of a target to be examined </a:t>
            </a:r>
            <a:br>
              <a:rPr lang="en-US" sz="1200" dirty="0" smtClean="0"/>
            </a:br>
            <a:r>
              <a:rPr lang="en-US" sz="1200" dirty="0" smtClean="0"/>
              <a:t>as the basic (100%) of the area (number of pixels) of a registered high quality target. This judges whether a target is a high or low-quality-target by setting the threshold to the matching rate.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3" name="Rectangular Callout 32"/>
          <p:cNvSpPr/>
          <p:nvPr/>
        </p:nvSpPr>
        <p:spPr>
          <a:xfrm>
            <a:off x="58325" y="2564184"/>
            <a:ext cx="936014" cy="23801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IV Sensor</a:t>
            </a:r>
            <a:endParaRPr lang="en-US" sz="14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300356" y="1305785"/>
            <a:ext cx="1895" cy="554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161520" y="6844879"/>
            <a:ext cx="1166221" cy="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430" y="3380347"/>
            <a:ext cx="1321279" cy="121120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9337482" y="1519790"/>
            <a:ext cx="294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Cravis</a:t>
            </a:r>
            <a:r>
              <a:rPr lang="en-US" sz="1200" dirty="0" smtClean="0"/>
              <a:t> received </a:t>
            </a:r>
            <a:r>
              <a:rPr lang="en-US" sz="1200" dirty="0"/>
              <a:t>t</a:t>
            </a:r>
            <a:r>
              <a:rPr lang="en-US" sz="1200" dirty="0" smtClean="0">
                <a:solidFill>
                  <a:schemeClr val="tx1"/>
                </a:solidFill>
              </a:rPr>
              <a:t>rigger </a:t>
            </a:r>
            <a:r>
              <a:rPr lang="en-US" sz="1200" dirty="0" smtClean="0"/>
              <a:t>signal input from PLC</a:t>
            </a:r>
            <a:endParaRPr lang="en-US" sz="1200" dirty="0"/>
          </a:p>
        </p:txBody>
      </p:sp>
      <p:sp>
        <p:nvSpPr>
          <p:cNvPr id="58" name="Rectangular Callout 57"/>
          <p:cNvSpPr/>
          <p:nvPr/>
        </p:nvSpPr>
        <p:spPr>
          <a:xfrm>
            <a:off x="6981544" y="2892858"/>
            <a:ext cx="968578" cy="27606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Cravis</a:t>
            </a:r>
            <a:r>
              <a:rPr lang="en-US" sz="1200" dirty="0" smtClean="0"/>
              <a:t> camera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9361372" y="2686304"/>
            <a:ext cx="2784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Cravis</a:t>
            </a:r>
            <a:r>
              <a:rPr lang="en-US" sz="1200" dirty="0" smtClean="0"/>
              <a:t> take picture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8285595" y="1488195"/>
            <a:ext cx="1006056" cy="3011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Trigger input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308001" y="2665681"/>
            <a:ext cx="982133" cy="28394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Imaging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95694" y="3842433"/>
            <a:ext cx="987207" cy="37738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Image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87981" y="5144209"/>
            <a:ext cx="999067" cy="39793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Signal output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278803" y="6379859"/>
            <a:ext cx="1016000" cy="31047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Signal output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8215956" y="1299034"/>
            <a:ext cx="1166221" cy="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212465" y="1298377"/>
            <a:ext cx="22234" cy="554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wn Arrow 70"/>
          <p:cNvSpPr/>
          <p:nvPr/>
        </p:nvSpPr>
        <p:spPr>
          <a:xfrm>
            <a:off x="8704687" y="2116977"/>
            <a:ext cx="198076" cy="2637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Down Arrow 71"/>
          <p:cNvSpPr/>
          <p:nvPr/>
        </p:nvSpPr>
        <p:spPr>
          <a:xfrm>
            <a:off x="8688623" y="3323202"/>
            <a:ext cx="207390" cy="235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Down Arrow 72"/>
          <p:cNvSpPr/>
          <p:nvPr/>
        </p:nvSpPr>
        <p:spPr>
          <a:xfrm>
            <a:off x="8683952" y="4573818"/>
            <a:ext cx="207390" cy="235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Down Arrow 73"/>
          <p:cNvSpPr/>
          <p:nvPr/>
        </p:nvSpPr>
        <p:spPr>
          <a:xfrm>
            <a:off x="8695373" y="5875469"/>
            <a:ext cx="207390" cy="235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5" name="Straight Connector 74"/>
          <p:cNvCxnSpPr/>
          <p:nvPr/>
        </p:nvCxnSpPr>
        <p:spPr>
          <a:xfrm>
            <a:off x="9348043" y="1298377"/>
            <a:ext cx="1895" cy="554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209207" y="6837471"/>
            <a:ext cx="1166221" cy="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686822" y="1155936"/>
            <a:ext cx="58119" cy="5681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9337482" y="3200195"/>
            <a:ext cx="2784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4 step in this process: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Extract Color: </a:t>
            </a:r>
            <a:r>
              <a:rPr lang="en-US" sz="1200" kern="0" dirty="0" smtClean="0">
                <a:solidFill>
                  <a:schemeClr val="tx2"/>
                </a:solidFill>
              </a:rPr>
              <a:t>U</a:t>
            </a:r>
            <a:r>
              <a:rPr lang="en-US" sz="1200" kern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sing </a:t>
            </a:r>
            <a:r>
              <a:rPr lang="en-US" sz="120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 keep color which using for processing.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Particle Detect: </a:t>
            </a:r>
            <a:r>
              <a:rPr lang="en-US" sz="120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Using to searching abnormal </a:t>
            </a:r>
            <a:r>
              <a:rPr lang="en-US" sz="1200" kern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points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0" dirty="0" smtClean="0">
                <a:solidFill>
                  <a:schemeClr val="tx2"/>
                </a:solidFill>
              </a:rPr>
              <a:t>Binary : </a:t>
            </a:r>
            <a:r>
              <a:rPr lang="en-US" sz="1200" kern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This function use to alter color picture become black &amp; white.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Count pixel: Counting number pixel in area check.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9375428" y="5218342"/>
            <a:ext cx="278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the status results.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9372031" y="6294933"/>
            <a:ext cx="3377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Saves the image history memory in</a:t>
            </a:r>
            <a:br>
              <a:rPr lang="en-US" sz="1200" dirty="0" smtClean="0"/>
            </a:br>
            <a:r>
              <a:rPr lang="en-US" sz="1200" dirty="0" smtClean="0"/>
              <a:t> the </a:t>
            </a:r>
            <a:r>
              <a:rPr lang="en-US" sz="1200" dirty="0" err="1" smtClean="0"/>
              <a:t>Cravis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66020" y="5930"/>
            <a:ext cx="261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Operation Diagram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045124" y="661953"/>
            <a:ext cx="1207698" cy="396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 Sensor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9132498" y="609375"/>
            <a:ext cx="1207698" cy="396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52876"/>
              </p:ext>
            </p:extLst>
          </p:nvPr>
        </p:nvGraphicFramePr>
        <p:xfrm>
          <a:off x="1121430" y="754157"/>
          <a:ext cx="9782358" cy="209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711"/>
                <a:gridCol w="4004734"/>
                <a:gridCol w="4194913"/>
              </a:tblGrid>
              <a:tr h="2096412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Detail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Expectation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44319"/>
              </p:ext>
            </p:extLst>
          </p:nvPr>
        </p:nvGraphicFramePr>
        <p:xfrm>
          <a:off x="1134846" y="2850360"/>
          <a:ext cx="9751684" cy="198902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5235"/>
                <a:gridCol w="3997567"/>
                <a:gridCol w="4178882"/>
              </a:tblGrid>
              <a:tr h="1989029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Position of the light and Cravis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64024"/>
              </p:ext>
            </p:extLst>
          </p:nvPr>
        </p:nvGraphicFramePr>
        <p:xfrm>
          <a:off x="1140603" y="4857456"/>
          <a:ext cx="9743058" cy="191139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3842"/>
                <a:gridCol w="3994031"/>
                <a:gridCol w="4175185"/>
              </a:tblGrid>
              <a:tr h="191139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Area</a:t>
                      </a:r>
                      <a:r>
                        <a:rPr lang="en-US" baseline="0" dirty="0" smtClean="0"/>
                        <a:t> check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Stability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Unstable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32951" y="3795622"/>
            <a:ext cx="822585" cy="75405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4468478" y="4109204"/>
            <a:ext cx="465826" cy="126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363" y="3832763"/>
            <a:ext cx="581205" cy="8066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2961">
            <a:off x="2834854" y="2907071"/>
            <a:ext cx="581205" cy="53483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3003566">
            <a:off x="3048806" y="3697911"/>
            <a:ext cx="465826" cy="126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3003566">
            <a:off x="3354917" y="3478603"/>
            <a:ext cx="465826" cy="126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190" y="2911207"/>
            <a:ext cx="753134" cy="6903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012" y="4172651"/>
            <a:ext cx="883489" cy="52619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8266737" y="3819110"/>
            <a:ext cx="380348" cy="144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5615" flipH="1">
            <a:off x="9629724" y="4006164"/>
            <a:ext cx="688170" cy="534837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10354777">
            <a:off x="8953204" y="4147562"/>
            <a:ext cx="465826" cy="126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540276">
            <a:off x="8992324" y="4473400"/>
            <a:ext cx="465826" cy="126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23521" y="2826433"/>
            <a:ext cx="67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Lighting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54363" y="450093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Rubber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240582" y="3484359"/>
            <a:ext cx="55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Cravis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53731" y="3035989"/>
            <a:ext cx="55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Cravis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425305" y="4340694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Rubber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9567685" y="3592725"/>
            <a:ext cx="67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Lighting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56" y="1087858"/>
            <a:ext cx="2237585" cy="16781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614" y="1087858"/>
            <a:ext cx="2353663" cy="16801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63" y="5273365"/>
            <a:ext cx="1743295" cy="13074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43" y="5364788"/>
            <a:ext cx="1457341" cy="1040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613" y="5364788"/>
            <a:ext cx="1439322" cy="10794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10484" y="92546"/>
            <a:ext cx="194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Difficult point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519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55" y="1034633"/>
            <a:ext cx="11220450" cy="2114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88960" y="4527332"/>
            <a:ext cx="983411" cy="58659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3962" y="3588590"/>
            <a:ext cx="7349706" cy="58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position of the light and Cravis not like expectation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93962" y="4530540"/>
            <a:ext cx="7349706" cy="58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area check abnomal, usually, rubber be transformed.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8815" y="214406"/>
            <a:ext cx="1407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Daily </a:t>
            </a:r>
            <a:r>
              <a:rPr lang="en-US" sz="2400" b="1" dirty="0" smtClean="0"/>
              <a:t>rate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293962" y="5472490"/>
            <a:ext cx="7349706" cy="58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Algorithm not </a:t>
            </a:r>
            <a:r>
              <a:rPr lang="en-US" dirty="0">
                <a:solidFill>
                  <a:schemeClr val="tx1"/>
                </a:solidFill>
              </a:rPr>
              <a:t>optimal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4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0728" y="93721"/>
            <a:ext cx="4926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New method check and Plan to apply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1799" y="555386"/>
            <a:ext cx="20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Shading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800" y="3225801"/>
            <a:ext cx="225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Operation Diagram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2360" y="3776133"/>
            <a:ext cx="1006056" cy="38391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Trigger input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64672" y="3776133"/>
            <a:ext cx="1006056" cy="38391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Imaging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1363" y="3776133"/>
            <a:ext cx="1006056" cy="38391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Shading image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8054" y="3776134"/>
            <a:ext cx="1006056" cy="3839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4745" y="3776133"/>
            <a:ext cx="1006056" cy="3839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Signal output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91436" y="3776133"/>
            <a:ext cx="1006056" cy="3839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image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362200" y="3936999"/>
            <a:ext cx="328167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06962" y="3917290"/>
            <a:ext cx="328167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913653" y="3936999"/>
            <a:ext cx="328167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720344" y="3936999"/>
            <a:ext cx="328167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9527035" y="3936999"/>
            <a:ext cx="328167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1799" y="4510380"/>
            <a:ext cx="293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Plan to apply new method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2" y="5067591"/>
            <a:ext cx="7186613" cy="14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270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VISUAL INSPECTION</dc:creator>
  <cp:lastModifiedBy>I'm Hoang</cp:lastModifiedBy>
  <cp:revision>33</cp:revision>
  <dcterms:created xsi:type="dcterms:W3CDTF">2019-01-04T03:38:51Z</dcterms:created>
  <dcterms:modified xsi:type="dcterms:W3CDTF">2019-01-06T16:16:27Z</dcterms:modified>
</cp:coreProperties>
</file>