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8" r:id="rId2"/>
    <p:sldId id="259" r:id="rId3"/>
    <p:sldId id="260" r:id="rId4"/>
    <p:sldId id="282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1" r:id="rId24"/>
    <p:sldId id="283" r:id="rId2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94660"/>
  </p:normalViewPr>
  <p:slideViewPr>
    <p:cSldViewPr snapToGrid="0">
      <p:cViewPr varScale="1">
        <p:scale>
          <a:sx n="66" d="100"/>
          <a:sy n="66" d="100"/>
        </p:scale>
        <p:origin x="78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FDF6AF-1512-44AF-BBE6-64D7B1DFDF8D}" type="datetimeFigureOut">
              <a:rPr lang="vi-VN" smtClean="0"/>
              <a:t>30/03/2013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A8580-A3C5-4763-BA1C-11897B23474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3348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>
                <a:solidFill>
                  <a:prstClr val="black"/>
                </a:solidFill>
                <a:latin typeface="Palatino Linotype" panose="02040502050505030304"/>
              </a:rPr>
              <a:pPr/>
              <a:t>1</a:t>
            </a:fld>
            <a:endParaRPr lang="en-US" dirty="0">
              <a:solidFill>
                <a:prstClr val="black"/>
              </a:solidFill>
              <a:latin typeface="Palatino Linotype" panose="02040502050505030304"/>
            </a:endParaRPr>
          </a:p>
        </p:txBody>
      </p:sp>
    </p:spTree>
    <p:extLst>
      <p:ext uri="{BB962C8B-B14F-4D97-AF65-F5344CB8AC3E}">
        <p14:creationId xmlns:p14="http://schemas.microsoft.com/office/powerpoint/2010/main" val="1914982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4418" y="6432552"/>
            <a:ext cx="1371957" cy="273049"/>
          </a:xfrm>
        </p:spPr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3/30/2013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491" y="6432552"/>
            <a:ext cx="5654560" cy="273049"/>
          </a:xfr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5035" y="6432552"/>
            <a:ext cx="1219519" cy="273049"/>
          </a:xfrm>
        </p:spPr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0" y="3403600"/>
            <a:ext cx="503051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1" y="533401"/>
            <a:ext cx="503051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678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3/30/2013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7979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3/30/2013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491" y="533400"/>
            <a:ext cx="7469544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3695" y="533400"/>
            <a:ext cx="2362816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6828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3/30/2013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865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3/30/2013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491" y="3124200"/>
            <a:ext cx="8689063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491" y="533400"/>
            <a:ext cx="8689063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1838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3/30/2013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6021" y="1828800"/>
            <a:ext cx="4253068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489" y="1828800"/>
            <a:ext cx="4253068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4752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3/30/2013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1485" y="2590800"/>
            <a:ext cx="4253068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1485" y="1828800"/>
            <a:ext cx="4253068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490" y="2590800"/>
            <a:ext cx="4253068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490" y="1828800"/>
            <a:ext cx="4253068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488" y="533400"/>
            <a:ext cx="8689065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3916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3/30/2013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302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3/30/2013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97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3/30/2013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7341" y="533400"/>
            <a:ext cx="5868928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0" y="2209800"/>
            <a:ext cx="4115872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490" y="533400"/>
            <a:ext cx="4115872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011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7340" y="533400"/>
            <a:ext cx="5781679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0" y="2209800"/>
            <a:ext cx="4115872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490" y="533400"/>
            <a:ext cx="4115872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555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4418" y="6155268"/>
            <a:ext cx="137195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3/30/2013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491" y="6155268"/>
            <a:ext cx="565456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5035" y="6155268"/>
            <a:ext cx="121951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490" y="1828800"/>
            <a:ext cx="8689064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490" y="533400"/>
            <a:ext cx="8689064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0115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66802" y="533401"/>
            <a:ext cx="6757390" cy="2514601"/>
          </a:xfrm>
        </p:spPr>
        <p:txBody>
          <a:bodyPr>
            <a:normAutofit/>
          </a:bodyPr>
          <a:lstStyle/>
          <a:p>
            <a:r>
              <a:rPr lang="en-US" sz="4400" dirty="0"/>
              <a:t>IUNotifier </a:t>
            </a:r>
            <a:r>
              <a:rPr lang="en-US" sz="4400" dirty="0" smtClean="0"/>
              <a:t>Application</a:t>
            </a:r>
            <a:br>
              <a:rPr lang="en-US" sz="4400" dirty="0" smtClean="0"/>
            </a:br>
            <a:r>
              <a:rPr lang="en-US" sz="3600" dirty="0" smtClean="0"/>
              <a:t>Project Note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0086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79577" y="2492896"/>
            <a:ext cx="8686801" cy="10668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Development Note</a:t>
            </a:r>
            <a:endParaRPr lang="vi-VN" sz="4800" dirty="0"/>
          </a:p>
        </p:txBody>
      </p:sp>
    </p:spTree>
    <p:extLst>
      <p:ext uri="{BB962C8B-B14F-4D97-AF65-F5344CB8AC3E}">
        <p14:creationId xmlns:p14="http://schemas.microsoft.com/office/powerpoint/2010/main" val="189478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009" y="0"/>
            <a:ext cx="8689064" cy="1066800"/>
          </a:xfrm>
        </p:spPr>
        <p:txBody>
          <a:bodyPr/>
          <a:lstStyle/>
          <a:p>
            <a:r>
              <a:rPr lang="en-US" dirty="0" smtClean="0"/>
              <a:t>Class Diagram</a:t>
            </a:r>
            <a:endParaRPr lang="en-US" sz="32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 rot="17098632">
            <a:off x="1644893" y="1207509"/>
            <a:ext cx="9224618" cy="410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pic>
        <p:nvPicPr>
          <p:cNvPr id="2049" name="Picture 11" descr="IUNotifier_ClassDiagra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540" y="296479"/>
            <a:ext cx="4798849" cy="6599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 rot="17098632">
            <a:off x="1689498" y="10028342"/>
            <a:ext cx="922461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2221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:\Users\xmen458\Documents\SmartDraw\IUNotifier Diagrams\Reading News Sequence Diagram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49" y="1251454"/>
            <a:ext cx="10292645" cy="536926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009" y="0"/>
            <a:ext cx="8689064" cy="1066800"/>
          </a:xfrm>
        </p:spPr>
        <p:txBody>
          <a:bodyPr/>
          <a:lstStyle/>
          <a:p>
            <a:r>
              <a:rPr lang="en-US" dirty="0" smtClean="0"/>
              <a:t>Sequence Diagram</a:t>
            </a:r>
            <a:endParaRPr lang="en-US" sz="32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 rot="17098632">
            <a:off x="1644893" y="1207509"/>
            <a:ext cx="9224618" cy="410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 rot="17098632">
            <a:off x="1689498" y="10028342"/>
            <a:ext cx="922461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3171339" y="392294"/>
            <a:ext cx="8689064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Reading News </a:t>
            </a:r>
            <a:endParaRPr lang="en-US" sz="2400" dirty="0" smtClean="0"/>
          </a:p>
          <a:p>
            <a:pPr algn="r"/>
            <a:r>
              <a:rPr lang="en-US" sz="2400" dirty="0" smtClean="0"/>
              <a:t>sequence </a:t>
            </a:r>
            <a:r>
              <a:rPr lang="en-US" sz="2400" dirty="0"/>
              <a:t>diagram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4391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:\Users\xmen458\Documents\SmartDraw\IUNotifier Diagrams\Getting Events Info Sequence Diagram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09" y="1599166"/>
            <a:ext cx="11489394" cy="512703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009" y="0"/>
            <a:ext cx="8689064" cy="1066800"/>
          </a:xfrm>
        </p:spPr>
        <p:txBody>
          <a:bodyPr/>
          <a:lstStyle/>
          <a:p>
            <a:r>
              <a:rPr lang="en-US" dirty="0" smtClean="0"/>
              <a:t>Sequence Diagram</a:t>
            </a:r>
            <a:endParaRPr lang="en-US" sz="32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 rot="17098632">
            <a:off x="1644893" y="1207509"/>
            <a:ext cx="9224618" cy="410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 rot="17098632">
            <a:off x="1689498" y="10028342"/>
            <a:ext cx="922461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3171339" y="392294"/>
            <a:ext cx="8689064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Getting Events Information </a:t>
            </a:r>
            <a:endParaRPr lang="en-US" sz="2400" dirty="0" smtClean="0"/>
          </a:p>
          <a:p>
            <a:pPr algn="r"/>
            <a:r>
              <a:rPr lang="en-US" sz="2400" dirty="0" smtClean="0"/>
              <a:t>sequence </a:t>
            </a:r>
            <a:r>
              <a:rPr lang="en-US" sz="2400" dirty="0"/>
              <a:t>diagram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443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79577" y="2492896"/>
            <a:ext cx="8686801" cy="10668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Sample Java Source</a:t>
            </a:r>
            <a:endParaRPr lang="vi-VN" sz="4800" dirty="0"/>
          </a:p>
        </p:txBody>
      </p:sp>
    </p:spTree>
    <p:extLst>
      <p:ext uri="{BB962C8B-B14F-4D97-AF65-F5344CB8AC3E}">
        <p14:creationId xmlns:p14="http://schemas.microsoft.com/office/powerpoint/2010/main" val="163662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1479" y="1342663"/>
            <a:ext cx="8689064" cy="4191000"/>
          </a:xfrm>
        </p:spPr>
        <p:txBody>
          <a:bodyPr/>
          <a:lstStyle/>
          <a:p>
            <a:pPr marL="45720" indent="0">
              <a:buNone/>
            </a:pPr>
            <a:r>
              <a:rPr lang="en-US" dirty="0" smtClean="0"/>
              <a:t>Class structure</a:t>
            </a:r>
            <a:endParaRPr lang="vi-V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1561" y="104509"/>
            <a:ext cx="8689064" cy="1066800"/>
          </a:xfrm>
        </p:spPr>
        <p:txBody>
          <a:bodyPr/>
          <a:lstStyle/>
          <a:p>
            <a:r>
              <a:rPr lang="en-US" dirty="0" smtClean="0"/>
              <a:t>MainMenuActivity class</a:t>
            </a:r>
            <a:endParaRPr lang="vi-V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891645" y="1762200"/>
            <a:ext cx="4736073" cy="394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76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1479" y="1342663"/>
            <a:ext cx="8689064" cy="4191000"/>
          </a:xfrm>
        </p:spPr>
        <p:txBody>
          <a:bodyPr/>
          <a:lstStyle/>
          <a:p>
            <a:pPr marL="45720" indent="0">
              <a:buNone/>
            </a:pPr>
            <a:r>
              <a:rPr lang="en-US" dirty="0" smtClean="0"/>
              <a:t>Source code</a:t>
            </a:r>
            <a:endParaRPr lang="vi-V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1561" y="104509"/>
            <a:ext cx="8689064" cy="1066800"/>
          </a:xfrm>
        </p:spPr>
        <p:txBody>
          <a:bodyPr/>
          <a:lstStyle/>
          <a:p>
            <a:r>
              <a:rPr lang="en-US" dirty="0" smtClean="0"/>
              <a:t>MainMenuActivity class</a:t>
            </a:r>
            <a:endParaRPr lang="vi-VN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680854" y="1342663"/>
            <a:ext cx="7465565" cy="534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78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1479" y="1342663"/>
            <a:ext cx="8689064" cy="4191000"/>
          </a:xfrm>
        </p:spPr>
        <p:txBody>
          <a:bodyPr/>
          <a:lstStyle/>
          <a:p>
            <a:pPr marL="45720" indent="0">
              <a:buNone/>
            </a:pPr>
            <a:r>
              <a:rPr lang="en-US" dirty="0" smtClean="0"/>
              <a:t>Source code</a:t>
            </a:r>
            <a:endParaRPr lang="vi-V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1561" y="104509"/>
            <a:ext cx="8689064" cy="1066800"/>
          </a:xfrm>
        </p:spPr>
        <p:txBody>
          <a:bodyPr/>
          <a:lstStyle/>
          <a:p>
            <a:r>
              <a:rPr lang="en-US" dirty="0" smtClean="0"/>
              <a:t>MainMenuActivity class</a:t>
            </a:r>
            <a:endParaRPr lang="vi-VN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3599243" y="1171309"/>
            <a:ext cx="6968443" cy="535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16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1479" y="1342663"/>
            <a:ext cx="8689064" cy="4191000"/>
          </a:xfrm>
        </p:spPr>
        <p:txBody>
          <a:bodyPr/>
          <a:lstStyle/>
          <a:p>
            <a:pPr marL="45720" indent="0">
              <a:buNone/>
            </a:pPr>
            <a:r>
              <a:rPr lang="en-US" dirty="0" smtClean="0"/>
              <a:t>Source code</a:t>
            </a:r>
            <a:endParaRPr lang="vi-V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1561" y="104509"/>
            <a:ext cx="8689064" cy="1066800"/>
          </a:xfrm>
        </p:spPr>
        <p:txBody>
          <a:bodyPr/>
          <a:lstStyle/>
          <a:p>
            <a:r>
              <a:rPr lang="en-US" dirty="0" smtClean="0"/>
              <a:t>MainMenuActivity class</a:t>
            </a:r>
            <a:endParaRPr lang="vi-VN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937775" y="1342663"/>
            <a:ext cx="7127622" cy="540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07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79577" y="2492896"/>
            <a:ext cx="8686801" cy="10668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Sample Java Test Source</a:t>
            </a:r>
            <a:endParaRPr lang="vi-VN" sz="4800" dirty="0"/>
          </a:p>
        </p:txBody>
      </p:sp>
    </p:spTree>
    <p:extLst>
      <p:ext uri="{BB962C8B-B14F-4D97-AF65-F5344CB8AC3E}">
        <p14:creationId xmlns:p14="http://schemas.microsoft.com/office/powerpoint/2010/main" val="344441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numCol="1">
            <a:normAutofit fontScale="92500" lnSpcReduction="20000"/>
          </a:bodyPr>
          <a:lstStyle/>
          <a:p>
            <a:pPr marL="560070" indent="-514350">
              <a:buFont typeface="+mj-lt"/>
              <a:buAutoNum type="romanUcPeriod"/>
            </a:pPr>
            <a:r>
              <a:rPr lang="en-US" dirty="0" smtClean="0"/>
              <a:t>Release Note</a:t>
            </a:r>
          </a:p>
          <a:p>
            <a:pPr marL="880110" lvl="1" indent="-514350">
              <a:buFont typeface="+mj-lt"/>
              <a:buAutoNum type="romanLcPeriod"/>
            </a:pPr>
            <a:r>
              <a:rPr lang="en-US" dirty="0" smtClean="0"/>
              <a:t>Login use case</a:t>
            </a:r>
          </a:p>
          <a:p>
            <a:pPr marL="880110" lvl="1" indent="-514350">
              <a:buFont typeface="+mj-lt"/>
              <a:buAutoNum type="romanLcPeriod"/>
            </a:pPr>
            <a:r>
              <a:rPr lang="en-US" dirty="0" smtClean="0"/>
              <a:t>Logout use case</a:t>
            </a:r>
          </a:p>
          <a:p>
            <a:pPr marL="880110" lvl="1" indent="-514350">
              <a:buFont typeface="+mj-lt"/>
              <a:buAutoNum type="romanLcPeriod"/>
            </a:pPr>
            <a:r>
              <a:rPr lang="en-US" dirty="0" smtClean="0"/>
              <a:t>Reading News use cases</a:t>
            </a:r>
          </a:p>
          <a:p>
            <a:pPr marL="880110" lvl="1" indent="-514350">
              <a:buFont typeface="+mj-lt"/>
              <a:buAutoNum type="romanLcPeriod"/>
            </a:pPr>
            <a:r>
              <a:rPr lang="en-US" dirty="0" smtClean="0"/>
              <a:t>Getting Events information use case</a:t>
            </a:r>
          </a:p>
          <a:p>
            <a:pPr marL="880110" lvl="1" indent="-514350">
              <a:buFont typeface="+mj-lt"/>
              <a:buAutoNum type="romanLcPeriod"/>
            </a:pPr>
            <a:r>
              <a:rPr lang="en-US" dirty="0" smtClean="0"/>
              <a:t>Push Notification use case</a:t>
            </a:r>
          </a:p>
          <a:p>
            <a:pPr marL="560070" indent="-514350">
              <a:buFont typeface="+mj-lt"/>
              <a:buAutoNum type="romanUcPeriod"/>
            </a:pPr>
            <a:r>
              <a:rPr lang="en-US" dirty="0" smtClean="0"/>
              <a:t>Development Note</a:t>
            </a:r>
          </a:p>
          <a:p>
            <a:pPr marL="880110" lvl="1" indent="-514350">
              <a:buFont typeface="+mj-lt"/>
              <a:buAutoNum type="romanLcPeriod"/>
            </a:pPr>
            <a:r>
              <a:rPr lang="en-US" dirty="0" smtClean="0"/>
              <a:t>Class Diagram</a:t>
            </a:r>
          </a:p>
          <a:p>
            <a:pPr marL="880110" lvl="1" indent="-514350">
              <a:buFont typeface="+mj-lt"/>
              <a:buAutoNum type="romanLcPeriod"/>
            </a:pPr>
            <a:r>
              <a:rPr lang="en-US" dirty="0" smtClean="0"/>
              <a:t>Sequence Diagrams</a:t>
            </a:r>
          </a:p>
          <a:p>
            <a:pPr marL="880110" lvl="1" indent="-514350">
              <a:buFont typeface="+mj-lt"/>
              <a:buAutoNum type="romanLcPeriod"/>
            </a:pPr>
            <a:r>
              <a:rPr lang="en-US" dirty="0" smtClean="0"/>
              <a:t>Sample Java source</a:t>
            </a:r>
          </a:p>
          <a:p>
            <a:pPr marL="880110" lvl="1" indent="-514350">
              <a:buFont typeface="+mj-lt"/>
              <a:buAutoNum type="romanLcPeriod"/>
            </a:pPr>
            <a:r>
              <a:rPr lang="en-US" dirty="0" smtClean="0"/>
              <a:t>Sample Java test source </a:t>
            </a:r>
          </a:p>
          <a:p>
            <a:pPr marL="560070" indent="-514350">
              <a:buFont typeface="+mj-lt"/>
              <a:buAutoNum type="romanUcPeriod"/>
            </a:pPr>
            <a:r>
              <a:rPr lang="en-US" dirty="0" smtClean="0"/>
              <a:t>Demo</a:t>
            </a: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880110" lvl="1" indent="-514350">
              <a:buFont typeface="+mj-lt"/>
              <a:buAutoNum type="romanLcPeriod"/>
            </a:pPr>
            <a:endParaRPr lang="en-US" dirty="0"/>
          </a:p>
          <a:p>
            <a:pPr marL="365760" lvl="1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19079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1479" y="1342663"/>
            <a:ext cx="8689064" cy="4191000"/>
          </a:xfrm>
        </p:spPr>
        <p:txBody>
          <a:bodyPr/>
          <a:lstStyle/>
          <a:p>
            <a:pPr marL="45720" indent="0">
              <a:buNone/>
            </a:pPr>
            <a:r>
              <a:rPr lang="en-US" dirty="0" smtClean="0"/>
              <a:t>Class structure</a:t>
            </a:r>
            <a:endParaRPr lang="vi-V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1561" y="104509"/>
            <a:ext cx="8689064" cy="1066800"/>
          </a:xfrm>
        </p:spPr>
        <p:txBody>
          <a:bodyPr/>
          <a:lstStyle/>
          <a:p>
            <a:r>
              <a:rPr lang="en-US" dirty="0" smtClean="0"/>
              <a:t>LoginActivityTest class</a:t>
            </a:r>
            <a:endParaRPr lang="vi-VN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396716" y="1503453"/>
            <a:ext cx="5075953" cy="471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31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1479" y="1342663"/>
            <a:ext cx="8689064" cy="4191000"/>
          </a:xfrm>
        </p:spPr>
        <p:txBody>
          <a:bodyPr/>
          <a:lstStyle/>
          <a:p>
            <a:pPr marL="45720" indent="0">
              <a:buNone/>
            </a:pPr>
            <a:r>
              <a:rPr lang="en-US" dirty="0" smtClean="0"/>
              <a:t>Source code</a:t>
            </a:r>
            <a:endParaRPr lang="vi-V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1561" y="104509"/>
            <a:ext cx="8689064" cy="1066800"/>
          </a:xfrm>
        </p:spPr>
        <p:txBody>
          <a:bodyPr/>
          <a:lstStyle/>
          <a:p>
            <a:r>
              <a:rPr lang="en-US" dirty="0"/>
              <a:t>LoginActivityTest class</a:t>
            </a:r>
            <a:endParaRPr lang="vi-VN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3222357" y="1342663"/>
            <a:ext cx="6731870" cy="502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10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1479" y="1342663"/>
            <a:ext cx="8689064" cy="4191000"/>
          </a:xfrm>
        </p:spPr>
        <p:txBody>
          <a:bodyPr/>
          <a:lstStyle/>
          <a:p>
            <a:pPr marL="45720" indent="0">
              <a:buNone/>
            </a:pPr>
            <a:r>
              <a:rPr lang="en-US" dirty="0" smtClean="0"/>
              <a:t>Source code</a:t>
            </a:r>
            <a:endParaRPr lang="vi-V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1561" y="104509"/>
            <a:ext cx="8689064" cy="1066800"/>
          </a:xfrm>
        </p:spPr>
        <p:txBody>
          <a:bodyPr/>
          <a:lstStyle/>
          <a:p>
            <a:r>
              <a:rPr lang="en-US" dirty="0"/>
              <a:t>LoginActivityTest class</a:t>
            </a:r>
            <a:endParaRPr lang="vi-VN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221395" y="1342663"/>
            <a:ext cx="6883303" cy="524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5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1479" y="1342663"/>
            <a:ext cx="8689064" cy="4191000"/>
          </a:xfrm>
        </p:spPr>
        <p:txBody>
          <a:bodyPr/>
          <a:lstStyle/>
          <a:p>
            <a:pPr marL="45720" indent="0">
              <a:buNone/>
            </a:pPr>
            <a:r>
              <a:rPr lang="en-US" dirty="0" smtClean="0"/>
              <a:t>Source code</a:t>
            </a:r>
            <a:endParaRPr lang="vi-V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1561" y="104509"/>
            <a:ext cx="8689064" cy="1066800"/>
          </a:xfrm>
        </p:spPr>
        <p:txBody>
          <a:bodyPr/>
          <a:lstStyle/>
          <a:p>
            <a:r>
              <a:rPr lang="en-US" dirty="0"/>
              <a:t>LoginActivityTest class</a:t>
            </a:r>
            <a:endParaRPr lang="vi-VN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025145" y="1171309"/>
            <a:ext cx="8086551" cy="551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68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79577" y="2492896"/>
            <a:ext cx="8686801" cy="1066800"/>
          </a:xfrm>
        </p:spPr>
        <p:txBody>
          <a:bodyPr>
            <a:normAutofit/>
          </a:bodyPr>
          <a:lstStyle/>
          <a:p>
            <a:r>
              <a:rPr lang="en-US" sz="4800" smtClean="0"/>
              <a:t>Demo</a:t>
            </a:r>
            <a:endParaRPr lang="vi-VN" sz="4800" dirty="0"/>
          </a:p>
        </p:txBody>
      </p:sp>
    </p:spTree>
    <p:extLst>
      <p:ext uri="{BB962C8B-B14F-4D97-AF65-F5344CB8AC3E}">
        <p14:creationId xmlns:p14="http://schemas.microsoft.com/office/powerpoint/2010/main" val="153107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79577" y="2492896"/>
            <a:ext cx="8686801" cy="10668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Release Note</a:t>
            </a:r>
            <a:endParaRPr lang="vi-VN" sz="4800" dirty="0"/>
          </a:p>
        </p:txBody>
      </p:sp>
    </p:spTree>
    <p:extLst>
      <p:ext uri="{BB962C8B-B14F-4D97-AF65-F5344CB8AC3E}">
        <p14:creationId xmlns:p14="http://schemas.microsoft.com/office/powerpoint/2010/main" val="116883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200" y="1828800"/>
            <a:ext cx="5588000" cy="4191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65506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8867" y="-9646"/>
            <a:ext cx="8689064" cy="1066800"/>
          </a:xfrm>
        </p:spPr>
        <p:txBody>
          <a:bodyPr/>
          <a:lstStyle/>
          <a:p>
            <a:pPr algn="r"/>
            <a:r>
              <a:rPr lang="en-US" dirty="0" smtClean="0"/>
              <a:t>Login use case</a:t>
            </a:r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636" y="269474"/>
            <a:ext cx="5791200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3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8867" y="-9646"/>
            <a:ext cx="8689064" cy="1066800"/>
          </a:xfrm>
        </p:spPr>
        <p:txBody>
          <a:bodyPr/>
          <a:lstStyle/>
          <a:p>
            <a:pPr algn="r"/>
            <a:r>
              <a:rPr lang="en-US" dirty="0" smtClean="0"/>
              <a:t>Logout use case</a:t>
            </a:r>
            <a:endParaRPr lang="en-US" sz="3200" dirty="0"/>
          </a:p>
        </p:txBody>
      </p:sp>
      <p:grpSp>
        <p:nvGrpSpPr>
          <p:cNvPr id="5" name="Group 4"/>
          <p:cNvGrpSpPr/>
          <p:nvPr/>
        </p:nvGrpSpPr>
        <p:grpSpPr>
          <a:xfrm>
            <a:off x="717630" y="1597307"/>
            <a:ext cx="6648752" cy="4548852"/>
            <a:chOff x="909276" y="2256943"/>
            <a:chExt cx="5762625" cy="34841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9276" y="2256943"/>
              <a:ext cx="5762625" cy="120967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9276" y="3455043"/>
              <a:ext cx="5743575" cy="228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163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6188" y="344166"/>
            <a:ext cx="8689064" cy="1066800"/>
          </a:xfrm>
        </p:spPr>
        <p:txBody>
          <a:bodyPr/>
          <a:lstStyle/>
          <a:p>
            <a:pPr algn="r"/>
            <a:r>
              <a:rPr lang="en-US" dirty="0" smtClean="0"/>
              <a:t>Reading News </a:t>
            </a:r>
            <a:br>
              <a:rPr lang="en-US" dirty="0" smtClean="0"/>
            </a:br>
            <a:r>
              <a:rPr lang="en-US" dirty="0" smtClean="0"/>
              <a:t>use case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77" y="344166"/>
            <a:ext cx="5753100" cy="453390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6150377" y="3656455"/>
            <a:ext cx="5772150" cy="2443222"/>
            <a:chOff x="6150377" y="2611116"/>
            <a:chExt cx="5772150" cy="244322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59902" y="2611116"/>
              <a:ext cx="5762625" cy="185737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50377" y="4473313"/>
              <a:ext cx="5762625" cy="581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53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637" y="283520"/>
            <a:ext cx="8689064" cy="1066800"/>
          </a:xfrm>
        </p:spPr>
        <p:txBody>
          <a:bodyPr/>
          <a:lstStyle/>
          <a:p>
            <a:pPr algn="r"/>
            <a:r>
              <a:rPr lang="en-US" dirty="0" smtClean="0"/>
              <a:t>Getting Events info</a:t>
            </a:r>
            <a:br>
              <a:rPr lang="en-US" dirty="0" smtClean="0"/>
            </a:br>
            <a:r>
              <a:rPr lang="en-US" dirty="0" smtClean="0"/>
              <a:t> use case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40" y="283520"/>
            <a:ext cx="5433652" cy="37395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492" y="1761522"/>
            <a:ext cx="5715000" cy="3543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0967" y="5304822"/>
            <a:ext cx="57245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26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0913" y="530507"/>
            <a:ext cx="8689064" cy="1066800"/>
          </a:xfrm>
        </p:spPr>
        <p:txBody>
          <a:bodyPr/>
          <a:lstStyle/>
          <a:p>
            <a:pPr algn="r"/>
            <a:r>
              <a:rPr lang="en-US" dirty="0" smtClean="0"/>
              <a:t>Push Notification</a:t>
            </a:r>
            <a:br>
              <a:rPr lang="en-US" dirty="0" smtClean="0"/>
            </a:br>
            <a:r>
              <a:rPr lang="en-US" dirty="0" smtClean="0"/>
              <a:t>use case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94" y="530507"/>
            <a:ext cx="6067577" cy="497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08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" id="{8652783A-F43B-4C47-8F3C-48F967BE0382}" vid="{232EED29-0899-40B2-8969-E379F11A53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114</Words>
  <Application>Microsoft Office PowerPoint</Application>
  <PresentationFormat>Widescreen</PresentationFormat>
  <Paragraphs>50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Century Gothic</vt:lpstr>
      <vt:lpstr>Palatino Linotype</vt:lpstr>
      <vt:lpstr>Tahoma</vt:lpstr>
      <vt:lpstr>Verdana</vt:lpstr>
      <vt:lpstr>Business strategy presentation</vt:lpstr>
      <vt:lpstr>IUNotifier Application Project Note</vt:lpstr>
      <vt:lpstr>Agenda</vt:lpstr>
      <vt:lpstr>Release Note</vt:lpstr>
      <vt:lpstr>Use case diagram</vt:lpstr>
      <vt:lpstr>Login use case</vt:lpstr>
      <vt:lpstr>Logout use case</vt:lpstr>
      <vt:lpstr>Reading News  use case</vt:lpstr>
      <vt:lpstr>Getting Events info  use case</vt:lpstr>
      <vt:lpstr>Push Notification use case</vt:lpstr>
      <vt:lpstr>Development Note</vt:lpstr>
      <vt:lpstr>Class Diagram</vt:lpstr>
      <vt:lpstr>Sequence Diagram</vt:lpstr>
      <vt:lpstr>Sequence Diagram</vt:lpstr>
      <vt:lpstr>Sample Java Source</vt:lpstr>
      <vt:lpstr>MainMenuActivity class</vt:lpstr>
      <vt:lpstr>MainMenuActivity class</vt:lpstr>
      <vt:lpstr>MainMenuActivity class</vt:lpstr>
      <vt:lpstr>MainMenuActivity class</vt:lpstr>
      <vt:lpstr>Sample Java Test Source</vt:lpstr>
      <vt:lpstr>LoginActivityTest class</vt:lpstr>
      <vt:lpstr>LoginActivityTest class</vt:lpstr>
      <vt:lpstr>LoginActivityTest class</vt:lpstr>
      <vt:lpstr>LoginActivityTest class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IUNotifier Application Project Note</dc:title>
  <dc:creator>Anh Nguyen</dc:creator>
  <cp:lastModifiedBy>Huy Hung Nguyen</cp:lastModifiedBy>
  <cp:revision>13</cp:revision>
  <dcterms:created xsi:type="dcterms:W3CDTF">2013-03-30T05:03:26Z</dcterms:created>
  <dcterms:modified xsi:type="dcterms:W3CDTF">2013-03-30T16:20:10Z</dcterms:modified>
</cp:coreProperties>
</file>