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9" r:id="rId13"/>
    <p:sldId id="276" r:id="rId14"/>
    <p:sldId id="277" r:id="rId15"/>
    <p:sldId id="261" r:id="rId16"/>
    <p:sldId id="270" r:id="rId17"/>
    <p:sldId id="272" r:id="rId18"/>
    <p:sldId id="274" r:id="rId19"/>
    <p:sldId id="278" r:id="rId20"/>
    <p:sldId id="27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54B0-463B-4EAA-BA22-42FEDC81A27C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A21D-3393-4C34-9C5D-E807CB9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3641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91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2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67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2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7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2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1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79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5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70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251A-CE79-4E1B-8861-64F6183C376A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334C-361D-4251-BDB4-40F6213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4/13/2013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3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2" y="533401"/>
            <a:ext cx="6757390" cy="2514601"/>
          </a:xfrm>
        </p:spPr>
        <p:txBody>
          <a:bodyPr>
            <a:normAutofit/>
          </a:bodyPr>
          <a:lstStyle/>
          <a:p>
            <a:r>
              <a:rPr lang="en-US" sz="4400" dirty="0"/>
              <a:t>IUNotifier </a:t>
            </a:r>
            <a:r>
              <a:rPr lang="en-US" sz="4400" dirty="0" smtClean="0"/>
              <a:t>Application</a:t>
            </a:r>
            <a:br>
              <a:rPr lang="en-US" sz="4400" dirty="0" smtClean="0"/>
            </a:br>
            <a:r>
              <a:rPr lang="en-US" sz="3600" dirty="0" smtClean="0"/>
              <a:t>Project Note – Sprint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63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2044" y="644336"/>
            <a:ext cx="5042347" cy="634100"/>
          </a:xfrm>
        </p:spPr>
        <p:txBody>
          <a:bodyPr>
            <a:noAutofit/>
          </a:bodyPr>
          <a:lstStyle/>
          <a:p>
            <a:pPr marL="45720" indent="0" algn="r">
              <a:buNone/>
            </a:pPr>
            <a:r>
              <a:rPr lang="en-US" sz="2800" dirty="0" smtClean="0"/>
              <a:t>Replace magic number with symbolic constant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3402" y="2204733"/>
            <a:ext cx="4955808" cy="4951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13402" y="3934977"/>
            <a:ext cx="5488468" cy="603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02" y="4749924"/>
            <a:ext cx="6505575" cy="420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4037361" y="3044417"/>
            <a:ext cx="1038687" cy="530798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01079" y="533400"/>
            <a:ext cx="5290921" cy="754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Extract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777" y="1192565"/>
            <a:ext cx="6011017" cy="23830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33889" y="3372862"/>
            <a:ext cx="6034999" cy="225704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37378" y="5629910"/>
            <a:ext cx="5731510" cy="12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01079" y="533400"/>
            <a:ext cx="5290921" cy="754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Decompose conditional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88001"/>
            <a:ext cx="5646029" cy="556999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35484" y="1696775"/>
            <a:ext cx="5656516" cy="51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01079" y="533400"/>
            <a:ext cx="5290921" cy="754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Split temporary variable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154" y="0"/>
            <a:ext cx="8689064" cy="1066800"/>
          </a:xfrm>
        </p:spPr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9200" y="1666653"/>
            <a:ext cx="7825417" cy="16535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09200" y="5071328"/>
            <a:ext cx="8020726" cy="1578047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4873841" y="3648722"/>
            <a:ext cx="390617" cy="994299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7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29165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60188"/>
              </p:ext>
            </p:extLst>
          </p:nvPr>
        </p:nvGraphicFramePr>
        <p:xfrm>
          <a:off x="1161969" y="1897004"/>
          <a:ext cx="8905308" cy="4432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578"/>
                <a:gridCol w="6751730"/>
              </a:tblGrid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TC-01: Verify that the user can login with a correct username and a correct password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FR-01: Login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Preconditions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username itiu09008 and password 12345 must be available in the database.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4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Steps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“Login” icon.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“Username” field.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itiu09008.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on the “Password” field.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12345.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Tap the “Sign in” button.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1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login form dismisses.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“Login successfully” message displays.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“Login successfully” message dismisses.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color of the login icon changes to blue.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97650"/>
              </p:ext>
            </p:extLst>
          </p:nvPr>
        </p:nvGraphicFramePr>
        <p:xfrm>
          <a:off x="1198484" y="1819923"/>
          <a:ext cx="8842159" cy="4438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306"/>
                <a:gridCol w="6703853"/>
              </a:tblGrid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TC-05: Verify that the user can logout off their current logging account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FR-02: Logout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Preconditions</a:t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user has logged in with the username itiu09008 and password 12345.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“Logout” icon.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Tap on the “Yes” button.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2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logout-verification windows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“Logout successfully” message displays.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“Logout successfully” message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color of the login icon changes to white.</a:t>
                      </a:r>
                      <a:endParaRPr lang="en-US" sz="16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56004"/>
              </p:ext>
            </p:extLst>
          </p:nvPr>
        </p:nvGraphicFramePr>
        <p:xfrm>
          <a:off x="1065490" y="1784412"/>
          <a:ext cx="8689064" cy="4669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83"/>
                <a:gridCol w="6587781"/>
              </a:tblGrid>
              <a:tr h="348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TC-17: Verify that the user can get a list of studying courses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Requirement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FR-10: Get-studying-courses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Preconditions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312285" algn="r"/>
                        </a:tabLst>
                      </a:pPr>
                      <a:r>
                        <a:rPr lang="en-US" sz="1800" dirty="0">
                          <a:effectLst/>
                        </a:rPr>
                        <a:t>The “Departments” page is loaded.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312285" algn="r"/>
                        </a:tabLst>
                      </a:pPr>
                      <a:r>
                        <a:rPr lang="en-US" sz="1800" dirty="0">
                          <a:effectLst/>
                        </a:rPr>
                        <a:t>The user has logged in with username itiu09008 and password 12345.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312285" algn="r"/>
                        </a:tabLst>
                      </a:pPr>
                      <a:r>
                        <a:rPr lang="en-US" sz="1800" dirty="0">
                          <a:effectLst/>
                        </a:rPr>
                        <a:t>The studying course of the user with username itiu09008 in the database must be “Software Project Management”.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Tap on the “My Courses” button.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0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“Departments” page dismisses.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“Courses” page displays and the course list contains a “Software Project Management” course.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7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720265"/>
              </p:ext>
            </p:extLst>
          </p:nvPr>
        </p:nvGraphicFramePr>
        <p:xfrm>
          <a:off x="1198485" y="1926454"/>
          <a:ext cx="9374820" cy="4660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120"/>
                <a:gridCol w="7107700"/>
              </a:tblGrid>
              <a:tr h="616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TC-13: Verify that the user can get the detailed information of an event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6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FR-06: Get-event-detail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2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Preconditions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312285" algn="r"/>
                        </a:tabLst>
                      </a:pPr>
                      <a:r>
                        <a:rPr lang="en-US" sz="1800" dirty="0">
                          <a:effectLst/>
                        </a:rPr>
                        <a:t>The upcoming event list is loaded.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312285" algn="r"/>
                        </a:tabLst>
                      </a:pPr>
                      <a:r>
                        <a:rPr lang="en-US" sz="1800" dirty="0">
                          <a:effectLst/>
                        </a:rPr>
                        <a:t>The “BA Design Contest” event information must be available in the database.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6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Tap on the “BA Design Contest” event.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9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detailed information windows displays.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 The “Description” field content is “Give your ideas to design the uniform and BA logo”.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“Date” field content is “Wednesday, 17-04-2013”.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“Time” field content is “08:00”.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The “Location” field does not have anything.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0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Java 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386" y="1828799"/>
            <a:ext cx="5618645" cy="4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Release Note</a:t>
            </a:r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Use case diagram</a:t>
            </a:r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Getting courses </a:t>
            </a:r>
            <a:r>
              <a:rPr lang="en-US" dirty="0"/>
              <a:t>i</a:t>
            </a:r>
            <a:r>
              <a:rPr lang="en-US" dirty="0" smtClean="0"/>
              <a:t>nformation use case</a:t>
            </a:r>
          </a:p>
          <a:p>
            <a:pPr marL="719138" lvl="1" indent="-354013">
              <a:buFont typeface="+mj-lt"/>
              <a:buAutoNum type="arabicPeriod"/>
            </a:pPr>
            <a:r>
              <a:rPr lang="en-US" dirty="0" smtClean="0"/>
              <a:t>Creating course announcements use case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Development Note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Version control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Sample Java source with refactoring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Test </a:t>
            </a:r>
            <a:r>
              <a:rPr lang="en-US" dirty="0" smtClean="0"/>
              <a:t>Note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Test case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err="1"/>
              <a:t>JUnit</a:t>
            </a:r>
            <a:r>
              <a:rPr lang="en-US" dirty="0"/>
              <a:t> test java </a:t>
            </a:r>
            <a:r>
              <a:rPr lang="en-US" dirty="0" smtClean="0"/>
              <a:t>source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880110" lvl="1" indent="-514350">
              <a:buFont typeface="+mj-lt"/>
              <a:buAutoNum type="romanLcPeriod"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8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smtClean="0"/>
              <a:t>Demo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893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Release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27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84" y="62883"/>
            <a:ext cx="8689064" cy="10668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15" y="1289481"/>
            <a:ext cx="7294532" cy="50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44" y="460870"/>
            <a:ext cx="8689064" cy="1066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Getting courses</a:t>
            </a:r>
            <a:br>
              <a:rPr lang="en-US" dirty="0" smtClean="0"/>
            </a:b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5" y="1527670"/>
            <a:ext cx="6829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053" y="665056"/>
            <a:ext cx="8689064" cy="1066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Creating course</a:t>
            </a:r>
            <a:br>
              <a:rPr lang="en-US" dirty="0" smtClean="0"/>
            </a:br>
            <a:r>
              <a:rPr lang="en-US" dirty="0" smtClean="0"/>
              <a:t>announcement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" y="1731856"/>
            <a:ext cx="6858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Development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30419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276" y="284825"/>
            <a:ext cx="8689064" cy="1066800"/>
          </a:xfrm>
        </p:spPr>
        <p:txBody>
          <a:bodyPr/>
          <a:lstStyle/>
          <a:p>
            <a:r>
              <a:rPr lang="en-US" dirty="0" smtClean="0"/>
              <a:t>Version control</a:t>
            </a:r>
            <a:br>
              <a:rPr lang="en-US" dirty="0" smtClean="0"/>
            </a:br>
            <a:r>
              <a:rPr lang="en-US" sz="2400" dirty="0" smtClean="0"/>
              <a:t>Log message</a:t>
            </a:r>
            <a:endParaRPr lang="en-US" dirty="0"/>
          </a:p>
        </p:txBody>
      </p:sp>
      <p:pic>
        <p:nvPicPr>
          <p:cNvPr id="4" name="Picture 3" descr="C:\Users\xmen458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57" y="1351625"/>
            <a:ext cx="7547246" cy="4912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276" y="284825"/>
            <a:ext cx="8689064" cy="1066800"/>
          </a:xfrm>
        </p:spPr>
        <p:txBody>
          <a:bodyPr/>
          <a:lstStyle/>
          <a:p>
            <a:r>
              <a:rPr lang="en-US" dirty="0" smtClean="0"/>
              <a:t>Version control</a:t>
            </a:r>
            <a:br>
              <a:rPr lang="en-US" dirty="0" smtClean="0"/>
            </a:br>
            <a:r>
              <a:rPr lang="en-US" sz="2400" dirty="0" smtClean="0"/>
              <a:t>Difference between 2 files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7265" y="1351625"/>
            <a:ext cx="10684930" cy="55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482</Words>
  <Application>Microsoft Office PowerPoint</Application>
  <PresentationFormat>Widescreen</PresentationFormat>
  <Paragraphs>113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Palatino Linotype</vt:lpstr>
      <vt:lpstr>Symbol</vt:lpstr>
      <vt:lpstr>Tahoma</vt:lpstr>
      <vt:lpstr>Times New Roman</vt:lpstr>
      <vt:lpstr>Office Theme</vt:lpstr>
      <vt:lpstr>Business strategy presentation</vt:lpstr>
      <vt:lpstr>IUNotifier Application Project Note – Sprint 2</vt:lpstr>
      <vt:lpstr>Agenda</vt:lpstr>
      <vt:lpstr>Release Note</vt:lpstr>
      <vt:lpstr>Use case diagram</vt:lpstr>
      <vt:lpstr>Getting courses information use case</vt:lpstr>
      <vt:lpstr>Creating course announcement use case</vt:lpstr>
      <vt:lpstr>Development Note</vt:lpstr>
      <vt:lpstr>Version control Log message</vt:lpstr>
      <vt:lpstr>Version control Difference between 2 files</vt:lpstr>
      <vt:lpstr>Refactoring</vt:lpstr>
      <vt:lpstr>Refactoring</vt:lpstr>
      <vt:lpstr>Refactoring</vt:lpstr>
      <vt:lpstr>Refactoring</vt:lpstr>
      <vt:lpstr>Test Note</vt:lpstr>
      <vt:lpstr>Test case</vt:lpstr>
      <vt:lpstr>Test case</vt:lpstr>
      <vt:lpstr>Test case</vt:lpstr>
      <vt:lpstr>Test case</vt:lpstr>
      <vt:lpstr>Junit Java source code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IUNotifier Application Project Note – Sprint 2</dc:title>
  <dc:creator>Anh Nguyen</dc:creator>
  <cp:lastModifiedBy>Anh Nguyen</cp:lastModifiedBy>
  <cp:revision>20</cp:revision>
  <dcterms:created xsi:type="dcterms:W3CDTF">2013-04-12T17:31:53Z</dcterms:created>
  <dcterms:modified xsi:type="dcterms:W3CDTF">2013-04-13T07:43:11Z</dcterms:modified>
</cp:coreProperties>
</file>