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61" r:id="rId15"/>
    <p:sldId id="270" r:id="rId16"/>
    <p:sldId id="271" r:id="rId17"/>
    <p:sldId id="27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F54B0-463B-4EAA-BA22-42FEDC81A27C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1A21D-3393-4C34-9C5D-E807CB9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>
                <a:solidFill>
                  <a:prstClr val="black"/>
                </a:solidFill>
                <a:latin typeface="Palatino Linotype" panose="02040502050505030304"/>
              </a:rPr>
              <a:pPr/>
              <a:t>1</a:t>
            </a:fld>
            <a:endParaRPr lang="en-US" dirty="0">
              <a:solidFill>
                <a:prstClr val="black"/>
              </a:solidFill>
              <a:latin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36416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418" y="6432552"/>
            <a:ext cx="1371957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491" y="6432552"/>
            <a:ext cx="5654560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5035" y="6432552"/>
            <a:ext cx="1219519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912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29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3124200"/>
            <a:ext cx="8689063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1" y="533400"/>
            <a:ext cx="8689063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676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959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88" y="533400"/>
            <a:ext cx="868906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27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75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23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1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795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51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700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0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39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2" y="533401"/>
            <a:ext cx="6757390" cy="2514601"/>
          </a:xfrm>
        </p:spPr>
        <p:txBody>
          <a:bodyPr>
            <a:normAutofit/>
          </a:bodyPr>
          <a:lstStyle/>
          <a:p>
            <a:r>
              <a:rPr lang="en-US" sz="4400" dirty="0"/>
              <a:t>IUNotifier </a:t>
            </a:r>
            <a:r>
              <a:rPr lang="en-US" sz="4400" dirty="0" smtClean="0"/>
              <a:t>Application</a:t>
            </a:r>
            <a:br>
              <a:rPr lang="en-US" sz="4400" dirty="0" smtClean="0"/>
            </a:br>
            <a:r>
              <a:rPr lang="en-US" sz="3600" dirty="0" smtClean="0"/>
              <a:t>Project </a:t>
            </a:r>
            <a:r>
              <a:rPr lang="en-US" sz="3600" dirty="0" smtClean="0"/>
              <a:t>Note – Sprint 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637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2044" y="644336"/>
            <a:ext cx="5042347" cy="634100"/>
          </a:xfrm>
        </p:spPr>
        <p:txBody>
          <a:bodyPr>
            <a:noAutofit/>
          </a:bodyPr>
          <a:lstStyle/>
          <a:p>
            <a:pPr marL="45720" indent="0" algn="r">
              <a:buNone/>
            </a:pPr>
            <a:r>
              <a:rPr lang="en-US" sz="2800" dirty="0" smtClean="0"/>
              <a:t>Replace magic number with symbolic constant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154" y="0"/>
            <a:ext cx="8689064" cy="1066800"/>
          </a:xfrm>
        </p:spPr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3402" y="2204733"/>
            <a:ext cx="4955808" cy="49516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13402" y="3934977"/>
            <a:ext cx="5488468" cy="603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02" y="4749924"/>
            <a:ext cx="6505575" cy="420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4037361" y="3044417"/>
            <a:ext cx="1038687" cy="530798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01079" y="307761"/>
            <a:ext cx="5290921" cy="754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Decompose conditional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154" y="0"/>
            <a:ext cx="8689064" cy="1066800"/>
          </a:xfrm>
        </p:spPr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917050" y="4085949"/>
            <a:ext cx="435009" cy="39610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4154" y="1512086"/>
            <a:ext cx="5273166" cy="493310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789" y="1812525"/>
            <a:ext cx="5060102" cy="46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01079" y="533400"/>
            <a:ext cx="5290921" cy="754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Extract method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154" y="0"/>
            <a:ext cx="8689064" cy="1066800"/>
          </a:xfrm>
        </p:spPr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9522" y="1352363"/>
            <a:ext cx="6011017" cy="238301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917050" y="4600952"/>
            <a:ext cx="6034999" cy="225704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220539" y="3372862"/>
            <a:ext cx="5731510" cy="12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 </a:t>
            </a:r>
            <a:r>
              <a:rPr lang="en-US" sz="4800" dirty="0" smtClean="0"/>
              <a:t>Note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291658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60188"/>
              </p:ext>
            </p:extLst>
          </p:nvPr>
        </p:nvGraphicFramePr>
        <p:xfrm>
          <a:off x="1161969" y="1897004"/>
          <a:ext cx="8905308" cy="4432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578"/>
                <a:gridCol w="6751730"/>
              </a:tblGrid>
              <a:tr h="548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TC-01: Verify that the user can login with a correct username and a correct password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FR-01: Login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Preconditions</a:t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username itiu09008 and password 12345 must be available in the database.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74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Steps</a:t>
                      </a:r>
                      <a:endParaRPr lang="en-US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Tap on the “Login” icon.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Tap on the “Username” field.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itiu09008.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Tap on the “Password” field.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12345.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Tap the “Sign in” button.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1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login form dismisses.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“Login successfully” message displays.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“Login successfully” message dismisses.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color of the login icon changes to blue.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3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01043"/>
              </p:ext>
            </p:extLst>
          </p:nvPr>
        </p:nvGraphicFramePr>
        <p:xfrm>
          <a:off x="1180731" y="1600200"/>
          <a:ext cx="8851036" cy="5211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0453"/>
                <a:gridCol w="6710583"/>
              </a:tblGrid>
              <a:tr h="51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TC-02: Verify that the user cannot login with a wrong username and a correct password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Requirement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FR-01: Login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Preconditions</a:t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The username abcd is not in the database.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The password 12345 must be available in the database.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65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Steps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Tap on the “Login” icon.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Tap on the “Username” field.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Enter abcd.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Tap on the “Password” field.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Enter 12345.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Tap the “Sign in” button.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65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login form dismisses.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login form displays with the abcd value in the username field and there is five dots appeared in the password field.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There is an error message “This username is incorrect” appeared in the username field.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7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97650"/>
              </p:ext>
            </p:extLst>
          </p:nvPr>
        </p:nvGraphicFramePr>
        <p:xfrm>
          <a:off x="1198484" y="1819923"/>
          <a:ext cx="8842159" cy="4438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8306"/>
                <a:gridCol w="6703853"/>
              </a:tblGrid>
              <a:tr h="67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TC-05: Verify that the user can logout off their current logging account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Requirement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FR-02: Logout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Preconditions</a:t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user has logged in with the username itiu09008 and password 12345.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Steps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Tap on the “Logout” icon.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Tap on the “Yes” button.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2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logout-verification windows dismisses.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“Logout successfully” message displays.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“Logout successfully” message dismisses.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color of the login icon changes to white.</a:t>
                      </a:r>
                      <a:endParaRPr lang="en-US" sz="16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46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smtClean="0"/>
              <a:t>Demo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58934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Release Note</a:t>
            </a:r>
          </a:p>
          <a:p>
            <a:pPr marL="719138" lvl="1" indent="-354013">
              <a:buFont typeface="+mj-lt"/>
              <a:buAutoNum type="arabicPeriod"/>
            </a:pPr>
            <a:r>
              <a:rPr lang="en-US" dirty="0" smtClean="0"/>
              <a:t>Use case diagram</a:t>
            </a:r>
          </a:p>
          <a:p>
            <a:pPr marL="719138" lvl="1" indent="-354013">
              <a:buFont typeface="+mj-lt"/>
              <a:buAutoNum type="arabicPeriod"/>
            </a:pPr>
            <a:r>
              <a:rPr lang="en-US" dirty="0" smtClean="0"/>
              <a:t>Getting courses </a:t>
            </a:r>
            <a:r>
              <a:rPr lang="en-US" dirty="0"/>
              <a:t>i</a:t>
            </a:r>
            <a:r>
              <a:rPr lang="en-US" dirty="0" smtClean="0"/>
              <a:t>nformation use case</a:t>
            </a:r>
            <a:endParaRPr lang="en-US" dirty="0" smtClean="0"/>
          </a:p>
          <a:p>
            <a:pPr marL="719138" lvl="1" indent="-354013">
              <a:buFont typeface="+mj-lt"/>
              <a:buAutoNum type="arabicPeriod"/>
            </a:pPr>
            <a:r>
              <a:rPr lang="en-US" dirty="0" smtClean="0"/>
              <a:t>Creating course announcements use case</a:t>
            </a:r>
            <a:endParaRPr lang="en-US" dirty="0" smtClean="0"/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Development Note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Version control</a:t>
            </a:r>
            <a:endParaRPr lang="en-US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Sample Java source with refactoring</a:t>
            </a:r>
            <a:endParaRPr lang="en-US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Sample Java source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Sample Java test source 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Test Note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Test case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JUnit test java </a:t>
            </a:r>
            <a:r>
              <a:rPr lang="en-US" dirty="0" smtClean="0"/>
              <a:t>source</a:t>
            </a:r>
            <a:endParaRPr lang="en-US" dirty="0" smtClean="0"/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Demo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880110" lvl="1" indent="-514350">
              <a:buFont typeface="+mj-lt"/>
              <a:buAutoNum type="romanLcPeriod"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584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Release Note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52755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84" y="62883"/>
            <a:ext cx="8689064" cy="10668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15" y="1289481"/>
            <a:ext cx="7294532" cy="500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3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44" y="460870"/>
            <a:ext cx="8689064" cy="1066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Getting courses</a:t>
            </a:r>
            <a:br>
              <a:rPr lang="en-US" dirty="0" smtClean="0"/>
            </a:b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use case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5" y="1527670"/>
            <a:ext cx="6829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5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053" y="665056"/>
            <a:ext cx="8689064" cy="1066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Creating course</a:t>
            </a:r>
            <a:br>
              <a:rPr lang="en-US" dirty="0" smtClean="0"/>
            </a:br>
            <a:r>
              <a:rPr lang="en-US" dirty="0" smtClean="0"/>
              <a:t>announcement</a:t>
            </a:r>
            <a:br>
              <a:rPr lang="en-US" dirty="0" smtClean="0"/>
            </a:br>
            <a:r>
              <a:rPr lang="en-US" dirty="0" smtClean="0"/>
              <a:t>use case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" y="1731856"/>
            <a:ext cx="6858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Development Note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304194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276" y="284825"/>
            <a:ext cx="8689064" cy="1066800"/>
          </a:xfrm>
        </p:spPr>
        <p:txBody>
          <a:bodyPr/>
          <a:lstStyle/>
          <a:p>
            <a:r>
              <a:rPr lang="en-US" dirty="0" smtClean="0"/>
              <a:t>Version control</a:t>
            </a:r>
            <a:br>
              <a:rPr lang="en-US" dirty="0" smtClean="0"/>
            </a:br>
            <a:r>
              <a:rPr lang="en-US" sz="2400" dirty="0" smtClean="0"/>
              <a:t>Log message</a:t>
            </a:r>
            <a:endParaRPr lang="en-US" dirty="0"/>
          </a:p>
        </p:txBody>
      </p:sp>
      <p:pic>
        <p:nvPicPr>
          <p:cNvPr id="4" name="Picture 3" descr="C:\Users\xmen458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57" y="1351625"/>
            <a:ext cx="7547246" cy="4912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1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276" y="284825"/>
            <a:ext cx="8689064" cy="1066800"/>
          </a:xfrm>
        </p:spPr>
        <p:txBody>
          <a:bodyPr/>
          <a:lstStyle/>
          <a:p>
            <a:r>
              <a:rPr lang="en-US" dirty="0" smtClean="0"/>
              <a:t>Version control</a:t>
            </a:r>
            <a:br>
              <a:rPr lang="en-US" dirty="0" smtClean="0"/>
            </a:br>
            <a:r>
              <a:rPr lang="en-US" sz="2400" dirty="0" smtClean="0"/>
              <a:t>Difference between 2 files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7265" y="1351625"/>
            <a:ext cx="10684930" cy="55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3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397</Words>
  <Application>Microsoft Office PowerPoint</Application>
  <PresentationFormat>Widescreen</PresentationFormat>
  <Paragraphs>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Palatino Linotype</vt:lpstr>
      <vt:lpstr>Symbol</vt:lpstr>
      <vt:lpstr>Tahoma</vt:lpstr>
      <vt:lpstr>Times New Roman</vt:lpstr>
      <vt:lpstr>Office Theme</vt:lpstr>
      <vt:lpstr>Business strategy presentation</vt:lpstr>
      <vt:lpstr>IUNotifier Application Project Note – Sprint 2</vt:lpstr>
      <vt:lpstr>Agenda</vt:lpstr>
      <vt:lpstr>Release Note</vt:lpstr>
      <vt:lpstr>Use case diagram</vt:lpstr>
      <vt:lpstr>Getting courses information use case</vt:lpstr>
      <vt:lpstr>Creating course announcement use case</vt:lpstr>
      <vt:lpstr>Development Note</vt:lpstr>
      <vt:lpstr>Version control Log message</vt:lpstr>
      <vt:lpstr>Version control Difference between 2 files</vt:lpstr>
      <vt:lpstr>Refactoring</vt:lpstr>
      <vt:lpstr>Refactoring</vt:lpstr>
      <vt:lpstr>Refactoring</vt:lpstr>
      <vt:lpstr>Test Note</vt:lpstr>
      <vt:lpstr>Test cases</vt:lpstr>
      <vt:lpstr>Test cases</vt:lpstr>
      <vt:lpstr>Test cases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IUNotifier Application Project Note – Sprint 2</dc:title>
  <dc:creator>Anh Nguyen</dc:creator>
  <cp:lastModifiedBy>Anh Nguyen</cp:lastModifiedBy>
  <cp:revision>13</cp:revision>
  <dcterms:created xsi:type="dcterms:W3CDTF">2013-04-12T17:31:53Z</dcterms:created>
  <dcterms:modified xsi:type="dcterms:W3CDTF">2013-04-12T18:53:47Z</dcterms:modified>
</cp:coreProperties>
</file>