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Lst>
  <p:sldSz cx="31089600" cy="20116800"/>
  <p:notesSz cx="6858000" cy="9144000"/>
  <p:defaultTextStyle>
    <a:defPPr>
      <a:defRPr lang="en-US"/>
    </a:defPPr>
    <a:lvl1pPr marL="0" algn="l" defTabSz="2926080" rtl="0" eaLnBrk="1" latinLnBrk="0" hangingPunct="1">
      <a:defRPr sz="5800" kern="1200">
        <a:solidFill>
          <a:schemeClr val="tx1"/>
        </a:solidFill>
        <a:latin typeface="+mn-lt"/>
        <a:ea typeface="+mn-ea"/>
        <a:cs typeface="+mn-cs"/>
      </a:defRPr>
    </a:lvl1pPr>
    <a:lvl2pPr marL="1463040" algn="l" defTabSz="2926080" rtl="0" eaLnBrk="1" latinLnBrk="0" hangingPunct="1">
      <a:defRPr sz="5800" kern="1200">
        <a:solidFill>
          <a:schemeClr val="tx1"/>
        </a:solidFill>
        <a:latin typeface="+mn-lt"/>
        <a:ea typeface="+mn-ea"/>
        <a:cs typeface="+mn-cs"/>
      </a:defRPr>
    </a:lvl2pPr>
    <a:lvl3pPr marL="2926080" algn="l" defTabSz="2926080" rtl="0" eaLnBrk="1" latinLnBrk="0" hangingPunct="1">
      <a:defRPr sz="5800" kern="1200">
        <a:solidFill>
          <a:schemeClr val="tx1"/>
        </a:solidFill>
        <a:latin typeface="+mn-lt"/>
        <a:ea typeface="+mn-ea"/>
        <a:cs typeface="+mn-cs"/>
      </a:defRPr>
    </a:lvl3pPr>
    <a:lvl4pPr marL="4389120" algn="l" defTabSz="2926080" rtl="0" eaLnBrk="1" latinLnBrk="0" hangingPunct="1">
      <a:defRPr sz="5800" kern="1200">
        <a:solidFill>
          <a:schemeClr val="tx1"/>
        </a:solidFill>
        <a:latin typeface="+mn-lt"/>
        <a:ea typeface="+mn-ea"/>
        <a:cs typeface="+mn-cs"/>
      </a:defRPr>
    </a:lvl4pPr>
    <a:lvl5pPr marL="5852160" algn="l" defTabSz="2926080" rtl="0" eaLnBrk="1" latinLnBrk="0" hangingPunct="1">
      <a:defRPr sz="5800" kern="1200">
        <a:solidFill>
          <a:schemeClr val="tx1"/>
        </a:solidFill>
        <a:latin typeface="+mn-lt"/>
        <a:ea typeface="+mn-ea"/>
        <a:cs typeface="+mn-cs"/>
      </a:defRPr>
    </a:lvl5pPr>
    <a:lvl6pPr marL="7315200" algn="l" defTabSz="2926080" rtl="0" eaLnBrk="1" latinLnBrk="0" hangingPunct="1">
      <a:defRPr sz="5800" kern="1200">
        <a:solidFill>
          <a:schemeClr val="tx1"/>
        </a:solidFill>
        <a:latin typeface="+mn-lt"/>
        <a:ea typeface="+mn-ea"/>
        <a:cs typeface="+mn-cs"/>
      </a:defRPr>
    </a:lvl6pPr>
    <a:lvl7pPr marL="8778240" algn="l" defTabSz="2926080" rtl="0" eaLnBrk="1" latinLnBrk="0" hangingPunct="1">
      <a:defRPr sz="5800" kern="1200">
        <a:solidFill>
          <a:schemeClr val="tx1"/>
        </a:solidFill>
        <a:latin typeface="+mn-lt"/>
        <a:ea typeface="+mn-ea"/>
        <a:cs typeface="+mn-cs"/>
      </a:defRPr>
    </a:lvl7pPr>
    <a:lvl8pPr marL="10241280" algn="l" defTabSz="2926080" rtl="0" eaLnBrk="1" latinLnBrk="0" hangingPunct="1">
      <a:defRPr sz="5800" kern="1200">
        <a:solidFill>
          <a:schemeClr val="tx1"/>
        </a:solidFill>
        <a:latin typeface="+mn-lt"/>
        <a:ea typeface="+mn-ea"/>
        <a:cs typeface="+mn-cs"/>
      </a:defRPr>
    </a:lvl8pPr>
    <a:lvl9pPr marL="11704320" algn="l" defTabSz="2926080"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p15:clr>
            <a:srgbClr val="A4A3A4"/>
          </p15:clr>
        </p15:guide>
        <p15:guide id="2" pos="97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8" d="100"/>
          <a:sy n="28" d="100"/>
        </p:scale>
        <p:origin x="485" y="72"/>
      </p:cViewPr>
      <p:guideLst>
        <p:guide orient="horz" pos="6336"/>
        <p:guide pos="97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5152350" cy="20116800"/>
          </a:xfrm>
          <a:prstGeom prst="rect">
            <a:avLst/>
          </a:prstGeom>
        </p:spPr>
      </p:pic>
      <p:sp>
        <p:nvSpPr>
          <p:cNvPr id="2" name="Title 1"/>
          <p:cNvSpPr>
            <a:spLocks noGrp="1"/>
          </p:cNvSpPr>
          <p:nvPr>
            <p:ph type="ctrTitle"/>
          </p:nvPr>
        </p:nvSpPr>
        <p:spPr>
          <a:xfrm>
            <a:off x="9329508" y="5761850"/>
            <a:ext cx="19428375" cy="7102961"/>
          </a:xfrm>
        </p:spPr>
        <p:txBody>
          <a:bodyPr anchor="b">
            <a:normAutofit/>
          </a:bodyPr>
          <a:lstStyle>
            <a:lvl1pPr algn="r">
              <a:defRPr sz="12907">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9329508" y="12864818"/>
            <a:ext cx="19428375" cy="4122703"/>
          </a:xfrm>
        </p:spPr>
        <p:txBody>
          <a:bodyPr anchor="t">
            <a:normAutofit/>
          </a:bodyPr>
          <a:lstStyle>
            <a:lvl1pPr marL="0" indent="0" algn="r">
              <a:buNone/>
              <a:defRPr sz="5280" cap="all">
                <a:solidFill>
                  <a:schemeClr val="tx1"/>
                </a:solidFill>
              </a:defRPr>
            </a:lvl1pPr>
            <a:lvl2pPr marL="1341105" indent="0" algn="ctr">
              <a:buNone/>
              <a:defRPr>
                <a:solidFill>
                  <a:schemeClr val="tx1">
                    <a:tint val="75000"/>
                  </a:schemeClr>
                </a:solidFill>
              </a:defRPr>
            </a:lvl2pPr>
            <a:lvl3pPr marL="2682210" indent="0" algn="ctr">
              <a:buNone/>
              <a:defRPr>
                <a:solidFill>
                  <a:schemeClr val="tx1">
                    <a:tint val="75000"/>
                  </a:schemeClr>
                </a:solidFill>
              </a:defRPr>
            </a:lvl3pPr>
            <a:lvl4pPr marL="4023314" indent="0" algn="ctr">
              <a:buNone/>
              <a:defRPr>
                <a:solidFill>
                  <a:schemeClr val="tx1">
                    <a:tint val="75000"/>
                  </a:schemeClr>
                </a:solidFill>
              </a:defRPr>
            </a:lvl4pPr>
            <a:lvl5pPr marL="5364419" indent="0" algn="ctr">
              <a:buNone/>
              <a:defRPr>
                <a:solidFill>
                  <a:schemeClr val="tx1">
                    <a:tint val="75000"/>
                  </a:schemeClr>
                </a:solidFill>
              </a:defRPr>
            </a:lvl5pPr>
            <a:lvl6pPr marL="6705524" indent="0" algn="ctr">
              <a:buNone/>
              <a:defRPr>
                <a:solidFill>
                  <a:schemeClr val="tx1">
                    <a:tint val="75000"/>
                  </a:schemeClr>
                </a:solidFill>
              </a:defRPr>
            </a:lvl6pPr>
            <a:lvl7pPr marL="8046629" indent="0" algn="ctr">
              <a:buNone/>
              <a:defRPr>
                <a:solidFill>
                  <a:schemeClr val="tx1">
                    <a:tint val="75000"/>
                  </a:schemeClr>
                </a:solidFill>
              </a:defRPr>
            </a:lvl7pPr>
            <a:lvl8pPr marL="9387733" indent="0" algn="ctr">
              <a:buNone/>
              <a:defRPr>
                <a:solidFill>
                  <a:schemeClr val="tx1">
                    <a:tint val="75000"/>
                  </a:schemeClr>
                </a:solidFill>
              </a:defRPr>
            </a:lvl8pPr>
            <a:lvl9pPr marL="1072883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22957859" y="17220358"/>
            <a:ext cx="4121388" cy="1108287"/>
          </a:xfrm>
        </p:spPr>
        <p:txBody>
          <a:bodyPr/>
          <a:lstStyle/>
          <a:p>
            <a:fld id="{E21CE620-567D-42BD-BA4B-4D89ACEC5D23}" type="datetimeFigureOut">
              <a:rPr lang="en-US" smtClean="0"/>
              <a:t>4/22/2015</a:t>
            </a:fld>
            <a:endParaRPr lang="en-US"/>
          </a:p>
        </p:txBody>
      </p:sp>
      <p:sp>
        <p:nvSpPr>
          <p:cNvPr id="5" name="Footer Placeholder 4"/>
          <p:cNvSpPr>
            <a:spLocks noGrp="1"/>
          </p:cNvSpPr>
          <p:nvPr>
            <p:ph type="ftr" sz="quarter" idx="11"/>
          </p:nvPr>
        </p:nvSpPr>
        <p:spPr>
          <a:xfrm>
            <a:off x="9329510" y="17220358"/>
            <a:ext cx="13369266" cy="1108287"/>
          </a:xfrm>
        </p:spPr>
        <p:txBody>
          <a:bodyPr/>
          <a:lstStyle/>
          <a:p>
            <a:endParaRPr lang="en-US"/>
          </a:p>
        </p:txBody>
      </p:sp>
      <p:sp>
        <p:nvSpPr>
          <p:cNvPr id="6" name="Slide Number Placeholder 5"/>
          <p:cNvSpPr>
            <a:spLocks noGrp="1"/>
          </p:cNvSpPr>
          <p:nvPr>
            <p:ph type="sldNum" sz="quarter" idx="12"/>
          </p:nvPr>
        </p:nvSpPr>
        <p:spPr>
          <a:xfrm>
            <a:off x="27338329" y="17220358"/>
            <a:ext cx="1419554" cy="1108287"/>
          </a:xfrm>
        </p:spPr>
        <p:txBody>
          <a:bodyPr/>
          <a:lstStyle/>
          <a:p>
            <a:fld id="{C0DBE422-E2A6-49FE-A62D-400BC9C3BA1B}" type="slidenum">
              <a:rPr lang="en-US" smtClean="0"/>
              <a:t>‹#›</a:t>
            </a:fld>
            <a:endParaRPr lang="en-US"/>
          </a:p>
        </p:txBody>
      </p:sp>
    </p:spTree>
    <p:extLst>
      <p:ext uri="{BB962C8B-B14F-4D97-AF65-F5344CB8AC3E}">
        <p14:creationId xmlns:p14="http://schemas.microsoft.com/office/powerpoint/2010/main" val="189603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0" y="0"/>
            <a:ext cx="31003240" cy="20116800"/>
          </a:xfrm>
          <a:prstGeom prst="rect">
            <a:avLst/>
          </a:prstGeom>
        </p:spPr>
      </p:pic>
      <p:sp>
        <p:nvSpPr>
          <p:cNvPr id="2" name="Title 1"/>
          <p:cNvSpPr>
            <a:spLocks noGrp="1"/>
          </p:cNvSpPr>
          <p:nvPr>
            <p:ph type="title"/>
          </p:nvPr>
        </p:nvSpPr>
        <p:spPr>
          <a:xfrm>
            <a:off x="1554483" y="13883071"/>
            <a:ext cx="26426160" cy="1662431"/>
          </a:xfrm>
        </p:spPr>
        <p:txBody>
          <a:bodyPr anchor="b">
            <a:normAutofit/>
          </a:bodyPr>
          <a:lstStyle>
            <a:lvl1pPr algn="l">
              <a:defRPr sz="5867"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108963" y="2734195"/>
            <a:ext cx="23317200" cy="928393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4693"/>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1554483" y="15545502"/>
            <a:ext cx="26426160" cy="1448222"/>
          </a:xfrm>
        </p:spPr>
        <p:txBody>
          <a:bodyPr>
            <a:normAutofit/>
          </a:bodyPr>
          <a:lstStyle>
            <a:lvl1pPr marL="0" indent="0">
              <a:buNone/>
              <a:defRPr sz="4107"/>
            </a:lvl1pPr>
            <a:lvl2pPr marL="1341105" indent="0">
              <a:buNone/>
              <a:defRPr sz="3520"/>
            </a:lvl2pPr>
            <a:lvl3pPr marL="2682210" indent="0">
              <a:buNone/>
              <a:defRPr sz="2933"/>
            </a:lvl3pPr>
            <a:lvl4pPr marL="4023314" indent="0">
              <a:buNone/>
              <a:defRPr sz="2640"/>
            </a:lvl4pPr>
            <a:lvl5pPr marL="5364419" indent="0">
              <a:buNone/>
              <a:defRPr sz="2640"/>
            </a:lvl5pPr>
            <a:lvl6pPr marL="6705524" indent="0">
              <a:buNone/>
              <a:defRPr sz="2640"/>
            </a:lvl6pPr>
            <a:lvl7pPr marL="8046629" indent="0">
              <a:buNone/>
              <a:defRPr sz="2640"/>
            </a:lvl7pPr>
            <a:lvl8pPr marL="9387733" indent="0">
              <a:buNone/>
              <a:defRPr sz="2640"/>
            </a:lvl8pPr>
            <a:lvl9pPr marL="10728838" indent="0">
              <a:buNone/>
              <a:defRPr sz="264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1CE620-567D-42BD-BA4B-4D89ACEC5D23}"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BE422-E2A6-49FE-A62D-400BC9C3BA1B}" type="slidenum">
              <a:rPr lang="en-US" smtClean="0"/>
              <a:t>‹#›</a:t>
            </a:fld>
            <a:endParaRPr lang="en-US"/>
          </a:p>
        </p:txBody>
      </p:sp>
    </p:spTree>
    <p:extLst>
      <p:ext uri="{BB962C8B-B14F-4D97-AF65-F5344CB8AC3E}">
        <p14:creationId xmlns:p14="http://schemas.microsoft.com/office/powerpoint/2010/main" val="3449539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0" y="0"/>
            <a:ext cx="31003240" cy="20116800"/>
          </a:xfrm>
          <a:prstGeom prst="rect">
            <a:avLst/>
          </a:prstGeom>
        </p:spPr>
      </p:pic>
      <p:sp>
        <p:nvSpPr>
          <p:cNvPr id="2" name="Title 1"/>
          <p:cNvSpPr>
            <a:spLocks noGrp="1"/>
          </p:cNvSpPr>
          <p:nvPr>
            <p:ph type="title"/>
          </p:nvPr>
        </p:nvSpPr>
        <p:spPr>
          <a:xfrm>
            <a:off x="1554492" y="1788167"/>
            <a:ext cx="26426157" cy="9164317"/>
          </a:xfrm>
        </p:spPr>
        <p:txBody>
          <a:bodyPr anchor="ctr">
            <a:normAutofit/>
          </a:bodyPr>
          <a:lstStyle>
            <a:lvl1pPr algn="l">
              <a:defRPr sz="938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554488" y="12740640"/>
            <a:ext cx="26426157" cy="4246880"/>
          </a:xfrm>
        </p:spPr>
        <p:txBody>
          <a:bodyPr anchor="ctr">
            <a:normAutofit/>
          </a:bodyPr>
          <a:lstStyle>
            <a:lvl1pPr marL="0" indent="0" algn="l">
              <a:buNone/>
              <a:defRPr sz="5867">
                <a:solidFill>
                  <a:schemeClr val="tx1"/>
                </a:solidFill>
              </a:defRPr>
            </a:lvl1pPr>
            <a:lvl2pPr marL="1341105" indent="0">
              <a:buNone/>
              <a:defRPr sz="5280">
                <a:solidFill>
                  <a:schemeClr val="tx1">
                    <a:tint val="75000"/>
                  </a:schemeClr>
                </a:solidFill>
              </a:defRPr>
            </a:lvl2pPr>
            <a:lvl3pPr marL="2682210" indent="0">
              <a:buNone/>
              <a:defRPr sz="4693">
                <a:solidFill>
                  <a:schemeClr val="tx1">
                    <a:tint val="75000"/>
                  </a:schemeClr>
                </a:solidFill>
              </a:defRPr>
            </a:lvl3pPr>
            <a:lvl4pPr marL="4023314" indent="0">
              <a:buNone/>
              <a:defRPr sz="4107">
                <a:solidFill>
                  <a:schemeClr val="tx1">
                    <a:tint val="75000"/>
                  </a:schemeClr>
                </a:solidFill>
              </a:defRPr>
            </a:lvl4pPr>
            <a:lvl5pPr marL="5364419" indent="0">
              <a:buNone/>
              <a:defRPr sz="4107">
                <a:solidFill>
                  <a:schemeClr val="tx1">
                    <a:tint val="75000"/>
                  </a:schemeClr>
                </a:solidFill>
              </a:defRPr>
            </a:lvl5pPr>
            <a:lvl6pPr marL="6705524" indent="0">
              <a:buNone/>
              <a:defRPr sz="4107">
                <a:solidFill>
                  <a:schemeClr val="tx1">
                    <a:tint val="75000"/>
                  </a:schemeClr>
                </a:solidFill>
              </a:defRPr>
            </a:lvl6pPr>
            <a:lvl7pPr marL="8046629" indent="0">
              <a:buNone/>
              <a:defRPr sz="4107">
                <a:solidFill>
                  <a:schemeClr val="tx1">
                    <a:tint val="75000"/>
                  </a:schemeClr>
                </a:solidFill>
              </a:defRPr>
            </a:lvl7pPr>
            <a:lvl8pPr marL="9387733" indent="0">
              <a:buNone/>
              <a:defRPr sz="4107">
                <a:solidFill>
                  <a:schemeClr val="tx1">
                    <a:tint val="75000"/>
                  </a:schemeClr>
                </a:solidFill>
              </a:defRPr>
            </a:lvl8pPr>
            <a:lvl9pPr marL="10728838" indent="0">
              <a:buNone/>
              <a:defRPr sz="410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1CE620-567D-42BD-BA4B-4D89ACEC5D23}"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BE422-E2A6-49FE-A62D-400BC9C3BA1B}" type="slidenum">
              <a:rPr lang="en-US" smtClean="0"/>
              <a:t>‹#›</a:t>
            </a:fld>
            <a:endParaRPr lang="en-US"/>
          </a:p>
        </p:txBody>
      </p:sp>
    </p:spTree>
    <p:extLst>
      <p:ext uri="{BB962C8B-B14F-4D97-AF65-F5344CB8AC3E}">
        <p14:creationId xmlns:p14="http://schemas.microsoft.com/office/powerpoint/2010/main" val="1704287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0" y="0"/>
            <a:ext cx="31003240" cy="20116800"/>
          </a:xfrm>
          <a:prstGeom prst="rect">
            <a:avLst/>
          </a:prstGeom>
        </p:spPr>
      </p:pic>
      <p:sp>
        <p:nvSpPr>
          <p:cNvPr id="14" name="TextBox 13"/>
          <p:cNvSpPr txBox="1"/>
          <p:nvPr/>
        </p:nvSpPr>
        <p:spPr>
          <a:xfrm>
            <a:off x="1434108" y="2106468"/>
            <a:ext cx="1554885" cy="1715343"/>
          </a:xfrm>
          <a:prstGeom prst="rect">
            <a:avLst/>
          </a:prstGeom>
        </p:spPr>
        <p:txBody>
          <a:bodyPr vert="horz" lIns="268224" tIns="134112" rIns="268224" bIns="13411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3466" dirty="0">
                <a:solidFill>
                  <a:schemeClr val="tx1"/>
                </a:solidFill>
                <a:effectLst/>
              </a:rPr>
              <a:t>“</a:t>
            </a:r>
          </a:p>
        </p:txBody>
      </p:sp>
      <p:sp>
        <p:nvSpPr>
          <p:cNvPr id="15" name="TextBox 14"/>
          <p:cNvSpPr txBox="1"/>
          <p:nvPr/>
        </p:nvSpPr>
        <p:spPr>
          <a:xfrm>
            <a:off x="26301722" y="8071568"/>
            <a:ext cx="1554885" cy="1715343"/>
          </a:xfrm>
          <a:prstGeom prst="rect">
            <a:avLst/>
          </a:prstGeom>
        </p:spPr>
        <p:txBody>
          <a:bodyPr vert="horz" lIns="268224" tIns="134112" rIns="268224" bIns="13411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3466" dirty="0">
                <a:solidFill>
                  <a:schemeClr val="tx1"/>
                </a:solidFill>
                <a:effectLst/>
              </a:rPr>
              <a:t>”</a:t>
            </a:r>
          </a:p>
        </p:txBody>
      </p:sp>
      <p:sp>
        <p:nvSpPr>
          <p:cNvPr id="2" name="Title 1"/>
          <p:cNvSpPr>
            <a:spLocks noGrp="1"/>
          </p:cNvSpPr>
          <p:nvPr>
            <p:ph type="title"/>
          </p:nvPr>
        </p:nvSpPr>
        <p:spPr>
          <a:xfrm>
            <a:off x="2988993" y="1788167"/>
            <a:ext cx="24110410" cy="8046717"/>
          </a:xfrm>
        </p:spPr>
        <p:txBody>
          <a:bodyPr anchor="ctr">
            <a:normAutofit/>
          </a:bodyPr>
          <a:lstStyle>
            <a:lvl1pPr algn="l">
              <a:defRPr sz="9387"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3361483" y="9834880"/>
            <a:ext cx="23378852" cy="1117600"/>
          </a:xfrm>
        </p:spPr>
        <p:txBody>
          <a:bodyPr anchor="ctr">
            <a:normAutofit/>
          </a:bodyPr>
          <a:lstStyle>
            <a:lvl1pPr marL="0" indent="0">
              <a:buFontTx/>
              <a:buNone/>
              <a:defRPr sz="4693"/>
            </a:lvl1pPr>
            <a:lvl2pPr marL="1341105" indent="0">
              <a:buFontTx/>
              <a:buNone/>
              <a:defRPr/>
            </a:lvl2pPr>
            <a:lvl3pPr marL="2682210" indent="0">
              <a:buFontTx/>
              <a:buNone/>
              <a:defRPr/>
            </a:lvl3pPr>
            <a:lvl4pPr marL="4023314" indent="0">
              <a:buFontTx/>
              <a:buNone/>
              <a:defRPr/>
            </a:lvl4pPr>
            <a:lvl5pPr marL="536441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571704" y="12740640"/>
            <a:ext cx="26426160" cy="4246880"/>
          </a:xfrm>
        </p:spPr>
        <p:txBody>
          <a:bodyPr anchor="ctr">
            <a:normAutofit/>
          </a:bodyPr>
          <a:lstStyle>
            <a:lvl1pPr marL="0" indent="0" algn="l">
              <a:buNone/>
              <a:defRPr sz="5867">
                <a:solidFill>
                  <a:schemeClr val="tx1"/>
                </a:solidFill>
              </a:defRPr>
            </a:lvl1pPr>
            <a:lvl2pPr marL="1341105" indent="0">
              <a:buNone/>
              <a:defRPr sz="5280">
                <a:solidFill>
                  <a:schemeClr val="tx1">
                    <a:tint val="75000"/>
                  </a:schemeClr>
                </a:solidFill>
              </a:defRPr>
            </a:lvl2pPr>
            <a:lvl3pPr marL="2682210" indent="0">
              <a:buNone/>
              <a:defRPr sz="4693">
                <a:solidFill>
                  <a:schemeClr val="tx1">
                    <a:tint val="75000"/>
                  </a:schemeClr>
                </a:solidFill>
              </a:defRPr>
            </a:lvl3pPr>
            <a:lvl4pPr marL="4023314" indent="0">
              <a:buNone/>
              <a:defRPr sz="4107">
                <a:solidFill>
                  <a:schemeClr val="tx1">
                    <a:tint val="75000"/>
                  </a:schemeClr>
                </a:solidFill>
              </a:defRPr>
            </a:lvl4pPr>
            <a:lvl5pPr marL="5364419" indent="0">
              <a:buNone/>
              <a:defRPr sz="4107">
                <a:solidFill>
                  <a:schemeClr val="tx1">
                    <a:tint val="75000"/>
                  </a:schemeClr>
                </a:solidFill>
              </a:defRPr>
            </a:lvl5pPr>
            <a:lvl6pPr marL="6705524" indent="0">
              <a:buNone/>
              <a:defRPr sz="4107">
                <a:solidFill>
                  <a:schemeClr val="tx1">
                    <a:tint val="75000"/>
                  </a:schemeClr>
                </a:solidFill>
              </a:defRPr>
            </a:lvl6pPr>
            <a:lvl7pPr marL="8046629" indent="0">
              <a:buNone/>
              <a:defRPr sz="4107">
                <a:solidFill>
                  <a:schemeClr val="tx1">
                    <a:tint val="75000"/>
                  </a:schemeClr>
                </a:solidFill>
              </a:defRPr>
            </a:lvl7pPr>
            <a:lvl8pPr marL="9387733" indent="0">
              <a:buNone/>
              <a:defRPr sz="4107">
                <a:solidFill>
                  <a:schemeClr val="tx1">
                    <a:tint val="75000"/>
                  </a:schemeClr>
                </a:solidFill>
              </a:defRPr>
            </a:lvl8pPr>
            <a:lvl9pPr marL="10728838" indent="0">
              <a:buNone/>
              <a:defRPr sz="410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1CE620-567D-42BD-BA4B-4D89ACEC5D23}"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BE422-E2A6-49FE-A62D-400BC9C3BA1B}" type="slidenum">
              <a:rPr lang="en-US" smtClean="0"/>
              <a:t>‹#›</a:t>
            </a:fld>
            <a:endParaRPr lang="en-US"/>
          </a:p>
        </p:txBody>
      </p:sp>
    </p:spTree>
    <p:extLst>
      <p:ext uri="{BB962C8B-B14F-4D97-AF65-F5344CB8AC3E}">
        <p14:creationId xmlns:p14="http://schemas.microsoft.com/office/powerpoint/2010/main" val="2465488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0" y="0"/>
            <a:ext cx="31003240" cy="20116800"/>
          </a:xfrm>
          <a:prstGeom prst="rect">
            <a:avLst/>
          </a:prstGeom>
        </p:spPr>
      </p:pic>
      <p:sp>
        <p:nvSpPr>
          <p:cNvPr id="2" name="Title 1"/>
          <p:cNvSpPr>
            <a:spLocks noGrp="1"/>
          </p:cNvSpPr>
          <p:nvPr>
            <p:ph type="title"/>
          </p:nvPr>
        </p:nvSpPr>
        <p:spPr>
          <a:xfrm>
            <a:off x="1554485" y="9655501"/>
            <a:ext cx="26426163" cy="4308480"/>
          </a:xfrm>
        </p:spPr>
        <p:txBody>
          <a:bodyPr anchor="b">
            <a:normAutofit/>
          </a:bodyPr>
          <a:lstStyle>
            <a:lvl1pPr algn="l">
              <a:defRPr sz="8213"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554480" y="13963981"/>
            <a:ext cx="26426167" cy="2523840"/>
          </a:xfrm>
        </p:spPr>
        <p:txBody>
          <a:bodyPr anchor="t">
            <a:normAutofit/>
          </a:bodyPr>
          <a:lstStyle>
            <a:lvl1pPr marL="0" indent="0" algn="l">
              <a:buNone/>
              <a:defRPr sz="5280">
                <a:solidFill>
                  <a:schemeClr val="tx1"/>
                </a:solidFill>
              </a:defRPr>
            </a:lvl1pPr>
            <a:lvl2pPr marL="1341105" indent="0">
              <a:buNone/>
              <a:defRPr sz="5280">
                <a:solidFill>
                  <a:schemeClr val="tx1">
                    <a:tint val="75000"/>
                  </a:schemeClr>
                </a:solidFill>
              </a:defRPr>
            </a:lvl2pPr>
            <a:lvl3pPr marL="2682210" indent="0">
              <a:buNone/>
              <a:defRPr sz="4693">
                <a:solidFill>
                  <a:schemeClr val="tx1">
                    <a:tint val="75000"/>
                  </a:schemeClr>
                </a:solidFill>
              </a:defRPr>
            </a:lvl3pPr>
            <a:lvl4pPr marL="4023314" indent="0">
              <a:buNone/>
              <a:defRPr sz="4107">
                <a:solidFill>
                  <a:schemeClr val="tx1">
                    <a:tint val="75000"/>
                  </a:schemeClr>
                </a:solidFill>
              </a:defRPr>
            </a:lvl4pPr>
            <a:lvl5pPr marL="5364419" indent="0">
              <a:buNone/>
              <a:defRPr sz="4107">
                <a:solidFill>
                  <a:schemeClr val="tx1">
                    <a:tint val="75000"/>
                  </a:schemeClr>
                </a:solidFill>
              </a:defRPr>
            </a:lvl5pPr>
            <a:lvl6pPr marL="6705524" indent="0">
              <a:buNone/>
              <a:defRPr sz="4107">
                <a:solidFill>
                  <a:schemeClr val="tx1">
                    <a:tint val="75000"/>
                  </a:schemeClr>
                </a:solidFill>
              </a:defRPr>
            </a:lvl6pPr>
            <a:lvl7pPr marL="8046629" indent="0">
              <a:buNone/>
              <a:defRPr sz="4107">
                <a:solidFill>
                  <a:schemeClr val="tx1">
                    <a:tint val="75000"/>
                  </a:schemeClr>
                </a:solidFill>
              </a:defRPr>
            </a:lvl7pPr>
            <a:lvl8pPr marL="9387733" indent="0">
              <a:buNone/>
              <a:defRPr sz="4107">
                <a:solidFill>
                  <a:schemeClr val="tx1">
                    <a:tint val="75000"/>
                  </a:schemeClr>
                </a:solidFill>
              </a:defRPr>
            </a:lvl8pPr>
            <a:lvl9pPr marL="10728838" indent="0">
              <a:buNone/>
              <a:defRPr sz="410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1CE620-567D-42BD-BA4B-4D89ACEC5D23}"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BE422-E2A6-49FE-A62D-400BC9C3BA1B}" type="slidenum">
              <a:rPr lang="en-US" smtClean="0"/>
              <a:t>‹#›</a:t>
            </a:fld>
            <a:endParaRPr lang="en-US"/>
          </a:p>
        </p:txBody>
      </p:sp>
    </p:spTree>
    <p:extLst>
      <p:ext uri="{BB962C8B-B14F-4D97-AF65-F5344CB8AC3E}">
        <p14:creationId xmlns:p14="http://schemas.microsoft.com/office/powerpoint/2010/main" val="417325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0" y="0"/>
            <a:ext cx="31003240" cy="20116800"/>
          </a:xfrm>
          <a:prstGeom prst="rect">
            <a:avLst/>
          </a:prstGeom>
        </p:spPr>
      </p:pic>
      <p:sp>
        <p:nvSpPr>
          <p:cNvPr id="11" name="TextBox 10"/>
          <p:cNvSpPr txBox="1"/>
          <p:nvPr/>
        </p:nvSpPr>
        <p:spPr>
          <a:xfrm>
            <a:off x="1434108" y="2106468"/>
            <a:ext cx="1554885" cy="1715343"/>
          </a:xfrm>
          <a:prstGeom prst="rect">
            <a:avLst/>
          </a:prstGeom>
        </p:spPr>
        <p:txBody>
          <a:bodyPr vert="horz" lIns="268224" tIns="134112" rIns="268224" bIns="13411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3466" dirty="0">
                <a:solidFill>
                  <a:schemeClr val="tx1"/>
                </a:solidFill>
                <a:effectLst/>
              </a:rPr>
              <a:t>“</a:t>
            </a:r>
          </a:p>
        </p:txBody>
      </p:sp>
      <p:sp>
        <p:nvSpPr>
          <p:cNvPr id="16" name="TextBox 15"/>
          <p:cNvSpPr txBox="1"/>
          <p:nvPr/>
        </p:nvSpPr>
        <p:spPr>
          <a:xfrm>
            <a:off x="26301722" y="8071568"/>
            <a:ext cx="1554885" cy="1715343"/>
          </a:xfrm>
          <a:prstGeom prst="rect">
            <a:avLst/>
          </a:prstGeom>
        </p:spPr>
        <p:txBody>
          <a:bodyPr vert="horz" lIns="268224" tIns="134112" rIns="268224" bIns="13411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3466" dirty="0">
                <a:solidFill>
                  <a:schemeClr val="tx1"/>
                </a:solidFill>
                <a:effectLst/>
              </a:rPr>
              <a:t>”</a:t>
            </a:r>
          </a:p>
        </p:txBody>
      </p:sp>
      <p:sp>
        <p:nvSpPr>
          <p:cNvPr id="2" name="Title 1"/>
          <p:cNvSpPr>
            <a:spLocks noGrp="1"/>
          </p:cNvSpPr>
          <p:nvPr>
            <p:ph type="title"/>
          </p:nvPr>
        </p:nvSpPr>
        <p:spPr>
          <a:xfrm>
            <a:off x="2988993" y="1788167"/>
            <a:ext cx="24110410" cy="8046717"/>
          </a:xfrm>
        </p:spPr>
        <p:txBody>
          <a:bodyPr anchor="ctr">
            <a:normAutofit/>
          </a:bodyPr>
          <a:lstStyle>
            <a:lvl1pPr algn="l">
              <a:defRPr sz="9387"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54482" y="11399520"/>
            <a:ext cx="26426163" cy="2607733"/>
          </a:xfrm>
        </p:spPr>
        <p:txBody>
          <a:bodyPr vert="horz" lIns="91440" tIns="45720" rIns="91440" bIns="45720" rtlCol="0" anchor="b">
            <a:normAutofit/>
          </a:bodyPr>
          <a:lstStyle>
            <a:lvl1pPr>
              <a:buNone/>
              <a:defRPr lang="en-US" sz="5867"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554482" y="14007253"/>
            <a:ext cx="26426163" cy="2980267"/>
          </a:xfrm>
        </p:spPr>
        <p:txBody>
          <a:bodyPr anchor="t">
            <a:normAutofit/>
          </a:bodyPr>
          <a:lstStyle>
            <a:lvl1pPr marL="0" indent="0" algn="l">
              <a:buNone/>
              <a:defRPr sz="4693">
                <a:solidFill>
                  <a:schemeClr val="tx1"/>
                </a:solidFill>
              </a:defRPr>
            </a:lvl1pPr>
            <a:lvl2pPr marL="1341105" indent="0">
              <a:buNone/>
              <a:defRPr sz="4693">
                <a:solidFill>
                  <a:schemeClr val="tx1">
                    <a:tint val="75000"/>
                  </a:schemeClr>
                </a:solidFill>
              </a:defRPr>
            </a:lvl2pPr>
            <a:lvl3pPr marL="2682210" indent="0">
              <a:buNone/>
              <a:defRPr sz="4693">
                <a:solidFill>
                  <a:schemeClr val="tx1">
                    <a:tint val="75000"/>
                  </a:schemeClr>
                </a:solidFill>
              </a:defRPr>
            </a:lvl3pPr>
            <a:lvl4pPr marL="4023314" indent="0">
              <a:buNone/>
              <a:defRPr sz="4107">
                <a:solidFill>
                  <a:schemeClr val="tx1">
                    <a:tint val="75000"/>
                  </a:schemeClr>
                </a:solidFill>
              </a:defRPr>
            </a:lvl4pPr>
            <a:lvl5pPr marL="5364419" indent="0">
              <a:buNone/>
              <a:defRPr sz="4107">
                <a:solidFill>
                  <a:schemeClr val="tx1">
                    <a:tint val="75000"/>
                  </a:schemeClr>
                </a:solidFill>
              </a:defRPr>
            </a:lvl5pPr>
            <a:lvl6pPr marL="6705524" indent="0">
              <a:buNone/>
              <a:defRPr sz="4107">
                <a:solidFill>
                  <a:schemeClr val="tx1">
                    <a:tint val="75000"/>
                  </a:schemeClr>
                </a:solidFill>
              </a:defRPr>
            </a:lvl6pPr>
            <a:lvl7pPr marL="8046629" indent="0">
              <a:buNone/>
              <a:defRPr sz="4107">
                <a:solidFill>
                  <a:schemeClr val="tx1">
                    <a:tint val="75000"/>
                  </a:schemeClr>
                </a:solidFill>
              </a:defRPr>
            </a:lvl7pPr>
            <a:lvl8pPr marL="9387733" indent="0">
              <a:buNone/>
              <a:defRPr sz="4107">
                <a:solidFill>
                  <a:schemeClr val="tx1">
                    <a:tint val="75000"/>
                  </a:schemeClr>
                </a:solidFill>
              </a:defRPr>
            </a:lvl8pPr>
            <a:lvl9pPr marL="10728838" indent="0">
              <a:buNone/>
              <a:defRPr sz="410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1CE620-567D-42BD-BA4B-4D89ACEC5D23}"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BE422-E2A6-49FE-A62D-400BC9C3BA1B}" type="slidenum">
              <a:rPr lang="en-US" smtClean="0"/>
              <a:t>‹#›</a:t>
            </a:fld>
            <a:endParaRPr lang="en-US"/>
          </a:p>
        </p:txBody>
      </p:sp>
    </p:spTree>
    <p:extLst>
      <p:ext uri="{BB962C8B-B14F-4D97-AF65-F5344CB8AC3E}">
        <p14:creationId xmlns:p14="http://schemas.microsoft.com/office/powerpoint/2010/main" val="3704516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0" y="0"/>
            <a:ext cx="31003240" cy="20116800"/>
          </a:xfrm>
          <a:prstGeom prst="rect">
            <a:avLst/>
          </a:prstGeom>
        </p:spPr>
      </p:pic>
      <p:sp>
        <p:nvSpPr>
          <p:cNvPr id="2" name="Title 1"/>
          <p:cNvSpPr>
            <a:spLocks noGrp="1"/>
          </p:cNvSpPr>
          <p:nvPr>
            <p:ph type="title"/>
          </p:nvPr>
        </p:nvSpPr>
        <p:spPr>
          <a:xfrm>
            <a:off x="1579098" y="1788167"/>
            <a:ext cx="26426163" cy="8046717"/>
          </a:xfrm>
        </p:spPr>
        <p:txBody>
          <a:bodyPr vert="horz" lIns="91440" tIns="45720" rIns="91440" bIns="45720" rtlCol="0" anchor="ctr">
            <a:normAutofit/>
          </a:bodyPr>
          <a:lstStyle>
            <a:lvl1pPr>
              <a:defRPr lang="en-US" sz="8213"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579098" y="10281920"/>
            <a:ext cx="26426163" cy="2458720"/>
          </a:xfrm>
        </p:spPr>
        <p:txBody>
          <a:bodyPr vert="horz" lIns="91440" tIns="45720" rIns="91440" bIns="45720" rtlCol="0" anchor="b">
            <a:normAutofit/>
          </a:bodyPr>
          <a:lstStyle>
            <a:lvl1pPr>
              <a:buNone/>
              <a:defRPr lang="en-US" sz="5867"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579095" y="12740640"/>
            <a:ext cx="26426163" cy="4246880"/>
          </a:xfrm>
        </p:spPr>
        <p:txBody>
          <a:bodyPr anchor="t">
            <a:normAutofit/>
          </a:bodyPr>
          <a:lstStyle>
            <a:lvl1pPr marL="0" indent="0" algn="l">
              <a:buNone/>
              <a:defRPr sz="4693">
                <a:solidFill>
                  <a:schemeClr val="tx1"/>
                </a:solidFill>
              </a:defRPr>
            </a:lvl1pPr>
            <a:lvl2pPr marL="1341105" indent="0">
              <a:buNone/>
              <a:defRPr sz="4693">
                <a:solidFill>
                  <a:schemeClr val="tx1">
                    <a:tint val="75000"/>
                  </a:schemeClr>
                </a:solidFill>
              </a:defRPr>
            </a:lvl2pPr>
            <a:lvl3pPr marL="2682210" indent="0">
              <a:buNone/>
              <a:defRPr sz="4693">
                <a:solidFill>
                  <a:schemeClr val="tx1">
                    <a:tint val="75000"/>
                  </a:schemeClr>
                </a:solidFill>
              </a:defRPr>
            </a:lvl3pPr>
            <a:lvl4pPr marL="4023314" indent="0">
              <a:buNone/>
              <a:defRPr sz="4107">
                <a:solidFill>
                  <a:schemeClr val="tx1">
                    <a:tint val="75000"/>
                  </a:schemeClr>
                </a:solidFill>
              </a:defRPr>
            </a:lvl4pPr>
            <a:lvl5pPr marL="5364419" indent="0">
              <a:buNone/>
              <a:defRPr sz="4107">
                <a:solidFill>
                  <a:schemeClr val="tx1">
                    <a:tint val="75000"/>
                  </a:schemeClr>
                </a:solidFill>
              </a:defRPr>
            </a:lvl5pPr>
            <a:lvl6pPr marL="6705524" indent="0">
              <a:buNone/>
              <a:defRPr sz="4107">
                <a:solidFill>
                  <a:schemeClr val="tx1">
                    <a:tint val="75000"/>
                  </a:schemeClr>
                </a:solidFill>
              </a:defRPr>
            </a:lvl6pPr>
            <a:lvl7pPr marL="8046629" indent="0">
              <a:buNone/>
              <a:defRPr sz="4107">
                <a:solidFill>
                  <a:schemeClr val="tx1">
                    <a:tint val="75000"/>
                  </a:schemeClr>
                </a:solidFill>
              </a:defRPr>
            </a:lvl7pPr>
            <a:lvl8pPr marL="9387733" indent="0">
              <a:buNone/>
              <a:defRPr sz="4107">
                <a:solidFill>
                  <a:schemeClr val="tx1">
                    <a:tint val="75000"/>
                  </a:schemeClr>
                </a:solidFill>
              </a:defRPr>
            </a:lvl8pPr>
            <a:lvl9pPr marL="10728838" indent="0">
              <a:buNone/>
              <a:defRPr sz="410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1CE620-567D-42BD-BA4B-4D89ACEC5D23}"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BE422-E2A6-49FE-A62D-400BC9C3BA1B}" type="slidenum">
              <a:rPr lang="en-US" smtClean="0"/>
              <a:t>‹#›</a:t>
            </a:fld>
            <a:endParaRPr lang="en-US"/>
          </a:p>
        </p:txBody>
      </p:sp>
    </p:spTree>
    <p:extLst>
      <p:ext uri="{BB962C8B-B14F-4D97-AF65-F5344CB8AC3E}">
        <p14:creationId xmlns:p14="http://schemas.microsoft.com/office/powerpoint/2010/main" val="3750492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0" y="0"/>
            <a:ext cx="31003240" cy="20116800"/>
          </a:xfrm>
          <a:prstGeom prst="rect">
            <a:avLst/>
          </a:prstGeom>
        </p:spPr>
      </p:pic>
      <p:sp>
        <p:nvSpPr>
          <p:cNvPr id="8" name="Title 1"/>
          <p:cNvSpPr>
            <a:spLocks noGrp="1"/>
          </p:cNvSpPr>
          <p:nvPr>
            <p:ph type="title"/>
          </p:nvPr>
        </p:nvSpPr>
        <p:spPr>
          <a:xfrm>
            <a:off x="1554480" y="1788164"/>
            <a:ext cx="26426160" cy="4271717"/>
          </a:xfrm>
        </p:spPr>
        <p:txBody>
          <a:bodyPr>
            <a:normAutofit/>
          </a:bodyPr>
          <a:lstStyle>
            <a:lvl1pPr>
              <a:defRPr sz="8213"/>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1CE620-567D-42BD-BA4B-4D89ACEC5D23}"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BE422-E2A6-49FE-A62D-400BC9C3BA1B}" type="slidenum">
              <a:rPr lang="en-US" smtClean="0"/>
              <a:t>‹#›</a:t>
            </a:fld>
            <a:endParaRPr lang="en-US"/>
          </a:p>
        </p:txBody>
      </p:sp>
    </p:spTree>
    <p:extLst>
      <p:ext uri="{BB962C8B-B14F-4D97-AF65-F5344CB8AC3E}">
        <p14:creationId xmlns:p14="http://schemas.microsoft.com/office/powerpoint/2010/main" val="2469371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0" y="0"/>
            <a:ext cx="31003240" cy="20116800"/>
          </a:xfrm>
          <a:prstGeom prst="rect">
            <a:avLst/>
          </a:prstGeom>
        </p:spPr>
      </p:pic>
      <p:sp>
        <p:nvSpPr>
          <p:cNvPr id="2" name="Vertical Title 1"/>
          <p:cNvSpPr>
            <a:spLocks noGrp="1"/>
          </p:cNvSpPr>
          <p:nvPr>
            <p:ph type="title" orient="vert"/>
          </p:nvPr>
        </p:nvSpPr>
        <p:spPr>
          <a:xfrm>
            <a:off x="22280127" y="1788161"/>
            <a:ext cx="5700511" cy="15199363"/>
          </a:xfrm>
        </p:spPr>
        <p:txBody>
          <a:bodyPr vert="eaVert">
            <a:normAutofit/>
          </a:bodyPr>
          <a:lstStyle>
            <a:lvl1pPr>
              <a:defRPr sz="8213"/>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54480" y="1788160"/>
            <a:ext cx="20366626" cy="1519936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1CE620-567D-42BD-BA4B-4D89ACEC5D23}"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BE422-E2A6-49FE-A62D-400BC9C3BA1B}" type="slidenum">
              <a:rPr lang="en-US" smtClean="0"/>
              <a:t>‹#›</a:t>
            </a:fld>
            <a:endParaRPr lang="en-US"/>
          </a:p>
        </p:txBody>
      </p:sp>
    </p:spTree>
    <p:extLst>
      <p:ext uri="{BB962C8B-B14F-4D97-AF65-F5344CB8AC3E}">
        <p14:creationId xmlns:p14="http://schemas.microsoft.com/office/powerpoint/2010/main" val="379292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0" y="0"/>
            <a:ext cx="31003240" cy="20116800"/>
          </a:xfrm>
          <a:prstGeom prst="rect">
            <a:avLst/>
          </a:prstGeom>
        </p:spPr>
      </p:pic>
      <p:sp>
        <p:nvSpPr>
          <p:cNvPr id="2" name="Title 1"/>
          <p:cNvSpPr>
            <a:spLocks noGrp="1"/>
          </p:cNvSpPr>
          <p:nvPr>
            <p:ph type="title"/>
          </p:nvPr>
        </p:nvSpPr>
        <p:spPr/>
        <p:txBody>
          <a:bodyPr>
            <a:normAutofit/>
          </a:bodyPr>
          <a:lstStyle>
            <a:lvl1pPr>
              <a:defRPr sz="8213"/>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1CE620-567D-42BD-BA4B-4D89ACEC5D23}"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BE422-E2A6-49FE-A62D-400BC9C3BA1B}" type="slidenum">
              <a:rPr lang="en-US" smtClean="0"/>
              <a:t>‹#›</a:t>
            </a:fld>
            <a:endParaRPr lang="en-US"/>
          </a:p>
        </p:txBody>
      </p:sp>
    </p:spTree>
    <p:extLst>
      <p:ext uri="{BB962C8B-B14F-4D97-AF65-F5344CB8AC3E}">
        <p14:creationId xmlns:p14="http://schemas.microsoft.com/office/powerpoint/2010/main" val="1225931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0" y="0"/>
            <a:ext cx="31003240" cy="20116800"/>
          </a:xfrm>
          <a:prstGeom prst="rect">
            <a:avLst/>
          </a:prstGeom>
        </p:spPr>
      </p:pic>
      <p:sp>
        <p:nvSpPr>
          <p:cNvPr id="2" name="Title 1"/>
          <p:cNvSpPr>
            <a:spLocks noGrp="1"/>
          </p:cNvSpPr>
          <p:nvPr>
            <p:ph type="title"/>
          </p:nvPr>
        </p:nvSpPr>
        <p:spPr>
          <a:xfrm>
            <a:off x="1554487" y="9705171"/>
            <a:ext cx="26426160" cy="4308480"/>
          </a:xfrm>
        </p:spPr>
        <p:txBody>
          <a:bodyPr anchor="b">
            <a:normAutofit/>
          </a:bodyPr>
          <a:lstStyle>
            <a:lvl1pPr algn="l">
              <a:defRPr sz="9387"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554483" y="14013651"/>
            <a:ext cx="26426160" cy="2523840"/>
          </a:xfrm>
        </p:spPr>
        <p:txBody>
          <a:bodyPr anchor="t">
            <a:normAutofit/>
          </a:bodyPr>
          <a:lstStyle>
            <a:lvl1pPr marL="0" indent="0" algn="l">
              <a:buNone/>
              <a:defRPr sz="5280" cap="all">
                <a:solidFill>
                  <a:schemeClr val="tx1"/>
                </a:solidFill>
              </a:defRPr>
            </a:lvl1pPr>
            <a:lvl2pPr marL="1341105" indent="0">
              <a:buNone/>
              <a:defRPr sz="5280">
                <a:solidFill>
                  <a:schemeClr val="tx1">
                    <a:tint val="75000"/>
                  </a:schemeClr>
                </a:solidFill>
              </a:defRPr>
            </a:lvl2pPr>
            <a:lvl3pPr marL="2682210" indent="0">
              <a:buNone/>
              <a:defRPr sz="4693">
                <a:solidFill>
                  <a:schemeClr val="tx1">
                    <a:tint val="75000"/>
                  </a:schemeClr>
                </a:solidFill>
              </a:defRPr>
            </a:lvl3pPr>
            <a:lvl4pPr marL="4023314" indent="0">
              <a:buNone/>
              <a:defRPr sz="4107">
                <a:solidFill>
                  <a:schemeClr val="tx1">
                    <a:tint val="75000"/>
                  </a:schemeClr>
                </a:solidFill>
              </a:defRPr>
            </a:lvl4pPr>
            <a:lvl5pPr marL="5364419" indent="0">
              <a:buNone/>
              <a:defRPr sz="4107">
                <a:solidFill>
                  <a:schemeClr val="tx1">
                    <a:tint val="75000"/>
                  </a:schemeClr>
                </a:solidFill>
              </a:defRPr>
            </a:lvl5pPr>
            <a:lvl6pPr marL="6705524" indent="0">
              <a:buNone/>
              <a:defRPr sz="4107">
                <a:solidFill>
                  <a:schemeClr val="tx1">
                    <a:tint val="75000"/>
                  </a:schemeClr>
                </a:solidFill>
              </a:defRPr>
            </a:lvl6pPr>
            <a:lvl7pPr marL="8046629" indent="0">
              <a:buNone/>
              <a:defRPr sz="4107">
                <a:solidFill>
                  <a:schemeClr val="tx1">
                    <a:tint val="75000"/>
                  </a:schemeClr>
                </a:solidFill>
              </a:defRPr>
            </a:lvl7pPr>
            <a:lvl8pPr marL="9387733" indent="0">
              <a:buNone/>
              <a:defRPr sz="4107">
                <a:solidFill>
                  <a:schemeClr val="tx1">
                    <a:tint val="75000"/>
                  </a:schemeClr>
                </a:solidFill>
              </a:defRPr>
            </a:lvl8pPr>
            <a:lvl9pPr marL="10728838" indent="0">
              <a:buNone/>
              <a:defRPr sz="410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1CE620-567D-42BD-BA4B-4D89ACEC5D23}"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BE422-E2A6-49FE-A62D-400BC9C3BA1B}" type="slidenum">
              <a:rPr lang="en-US" smtClean="0"/>
              <a:t>‹#›</a:t>
            </a:fld>
            <a:endParaRPr lang="en-US"/>
          </a:p>
        </p:txBody>
      </p:sp>
    </p:spTree>
    <p:extLst>
      <p:ext uri="{BB962C8B-B14F-4D97-AF65-F5344CB8AC3E}">
        <p14:creationId xmlns:p14="http://schemas.microsoft.com/office/powerpoint/2010/main" val="3022466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0" y="0"/>
            <a:ext cx="31003240" cy="201168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54484" y="6283400"/>
            <a:ext cx="12964363" cy="1070412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016280" y="6283401"/>
            <a:ext cx="12964363" cy="1070412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1CE620-567D-42BD-BA4B-4D89ACEC5D23}"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BE422-E2A6-49FE-A62D-400BC9C3BA1B}" type="slidenum">
              <a:rPr lang="en-US" smtClean="0"/>
              <a:t>‹#›</a:t>
            </a:fld>
            <a:endParaRPr lang="en-US"/>
          </a:p>
        </p:txBody>
      </p:sp>
    </p:spTree>
    <p:extLst>
      <p:ext uri="{BB962C8B-B14F-4D97-AF65-F5344CB8AC3E}">
        <p14:creationId xmlns:p14="http://schemas.microsoft.com/office/powerpoint/2010/main" val="2274693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0" y="0"/>
            <a:ext cx="31003240" cy="20116800"/>
          </a:xfrm>
          <a:prstGeom prst="rect">
            <a:avLst/>
          </a:prstGeom>
        </p:spPr>
      </p:pic>
      <p:sp>
        <p:nvSpPr>
          <p:cNvPr id="2" name="Title 1"/>
          <p:cNvSpPr>
            <a:spLocks noGrp="1"/>
          </p:cNvSpPr>
          <p:nvPr>
            <p:ph type="title"/>
          </p:nvPr>
        </p:nvSpPr>
        <p:spPr/>
        <p:txBody>
          <a:bodyPr>
            <a:normAutofit/>
          </a:bodyPr>
          <a:lstStyle>
            <a:lvl1pPr>
              <a:defRPr sz="9387"/>
            </a:lvl1pPr>
          </a:lstStyle>
          <a:p>
            <a:r>
              <a:rPr lang="en-US" smtClean="0"/>
              <a:t>Click to edit Master title style</a:t>
            </a:r>
            <a:endParaRPr lang="en-US" dirty="0"/>
          </a:p>
        </p:txBody>
      </p:sp>
      <p:sp>
        <p:nvSpPr>
          <p:cNvPr id="3" name="Text Placeholder 2"/>
          <p:cNvSpPr>
            <a:spLocks noGrp="1"/>
          </p:cNvSpPr>
          <p:nvPr>
            <p:ph type="body" idx="1"/>
          </p:nvPr>
        </p:nvSpPr>
        <p:spPr>
          <a:xfrm>
            <a:off x="2527834" y="6506916"/>
            <a:ext cx="12038050" cy="1690369"/>
          </a:xfrm>
        </p:spPr>
        <p:txBody>
          <a:bodyPr anchor="b">
            <a:noAutofit/>
          </a:bodyPr>
          <a:lstStyle>
            <a:lvl1pPr marL="0" indent="0">
              <a:buNone/>
              <a:defRPr sz="7040" b="0"/>
            </a:lvl1pPr>
            <a:lvl2pPr marL="1341105" indent="0">
              <a:buNone/>
              <a:defRPr sz="5867" b="1"/>
            </a:lvl2pPr>
            <a:lvl3pPr marL="2682210" indent="0">
              <a:buNone/>
              <a:defRPr sz="5280" b="1"/>
            </a:lvl3pPr>
            <a:lvl4pPr marL="4023314" indent="0">
              <a:buNone/>
              <a:defRPr sz="4693" b="1"/>
            </a:lvl4pPr>
            <a:lvl5pPr marL="5364419" indent="0">
              <a:buNone/>
              <a:defRPr sz="4693" b="1"/>
            </a:lvl5pPr>
            <a:lvl6pPr marL="6705524" indent="0">
              <a:buNone/>
              <a:defRPr sz="4693" b="1"/>
            </a:lvl6pPr>
            <a:lvl7pPr marL="8046629" indent="0">
              <a:buNone/>
              <a:defRPr sz="4693" b="1"/>
            </a:lvl7pPr>
            <a:lvl8pPr marL="9387733" indent="0">
              <a:buNone/>
              <a:defRPr sz="4693" b="1"/>
            </a:lvl8pPr>
            <a:lvl9pPr marL="10728838" indent="0">
              <a:buNone/>
              <a:defRPr sz="4693" b="1"/>
            </a:lvl9pPr>
          </a:lstStyle>
          <a:p>
            <a:pPr lvl="0"/>
            <a:r>
              <a:rPr lang="en-US" smtClean="0"/>
              <a:t>Click to edit Master text styles</a:t>
            </a:r>
          </a:p>
        </p:txBody>
      </p:sp>
      <p:sp>
        <p:nvSpPr>
          <p:cNvPr id="4" name="Content Placeholder 3"/>
          <p:cNvSpPr>
            <a:spLocks noGrp="1"/>
          </p:cNvSpPr>
          <p:nvPr>
            <p:ph sz="half" idx="2"/>
          </p:nvPr>
        </p:nvSpPr>
        <p:spPr>
          <a:xfrm>
            <a:off x="1554480" y="8419256"/>
            <a:ext cx="12964363" cy="856826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017808" y="6506916"/>
            <a:ext cx="11962832" cy="1690369"/>
          </a:xfrm>
        </p:spPr>
        <p:txBody>
          <a:bodyPr anchor="b">
            <a:noAutofit/>
          </a:bodyPr>
          <a:lstStyle>
            <a:lvl1pPr marL="0" indent="0">
              <a:buNone/>
              <a:defRPr sz="7040" b="0"/>
            </a:lvl1pPr>
            <a:lvl2pPr marL="1341105" indent="0">
              <a:buNone/>
              <a:defRPr sz="5867" b="1"/>
            </a:lvl2pPr>
            <a:lvl3pPr marL="2682210" indent="0">
              <a:buNone/>
              <a:defRPr sz="5280" b="1"/>
            </a:lvl3pPr>
            <a:lvl4pPr marL="4023314" indent="0">
              <a:buNone/>
              <a:defRPr sz="4693" b="1"/>
            </a:lvl4pPr>
            <a:lvl5pPr marL="5364419" indent="0">
              <a:buNone/>
              <a:defRPr sz="4693" b="1"/>
            </a:lvl5pPr>
            <a:lvl6pPr marL="6705524" indent="0">
              <a:buNone/>
              <a:defRPr sz="4693" b="1"/>
            </a:lvl6pPr>
            <a:lvl7pPr marL="8046629" indent="0">
              <a:buNone/>
              <a:defRPr sz="4693" b="1"/>
            </a:lvl7pPr>
            <a:lvl8pPr marL="9387733" indent="0">
              <a:buNone/>
              <a:defRPr sz="4693" b="1"/>
            </a:lvl8pPr>
            <a:lvl9pPr marL="10728838" indent="0">
              <a:buNone/>
              <a:defRPr sz="4693" b="1"/>
            </a:lvl9pPr>
          </a:lstStyle>
          <a:p>
            <a:pPr lvl="0"/>
            <a:r>
              <a:rPr lang="en-US" smtClean="0"/>
              <a:t>Click to edit Master text styles</a:t>
            </a:r>
          </a:p>
        </p:txBody>
      </p:sp>
      <p:sp>
        <p:nvSpPr>
          <p:cNvPr id="6" name="Content Placeholder 5"/>
          <p:cNvSpPr>
            <a:spLocks noGrp="1"/>
          </p:cNvSpPr>
          <p:nvPr>
            <p:ph sz="quarter" idx="4"/>
          </p:nvPr>
        </p:nvSpPr>
        <p:spPr>
          <a:xfrm>
            <a:off x="15016277" y="8419256"/>
            <a:ext cx="12964363" cy="856826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1CE620-567D-42BD-BA4B-4D89ACEC5D23}" type="datetimeFigureOut">
              <a:rPr lang="en-US" smtClean="0"/>
              <a:t>4/22/2015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BE422-E2A6-49FE-A62D-400BC9C3BA1B}" type="slidenum">
              <a:rPr lang="en-US" smtClean="0"/>
              <a:t>‹#›</a:t>
            </a:fld>
            <a:endParaRPr lang="en-US"/>
          </a:p>
        </p:txBody>
      </p:sp>
    </p:spTree>
    <p:extLst>
      <p:ext uri="{BB962C8B-B14F-4D97-AF65-F5344CB8AC3E}">
        <p14:creationId xmlns:p14="http://schemas.microsoft.com/office/powerpoint/2010/main" val="328928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0" y="0"/>
            <a:ext cx="31003240" cy="20116800"/>
          </a:xfrm>
          <a:prstGeom prst="rect">
            <a:avLst/>
          </a:prstGeom>
        </p:spPr>
      </p:pic>
      <p:sp>
        <p:nvSpPr>
          <p:cNvPr id="2" name="Title 1"/>
          <p:cNvSpPr>
            <a:spLocks noGrp="1"/>
          </p:cNvSpPr>
          <p:nvPr>
            <p:ph type="title"/>
          </p:nvPr>
        </p:nvSpPr>
        <p:spPr>
          <a:xfrm>
            <a:off x="1554483" y="1788164"/>
            <a:ext cx="26426160" cy="4271717"/>
          </a:xfrm>
        </p:spPr>
        <p:txBody>
          <a:bodyPr>
            <a:normAutofit/>
          </a:bodyPr>
          <a:lstStyle>
            <a:lvl1pPr>
              <a:defRPr sz="9387"/>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1CE620-567D-42BD-BA4B-4D89ACEC5D23}" type="datetimeFigureOut">
              <a:rPr lang="en-US" smtClean="0"/>
              <a:t>4/22/2015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BE422-E2A6-49FE-A62D-400BC9C3BA1B}" type="slidenum">
              <a:rPr lang="en-US" smtClean="0"/>
              <a:t>‹#›</a:t>
            </a:fld>
            <a:endParaRPr lang="en-US"/>
          </a:p>
        </p:txBody>
      </p:sp>
    </p:spTree>
    <p:extLst>
      <p:ext uri="{BB962C8B-B14F-4D97-AF65-F5344CB8AC3E}">
        <p14:creationId xmlns:p14="http://schemas.microsoft.com/office/powerpoint/2010/main" val="4172664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0" y="0"/>
            <a:ext cx="31003240" cy="20116800"/>
          </a:xfrm>
          <a:prstGeom prst="rect">
            <a:avLst/>
          </a:prstGeom>
        </p:spPr>
      </p:pic>
      <p:sp>
        <p:nvSpPr>
          <p:cNvPr id="2" name="Date Placeholder 1"/>
          <p:cNvSpPr>
            <a:spLocks noGrp="1"/>
          </p:cNvSpPr>
          <p:nvPr>
            <p:ph type="dt" sz="half" idx="10"/>
          </p:nvPr>
        </p:nvSpPr>
        <p:spPr/>
        <p:txBody>
          <a:bodyPr/>
          <a:lstStyle/>
          <a:p>
            <a:fld id="{E21CE620-567D-42BD-BA4B-4D89ACEC5D23}" type="datetimeFigureOut">
              <a:rPr lang="en-US" smtClean="0"/>
              <a:t>4/22/2015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BE422-E2A6-49FE-A62D-400BC9C3BA1B}" type="slidenum">
              <a:rPr lang="en-US" smtClean="0"/>
              <a:t>‹#›</a:t>
            </a:fld>
            <a:endParaRPr lang="en-US"/>
          </a:p>
        </p:txBody>
      </p:sp>
    </p:spTree>
    <p:extLst>
      <p:ext uri="{BB962C8B-B14F-4D97-AF65-F5344CB8AC3E}">
        <p14:creationId xmlns:p14="http://schemas.microsoft.com/office/powerpoint/2010/main" val="2623698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0" y="0"/>
            <a:ext cx="31003240" cy="20116800"/>
          </a:xfrm>
          <a:prstGeom prst="rect">
            <a:avLst/>
          </a:prstGeom>
        </p:spPr>
      </p:pic>
      <p:sp>
        <p:nvSpPr>
          <p:cNvPr id="2" name="Title 1"/>
          <p:cNvSpPr>
            <a:spLocks noGrp="1"/>
          </p:cNvSpPr>
          <p:nvPr>
            <p:ph type="title"/>
          </p:nvPr>
        </p:nvSpPr>
        <p:spPr>
          <a:xfrm>
            <a:off x="1569841" y="4569746"/>
            <a:ext cx="9733894" cy="4222041"/>
          </a:xfrm>
        </p:spPr>
        <p:txBody>
          <a:bodyPr anchor="b">
            <a:normAutofit/>
          </a:bodyPr>
          <a:lstStyle>
            <a:lvl1pPr algn="l">
              <a:defRPr sz="7040" b="0"/>
            </a:lvl1pPr>
          </a:lstStyle>
          <a:p>
            <a:r>
              <a:rPr lang="en-US" smtClean="0"/>
              <a:t>Click to edit Master title style</a:t>
            </a:r>
            <a:endParaRPr lang="en-US" dirty="0"/>
          </a:p>
        </p:txBody>
      </p:sp>
      <p:sp>
        <p:nvSpPr>
          <p:cNvPr id="3" name="Content Placeholder 2"/>
          <p:cNvSpPr>
            <a:spLocks noGrp="1"/>
          </p:cNvSpPr>
          <p:nvPr>
            <p:ph idx="1"/>
          </p:nvPr>
        </p:nvSpPr>
        <p:spPr>
          <a:xfrm>
            <a:off x="12260891" y="1788163"/>
            <a:ext cx="15735115" cy="1519936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9841" y="8791788"/>
            <a:ext cx="9733894" cy="5414156"/>
          </a:xfrm>
        </p:spPr>
        <p:txBody>
          <a:bodyPr anchor="t">
            <a:normAutofit/>
          </a:bodyPr>
          <a:lstStyle>
            <a:lvl1pPr marL="0" indent="0">
              <a:buNone/>
              <a:defRPr sz="4107"/>
            </a:lvl1pPr>
            <a:lvl2pPr marL="1341105" indent="0">
              <a:buNone/>
              <a:defRPr sz="3520"/>
            </a:lvl2pPr>
            <a:lvl3pPr marL="2682210" indent="0">
              <a:buNone/>
              <a:defRPr sz="2933"/>
            </a:lvl3pPr>
            <a:lvl4pPr marL="4023314" indent="0">
              <a:buNone/>
              <a:defRPr sz="2640"/>
            </a:lvl4pPr>
            <a:lvl5pPr marL="5364419" indent="0">
              <a:buNone/>
              <a:defRPr sz="2640"/>
            </a:lvl5pPr>
            <a:lvl6pPr marL="6705524" indent="0">
              <a:buNone/>
              <a:defRPr sz="2640"/>
            </a:lvl6pPr>
            <a:lvl7pPr marL="8046629" indent="0">
              <a:buNone/>
              <a:defRPr sz="2640"/>
            </a:lvl7pPr>
            <a:lvl8pPr marL="9387733" indent="0">
              <a:buNone/>
              <a:defRPr sz="2640"/>
            </a:lvl8pPr>
            <a:lvl9pPr marL="10728838" indent="0">
              <a:buNone/>
              <a:defRPr sz="264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1CE620-567D-42BD-BA4B-4D89ACEC5D23}"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BE422-E2A6-49FE-A62D-400BC9C3BA1B}" type="slidenum">
              <a:rPr lang="en-US" smtClean="0"/>
              <a:t>‹#›</a:t>
            </a:fld>
            <a:endParaRPr lang="en-US"/>
          </a:p>
        </p:txBody>
      </p:sp>
    </p:spTree>
    <p:extLst>
      <p:ext uri="{BB962C8B-B14F-4D97-AF65-F5344CB8AC3E}">
        <p14:creationId xmlns:p14="http://schemas.microsoft.com/office/powerpoint/2010/main" val="1189902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0" y="0"/>
            <a:ext cx="31003240" cy="20116800"/>
          </a:xfrm>
          <a:prstGeom prst="rect">
            <a:avLst/>
          </a:prstGeom>
        </p:spPr>
      </p:pic>
      <p:sp>
        <p:nvSpPr>
          <p:cNvPr id="2" name="Title 1"/>
          <p:cNvSpPr>
            <a:spLocks noGrp="1"/>
          </p:cNvSpPr>
          <p:nvPr>
            <p:ph type="title"/>
          </p:nvPr>
        </p:nvSpPr>
        <p:spPr>
          <a:xfrm>
            <a:off x="1571235" y="5091305"/>
            <a:ext cx="13930494" cy="4023360"/>
          </a:xfrm>
        </p:spPr>
        <p:txBody>
          <a:bodyPr anchor="b">
            <a:normAutofit/>
          </a:bodyPr>
          <a:lstStyle>
            <a:lvl1pPr algn="l">
              <a:defRPr sz="704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17099280" y="2682240"/>
            <a:ext cx="10881360" cy="134112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4693" dirty="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1571235" y="9114665"/>
            <a:ext cx="13930494" cy="5364480"/>
          </a:xfrm>
        </p:spPr>
        <p:txBody>
          <a:bodyPr anchor="t">
            <a:normAutofit/>
          </a:bodyPr>
          <a:lstStyle>
            <a:lvl1pPr marL="0" indent="0">
              <a:buNone/>
              <a:defRPr sz="4693"/>
            </a:lvl1pPr>
            <a:lvl2pPr marL="1341105" indent="0">
              <a:buNone/>
              <a:defRPr sz="3520"/>
            </a:lvl2pPr>
            <a:lvl3pPr marL="2682210" indent="0">
              <a:buNone/>
              <a:defRPr sz="2933"/>
            </a:lvl3pPr>
            <a:lvl4pPr marL="4023314" indent="0">
              <a:buNone/>
              <a:defRPr sz="2640"/>
            </a:lvl4pPr>
            <a:lvl5pPr marL="5364419" indent="0">
              <a:buNone/>
              <a:defRPr sz="2640"/>
            </a:lvl5pPr>
            <a:lvl6pPr marL="6705524" indent="0">
              <a:buNone/>
              <a:defRPr sz="2640"/>
            </a:lvl6pPr>
            <a:lvl7pPr marL="8046629" indent="0">
              <a:buNone/>
              <a:defRPr sz="2640"/>
            </a:lvl7pPr>
            <a:lvl8pPr marL="9387733" indent="0">
              <a:buNone/>
              <a:defRPr sz="2640"/>
            </a:lvl8pPr>
            <a:lvl9pPr marL="10728838" indent="0">
              <a:buNone/>
              <a:defRPr sz="264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1CE620-567D-42BD-BA4B-4D89ACEC5D23}"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BE422-E2A6-49FE-A62D-400BC9C3BA1B}" type="slidenum">
              <a:rPr lang="en-US" smtClean="0"/>
              <a:t>‹#›</a:t>
            </a:fld>
            <a:endParaRPr lang="en-US"/>
          </a:p>
        </p:txBody>
      </p:sp>
    </p:spTree>
    <p:extLst>
      <p:ext uri="{BB962C8B-B14F-4D97-AF65-F5344CB8AC3E}">
        <p14:creationId xmlns:p14="http://schemas.microsoft.com/office/powerpoint/2010/main" val="341455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4480" y="1788164"/>
            <a:ext cx="26426160" cy="427171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54480" y="6283401"/>
            <a:ext cx="26426160" cy="1070412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180623" y="17220358"/>
            <a:ext cx="4121388" cy="1108287"/>
          </a:xfrm>
          <a:prstGeom prst="rect">
            <a:avLst/>
          </a:prstGeom>
        </p:spPr>
        <p:txBody>
          <a:bodyPr vert="horz" lIns="91440" tIns="45720" rIns="91440" bIns="45720" rtlCol="0" anchor="ctr"/>
          <a:lstStyle>
            <a:lvl1pPr algn="r">
              <a:defRPr sz="2933" b="0" i="0">
                <a:solidFill>
                  <a:schemeClr val="tx1"/>
                </a:solidFill>
                <a:effectLst/>
                <a:latin typeface="+mn-lt"/>
              </a:defRPr>
            </a:lvl1pPr>
          </a:lstStyle>
          <a:p>
            <a:fld id="{E21CE620-567D-42BD-BA4B-4D89ACEC5D23}" type="datetimeFigureOut">
              <a:rPr lang="en-US" smtClean="0"/>
              <a:t>4/22/2015</a:t>
            </a:fld>
            <a:endParaRPr lang="en-US"/>
          </a:p>
        </p:txBody>
      </p:sp>
      <p:sp>
        <p:nvSpPr>
          <p:cNvPr id="5" name="Footer Placeholder 4"/>
          <p:cNvSpPr>
            <a:spLocks noGrp="1"/>
          </p:cNvSpPr>
          <p:nvPr>
            <p:ph type="ftr" sz="quarter" idx="3"/>
          </p:nvPr>
        </p:nvSpPr>
        <p:spPr>
          <a:xfrm>
            <a:off x="1554482" y="17220358"/>
            <a:ext cx="20367057" cy="1108287"/>
          </a:xfrm>
          <a:prstGeom prst="rect">
            <a:avLst/>
          </a:prstGeom>
        </p:spPr>
        <p:txBody>
          <a:bodyPr vert="horz" lIns="91440" tIns="45720" rIns="91440" bIns="45720" rtlCol="0" anchor="ctr"/>
          <a:lstStyle>
            <a:lvl1pPr algn="l">
              <a:defRPr sz="2933"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26561089" y="17220358"/>
            <a:ext cx="1419554" cy="1108287"/>
          </a:xfrm>
          <a:prstGeom prst="rect">
            <a:avLst/>
          </a:prstGeom>
        </p:spPr>
        <p:txBody>
          <a:bodyPr vert="horz" lIns="91440" tIns="45720" rIns="91440" bIns="45720" rtlCol="0" anchor="ctr"/>
          <a:lstStyle>
            <a:lvl1pPr algn="r">
              <a:defRPr sz="2933" b="0" i="0">
                <a:solidFill>
                  <a:schemeClr val="tx1"/>
                </a:solidFill>
                <a:effectLst/>
                <a:latin typeface="+mn-lt"/>
              </a:defRPr>
            </a:lvl1pPr>
          </a:lstStyle>
          <a:p>
            <a:fld id="{C0DBE422-E2A6-49FE-A62D-400BC9C3BA1B}" type="slidenum">
              <a:rPr lang="en-US" smtClean="0"/>
              <a:t>‹#›</a:t>
            </a:fld>
            <a:endParaRPr lang="en-US"/>
          </a:p>
        </p:txBody>
      </p:sp>
    </p:spTree>
    <p:extLst>
      <p:ext uri="{BB962C8B-B14F-4D97-AF65-F5344CB8AC3E}">
        <p14:creationId xmlns:p14="http://schemas.microsoft.com/office/powerpoint/2010/main" val="3257170158"/>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1341105" rtl="0" eaLnBrk="1" latinLnBrk="0" hangingPunct="1">
        <a:spcBef>
          <a:spcPct val="0"/>
        </a:spcBef>
        <a:buNone/>
        <a:defRPr sz="9387"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838190" indent="-838190" algn="l" defTabSz="1341105" rtl="0" eaLnBrk="1" latinLnBrk="0" hangingPunct="1">
        <a:spcBef>
          <a:spcPts val="0"/>
        </a:spcBef>
        <a:spcAft>
          <a:spcPts val="2933"/>
        </a:spcAft>
        <a:buClr>
          <a:schemeClr val="tx1"/>
        </a:buClr>
        <a:buSzPct val="100000"/>
        <a:buFont typeface="Arial"/>
        <a:buChar char="•"/>
        <a:defRPr sz="5280" kern="1200" cap="none">
          <a:solidFill>
            <a:schemeClr val="tx1"/>
          </a:solidFill>
          <a:effectLst/>
          <a:latin typeface="+mn-lt"/>
          <a:ea typeface="+mn-ea"/>
          <a:cs typeface="+mn-cs"/>
        </a:defRPr>
      </a:lvl1pPr>
      <a:lvl2pPr marL="2179295" indent="-838190" algn="l" defTabSz="1341105" rtl="0" eaLnBrk="1" latinLnBrk="0" hangingPunct="1">
        <a:spcBef>
          <a:spcPts val="0"/>
        </a:spcBef>
        <a:spcAft>
          <a:spcPts val="2933"/>
        </a:spcAft>
        <a:buClr>
          <a:schemeClr val="tx1"/>
        </a:buClr>
        <a:buSzPct val="100000"/>
        <a:buFont typeface="Arial"/>
        <a:buChar char="•"/>
        <a:defRPr sz="4693" kern="1200" cap="none">
          <a:solidFill>
            <a:schemeClr val="tx1"/>
          </a:solidFill>
          <a:effectLst/>
          <a:latin typeface="+mn-lt"/>
          <a:ea typeface="+mn-ea"/>
          <a:cs typeface="+mn-cs"/>
        </a:defRPr>
      </a:lvl2pPr>
      <a:lvl3pPr marL="3520400" indent="-838190" algn="l" defTabSz="1341105" rtl="0" eaLnBrk="1" latinLnBrk="0" hangingPunct="1">
        <a:spcBef>
          <a:spcPts val="0"/>
        </a:spcBef>
        <a:spcAft>
          <a:spcPts val="2933"/>
        </a:spcAft>
        <a:buClr>
          <a:schemeClr val="tx1"/>
        </a:buClr>
        <a:buSzPct val="100000"/>
        <a:buFont typeface="Arial"/>
        <a:buChar char="•"/>
        <a:defRPr sz="4107" kern="1200" cap="none">
          <a:solidFill>
            <a:schemeClr val="tx1"/>
          </a:solidFill>
          <a:effectLst/>
          <a:latin typeface="+mn-lt"/>
          <a:ea typeface="+mn-ea"/>
          <a:cs typeface="+mn-cs"/>
        </a:defRPr>
      </a:lvl3pPr>
      <a:lvl4pPr marL="4526229" indent="-502914" algn="l" defTabSz="1341105" rtl="0" eaLnBrk="1" latinLnBrk="0" hangingPunct="1">
        <a:spcBef>
          <a:spcPts val="0"/>
        </a:spcBef>
        <a:spcAft>
          <a:spcPts val="2933"/>
        </a:spcAft>
        <a:buClr>
          <a:schemeClr val="tx1"/>
        </a:buClr>
        <a:buSzPct val="100000"/>
        <a:buFont typeface="Arial"/>
        <a:buChar char="•"/>
        <a:defRPr sz="3520" kern="1200" cap="none">
          <a:solidFill>
            <a:schemeClr val="tx1"/>
          </a:solidFill>
          <a:effectLst/>
          <a:latin typeface="+mn-lt"/>
          <a:ea typeface="+mn-ea"/>
          <a:cs typeface="+mn-cs"/>
        </a:defRPr>
      </a:lvl4pPr>
      <a:lvl5pPr marL="5867333" indent="-502914" algn="l" defTabSz="1341105" rtl="0" eaLnBrk="1" latinLnBrk="0" hangingPunct="1">
        <a:spcBef>
          <a:spcPts val="0"/>
        </a:spcBef>
        <a:spcAft>
          <a:spcPts val="2933"/>
        </a:spcAft>
        <a:buClr>
          <a:schemeClr val="tx1"/>
        </a:buClr>
        <a:buSzPct val="100000"/>
        <a:buFont typeface="Arial"/>
        <a:buChar char="•"/>
        <a:defRPr sz="3520" kern="1200" cap="none">
          <a:solidFill>
            <a:schemeClr val="tx1"/>
          </a:solidFill>
          <a:effectLst/>
          <a:latin typeface="+mn-lt"/>
          <a:ea typeface="+mn-ea"/>
          <a:cs typeface="+mn-cs"/>
        </a:defRPr>
      </a:lvl5pPr>
      <a:lvl6pPr marL="7376076" indent="-670552" algn="l" defTabSz="1341105" rtl="0" eaLnBrk="1" latinLnBrk="0" hangingPunct="1">
        <a:spcBef>
          <a:spcPts val="0"/>
        </a:spcBef>
        <a:spcAft>
          <a:spcPts val="2933"/>
        </a:spcAft>
        <a:buClr>
          <a:schemeClr val="tx1"/>
        </a:buClr>
        <a:buSzPct val="100000"/>
        <a:buFont typeface="Arial"/>
        <a:buChar char="•"/>
        <a:defRPr sz="3520" kern="1200" cap="none">
          <a:solidFill>
            <a:schemeClr val="tx1"/>
          </a:solidFill>
          <a:effectLst/>
          <a:latin typeface="+mn-lt"/>
          <a:ea typeface="+mn-ea"/>
          <a:cs typeface="+mn-cs"/>
        </a:defRPr>
      </a:lvl6pPr>
      <a:lvl7pPr marL="8717181" indent="-670552" algn="l" defTabSz="1341105" rtl="0" eaLnBrk="1" latinLnBrk="0" hangingPunct="1">
        <a:spcBef>
          <a:spcPts val="0"/>
        </a:spcBef>
        <a:spcAft>
          <a:spcPts val="2933"/>
        </a:spcAft>
        <a:buClr>
          <a:schemeClr val="tx1"/>
        </a:buClr>
        <a:buSzPct val="100000"/>
        <a:buFont typeface="Arial"/>
        <a:buChar char="•"/>
        <a:defRPr sz="3520" kern="1200" cap="none">
          <a:solidFill>
            <a:schemeClr val="tx1"/>
          </a:solidFill>
          <a:effectLst/>
          <a:latin typeface="+mn-lt"/>
          <a:ea typeface="+mn-ea"/>
          <a:cs typeface="+mn-cs"/>
        </a:defRPr>
      </a:lvl7pPr>
      <a:lvl8pPr marL="10058286" indent="-670552" algn="l" defTabSz="1341105" rtl="0" eaLnBrk="1" latinLnBrk="0" hangingPunct="1">
        <a:spcBef>
          <a:spcPts val="0"/>
        </a:spcBef>
        <a:spcAft>
          <a:spcPts val="2933"/>
        </a:spcAft>
        <a:buClr>
          <a:schemeClr val="tx1"/>
        </a:buClr>
        <a:buSzPct val="100000"/>
        <a:buFont typeface="Arial"/>
        <a:buChar char="•"/>
        <a:defRPr sz="3520" kern="1200" cap="none">
          <a:solidFill>
            <a:schemeClr val="tx1"/>
          </a:solidFill>
          <a:effectLst/>
          <a:latin typeface="+mn-lt"/>
          <a:ea typeface="+mn-ea"/>
          <a:cs typeface="+mn-cs"/>
        </a:defRPr>
      </a:lvl8pPr>
      <a:lvl9pPr marL="11399390" indent="-670552" algn="l" defTabSz="1341105" rtl="0" eaLnBrk="1" latinLnBrk="0" hangingPunct="1">
        <a:spcBef>
          <a:spcPts val="0"/>
        </a:spcBef>
        <a:spcAft>
          <a:spcPts val="2933"/>
        </a:spcAft>
        <a:buClr>
          <a:schemeClr val="tx1"/>
        </a:buClr>
        <a:buSzPct val="100000"/>
        <a:buFont typeface="Arial"/>
        <a:buChar char="•"/>
        <a:defRPr sz="3520" kern="1200" cap="none">
          <a:solidFill>
            <a:schemeClr val="tx1"/>
          </a:solidFill>
          <a:effectLst/>
          <a:latin typeface="+mn-lt"/>
          <a:ea typeface="+mn-ea"/>
          <a:cs typeface="+mn-cs"/>
        </a:defRPr>
      </a:lvl9pPr>
    </p:bodyStyle>
    <p:otherStyle>
      <a:defPPr>
        <a:defRPr lang="en-US"/>
      </a:defPPr>
      <a:lvl1pPr marL="0" algn="l" defTabSz="1341105" rtl="0" eaLnBrk="1" latinLnBrk="0" hangingPunct="1">
        <a:defRPr sz="5280" kern="1200">
          <a:solidFill>
            <a:schemeClr val="tx1"/>
          </a:solidFill>
          <a:latin typeface="+mn-lt"/>
          <a:ea typeface="+mn-ea"/>
          <a:cs typeface="+mn-cs"/>
        </a:defRPr>
      </a:lvl1pPr>
      <a:lvl2pPr marL="1341105" algn="l" defTabSz="1341105" rtl="0" eaLnBrk="1" latinLnBrk="0" hangingPunct="1">
        <a:defRPr sz="5280" kern="1200">
          <a:solidFill>
            <a:schemeClr val="tx1"/>
          </a:solidFill>
          <a:latin typeface="+mn-lt"/>
          <a:ea typeface="+mn-ea"/>
          <a:cs typeface="+mn-cs"/>
        </a:defRPr>
      </a:lvl2pPr>
      <a:lvl3pPr marL="2682210" algn="l" defTabSz="1341105" rtl="0" eaLnBrk="1" latinLnBrk="0" hangingPunct="1">
        <a:defRPr sz="5280" kern="1200">
          <a:solidFill>
            <a:schemeClr val="tx1"/>
          </a:solidFill>
          <a:latin typeface="+mn-lt"/>
          <a:ea typeface="+mn-ea"/>
          <a:cs typeface="+mn-cs"/>
        </a:defRPr>
      </a:lvl3pPr>
      <a:lvl4pPr marL="4023314" algn="l" defTabSz="1341105" rtl="0" eaLnBrk="1" latinLnBrk="0" hangingPunct="1">
        <a:defRPr sz="5280" kern="1200">
          <a:solidFill>
            <a:schemeClr val="tx1"/>
          </a:solidFill>
          <a:latin typeface="+mn-lt"/>
          <a:ea typeface="+mn-ea"/>
          <a:cs typeface="+mn-cs"/>
        </a:defRPr>
      </a:lvl4pPr>
      <a:lvl5pPr marL="5364419" algn="l" defTabSz="1341105" rtl="0" eaLnBrk="1" latinLnBrk="0" hangingPunct="1">
        <a:defRPr sz="5280" kern="1200">
          <a:solidFill>
            <a:schemeClr val="tx1"/>
          </a:solidFill>
          <a:latin typeface="+mn-lt"/>
          <a:ea typeface="+mn-ea"/>
          <a:cs typeface="+mn-cs"/>
        </a:defRPr>
      </a:lvl5pPr>
      <a:lvl6pPr marL="6705524" algn="l" defTabSz="1341105" rtl="0" eaLnBrk="1" latinLnBrk="0" hangingPunct="1">
        <a:defRPr sz="5280" kern="1200">
          <a:solidFill>
            <a:schemeClr val="tx1"/>
          </a:solidFill>
          <a:latin typeface="+mn-lt"/>
          <a:ea typeface="+mn-ea"/>
          <a:cs typeface="+mn-cs"/>
        </a:defRPr>
      </a:lvl6pPr>
      <a:lvl7pPr marL="8046629" algn="l" defTabSz="1341105" rtl="0" eaLnBrk="1" latinLnBrk="0" hangingPunct="1">
        <a:defRPr sz="5280" kern="1200">
          <a:solidFill>
            <a:schemeClr val="tx1"/>
          </a:solidFill>
          <a:latin typeface="+mn-lt"/>
          <a:ea typeface="+mn-ea"/>
          <a:cs typeface="+mn-cs"/>
        </a:defRPr>
      </a:lvl7pPr>
      <a:lvl8pPr marL="9387733" algn="l" defTabSz="1341105" rtl="0" eaLnBrk="1" latinLnBrk="0" hangingPunct="1">
        <a:defRPr sz="5280" kern="1200">
          <a:solidFill>
            <a:schemeClr val="tx1"/>
          </a:solidFill>
          <a:latin typeface="+mn-lt"/>
          <a:ea typeface="+mn-ea"/>
          <a:cs typeface="+mn-cs"/>
        </a:defRPr>
      </a:lvl8pPr>
      <a:lvl9pPr marL="10728838" algn="l" defTabSz="1341105" rtl="0" eaLnBrk="1" latinLnBrk="0" hangingPunct="1">
        <a:defRPr sz="52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4270" y="546631"/>
            <a:ext cx="30114240" cy="190601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Corbel" panose="020B0503020204020204" pitchFamily="34" charset="0"/>
            </a:endParaRPr>
          </a:p>
        </p:txBody>
      </p:sp>
      <p:pic>
        <p:nvPicPr>
          <p:cNvPr id="1026" name="Picture 2" descr="C:\Users\Natalie\Desktop\Logo_Poster_QBA_1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0" y="668207"/>
            <a:ext cx="3139440" cy="18570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90188" y="447039"/>
            <a:ext cx="25527000" cy="1446550"/>
          </a:xfrm>
          <a:prstGeom prst="rect">
            <a:avLst/>
          </a:prstGeom>
          <a:noFill/>
        </p:spPr>
        <p:txBody>
          <a:bodyPr wrap="square" rtlCol="0">
            <a:spAutoFit/>
          </a:bodyPr>
          <a:lstStyle/>
          <a:p>
            <a:r>
              <a:rPr lang="en-US" sz="8800" b="1" dirty="0" smtClean="0">
                <a:solidFill>
                  <a:schemeClr val="bg1"/>
                </a:solidFill>
                <a:latin typeface="Corbel" panose="020B0503020204020204" pitchFamily="34" charset="0"/>
              </a:rPr>
              <a:t>What </a:t>
            </a:r>
            <a:r>
              <a:rPr lang="en-US" sz="8800" b="1" dirty="0" smtClean="0">
                <a:solidFill>
                  <a:schemeClr val="bg1"/>
                </a:solidFill>
                <a:latin typeface="Corbel" panose="020B0503020204020204" pitchFamily="34" charset="0"/>
              </a:rPr>
              <a:t>Drives </a:t>
            </a:r>
            <a:r>
              <a:rPr lang="en-US" sz="8800" b="1" dirty="0">
                <a:solidFill>
                  <a:schemeClr val="bg1"/>
                </a:solidFill>
                <a:latin typeface="Corbel" panose="020B0503020204020204" pitchFamily="34" charset="0"/>
              </a:rPr>
              <a:t>A</a:t>
            </a:r>
            <a:r>
              <a:rPr lang="en-US" sz="8800" b="1" dirty="0" smtClean="0">
                <a:solidFill>
                  <a:schemeClr val="bg1"/>
                </a:solidFill>
                <a:latin typeface="Corbel" panose="020B0503020204020204" pitchFamily="34" charset="0"/>
              </a:rPr>
              <a:t> </a:t>
            </a:r>
            <a:r>
              <a:rPr lang="en-US" sz="8800" b="1" dirty="0">
                <a:solidFill>
                  <a:schemeClr val="bg1"/>
                </a:solidFill>
                <a:latin typeface="Corbel" panose="020B0503020204020204" pitchFamily="34" charset="0"/>
              </a:rPr>
              <a:t>F</a:t>
            </a:r>
            <a:r>
              <a:rPr lang="en-US" sz="8800" b="1" dirty="0" smtClean="0">
                <a:solidFill>
                  <a:schemeClr val="bg1"/>
                </a:solidFill>
                <a:latin typeface="Corbel" panose="020B0503020204020204" pitchFamily="34" charset="0"/>
              </a:rPr>
              <a:t>irm </a:t>
            </a:r>
            <a:r>
              <a:rPr lang="en-US" sz="8800" b="1" dirty="0" smtClean="0">
                <a:solidFill>
                  <a:schemeClr val="bg1"/>
                </a:solidFill>
                <a:latin typeface="Corbel" panose="020B0503020204020204" pitchFamily="34" charset="0"/>
              </a:rPr>
              <a:t>to </a:t>
            </a:r>
            <a:r>
              <a:rPr lang="en-US" sz="8800" b="1" dirty="0" smtClean="0">
                <a:solidFill>
                  <a:schemeClr val="bg1"/>
                </a:solidFill>
                <a:latin typeface="Corbel" panose="020B0503020204020204" pitchFamily="34" charset="0"/>
              </a:rPr>
              <a:t>Pick </a:t>
            </a:r>
            <a:r>
              <a:rPr lang="en-US" sz="8800" b="1" dirty="0">
                <a:solidFill>
                  <a:schemeClr val="bg1"/>
                </a:solidFill>
                <a:latin typeface="Corbel" panose="020B0503020204020204" pitchFamily="34" charset="0"/>
              </a:rPr>
              <a:t>A</a:t>
            </a:r>
            <a:r>
              <a:rPr lang="en-US" sz="8800" b="1" dirty="0" smtClean="0">
                <a:solidFill>
                  <a:schemeClr val="bg1"/>
                </a:solidFill>
                <a:latin typeface="Corbel" panose="020B0503020204020204" pitchFamily="34" charset="0"/>
              </a:rPr>
              <a:t>n </a:t>
            </a:r>
            <a:r>
              <a:rPr lang="en-US" sz="8800" b="1" dirty="0">
                <a:solidFill>
                  <a:schemeClr val="bg1"/>
                </a:solidFill>
                <a:latin typeface="Corbel" panose="020B0503020204020204" pitchFamily="34" charset="0"/>
              </a:rPr>
              <a:t>I</a:t>
            </a:r>
            <a:r>
              <a:rPr lang="en-US" sz="8800" b="1" dirty="0" smtClean="0">
                <a:solidFill>
                  <a:schemeClr val="bg1"/>
                </a:solidFill>
                <a:latin typeface="Corbel" panose="020B0503020204020204" pitchFamily="34" charset="0"/>
              </a:rPr>
              <a:t>ncorporating </a:t>
            </a:r>
            <a:r>
              <a:rPr lang="en-US" sz="8800" b="1" dirty="0">
                <a:solidFill>
                  <a:schemeClr val="bg1"/>
                </a:solidFill>
                <a:latin typeface="Corbel" panose="020B0503020204020204" pitchFamily="34" charset="0"/>
              </a:rPr>
              <a:t>S</a:t>
            </a:r>
            <a:r>
              <a:rPr lang="en-US" sz="8800" b="1" dirty="0" smtClean="0">
                <a:solidFill>
                  <a:schemeClr val="bg1"/>
                </a:solidFill>
                <a:latin typeface="Corbel" panose="020B0503020204020204" pitchFamily="34" charset="0"/>
              </a:rPr>
              <a:t>tate</a:t>
            </a:r>
            <a:r>
              <a:rPr lang="en-US" sz="8800" b="1" dirty="0" smtClean="0">
                <a:solidFill>
                  <a:schemeClr val="bg1"/>
                </a:solidFill>
                <a:latin typeface="Corbel" panose="020B0503020204020204" pitchFamily="34" charset="0"/>
              </a:rPr>
              <a:t>?</a:t>
            </a:r>
            <a:endParaRPr lang="en-US" sz="8800" b="1" dirty="0">
              <a:solidFill>
                <a:schemeClr val="bg1"/>
              </a:solidFill>
              <a:latin typeface="Corbel" panose="020B0503020204020204" pitchFamily="34" charset="0"/>
            </a:endParaRPr>
          </a:p>
        </p:txBody>
      </p:sp>
      <p:sp>
        <p:nvSpPr>
          <p:cNvPr id="5" name="TextBox 4"/>
          <p:cNvSpPr txBox="1"/>
          <p:nvPr/>
        </p:nvSpPr>
        <p:spPr>
          <a:xfrm>
            <a:off x="990600" y="2514600"/>
            <a:ext cx="3657600" cy="923330"/>
          </a:xfrm>
          <a:prstGeom prst="rect">
            <a:avLst/>
          </a:prstGeom>
          <a:solidFill>
            <a:schemeClr val="accent1">
              <a:lumMod val="50000"/>
            </a:schemeClr>
          </a:solidFill>
        </p:spPr>
        <p:txBody>
          <a:bodyPr wrap="square" rtlCol="0">
            <a:spAutoFit/>
          </a:bodyPr>
          <a:lstStyle/>
          <a:p>
            <a:pPr algn="ctr"/>
            <a:r>
              <a:rPr lang="en-US" sz="5400" dirty="0" smtClean="0">
                <a:latin typeface="Corbel" panose="020B0503020204020204" pitchFamily="34" charset="0"/>
              </a:rPr>
              <a:t>Motivation</a:t>
            </a:r>
            <a:endParaRPr lang="en-US" sz="5400" dirty="0">
              <a:latin typeface="Corbel" panose="020B0503020204020204" pitchFamily="34" charset="0"/>
            </a:endParaRPr>
          </a:p>
        </p:txBody>
      </p:sp>
      <p:sp>
        <p:nvSpPr>
          <p:cNvPr id="6" name="TextBox 5"/>
          <p:cNvSpPr txBox="1"/>
          <p:nvPr/>
        </p:nvSpPr>
        <p:spPr>
          <a:xfrm>
            <a:off x="990600" y="3733800"/>
            <a:ext cx="9296400" cy="2677656"/>
          </a:xfrm>
          <a:prstGeom prst="rect">
            <a:avLst/>
          </a:prstGeom>
          <a:noFill/>
        </p:spPr>
        <p:txBody>
          <a:bodyPr wrap="square" rtlCol="0">
            <a:spAutoFit/>
          </a:bodyPr>
          <a:lstStyle/>
          <a:p>
            <a:pPr algn="just"/>
            <a:r>
              <a:rPr lang="en-US" sz="2800" dirty="0" smtClean="0">
                <a:solidFill>
                  <a:schemeClr val="bg1"/>
                </a:solidFill>
                <a:latin typeface="Corbel" panose="020B0503020204020204" pitchFamily="34" charset="0"/>
                <a:cs typeface="Times New Roman" panose="02020603050405020304" pitchFamily="18" charset="0"/>
              </a:rPr>
              <a:t>Delaware has made headlines as a pioneer state in welcoming corporations of all shapes and sizes, where over half of the Fortune 500 are incorporated. This irregularity led us to investigate what factors most influence in which state firms decide to incorporate, through factors including population, corporate tax rate, and geographic location. </a:t>
            </a:r>
            <a:endParaRPr lang="en-US" sz="2800" dirty="0">
              <a:solidFill>
                <a:schemeClr val="bg1"/>
              </a:solidFill>
              <a:latin typeface="Corbel" panose="020B0503020204020204" pitchFamily="34" charset="0"/>
              <a:cs typeface="Times New Roman" panose="02020603050405020304" pitchFamily="18" charset="0"/>
            </a:endParaRPr>
          </a:p>
        </p:txBody>
      </p:sp>
      <p:sp>
        <p:nvSpPr>
          <p:cNvPr id="10" name="TextBox 9"/>
          <p:cNvSpPr txBox="1"/>
          <p:nvPr/>
        </p:nvSpPr>
        <p:spPr>
          <a:xfrm>
            <a:off x="19964400" y="7885093"/>
            <a:ext cx="9296400" cy="954107"/>
          </a:xfrm>
          <a:prstGeom prst="rect">
            <a:avLst/>
          </a:prstGeom>
          <a:noFill/>
        </p:spPr>
        <p:txBody>
          <a:bodyPr wrap="square" rtlCol="0">
            <a:spAutoFit/>
          </a:bodyPr>
          <a:lstStyle/>
          <a:p>
            <a:pPr algn="just"/>
            <a:r>
              <a:rPr lang="en-US" sz="2800" dirty="0" smtClean="0">
                <a:solidFill>
                  <a:schemeClr val="bg1"/>
                </a:solidFill>
                <a:latin typeface="Corbel" panose="020B0503020204020204" pitchFamily="34" charset="0"/>
              </a:rPr>
              <a:t>Our data had eight outliers, within expectation, and no influence points, therefore no data points were removed. </a:t>
            </a:r>
            <a:endParaRPr lang="en-US" sz="2800" dirty="0">
              <a:solidFill>
                <a:schemeClr val="bg1"/>
              </a:solidFill>
              <a:latin typeface="Corbel" panose="020B0503020204020204" pitchFamily="34" charset="0"/>
            </a:endParaRPr>
          </a:p>
        </p:txBody>
      </p:sp>
      <p:sp>
        <p:nvSpPr>
          <p:cNvPr id="8" name="TextBox 7"/>
          <p:cNvSpPr txBox="1"/>
          <p:nvPr/>
        </p:nvSpPr>
        <p:spPr>
          <a:xfrm>
            <a:off x="1143000" y="14751002"/>
            <a:ext cx="4191000" cy="923330"/>
          </a:xfrm>
          <a:prstGeom prst="rect">
            <a:avLst/>
          </a:prstGeom>
          <a:solidFill>
            <a:schemeClr val="accent1">
              <a:lumMod val="50000"/>
            </a:schemeClr>
          </a:solidFill>
        </p:spPr>
        <p:txBody>
          <a:bodyPr wrap="square" rtlCol="0">
            <a:spAutoFit/>
          </a:bodyPr>
          <a:lstStyle/>
          <a:p>
            <a:pPr algn="ctr"/>
            <a:r>
              <a:rPr lang="en-US" sz="5400" dirty="0" smtClean="0">
                <a:latin typeface="Corbel" panose="020B0503020204020204" pitchFamily="34" charset="0"/>
              </a:rPr>
              <a:t>Data Sources</a:t>
            </a:r>
            <a:endParaRPr lang="en-US" sz="5400" dirty="0">
              <a:latin typeface="Corbel" panose="020B0503020204020204" pitchFamily="34" charset="0"/>
            </a:endParaRPr>
          </a:p>
        </p:txBody>
      </p:sp>
      <p:sp>
        <p:nvSpPr>
          <p:cNvPr id="11" name="TextBox 10"/>
          <p:cNvSpPr txBox="1"/>
          <p:nvPr/>
        </p:nvSpPr>
        <p:spPr>
          <a:xfrm>
            <a:off x="1143000" y="16167000"/>
            <a:ext cx="8686800" cy="2246769"/>
          </a:xfrm>
          <a:prstGeom prst="rect">
            <a:avLst/>
          </a:prstGeom>
          <a:noFill/>
        </p:spPr>
        <p:txBody>
          <a:bodyPr wrap="square" rtlCol="0">
            <a:spAutoFit/>
          </a:bodyPr>
          <a:lstStyle/>
          <a:p>
            <a:pPr marL="457200" indent="-457200">
              <a:buFont typeface="Wingdings" panose="05000000000000000000" pitchFamily="2" charset="2"/>
              <a:buChar char="q"/>
            </a:pPr>
            <a:r>
              <a:rPr lang="en-US" sz="2800" dirty="0" smtClean="0">
                <a:solidFill>
                  <a:schemeClr val="bg1"/>
                </a:solidFill>
                <a:latin typeface="Corbel" panose="020B0503020204020204" pitchFamily="34" charset="0"/>
              </a:rPr>
              <a:t>US Census Bureau</a:t>
            </a:r>
          </a:p>
          <a:p>
            <a:pPr marL="457200" indent="-457200">
              <a:buFont typeface="Wingdings" panose="05000000000000000000" pitchFamily="2" charset="2"/>
              <a:buChar char="q"/>
            </a:pPr>
            <a:r>
              <a:rPr lang="en-US" sz="2800" dirty="0" smtClean="0">
                <a:solidFill>
                  <a:schemeClr val="bg1"/>
                </a:solidFill>
                <a:latin typeface="Corbel" panose="020B0503020204020204" pitchFamily="34" charset="0"/>
              </a:rPr>
              <a:t>Department of Labor</a:t>
            </a:r>
          </a:p>
          <a:p>
            <a:pPr marL="457200" indent="-457200">
              <a:buFont typeface="Wingdings" panose="05000000000000000000" pitchFamily="2" charset="2"/>
              <a:buChar char="q"/>
            </a:pPr>
            <a:r>
              <a:rPr lang="en-US" sz="2800" dirty="0" smtClean="0">
                <a:solidFill>
                  <a:schemeClr val="bg1"/>
                </a:solidFill>
                <a:latin typeface="Corbel" panose="020B0503020204020204" pitchFamily="34" charset="0"/>
              </a:rPr>
              <a:t>Taxfoundation.org</a:t>
            </a:r>
          </a:p>
          <a:p>
            <a:pPr marL="457200" indent="-457200">
              <a:buFont typeface="Wingdings" panose="05000000000000000000" pitchFamily="2" charset="2"/>
              <a:buChar char="q"/>
            </a:pPr>
            <a:r>
              <a:rPr lang="en-US" sz="2800" dirty="0" smtClean="0">
                <a:solidFill>
                  <a:schemeClr val="bg1"/>
                </a:solidFill>
                <a:latin typeface="Corbel" panose="020B0503020204020204" pitchFamily="34" charset="0"/>
              </a:rPr>
              <a:t>U.S. Small Business Administration</a:t>
            </a:r>
          </a:p>
          <a:p>
            <a:pPr marL="457200" indent="-457200">
              <a:buFont typeface="Wingdings" panose="05000000000000000000" pitchFamily="2" charset="2"/>
              <a:buChar char="q"/>
            </a:pPr>
            <a:endParaRPr lang="en-US" sz="2800" dirty="0">
              <a:solidFill>
                <a:schemeClr val="bg1"/>
              </a:solidFill>
              <a:latin typeface="Corbel" panose="020B0503020204020204" pitchFamily="34" charset="0"/>
            </a:endParaRPr>
          </a:p>
        </p:txBody>
      </p:sp>
      <p:sp>
        <p:nvSpPr>
          <p:cNvPr id="12" name="TextBox 11"/>
          <p:cNvSpPr txBox="1"/>
          <p:nvPr/>
        </p:nvSpPr>
        <p:spPr>
          <a:xfrm>
            <a:off x="990600" y="7415490"/>
            <a:ext cx="3657600" cy="923330"/>
          </a:xfrm>
          <a:prstGeom prst="rect">
            <a:avLst/>
          </a:prstGeom>
          <a:solidFill>
            <a:schemeClr val="accent1">
              <a:lumMod val="50000"/>
            </a:schemeClr>
          </a:solidFill>
        </p:spPr>
        <p:txBody>
          <a:bodyPr wrap="square" rtlCol="0">
            <a:spAutoFit/>
          </a:bodyPr>
          <a:lstStyle/>
          <a:p>
            <a:pPr algn="ctr"/>
            <a:r>
              <a:rPr lang="en-US" sz="5400" dirty="0" smtClean="0">
                <a:latin typeface="Corbel" panose="020B0503020204020204" pitchFamily="34" charset="0"/>
              </a:rPr>
              <a:t>Hypothesis</a:t>
            </a:r>
            <a:endParaRPr lang="en-US" sz="5400" dirty="0">
              <a:latin typeface="Corbel" panose="020B0503020204020204" pitchFamily="34" charset="0"/>
            </a:endParaRPr>
          </a:p>
        </p:txBody>
      </p:sp>
      <p:sp>
        <p:nvSpPr>
          <p:cNvPr id="19" name="TextBox 18"/>
          <p:cNvSpPr txBox="1"/>
          <p:nvPr/>
        </p:nvSpPr>
        <p:spPr>
          <a:xfrm>
            <a:off x="990600" y="8527143"/>
            <a:ext cx="9144000" cy="954107"/>
          </a:xfrm>
          <a:prstGeom prst="rect">
            <a:avLst/>
          </a:prstGeom>
          <a:noFill/>
        </p:spPr>
        <p:txBody>
          <a:bodyPr wrap="square" rtlCol="0">
            <a:spAutoFit/>
          </a:bodyPr>
          <a:lstStyle/>
          <a:p>
            <a:pPr algn="just"/>
            <a:r>
              <a:rPr lang="en-US" sz="2800" dirty="0" smtClean="0">
                <a:solidFill>
                  <a:schemeClr val="bg1"/>
                </a:solidFill>
                <a:latin typeface="Corbel" panose="020B0503020204020204" pitchFamily="34" charset="0"/>
              </a:rPr>
              <a:t>We expect a positive correlation between the dependent variable, </a:t>
            </a:r>
            <a:r>
              <a:rPr lang="en-US" sz="2800" b="1" dirty="0">
                <a:solidFill>
                  <a:schemeClr val="bg1"/>
                </a:solidFill>
                <a:latin typeface="Corbel" panose="020B0503020204020204" pitchFamily="34" charset="0"/>
              </a:rPr>
              <a:t>N</a:t>
            </a:r>
            <a:r>
              <a:rPr lang="en-US" sz="2800" b="1" dirty="0" smtClean="0">
                <a:solidFill>
                  <a:schemeClr val="bg1"/>
                </a:solidFill>
                <a:latin typeface="Corbel" panose="020B0503020204020204" pitchFamily="34" charset="0"/>
              </a:rPr>
              <a:t>umber of New </a:t>
            </a:r>
            <a:r>
              <a:rPr lang="en-US" sz="2800" b="1" dirty="0">
                <a:solidFill>
                  <a:schemeClr val="bg1"/>
                </a:solidFill>
                <a:latin typeface="Corbel" panose="020B0503020204020204" pitchFamily="34" charset="0"/>
              </a:rPr>
              <a:t>F</a:t>
            </a:r>
            <a:r>
              <a:rPr lang="en-US" sz="2800" b="1" dirty="0" smtClean="0">
                <a:solidFill>
                  <a:schemeClr val="bg1"/>
                </a:solidFill>
                <a:latin typeface="Corbel" panose="020B0503020204020204" pitchFamily="34" charset="0"/>
              </a:rPr>
              <a:t>irms</a:t>
            </a:r>
            <a:r>
              <a:rPr lang="en-US" sz="2800" dirty="0" smtClean="0">
                <a:solidFill>
                  <a:schemeClr val="bg1"/>
                </a:solidFill>
                <a:latin typeface="Corbel" panose="020B0503020204020204" pitchFamily="34" charset="0"/>
              </a:rPr>
              <a:t>, and these variables: </a:t>
            </a:r>
          </a:p>
        </p:txBody>
      </p:sp>
      <p:sp>
        <p:nvSpPr>
          <p:cNvPr id="21" name="TextBox 20"/>
          <p:cNvSpPr txBox="1"/>
          <p:nvPr/>
        </p:nvSpPr>
        <p:spPr>
          <a:xfrm>
            <a:off x="2590800" y="9651706"/>
            <a:ext cx="5486400" cy="954107"/>
          </a:xfrm>
          <a:prstGeom prst="rect">
            <a:avLst/>
          </a:prstGeom>
          <a:noFill/>
        </p:spPr>
        <p:txBody>
          <a:bodyPr wrap="square" rtlCol="0">
            <a:spAutoFit/>
          </a:bodyPr>
          <a:lstStyle/>
          <a:p>
            <a:pPr marL="457200" indent="-457200">
              <a:buFont typeface="Wingdings" panose="05000000000000000000" pitchFamily="2" charset="2"/>
              <a:buChar char="q"/>
            </a:pPr>
            <a:r>
              <a:rPr lang="en-US" sz="2800" dirty="0" smtClean="0">
                <a:solidFill>
                  <a:schemeClr val="bg1"/>
                </a:solidFill>
                <a:latin typeface="Corbel" panose="020B0503020204020204" pitchFamily="34" charset="0"/>
              </a:rPr>
              <a:t>State Population</a:t>
            </a:r>
          </a:p>
          <a:p>
            <a:pPr marL="457200" indent="-457200">
              <a:buFont typeface="Wingdings" panose="05000000000000000000" pitchFamily="2" charset="2"/>
              <a:buChar char="q"/>
            </a:pPr>
            <a:r>
              <a:rPr lang="en-US" sz="2800" dirty="0" smtClean="0">
                <a:solidFill>
                  <a:schemeClr val="bg1"/>
                </a:solidFill>
                <a:latin typeface="Corbel" panose="020B0503020204020204" pitchFamily="34" charset="0"/>
              </a:rPr>
              <a:t>Median Household Income</a:t>
            </a:r>
          </a:p>
        </p:txBody>
      </p:sp>
      <p:sp>
        <p:nvSpPr>
          <p:cNvPr id="25" name="TextBox 24"/>
          <p:cNvSpPr txBox="1"/>
          <p:nvPr/>
        </p:nvSpPr>
        <p:spPr>
          <a:xfrm>
            <a:off x="1143000" y="10983345"/>
            <a:ext cx="9296400" cy="954107"/>
          </a:xfrm>
          <a:prstGeom prst="rect">
            <a:avLst/>
          </a:prstGeom>
          <a:noFill/>
        </p:spPr>
        <p:txBody>
          <a:bodyPr wrap="square" rtlCol="0">
            <a:spAutoFit/>
          </a:bodyPr>
          <a:lstStyle/>
          <a:p>
            <a:pPr algn="just"/>
            <a:r>
              <a:rPr lang="en-US" sz="2800" dirty="0">
                <a:solidFill>
                  <a:schemeClr val="bg1"/>
                </a:solidFill>
                <a:latin typeface="Corbel" panose="020B0503020204020204" pitchFamily="34" charset="0"/>
              </a:rPr>
              <a:t>We expect a </a:t>
            </a:r>
            <a:r>
              <a:rPr lang="en-US" sz="2800" dirty="0" smtClean="0">
                <a:solidFill>
                  <a:schemeClr val="bg1"/>
                </a:solidFill>
                <a:latin typeface="Corbel" panose="020B0503020204020204" pitchFamily="34" charset="0"/>
              </a:rPr>
              <a:t>negative </a:t>
            </a:r>
            <a:r>
              <a:rPr lang="en-US" sz="2800" dirty="0">
                <a:solidFill>
                  <a:schemeClr val="bg1"/>
                </a:solidFill>
                <a:latin typeface="Corbel" panose="020B0503020204020204" pitchFamily="34" charset="0"/>
              </a:rPr>
              <a:t>correlation between </a:t>
            </a:r>
            <a:r>
              <a:rPr lang="en-US" sz="2800" dirty="0" smtClean="0">
                <a:solidFill>
                  <a:schemeClr val="bg1"/>
                </a:solidFill>
                <a:latin typeface="Corbel" panose="020B0503020204020204" pitchFamily="34" charset="0"/>
              </a:rPr>
              <a:t>Number </a:t>
            </a:r>
            <a:r>
              <a:rPr lang="en-US" sz="2800" dirty="0">
                <a:solidFill>
                  <a:schemeClr val="bg1"/>
                </a:solidFill>
                <a:latin typeface="Corbel" panose="020B0503020204020204" pitchFamily="34" charset="0"/>
              </a:rPr>
              <a:t>of </a:t>
            </a:r>
            <a:r>
              <a:rPr lang="en-US" sz="2800" dirty="0" smtClean="0">
                <a:solidFill>
                  <a:schemeClr val="bg1"/>
                </a:solidFill>
                <a:latin typeface="Corbel" panose="020B0503020204020204" pitchFamily="34" charset="0"/>
              </a:rPr>
              <a:t>New Firms </a:t>
            </a:r>
            <a:r>
              <a:rPr lang="en-US" sz="2800" dirty="0">
                <a:solidFill>
                  <a:schemeClr val="bg1"/>
                </a:solidFill>
                <a:latin typeface="Corbel" panose="020B0503020204020204" pitchFamily="34" charset="0"/>
              </a:rPr>
              <a:t>and these variables: </a:t>
            </a:r>
          </a:p>
        </p:txBody>
      </p:sp>
      <p:sp>
        <p:nvSpPr>
          <p:cNvPr id="27" name="TextBox 26"/>
          <p:cNvSpPr txBox="1"/>
          <p:nvPr/>
        </p:nvSpPr>
        <p:spPr>
          <a:xfrm>
            <a:off x="2397760" y="12314984"/>
            <a:ext cx="5486400" cy="1815882"/>
          </a:xfrm>
          <a:prstGeom prst="rect">
            <a:avLst/>
          </a:prstGeom>
          <a:noFill/>
        </p:spPr>
        <p:txBody>
          <a:bodyPr wrap="square" rtlCol="0">
            <a:spAutoFit/>
          </a:bodyPr>
          <a:lstStyle/>
          <a:p>
            <a:pPr marL="457200" indent="-457200">
              <a:buFont typeface="Wingdings" panose="05000000000000000000" pitchFamily="2" charset="2"/>
              <a:buChar char="q"/>
            </a:pPr>
            <a:r>
              <a:rPr lang="en-US" sz="2800" dirty="0" smtClean="0">
                <a:solidFill>
                  <a:schemeClr val="bg1"/>
                </a:solidFill>
                <a:latin typeface="Corbel" panose="020B0503020204020204" pitchFamily="34" charset="0"/>
              </a:rPr>
              <a:t>Top Corporate Tax Rate</a:t>
            </a:r>
          </a:p>
          <a:p>
            <a:pPr marL="457200" indent="-457200">
              <a:buFont typeface="Wingdings" panose="05000000000000000000" pitchFamily="2" charset="2"/>
              <a:buChar char="q"/>
            </a:pPr>
            <a:r>
              <a:rPr lang="en-US" sz="2800" dirty="0" smtClean="0">
                <a:solidFill>
                  <a:schemeClr val="bg1"/>
                </a:solidFill>
                <a:latin typeface="Corbel" panose="020B0503020204020204" pitchFamily="34" charset="0"/>
              </a:rPr>
              <a:t>Geographic Location relative to </a:t>
            </a:r>
            <a:r>
              <a:rPr lang="en-US" sz="2800" dirty="0" smtClean="0">
                <a:solidFill>
                  <a:schemeClr val="bg1"/>
                </a:solidFill>
                <a:latin typeface="Corbel" panose="020B0503020204020204" pitchFamily="34" charset="0"/>
              </a:rPr>
              <a:t>North East </a:t>
            </a:r>
            <a:r>
              <a:rPr lang="en-US" sz="2800" dirty="0" smtClean="0">
                <a:solidFill>
                  <a:schemeClr val="bg1"/>
                </a:solidFill>
                <a:latin typeface="Corbel" panose="020B0503020204020204" pitchFamily="34" charset="0"/>
              </a:rPr>
              <a:t>region</a:t>
            </a:r>
          </a:p>
          <a:p>
            <a:pPr marL="457200" indent="-457200">
              <a:buFont typeface="Wingdings" panose="05000000000000000000" pitchFamily="2" charset="2"/>
              <a:buChar char="q"/>
            </a:pPr>
            <a:r>
              <a:rPr lang="en-US" sz="2800" dirty="0" smtClean="0">
                <a:solidFill>
                  <a:schemeClr val="bg1"/>
                </a:solidFill>
                <a:latin typeface="Corbel" panose="020B0503020204020204" pitchFamily="34" charset="0"/>
              </a:rPr>
              <a:t>State Minimum Wage</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78600" y="3763803"/>
            <a:ext cx="11144472" cy="2854741"/>
          </a:xfrm>
          <a:prstGeom prst="rect">
            <a:avLst/>
          </a:prstGeom>
        </p:spPr>
      </p:pic>
      <p:sp>
        <p:nvSpPr>
          <p:cNvPr id="23" name="TextBox 22"/>
          <p:cNvSpPr txBox="1"/>
          <p:nvPr/>
        </p:nvSpPr>
        <p:spPr>
          <a:xfrm>
            <a:off x="19952947" y="2617201"/>
            <a:ext cx="4007750" cy="923330"/>
          </a:xfrm>
          <a:prstGeom prst="rect">
            <a:avLst/>
          </a:prstGeom>
          <a:solidFill>
            <a:schemeClr val="accent1">
              <a:lumMod val="50000"/>
            </a:schemeClr>
          </a:solidFill>
        </p:spPr>
        <p:txBody>
          <a:bodyPr wrap="square" rtlCol="0">
            <a:spAutoFit/>
          </a:bodyPr>
          <a:lstStyle/>
          <a:p>
            <a:pPr algn="ctr"/>
            <a:r>
              <a:rPr lang="en-US" sz="5400" dirty="0" smtClean="0">
                <a:latin typeface="Corbel" panose="020B0503020204020204" pitchFamily="34" charset="0"/>
              </a:rPr>
              <a:t>Final Model</a:t>
            </a:r>
            <a:endParaRPr lang="en-US" sz="5400" dirty="0">
              <a:latin typeface="Corbel" panose="020B0503020204020204" pitchFamily="34" charset="0"/>
            </a:endParaRPr>
          </a:p>
        </p:txBody>
      </p:sp>
      <p:sp>
        <p:nvSpPr>
          <p:cNvPr id="24" name="TextBox 23"/>
          <p:cNvSpPr txBox="1"/>
          <p:nvPr/>
        </p:nvSpPr>
        <p:spPr>
          <a:xfrm>
            <a:off x="10591800" y="2514600"/>
            <a:ext cx="4648200" cy="923330"/>
          </a:xfrm>
          <a:prstGeom prst="rect">
            <a:avLst/>
          </a:prstGeom>
          <a:solidFill>
            <a:schemeClr val="accent1">
              <a:lumMod val="50000"/>
            </a:schemeClr>
          </a:solidFill>
        </p:spPr>
        <p:txBody>
          <a:bodyPr wrap="square" rtlCol="0">
            <a:spAutoFit/>
          </a:bodyPr>
          <a:lstStyle/>
          <a:p>
            <a:pPr algn="ctr"/>
            <a:r>
              <a:rPr lang="en-US" sz="5400" dirty="0" smtClean="0">
                <a:latin typeface="Corbel" panose="020B0503020204020204" pitchFamily="34" charset="0"/>
              </a:rPr>
              <a:t>Methodology</a:t>
            </a:r>
            <a:endParaRPr lang="en-US" sz="5400" dirty="0">
              <a:latin typeface="Corbel" panose="020B0503020204020204" pitchFamily="34" charset="0"/>
            </a:endParaRPr>
          </a:p>
        </p:txBody>
      </p:sp>
      <p:graphicFrame>
        <p:nvGraphicFramePr>
          <p:cNvPr id="28" name="Table 27"/>
          <p:cNvGraphicFramePr>
            <a:graphicFrameLocks noGrp="1"/>
          </p:cNvGraphicFramePr>
          <p:nvPr>
            <p:extLst>
              <p:ext uri="{D42A27DB-BD31-4B8C-83A1-F6EECF244321}">
                <p14:modId xmlns:p14="http://schemas.microsoft.com/office/powerpoint/2010/main" val="2059398441"/>
              </p:ext>
            </p:extLst>
          </p:nvPr>
        </p:nvGraphicFramePr>
        <p:xfrm>
          <a:off x="10591800" y="9206905"/>
          <a:ext cx="8426210" cy="3108078"/>
        </p:xfrm>
        <a:graphic>
          <a:graphicData uri="http://schemas.openxmlformats.org/drawingml/2006/table">
            <a:tbl>
              <a:tblPr firstRow="1" bandRow="1">
                <a:tableStyleId>{5C22544A-7EE6-4342-B048-85BDC9FD1C3A}</a:tableStyleId>
              </a:tblPr>
              <a:tblGrid>
                <a:gridCol w="4757233"/>
                <a:gridCol w="3668977"/>
              </a:tblGrid>
              <a:tr h="533063">
                <a:tc gridSpan="2">
                  <a:txBody>
                    <a:bodyPr/>
                    <a:lstStyle/>
                    <a:p>
                      <a:pPr algn="ctr"/>
                      <a:r>
                        <a:rPr lang="en-US" sz="2800" b="0" i="0" dirty="0" smtClean="0">
                          <a:latin typeface="Gill Sans MT" panose="020B0502020104020203" pitchFamily="34" charset="0"/>
                        </a:rPr>
                        <a:t>Regression Statistics</a:t>
                      </a:r>
                      <a:endParaRPr lang="en-US" sz="2800" b="0" i="0" dirty="0">
                        <a:latin typeface="Gill Sans MT" panose="020B0502020104020203" pitchFamily="34" charset="0"/>
                      </a:endParaRPr>
                    </a:p>
                  </a:txBody>
                  <a:tcPr>
                    <a:solidFill>
                      <a:schemeClr val="accent1">
                        <a:lumMod val="50000"/>
                      </a:schemeClr>
                    </a:solidFill>
                  </a:tcPr>
                </a:tc>
                <a:tc hMerge="1">
                  <a:txBody>
                    <a:bodyPr/>
                    <a:lstStyle/>
                    <a:p>
                      <a:endParaRPr lang="en-US" dirty="0"/>
                    </a:p>
                  </a:txBody>
                  <a:tcPr/>
                </a:tc>
              </a:tr>
              <a:tr h="510488">
                <a:tc>
                  <a:txBody>
                    <a:bodyPr/>
                    <a:lstStyle/>
                    <a:p>
                      <a:pPr algn="l" fontAlgn="b"/>
                      <a:r>
                        <a:rPr lang="en-US" sz="2800" b="0" i="0" u="none" strike="noStrike" dirty="0">
                          <a:solidFill>
                            <a:srgbClr val="000000"/>
                          </a:solidFill>
                          <a:effectLst/>
                          <a:latin typeface="Gill Sans MT" panose="020B0502020104020203" pitchFamily="34" charset="0"/>
                        </a:rPr>
                        <a:t>R Square</a:t>
                      </a:r>
                    </a:p>
                  </a:txBody>
                  <a:tcPr marL="9525" marR="9525" marT="9525" marB="0" anchor="b"/>
                </a:tc>
                <a:tc>
                  <a:txBody>
                    <a:bodyPr/>
                    <a:lstStyle/>
                    <a:p>
                      <a:pPr algn="l" fontAlgn="b"/>
                      <a:r>
                        <a:rPr lang="en-US" sz="2800" b="0" i="0" u="none" strike="noStrike" dirty="0">
                          <a:solidFill>
                            <a:srgbClr val="000000"/>
                          </a:solidFill>
                          <a:effectLst/>
                          <a:latin typeface="Gill Sans MT" panose="020B0502020104020203" pitchFamily="34" charset="0"/>
                        </a:rPr>
                        <a:t>0.948324423</a:t>
                      </a:r>
                    </a:p>
                  </a:txBody>
                  <a:tcPr marL="9525" marR="9525" marT="9525" marB="0" anchor="b"/>
                </a:tc>
              </a:tr>
              <a:tr h="510488">
                <a:tc>
                  <a:txBody>
                    <a:bodyPr/>
                    <a:lstStyle/>
                    <a:p>
                      <a:pPr algn="l" fontAlgn="b"/>
                      <a:r>
                        <a:rPr lang="en-US" sz="2800" b="0" i="0" u="none" strike="noStrike" dirty="0">
                          <a:solidFill>
                            <a:srgbClr val="000000"/>
                          </a:solidFill>
                          <a:effectLst/>
                          <a:latin typeface="Gill Sans MT" panose="020B0502020104020203" pitchFamily="34" charset="0"/>
                        </a:rPr>
                        <a:t>Standard Error</a:t>
                      </a:r>
                    </a:p>
                  </a:txBody>
                  <a:tcPr marL="9525" marR="9525" marT="9525" marB="0" anchor="b"/>
                </a:tc>
                <a:tc>
                  <a:txBody>
                    <a:bodyPr/>
                    <a:lstStyle/>
                    <a:p>
                      <a:pPr algn="l" fontAlgn="b"/>
                      <a:r>
                        <a:rPr lang="en-US" sz="2800" b="0" i="0" u="none" strike="noStrike" dirty="0">
                          <a:solidFill>
                            <a:srgbClr val="000000"/>
                          </a:solidFill>
                          <a:effectLst/>
                          <a:latin typeface="Gill Sans MT" panose="020B0502020104020203" pitchFamily="34" charset="0"/>
                        </a:rPr>
                        <a:t>2325.364932</a:t>
                      </a:r>
                    </a:p>
                  </a:txBody>
                  <a:tcPr marL="9525" marR="9525" marT="9525" marB="0" anchor="b"/>
                </a:tc>
              </a:tr>
              <a:tr h="533063">
                <a:tc>
                  <a:txBody>
                    <a:bodyPr/>
                    <a:lstStyle/>
                    <a:p>
                      <a:pPr algn="l"/>
                      <a:r>
                        <a:rPr lang="en-US" sz="2800" i="0" dirty="0" smtClean="0">
                          <a:latin typeface="Gill Sans MT" panose="020B0502020104020203" pitchFamily="34" charset="0"/>
                        </a:rPr>
                        <a:t>S</a:t>
                      </a:r>
                      <a:r>
                        <a:rPr lang="en-US" sz="2800" i="0" baseline="-25000" dirty="0" smtClean="0">
                          <a:latin typeface="Gill Sans MT" panose="020B0502020104020203" pitchFamily="34" charset="0"/>
                        </a:rPr>
                        <a:t>E</a:t>
                      </a:r>
                      <a:r>
                        <a:rPr lang="en-US" sz="2800" i="0" baseline="0" dirty="0" smtClean="0">
                          <a:latin typeface="Gill Sans MT" panose="020B0502020104020203" pitchFamily="34" charset="0"/>
                        </a:rPr>
                        <a:t>/</a:t>
                      </a:r>
                      <a:r>
                        <a:rPr lang="en-US" sz="2800" i="0" u="none" baseline="0" dirty="0" smtClean="0">
                          <a:latin typeface="Gill Sans MT" panose="020B0502020104020203" pitchFamily="34" charset="0"/>
                        </a:rPr>
                        <a:t>y</a:t>
                      </a:r>
                      <a:endParaRPr lang="en-US" sz="2800" i="0" dirty="0">
                        <a:latin typeface="Gill Sans MT" panose="020B0502020104020203" pitchFamily="34" charset="0"/>
                      </a:endParaRPr>
                    </a:p>
                  </a:txBody>
                  <a:tcPr anchor="b"/>
                </a:tc>
                <a:tc>
                  <a:txBody>
                    <a:bodyPr/>
                    <a:lstStyle/>
                    <a:p>
                      <a:pPr algn="l" fontAlgn="b"/>
                      <a:r>
                        <a:rPr lang="en-US" sz="2800" b="0" i="0" u="none" strike="noStrike" dirty="0">
                          <a:solidFill>
                            <a:srgbClr val="000000"/>
                          </a:solidFill>
                          <a:effectLst/>
                          <a:latin typeface="Gill Sans MT" panose="020B0502020104020203" pitchFamily="34" charset="0"/>
                        </a:rPr>
                        <a:t>0.296213364</a:t>
                      </a:r>
                    </a:p>
                  </a:txBody>
                  <a:tcPr marL="9525" marR="9525" marT="9525" marB="0" anchor="b"/>
                </a:tc>
              </a:tr>
              <a:tr h="510488">
                <a:tc>
                  <a:txBody>
                    <a:bodyPr/>
                    <a:lstStyle/>
                    <a:p>
                      <a:pPr algn="l" fontAlgn="b"/>
                      <a:r>
                        <a:rPr lang="en-US" sz="2800" b="0" i="0" u="none" strike="noStrike" dirty="0" smtClean="0">
                          <a:solidFill>
                            <a:srgbClr val="000000"/>
                          </a:solidFill>
                          <a:effectLst/>
                          <a:latin typeface="Gill Sans MT" panose="020B0502020104020203" pitchFamily="34" charset="0"/>
                        </a:rPr>
                        <a:t>Significance F</a:t>
                      </a:r>
                      <a:endParaRPr lang="en-US" sz="2800" b="0" i="0" u="none" strike="noStrike" dirty="0">
                        <a:solidFill>
                          <a:srgbClr val="000000"/>
                        </a:solidFill>
                        <a:effectLst/>
                        <a:latin typeface="Gill Sans MT" panose="020B0502020104020203" pitchFamily="34" charset="0"/>
                      </a:endParaRPr>
                    </a:p>
                  </a:txBody>
                  <a:tcPr marL="9525" marR="9525" marT="9525" marB="0" anchor="b"/>
                </a:tc>
                <a:tc>
                  <a:txBody>
                    <a:bodyPr/>
                    <a:lstStyle/>
                    <a:p>
                      <a:pPr algn="l" fontAlgn="b"/>
                      <a:r>
                        <a:rPr lang="en-US" sz="2800" b="0" i="0" u="none" strike="noStrike" dirty="0">
                          <a:solidFill>
                            <a:srgbClr val="000000"/>
                          </a:solidFill>
                          <a:effectLst/>
                          <a:latin typeface="Gill Sans MT" panose="020B0502020104020203" pitchFamily="34" charset="0"/>
                        </a:rPr>
                        <a:t>1.46655E-57</a:t>
                      </a:r>
                    </a:p>
                  </a:txBody>
                  <a:tcPr marL="9525" marR="9525" marT="9525" marB="0" anchor="b"/>
                </a:tc>
              </a:tr>
              <a:tr h="510488">
                <a:tc>
                  <a:txBody>
                    <a:bodyPr/>
                    <a:lstStyle/>
                    <a:p>
                      <a:pPr algn="l" fontAlgn="b"/>
                      <a:r>
                        <a:rPr lang="en-US" sz="2800" b="0" i="0" u="none" strike="noStrike" dirty="0" smtClean="0">
                          <a:solidFill>
                            <a:srgbClr val="000000"/>
                          </a:solidFill>
                          <a:effectLst/>
                          <a:latin typeface="Gill Sans MT" panose="020B0502020104020203" pitchFamily="34" charset="0"/>
                        </a:rPr>
                        <a:t>Observations</a:t>
                      </a:r>
                      <a:endParaRPr lang="en-US" sz="2800" b="0" i="0" u="none" strike="noStrike" dirty="0">
                        <a:solidFill>
                          <a:srgbClr val="000000"/>
                        </a:solidFill>
                        <a:effectLst/>
                        <a:latin typeface="Gill Sans MT" panose="020B0502020104020203" pitchFamily="34" charset="0"/>
                      </a:endParaRPr>
                    </a:p>
                  </a:txBody>
                  <a:tcPr marL="9525" marR="9525" marT="9525" marB="0" anchor="b"/>
                </a:tc>
                <a:tc>
                  <a:txBody>
                    <a:bodyPr/>
                    <a:lstStyle/>
                    <a:p>
                      <a:pPr algn="l" fontAlgn="b"/>
                      <a:r>
                        <a:rPr lang="en-US" sz="2800" b="0" i="0" u="none" strike="noStrike" dirty="0" smtClean="0">
                          <a:solidFill>
                            <a:srgbClr val="000000"/>
                          </a:solidFill>
                          <a:effectLst/>
                          <a:latin typeface="Gill Sans MT" panose="020B0502020104020203" pitchFamily="34" charset="0"/>
                        </a:rPr>
                        <a:t>102</a:t>
                      </a:r>
                      <a:endParaRPr lang="en-US" sz="2800" b="0" i="0" u="none" strike="noStrike" dirty="0">
                        <a:solidFill>
                          <a:srgbClr val="000000"/>
                        </a:solidFill>
                        <a:effectLst/>
                        <a:latin typeface="Gill Sans MT" panose="020B0502020104020203" pitchFamily="34" charset="0"/>
                      </a:endParaRPr>
                    </a:p>
                  </a:txBody>
                  <a:tcPr marL="9525" marR="9525" marT="9525" marB="0" anchor="b"/>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315964719"/>
              </p:ext>
            </p:extLst>
          </p:nvPr>
        </p:nvGraphicFramePr>
        <p:xfrm>
          <a:off x="10626436" y="6947301"/>
          <a:ext cx="8356600" cy="1807463"/>
        </p:xfrm>
        <a:graphic>
          <a:graphicData uri="http://schemas.openxmlformats.org/drawingml/2006/table">
            <a:tbl>
              <a:tblPr firstRow="1" bandRow="1">
                <a:tableStyleId>{5C22544A-7EE6-4342-B048-85BDC9FD1C3A}</a:tableStyleId>
              </a:tblPr>
              <a:tblGrid>
                <a:gridCol w="5426898"/>
                <a:gridCol w="2929702"/>
              </a:tblGrid>
              <a:tr h="556884">
                <a:tc>
                  <a:txBody>
                    <a:bodyPr/>
                    <a:lstStyle/>
                    <a:p>
                      <a:pPr algn="l"/>
                      <a:r>
                        <a:rPr lang="en-US" sz="3000" b="0" dirty="0" smtClean="0">
                          <a:solidFill>
                            <a:schemeClr val="tx1"/>
                          </a:solidFill>
                          <a:latin typeface="Gill Sans MT" panose="020B0502020104020203" pitchFamily="34" charset="0"/>
                        </a:rPr>
                        <a:t>Significant</a:t>
                      </a:r>
                      <a:r>
                        <a:rPr lang="en-US" sz="3000" b="0" baseline="0" dirty="0" smtClean="0">
                          <a:solidFill>
                            <a:schemeClr val="tx1"/>
                          </a:solidFill>
                          <a:latin typeface="Gill Sans MT" panose="020B0502020104020203" pitchFamily="34" charset="0"/>
                        </a:rPr>
                        <a:t> Variables</a:t>
                      </a:r>
                      <a:endParaRPr lang="en-US" sz="3000" b="0" dirty="0">
                        <a:solidFill>
                          <a:schemeClr val="tx1"/>
                        </a:solidFill>
                        <a:latin typeface="Gill Sans MT" panose="020B0502020104020203" pitchFamily="34" charset="0"/>
                      </a:endParaRPr>
                    </a:p>
                  </a:txBody>
                  <a:tcPr anchor="b">
                    <a:solidFill>
                      <a:schemeClr val="accent1">
                        <a:lumMod val="50000"/>
                      </a:schemeClr>
                    </a:solidFill>
                  </a:tcPr>
                </a:tc>
                <a:tc>
                  <a:txBody>
                    <a:bodyPr/>
                    <a:lstStyle/>
                    <a:p>
                      <a:pPr algn="l"/>
                      <a:r>
                        <a:rPr lang="en-US" sz="3000" b="0" dirty="0" smtClean="0">
                          <a:solidFill>
                            <a:schemeClr val="tx1"/>
                          </a:solidFill>
                          <a:latin typeface="Gill Sans MT" panose="020B0502020104020203" pitchFamily="34" charset="0"/>
                        </a:rPr>
                        <a:t>P-Value</a:t>
                      </a:r>
                      <a:endParaRPr lang="en-US" sz="3000" b="0" dirty="0">
                        <a:solidFill>
                          <a:schemeClr val="tx1"/>
                        </a:solidFill>
                        <a:latin typeface="Gill Sans MT" panose="020B0502020104020203" pitchFamily="34" charset="0"/>
                      </a:endParaRPr>
                    </a:p>
                  </a:txBody>
                  <a:tcPr anchor="b">
                    <a:solidFill>
                      <a:schemeClr val="accent1">
                        <a:lumMod val="50000"/>
                      </a:schemeClr>
                    </a:solidFill>
                  </a:tcPr>
                </a:tc>
              </a:tr>
              <a:tr h="597805">
                <a:tc>
                  <a:txBody>
                    <a:bodyPr/>
                    <a:lstStyle/>
                    <a:p>
                      <a:pPr algn="l" fontAlgn="b"/>
                      <a:r>
                        <a:rPr lang="en-US" sz="3000" b="0" i="0" u="none" strike="noStrike" dirty="0">
                          <a:solidFill>
                            <a:sysClr val="windowText" lastClr="000000"/>
                          </a:solidFill>
                          <a:effectLst/>
                          <a:latin typeface="Gill Sans MT" panose="020B0502020104020203" pitchFamily="34" charset="0"/>
                        </a:rPr>
                        <a:t>ln (Population)</a:t>
                      </a:r>
                    </a:p>
                  </a:txBody>
                  <a:tcPr marL="9525" marR="9525" marT="9525" marB="0" anchor="b"/>
                </a:tc>
                <a:tc>
                  <a:txBody>
                    <a:bodyPr/>
                    <a:lstStyle/>
                    <a:p>
                      <a:pPr algn="l"/>
                      <a:r>
                        <a:rPr lang="en-US" sz="3000" dirty="0" smtClean="0">
                          <a:solidFill>
                            <a:sysClr val="windowText" lastClr="000000"/>
                          </a:solidFill>
                          <a:latin typeface="Gill Sans MT" panose="020B0502020104020203" pitchFamily="34" charset="0"/>
                        </a:rPr>
                        <a:t>2.42872E-69</a:t>
                      </a:r>
                      <a:endParaRPr lang="en-US" sz="3000" dirty="0">
                        <a:solidFill>
                          <a:sysClr val="windowText" lastClr="000000"/>
                        </a:solidFill>
                        <a:latin typeface="Gill Sans MT" panose="020B0502020104020203" pitchFamily="34" charset="0"/>
                      </a:endParaRPr>
                    </a:p>
                  </a:txBody>
                  <a:tcPr anchor="b"/>
                </a:tc>
              </a:tr>
              <a:tr h="652774">
                <a:tc>
                  <a:txBody>
                    <a:bodyPr/>
                    <a:lstStyle/>
                    <a:p>
                      <a:pPr algn="l" fontAlgn="b"/>
                      <a:r>
                        <a:rPr lang="en-US" sz="3000" b="0" i="0" u="none" strike="noStrike" dirty="0">
                          <a:solidFill>
                            <a:sysClr val="windowText" lastClr="000000"/>
                          </a:solidFill>
                          <a:effectLst/>
                          <a:latin typeface="Gill Sans MT" panose="020B0502020104020203" pitchFamily="34" charset="0"/>
                        </a:rPr>
                        <a:t>Top Total Corporate Tax Rate (%)</a:t>
                      </a:r>
                    </a:p>
                  </a:txBody>
                  <a:tcPr marL="9525" marR="9525" marT="9525" marB="0" anchor="b"/>
                </a:tc>
                <a:tc>
                  <a:txBody>
                    <a:bodyPr/>
                    <a:lstStyle/>
                    <a:p>
                      <a:pPr algn="l" fontAlgn="b"/>
                      <a:r>
                        <a:rPr lang="en-US" sz="3000" b="0" i="0" u="none" strike="noStrike" dirty="0">
                          <a:solidFill>
                            <a:sysClr val="windowText" lastClr="000000"/>
                          </a:solidFill>
                          <a:effectLst/>
                          <a:latin typeface="Gill Sans MT" panose="020B0502020104020203" pitchFamily="34" charset="0"/>
                        </a:rPr>
                        <a:t>0.022747291</a:t>
                      </a:r>
                    </a:p>
                  </a:txBody>
                  <a:tcPr marL="9525" marR="9525" marT="9525" marB="0" anchor="b"/>
                </a:tc>
              </a:tr>
            </a:tbl>
          </a:graphicData>
        </a:graphic>
      </p:graphicFrame>
      <p:sp>
        <p:nvSpPr>
          <p:cNvPr id="31" name="TextBox 30"/>
          <p:cNvSpPr txBox="1"/>
          <p:nvPr/>
        </p:nvSpPr>
        <p:spPr>
          <a:xfrm>
            <a:off x="10591800" y="3733800"/>
            <a:ext cx="8686800" cy="2677656"/>
          </a:xfrm>
          <a:prstGeom prst="rect">
            <a:avLst/>
          </a:prstGeom>
          <a:noFill/>
        </p:spPr>
        <p:txBody>
          <a:bodyPr wrap="square" rtlCol="0">
            <a:spAutoFit/>
          </a:bodyPr>
          <a:lstStyle/>
          <a:p>
            <a:pPr algn="just"/>
            <a:r>
              <a:rPr lang="en-US" sz="2800" dirty="0" smtClean="0">
                <a:solidFill>
                  <a:schemeClr val="bg1"/>
                </a:solidFill>
                <a:latin typeface="Corbel" panose="020B0503020204020204" pitchFamily="34" charset="0"/>
              </a:rPr>
              <a:t>From the original MLR, Number of New Firms and Population were heavily right skewed. To correct, we took the logarithm of each variable.</a:t>
            </a:r>
          </a:p>
          <a:p>
            <a:pPr algn="just"/>
            <a:endParaRPr lang="en-US" sz="2800" dirty="0" smtClean="0">
              <a:solidFill>
                <a:schemeClr val="bg1"/>
              </a:solidFill>
              <a:latin typeface="Corbel" panose="020B0503020204020204" pitchFamily="34" charset="0"/>
            </a:endParaRPr>
          </a:p>
          <a:p>
            <a:pPr algn="just"/>
            <a:r>
              <a:rPr lang="en-US" sz="2800" dirty="0" smtClean="0">
                <a:solidFill>
                  <a:schemeClr val="bg1"/>
                </a:solidFill>
                <a:latin typeface="Corbel" panose="020B0503020204020204" pitchFamily="34" charset="0"/>
              </a:rPr>
              <a:t>We used Backwards Elimination and found that the following variables were significant.</a:t>
            </a:r>
            <a:endParaRPr lang="en-US" sz="2800" dirty="0">
              <a:solidFill>
                <a:schemeClr val="bg1"/>
              </a:solidFill>
              <a:latin typeface="Corbel" panose="020B0503020204020204" pitchFamily="34" charset="0"/>
            </a:endParaRPr>
          </a:p>
        </p:txBody>
      </p:sp>
      <p:pic>
        <p:nvPicPr>
          <p:cNvPr id="1031" name="Picture 1030"/>
          <p:cNvPicPr>
            <a:picLocks noChangeAspect="1"/>
          </p:cNvPicPr>
          <p:nvPr/>
        </p:nvPicPr>
        <p:blipFill>
          <a:blip r:embed="rId4"/>
          <a:stretch>
            <a:fillRect/>
          </a:stretch>
        </p:blipFill>
        <p:spPr>
          <a:xfrm>
            <a:off x="10478530" y="12905535"/>
            <a:ext cx="8539480" cy="5132773"/>
          </a:xfrm>
          <a:prstGeom prst="rect">
            <a:avLst/>
          </a:prstGeom>
        </p:spPr>
      </p:pic>
      <p:sp>
        <p:nvSpPr>
          <p:cNvPr id="1032" name="TextBox 1031"/>
          <p:cNvSpPr txBox="1"/>
          <p:nvPr/>
        </p:nvSpPr>
        <p:spPr>
          <a:xfrm>
            <a:off x="19972159" y="6482715"/>
            <a:ext cx="5562600" cy="984885"/>
          </a:xfrm>
          <a:prstGeom prst="rect">
            <a:avLst/>
          </a:prstGeom>
          <a:solidFill>
            <a:schemeClr val="accent1">
              <a:lumMod val="50000"/>
            </a:schemeClr>
          </a:solidFill>
        </p:spPr>
        <p:txBody>
          <a:bodyPr wrap="square" rtlCol="0">
            <a:spAutoFit/>
          </a:bodyPr>
          <a:lstStyle/>
          <a:p>
            <a:pPr algn="ctr"/>
            <a:r>
              <a:rPr lang="en-US" dirty="0" smtClean="0"/>
              <a:t>Residual Analysis</a:t>
            </a:r>
            <a:endParaRPr lang="en-US" dirty="0"/>
          </a:p>
        </p:txBody>
      </p:sp>
      <p:sp>
        <p:nvSpPr>
          <p:cNvPr id="1033" name="TextBox 1032"/>
          <p:cNvSpPr txBox="1"/>
          <p:nvPr/>
        </p:nvSpPr>
        <p:spPr>
          <a:xfrm>
            <a:off x="20017509" y="9302115"/>
            <a:ext cx="3962400" cy="984885"/>
          </a:xfrm>
          <a:prstGeom prst="rect">
            <a:avLst/>
          </a:prstGeom>
          <a:solidFill>
            <a:schemeClr val="accent1">
              <a:lumMod val="50000"/>
            </a:schemeClr>
          </a:solidFill>
        </p:spPr>
        <p:txBody>
          <a:bodyPr wrap="square" rtlCol="0">
            <a:spAutoFit/>
          </a:bodyPr>
          <a:lstStyle/>
          <a:p>
            <a:pPr algn="ctr"/>
            <a:r>
              <a:rPr lang="en-US" dirty="0" smtClean="0"/>
              <a:t>Key Results</a:t>
            </a:r>
            <a:endParaRPr lang="en-US" dirty="0"/>
          </a:p>
        </p:txBody>
      </p:sp>
      <p:sp>
        <p:nvSpPr>
          <p:cNvPr id="1034" name="TextBox 1033"/>
          <p:cNvSpPr txBox="1"/>
          <p:nvPr/>
        </p:nvSpPr>
        <p:spPr>
          <a:xfrm>
            <a:off x="19964400" y="10733544"/>
            <a:ext cx="8859336" cy="2677656"/>
          </a:xfrm>
          <a:prstGeom prst="rect">
            <a:avLst/>
          </a:prstGeom>
          <a:noFill/>
        </p:spPr>
        <p:txBody>
          <a:bodyPr wrap="square" rtlCol="0">
            <a:spAutoFit/>
          </a:bodyPr>
          <a:lstStyle/>
          <a:p>
            <a:pPr algn="just"/>
            <a:r>
              <a:rPr lang="en-US" sz="2800" dirty="0" smtClean="0">
                <a:solidFill>
                  <a:schemeClr val="bg1"/>
                </a:solidFill>
                <a:latin typeface="Corbel" panose="020B0503020204020204" pitchFamily="34" charset="0"/>
              </a:rPr>
              <a:t>We found that there was a strong positive correlation between ln(Number of New Firms) and ln(Population), and a weak negative correlation between the dependent variable and Top Corporate Tax Rate. This supports our original hypothesis, excluding variables removed during backwards elimination.</a:t>
            </a:r>
            <a:endParaRPr lang="en-US" sz="2800" dirty="0">
              <a:solidFill>
                <a:schemeClr val="bg1"/>
              </a:solidFill>
              <a:latin typeface="Corbel" panose="020B0503020204020204" pitchFamily="34" charset="0"/>
            </a:endParaRPr>
          </a:p>
        </p:txBody>
      </p:sp>
      <p:sp>
        <p:nvSpPr>
          <p:cNvPr id="1035" name="TextBox 1034"/>
          <p:cNvSpPr txBox="1"/>
          <p:nvPr/>
        </p:nvSpPr>
        <p:spPr>
          <a:xfrm>
            <a:off x="20017509" y="13950315"/>
            <a:ext cx="3937000" cy="984885"/>
          </a:xfrm>
          <a:prstGeom prst="rect">
            <a:avLst/>
          </a:prstGeom>
          <a:solidFill>
            <a:schemeClr val="accent1">
              <a:lumMod val="50000"/>
            </a:schemeClr>
          </a:solidFill>
        </p:spPr>
        <p:txBody>
          <a:bodyPr wrap="square" rtlCol="0">
            <a:spAutoFit/>
          </a:bodyPr>
          <a:lstStyle/>
          <a:p>
            <a:pPr algn="ctr"/>
            <a:r>
              <a:rPr lang="en-US" dirty="0" smtClean="0"/>
              <a:t>Conclusion</a:t>
            </a:r>
            <a:endParaRPr lang="en-US" dirty="0"/>
          </a:p>
        </p:txBody>
      </p:sp>
      <p:sp>
        <p:nvSpPr>
          <p:cNvPr id="1036" name="TextBox 1035"/>
          <p:cNvSpPr txBox="1"/>
          <p:nvPr/>
        </p:nvSpPr>
        <p:spPr>
          <a:xfrm>
            <a:off x="19964400" y="15281970"/>
            <a:ext cx="9956800" cy="3539430"/>
          </a:xfrm>
          <a:prstGeom prst="rect">
            <a:avLst/>
          </a:prstGeom>
          <a:noFill/>
        </p:spPr>
        <p:txBody>
          <a:bodyPr wrap="square" rtlCol="0">
            <a:spAutoFit/>
          </a:bodyPr>
          <a:lstStyle/>
          <a:p>
            <a:pPr algn="just"/>
            <a:r>
              <a:rPr lang="en-US" sz="2800" dirty="0" smtClean="0">
                <a:solidFill>
                  <a:schemeClr val="bg1"/>
                </a:solidFill>
                <a:latin typeface="Corbel" panose="020B0503020204020204" pitchFamily="34" charset="0"/>
              </a:rPr>
              <a:t>Given that population is the most influential factor in a firm’s decision, states could use this information to make it easier and more attractive for people to live there. With higher population, though, comes higher tax rates, a compromise firms must be willing to make. A state’s economy will flourish if more firms incorporate and pay taxes there, but it must balance its population growth with an increase in tax rate and risk deferring firms that wish to keep tax expense low. </a:t>
            </a:r>
            <a:endParaRPr lang="en-US" sz="2800" dirty="0">
              <a:solidFill>
                <a:schemeClr val="bg1"/>
              </a:solidFill>
              <a:latin typeface="Corbel" panose="020B0503020204020204" pitchFamily="34" charset="0"/>
            </a:endParaRPr>
          </a:p>
        </p:txBody>
      </p:sp>
      <p:sp>
        <p:nvSpPr>
          <p:cNvPr id="4" name="TextBox 3"/>
          <p:cNvSpPr txBox="1"/>
          <p:nvPr/>
        </p:nvSpPr>
        <p:spPr>
          <a:xfrm>
            <a:off x="24460200" y="2540282"/>
            <a:ext cx="5962872" cy="1569660"/>
          </a:xfrm>
          <a:prstGeom prst="rect">
            <a:avLst/>
          </a:prstGeom>
          <a:noFill/>
        </p:spPr>
        <p:txBody>
          <a:bodyPr wrap="square" rtlCol="0">
            <a:spAutoFit/>
          </a:bodyPr>
          <a:lstStyle/>
          <a:p>
            <a:pPr algn="r"/>
            <a:r>
              <a:rPr lang="fr-FR" sz="3200" dirty="0">
                <a:solidFill>
                  <a:schemeClr val="bg1"/>
                </a:solidFill>
              </a:rPr>
              <a:t>Group 33: Yilong Hu, </a:t>
            </a:r>
            <a:endParaRPr lang="fr-FR" sz="3200" dirty="0" smtClean="0">
              <a:solidFill>
                <a:schemeClr val="bg1"/>
              </a:solidFill>
            </a:endParaRPr>
          </a:p>
          <a:p>
            <a:pPr algn="r"/>
            <a:r>
              <a:rPr lang="fr-FR" sz="3200" dirty="0" smtClean="0">
                <a:solidFill>
                  <a:schemeClr val="bg1"/>
                </a:solidFill>
              </a:rPr>
              <a:t>Natalie </a:t>
            </a:r>
            <a:r>
              <a:rPr lang="fr-FR" sz="3200" dirty="0">
                <a:solidFill>
                  <a:schemeClr val="bg1"/>
                </a:solidFill>
              </a:rPr>
              <a:t>Imamura, </a:t>
            </a:r>
            <a:endParaRPr lang="fr-FR" sz="3200" dirty="0" smtClean="0">
              <a:solidFill>
                <a:schemeClr val="bg1"/>
              </a:solidFill>
            </a:endParaRPr>
          </a:p>
          <a:p>
            <a:pPr algn="r"/>
            <a:r>
              <a:rPr lang="fr-FR" sz="3200" dirty="0" smtClean="0">
                <a:solidFill>
                  <a:schemeClr val="bg1"/>
                </a:solidFill>
              </a:rPr>
              <a:t>Jiehong </a:t>
            </a:r>
            <a:r>
              <a:rPr lang="fr-FR" sz="3200" dirty="0">
                <a:solidFill>
                  <a:schemeClr val="bg1"/>
                </a:solidFill>
              </a:rPr>
              <a:t>Zhen</a:t>
            </a:r>
            <a:endParaRPr lang="en-US" sz="3200" dirty="0">
              <a:solidFill>
                <a:schemeClr val="bg1"/>
              </a:solidFill>
            </a:endParaRPr>
          </a:p>
        </p:txBody>
      </p:sp>
    </p:spTree>
    <p:extLst>
      <p:ext uri="{BB962C8B-B14F-4D97-AF65-F5344CB8AC3E}">
        <p14:creationId xmlns:p14="http://schemas.microsoft.com/office/powerpoint/2010/main" val="4014687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229</TotalTime>
  <Words>382</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Corbel</vt:lpstr>
      <vt:lpstr>Gill Sans MT</vt:lpstr>
      <vt:lpstr>Times New Roman</vt:lpstr>
      <vt:lpstr>Wingdings</vt:lpstr>
      <vt:lpstr>Celestial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Natalie Imamura</dc:creator>
  <cp:lastModifiedBy>Jesse Gin</cp:lastModifiedBy>
  <cp:revision>28</cp:revision>
  <dcterms:created xsi:type="dcterms:W3CDTF">2015-04-21T20:13:02Z</dcterms:created>
  <dcterms:modified xsi:type="dcterms:W3CDTF">2015-04-22T15:07:30Z</dcterms:modified>
</cp:coreProperties>
</file>