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7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189"/>
    <a:srgbClr val="FEFDFF"/>
    <a:srgbClr val="1D50A2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86392"/>
  </p:normalViewPr>
  <p:slideViewPr>
    <p:cSldViewPr snapToGrid="0" snapToObjects="1">
      <p:cViewPr varScale="1">
        <p:scale>
          <a:sx n="97" d="100"/>
          <a:sy n="97" d="100"/>
        </p:scale>
        <p:origin x="654" y="90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E8DA6A-59C8-4488-89D5-1D018E8D91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1153D-0CCF-42B0-87AA-96AD469B3D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734E4-F607-4B81-939F-31C558CEDDF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22A9E-18BA-452E-96B8-A9740F194C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6C13F-A2A8-4FF2-B7F5-BAB56F99B3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99BF5-F4ED-4F5A-B1D8-F9D1FEEA8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0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2FB89-F71E-40A4-B39E-BD7950A0292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E2CD0-510E-442C-ADC0-DE246CB3A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2CD0-510E-442C-ADC0-DE246CB3A6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2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00" y="1724941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144189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E8DAAA-7DB7-4E84-9BA5-EC075202B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193" y="368123"/>
            <a:ext cx="3016895" cy="8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rgbClr val="14418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55F3C-17F7-48A8-A836-7A29AC99E464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buClr>
                <a:srgbClr val="144189"/>
              </a:buClr>
              <a:defRPr/>
            </a:lvl1pPr>
            <a:lvl2pPr algn="l">
              <a:buClr>
                <a:srgbClr val="144189"/>
              </a:buClr>
              <a:defRPr/>
            </a:lvl2pPr>
            <a:lvl3pPr algn="l">
              <a:buClr>
                <a:srgbClr val="144189"/>
              </a:buClr>
              <a:defRPr/>
            </a:lvl3pPr>
            <a:lvl4pPr algn="l">
              <a:buClr>
                <a:srgbClr val="144189"/>
              </a:buClr>
              <a:defRPr/>
            </a:lvl4pPr>
            <a:lvl5pPr algn="l"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A3E36-DC9A-411C-BB15-170B86533758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>
            <a:lvl1pPr>
              <a:buClr>
                <a:srgbClr val="144189"/>
              </a:buClr>
              <a:defRPr>
                <a:solidFill>
                  <a:srgbClr val="144189"/>
                </a:solidFill>
              </a:defRPr>
            </a:lvl1pPr>
            <a:lvl2pPr>
              <a:buClr>
                <a:srgbClr val="144189"/>
              </a:buClr>
              <a:defRPr>
                <a:solidFill>
                  <a:srgbClr val="144189"/>
                </a:solidFill>
              </a:defRPr>
            </a:lvl2pPr>
            <a:lvl3pPr>
              <a:buClr>
                <a:srgbClr val="144189"/>
              </a:buClr>
              <a:defRPr>
                <a:solidFill>
                  <a:srgbClr val="144189"/>
                </a:solidFill>
              </a:defRPr>
            </a:lvl3pPr>
            <a:lvl4pPr>
              <a:buClr>
                <a:srgbClr val="144189"/>
              </a:buClr>
              <a:defRPr>
                <a:solidFill>
                  <a:srgbClr val="144189"/>
                </a:solidFill>
              </a:defRPr>
            </a:lvl4pPr>
            <a:lvl5pPr>
              <a:buClr>
                <a:srgbClr val="144189"/>
              </a:buClr>
              <a:defRPr>
                <a:solidFill>
                  <a:srgbClr val="144189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fld id="{54A66834-2E9C-4484-AF20-EB2FB1F3FBF9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4984A5-C0A5-4FD6-A2E2-9FB69A2B94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238107" y="0"/>
            <a:ext cx="912065" cy="9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778000"/>
            <a:ext cx="11029615" cy="408080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6AECC-48B7-4798-B229-11C3053B2762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1D1593-52DC-4284-9CC3-DF71365A9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28470" y="0"/>
            <a:ext cx="1209675" cy="12954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259D7DF-1164-4989-B7F3-DBEC01534007}"/>
              </a:ext>
            </a:extLst>
          </p:cNvPr>
          <p:cNvSpPr txBox="1">
            <a:spLocks/>
          </p:cNvSpPr>
          <p:nvPr userDrawn="1"/>
        </p:nvSpPr>
        <p:spPr>
          <a:xfrm>
            <a:off x="8918413" y="639421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kern="1200">
                <a:solidFill>
                  <a:srgbClr val="144189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3ACC35-2897-48A2-B816-3D673ED1A050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rgbClr val="14418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rgbClr val="144189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7AFD3-D4FE-412E-89C6-A3B457CE2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047215" y="5178549"/>
            <a:ext cx="1077931" cy="1154320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33FE32-3141-42B0-910C-BC68FD6CD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66013" y="642437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144189"/>
                </a:solidFill>
              </a:defRPr>
            </a:lvl1pPr>
          </a:lstStyle>
          <a:p>
            <a:fld id="{833ACC35-2897-48A2-B816-3D673ED1A050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728316"/>
            <a:ext cx="5422391" cy="4421275"/>
          </a:xfrm>
        </p:spPr>
        <p:txBody>
          <a:bodyPr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748414"/>
            <a:ext cx="5422392" cy="4401178"/>
          </a:xfrm>
        </p:spPr>
        <p:txBody>
          <a:bodyPr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C7433-93B8-4EA6-820A-A7D3A699AD7D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4784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144189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390048"/>
            <a:ext cx="5393100" cy="3471005"/>
          </a:xfrm>
        </p:spPr>
        <p:txBody>
          <a:bodyPr anchor="t"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533365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144189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407416"/>
            <a:ext cx="5393100" cy="3453637"/>
          </a:xfrm>
        </p:spPr>
        <p:txBody>
          <a:bodyPr anchor="t"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14260" y="5989413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4263E9E7-01E3-40F7-BF08-01A3E30CC9AE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66013" y="6080741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8422F1CC-D434-4402-B64E-18D3CDA6A40B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E404E9-94BE-4DDE-88FC-C885A826DCA1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61171" y="5993745"/>
            <a:ext cx="2844799" cy="36512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fld id="{E1172602-C551-4FAF-9908-BB418EC3018E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083BAE-52C1-493C-B4ED-FCAF46DDD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005970" y="5175829"/>
            <a:ext cx="1209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383148"/>
            <a:ext cx="11029620" cy="4752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66013" y="624181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144189"/>
                </a:solidFill>
              </a:defRPr>
            </a:lvl1pPr>
          </a:lstStyle>
          <a:p>
            <a:fld id="{DF28CFF5-CC13-4782-B830-4698C3EF20AE}" type="datetime1">
              <a:rPr kumimoji="1" lang="zh-CN" altLang="en-US" smtClean="0"/>
              <a:pPr/>
              <a:t>2024/12/12</a:t>
            </a:fld>
            <a:endParaRPr kumimoji="1" lang="zh-CN" alt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950C868-555E-4288-85E5-AA8BA7E49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72149"/>
          <a:stretch/>
        </p:blipFill>
        <p:spPr>
          <a:xfrm>
            <a:off x="10940497" y="0"/>
            <a:ext cx="1209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omiechen/THU-PPT-The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695241"/>
            <a:ext cx="10993549" cy="2123126"/>
          </a:xfrm>
          <a:solidFill>
            <a:srgbClr val="144189"/>
          </a:solidFill>
        </p:spPr>
        <p:txBody>
          <a:bodyPr/>
          <a:lstStyle/>
          <a:p>
            <a:r>
              <a:rPr lang="zh-CN" altLang="en-US" dirty="0"/>
              <a:t>哈工大简约主题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顶边风格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endParaRPr lang="en-US" altLang="zh-CN" dirty="0">
              <a:solidFill>
                <a:srgbClr val="144189"/>
              </a:solidFill>
            </a:endParaRPr>
          </a:p>
          <a:p>
            <a:r>
              <a:rPr lang="en-US" altLang="zh-CN" dirty="0">
                <a:solidFill>
                  <a:srgbClr val="144189"/>
                </a:solidFill>
              </a:rPr>
              <a:t>School</a:t>
            </a:r>
          </a:p>
          <a:p>
            <a:fld id="{9BA8E4F3-E6B1-42BC-AFE0-5346C4B990A7}" type="datetime2">
              <a:rPr lang="zh-CN" altLang="en-US" smtClean="0">
                <a:solidFill>
                  <a:srgbClr val="144189"/>
                </a:solidFill>
              </a:rPr>
              <a:t>2024年12月12日</a:t>
            </a:fld>
            <a:endParaRPr lang="zh-CN" altLang="en-US" dirty="0">
              <a:solidFill>
                <a:srgbClr val="1441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本哈工大主题模板实际上编辑了幻灯片母版，使图案和配色固定下来，使用时可类似于使用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3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97081-C4EE-449A-8DE8-D6C767C20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C25B3F67-6681-41A3-B920-5AF7AF9CC4AA}" type="datetime2">
              <a:rPr kumimoji="1" lang="zh-CN" altLang="en-US" smtClean="0"/>
              <a:t>2024年12月12日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78243-909F-4888-943A-E5505F7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6B-DEF8-4CDE-85ED-B40C7D693FDA}" type="datetime2">
              <a:rPr kumimoji="1" lang="zh-CN" altLang="en-US" smtClean="0"/>
              <a:t>2024年12月12日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感谢倾听！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endParaRPr kumimoji="1" lang="en-US" altLang="zh-CN" dirty="0">
              <a:solidFill>
                <a:srgbClr val="144189"/>
              </a:solidFill>
            </a:endParaRPr>
          </a:p>
          <a:p>
            <a:r>
              <a:rPr kumimoji="1" lang="en-US" altLang="zh-CN" dirty="0">
                <a:solidFill>
                  <a:srgbClr val="144189"/>
                </a:solidFill>
              </a:rPr>
              <a:t>9999</a:t>
            </a:r>
            <a:r>
              <a:rPr kumimoji="1" lang="zh-CN" altLang="en-US" dirty="0">
                <a:solidFill>
                  <a:srgbClr val="144189"/>
                </a:solidFill>
              </a:rPr>
              <a:t>年</a:t>
            </a:r>
            <a:r>
              <a:rPr kumimoji="1" lang="en-US" altLang="zh-CN" dirty="0">
                <a:solidFill>
                  <a:srgbClr val="144189"/>
                </a:solidFill>
              </a:rPr>
              <a:t>13</a:t>
            </a:r>
            <a:r>
              <a:rPr kumimoji="1" lang="zh-CN" altLang="en-US" dirty="0">
                <a:solidFill>
                  <a:srgbClr val="144189"/>
                </a:solidFill>
              </a:rPr>
              <a:t>月</a:t>
            </a:r>
            <a:r>
              <a:rPr kumimoji="1" lang="en-US" altLang="zh-CN" dirty="0">
                <a:solidFill>
                  <a:srgbClr val="144189"/>
                </a:solidFill>
              </a:rPr>
              <a:t>32</a:t>
            </a:r>
            <a:r>
              <a:rPr kumimoji="1" lang="zh-CN" altLang="en-US" dirty="0">
                <a:solidFill>
                  <a:srgbClr val="144189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4066</TotalTime>
  <Words>219</Words>
  <Application>Microsoft Office PowerPoint</Application>
  <PresentationFormat>宽屏</PresentationFormat>
  <Paragraphs>38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华文中宋</vt:lpstr>
      <vt:lpstr>Gill Sans MT</vt:lpstr>
      <vt:lpstr>Wingdings</vt:lpstr>
      <vt:lpstr>Wingdings 2</vt:lpstr>
      <vt:lpstr>清华简约主题-顶边-16:9</vt:lpstr>
      <vt:lpstr>哈工大简约主题PPT模板 顶边风格 16:9</vt:lpstr>
      <vt:lpstr>目录</vt:lpstr>
      <vt:lpstr>使用方法</vt:lpstr>
      <vt:lpstr>艾敝舍</vt:lpstr>
      <vt:lpstr>下一个章节</vt:lpstr>
      <vt:lpstr>竖排文本</vt:lpstr>
      <vt:lpstr>感谢倾听！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YingjiaoHu</cp:lastModifiedBy>
  <cp:revision>1196</cp:revision>
  <cp:lastPrinted>2020-04-04T02:50:47Z</cp:lastPrinted>
  <dcterms:created xsi:type="dcterms:W3CDTF">2020-01-04T07:43:38Z</dcterms:created>
  <dcterms:modified xsi:type="dcterms:W3CDTF">2024-12-12T09:19:49Z</dcterms:modified>
</cp:coreProperties>
</file>