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3.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1.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20.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84" r:id="rId1"/>
    <p:sldMasterId id="2147484048" r:id="rId2"/>
  </p:sldMasterIdLst>
  <p:notesMasterIdLst>
    <p:notesMasterId r:id="rId23"/>
  </p:notesMasterIdLst>
  <p:sldIdLst>
    <p:sldId id="301" r:id="rId3"/>
    <p:sldId id="268" r:id="rId4"/>
    <p:sldId id="367" r:id="rId5"/>
    <p:sldId id="431" r:id="rId6"/>
    <p:sldId id="432" r:id="rId7"/>
    <p:sldId id="433" r:id="rId8"/>
    <p:sldId id="434" r:id="rId9"/>
    <p:sldId id="435" r:id="rId10"/>
    <p:sldId id="452" r:id="rId11"/>
    <p:sldId id="453" r:id="rId12"/>
    <p:sldId id="436" r:id="rId13"/>
    <p:sldId id="456" r:id="rId14"/>
    <p:sldId id="450" r:id="rId15"/>
    <p:sldId id="437" r:id="rId16"/>
    <p:sldId id="438" r:id="rId17"/>
    <p:sldId id="451" r:id="rId18"/>
    <p:sldId id="439" r:id="rId19"/>
    <p:sldId id="440" r:id="rId20"/>
    <p:sldId id="441" r:id="rId21"/>
    <p:sldId id="328" r:id="rId22"/>
  </p:sldIdLst>
  <p:sldSz cx="12192000" cy="6858000"/>
  <p:notesSz cx="6858000" cy="9144000"/>
  <p:embeddedFontLst>
    <p:embeddedFont>
      <p:font typeface="#9Slide07 IcielSoup of Justice" panose="020B0604020202020204" charset="0"/>
      <p:regular r:id="rId24"/>
    </p:embeddedFont>
    <p:embeddedFont>
      <p:font typeface="Bodoni MT Black" panose="02070A03080606020203" pitchFamily="18" charset="0"/>
      <p:bold r:id="rId25"/>
      <p:boldItalic r:id="rId26"/>
    </p:embeddedFont>
    <p:embeddedFont>
      <p:font typeface="Calibri" panose="020F0502020204030204" pitchFamily="34" charset="0"/>
      <p:regular r:id="rId27"/>
      <p:bold r:id="rId28"/>
      <p:italic r:id="rId29"/>
      <p:boldItalic r:id="rId30"/>
    </p:embeddedFont>
    <p:embeddedFont>
      <p:font typeface="Impact" panose="020B0806030902050204" pitchFamily="34" charset="0"/>
      <p:regular r:id="rId31"/>
    </p:embeddedFont>
    <p:embeddedFont>
      <p:font typeface="Open Sans" panose="020B0606030504020204" pitchFamily="34"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64052" autoAdjust="0"/>
  </p:normalViewPr>
  <p:slideViewPr>
    <p:cSldViewPr>
      <p:cViewPr varScale="1">
        <p:scale>
          <a:sx n="53" d="100"/>
          <a:sy n="53" d="100"/>
        </p:scale>
        <p:origin x="1795" y="43"/>
      </p:cViewPr>
      <p:guideLst>
        <p:guide orient="horz" pos="2160"/>
        <p:guide pos="3840"/>
      </p:guideLst>
    </p:cSldViewPr>
  </p:slideViewPr>
  <p:notesTextViewPr>
    <p:cViewPr>
      <p:scale>
        <a:sx n="3" d="2"/>
        <a:sy n="3" d="2"/>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heme" Target="../theme/theme3.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custDataLst>
              <p:tags r:id="rId3"/>
            </p:custDataLst>
          </p:nvPr>
        </p:nvSpPr>
        <p:spPr>
          <a:xfrm>
            <a:off x="3884613" y="0"/>
            <a:ext cx="2971800" cy="457200"/>
          </a:xfrm>
          <a:prstGeom prst="rect">
            <a:avLst/>
          </a:prstGeom>
        </p:spPr>
        <p:txBody>
          <a:bodyPr vert="horz" lIns="91440" tIns="45720" rIns="91440" bIns="45720" rtlCol="0"/>
          <a:lstStyle>
            <a:lvl1pPr algn="r">
              <a:defRPr sz="1200"/>
            </a:lvl1pPr>
          </a:lstStyle>
          <a:p>
            <a:fld id="{6FFEAA19-E056-4BB2-9E69-AC518C58D19E}" type="datetimeFigureOut">
              <a:rPr lang="en-US" smtClean="0"/>
              <a:t>10/18/2022</a:t>
            </a:fld>
            <a:endParaRPr lang="en-US"/>
          </a:p>
        </p:txBody>
      </p:sp>
      <p:sp>
        <p:nvSpPr>
          <p:cNvPr id="4" name="Slide Image Placeholder 3"/>
          <p:cNvSpPr>
            <a:spLocks noGrp="1" noRot="1" noChangeAspect="1"/>
          </p:cNvSpPr>
          <p:nvPr>
            <p:ph type="sldImg" idx="2"/>
            <p:custDataLst>
              <p:tags r:id="rId4"/>
            </p:custDataLst>
          </p:nvPr>
        </p:nvSpPr>
        <p:spPr>
          <a:xfrm>
            <a:off x="381000" y="685800"/>
            <a:ext cx="6096000" cy="3429000"/>
          </a:xfrm>
          <a:prstGeom prst="rect">
            <a:avLst/>
          </a:prstGeom>
          <a:noFill/>
          <a:ln w="12700">
            <a:solidFill>
              <a:prstClr val="black"/>
            </a:solidFill>
          </a:ln>
        </p:spPr>
      </p:sp>
      <p:sp>
        <p:nvSpPr>
          <p:cNvPr id="5" name="Notes Placeholder 4"/>
          <p:cNvSpPr>
            <a:spLocks noGrp="1"/>
          </p:cNvSpPr>
          <p:nvPr>
            <p:ph type="body" sz="quarter" idx="3"/>
            <p:custDataLst>
              <p:tags r:id="rId5"/>
            </p:custDataLst>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custDataLst>
              <p:tags r:id="rId6"/>
            </p:custDataLst>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custDataLst>
              <p:tags r:id="rId7"/>
            </p:custDataLst>
          </p:nvPr>
        </p:nvSpPr>
        <p:spPr>
          <a:xfrm>
            <a:off x="3884613" y="8685213"/>
            <a:ext cx="2971800" cy="457200"/>
          </a:xfrm>
          <a:prstGeom prst="rect">
            <a:avLst/>
          </a:prstGeom>
        </p:spPr>
        <p:txBody>
          <a:bodyPr vert="horz" lIns="91440" tIns="45720" rIns="91440" bIns="45720" rtlCol="0" anchor="b"/>
          <a:lstStyle>
            <a:lvl1pPr algn="r">
              <a:defRPr sz="1200"/>
            </a:lvl1pPr>
          </a:lstStyle>
          <a:p>
            <a:fld id="{5C5DF4A9-D96E-4D52-89FC-18FB20E4FF62}" type="slidenum">
              <a:rPr lang="en-US" smtClean="0"/>
              <a:t>‹#›</a:t>
            </a:fld>
            <a:endParaRPr lang="en-US"/>
          </a:p>
        </p:txBody>
      </p:sp>
    </p:spTree>
    <p:extLst>
      <p:ext uri="{BB962C8B-B14F-4D97-AF65-F5344CB8AC3E}">
        <p14:creationId xmlns:p14="http://schemas.microsoft.com/office/powerpoint/2010/main" val="835542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eb.lotuscdn.vn/2021/9/9/7a336a75d0f49d0cbc09617e7faeab3d_61397ac2cbc330d5924a03e4_screenshot_from_2021-09-09_10-08-29.p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ytorch.org/docs/stable/torchvision/transforms.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albumentations.readthedocs.io/en/latest/"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notesMaster" Target="../notesMasters/notesMaster1.xml"/><Relationship Id="rId2" Type="http://schemas.openxmlformats.org/officeDocument/2006/relationships/tags" Target="../tags/tag192.xml"/><Relationship Id="rId1" Type="http://schemas.openxmlformats.org/officeDocument/2006/relationships/tags" Target="../tags/tag191.xml"/><Relationship Id="rId4"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etech.jp/blog/what-is-the-deep-learning-mechanism-of-artificial-intelligence-9059"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trituenhantao.github.io/2020/08/21/keras-la-gi-gioi-thieu-ve-kera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custDataLst>
              <p:tags r:id="rId1"/>
            </p:custDataLst>
          </p:nvPr>
        </p:nvSpPr>
        <p:spPr>
          <a:xfrm>
            <a:off x="381000" y="685800"/>
            <a:ext cx="6096000" cy="3429000"/>
          </a:xfrm>
        </p:spPr>
      </p:sp>
      <p:sp>
        <p:nvSpPr>
          <p:cNvPr id="3" name="Notes Placeholder 2"/>
          <p:cNvSpPr>
            <a:spLocks noGrp="1"/>
          </p:cNvSpPr>
          <p:nvPr>
            <p:ph type="body" idx="1"/>
            <p:custDataLst>
              <p:tags r:id="rId2"/>
            </p:custDataLst>
          </p:nvPr>
        </p:nvSpPr>
        <p:spPr/>
        <p:txBody>
          <a:bodyPr/>
          <a:lstStyle/>
          <a:p>
            <a:endParaRPr lang="vi-VN"/>
          </a:p>
        </p:txBody>
      </p:sp>
    </p:spTree>
    <p:extLst>
      <p:ext uri="{BB962C8B-B14F-4D97-AF65-F5344CB8AC3E}">
        <p14:creationId xmlns:p14="http://schemas.microsoft.com/office/powerpoint/2010/main" val="3666277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vi-VN" u="none" strike="noStrike" dirty="0">
                <a:solidFill>
                  <a:srgbClr val="333333"/>
                </a:solidFill>
                <a:effectLst/>
              </a:rPr>
              <a:t>Ngoài các Layers được định nghĩa sẵn, PyTorch cũng cung cấp các mô hình nổi tiếng như VGG, ResNet, DenseNet,... và các pretrained. Một ví dụ khác về việc sử dụng phương pháp transfer learning với pretrained trên ImageNet dataset:</a:t>
            </a:r>
          </a:p>
          <a:p>
            <a:br>
              <a:rPr lang="vi-VN" u="none" strike="noStrike" dirty="0">
                <a:solidFill>
                  <a:srgbClr val="1F9FFC"/>
                </a:solidFill>
                <a:effectLst/>
                <a:hlinkClick r:id="rId3"/>
              </a:rPr>
            </a:br>
            <a:r>
              <a:rPr lang="vi-VN" i="1" u="none" strike="noStrike" dirty="0">
                <a:solidFill>
                  <a:srgbClr val="333333"/>
                </a:solidFill>
                <a:effectLst/>
                <a:latin typeface="inherit"/>
              </a:rPr>
              <a:t>nn.Sequential(*list(backbone.children())[:-1])</a:t>
            </a:r>
            <a:r>
              <a:rPr lang="vi-VN" b="1" i="0" dirty="0">
                <a:solidFill>
                  <a:srgbClr val="333333"/>
                </a:solidFill>
                <a:effectLst/>
                <a:latin typeface="Quicksand"/>
              </a:rPr>
              <a:t> sử dụng các lớp để trích xuất đặc trưng. </a:t>
            </a:r>
            <a:r>
              <a:rPr lang="vi-VN" i="1" u="none" strike="noStrike" dirty="0">
                <a:solidFill>
                  <a:srgbClr val="333333"/>
                </a:solidFill>
                <a:effectLst/>
                <a:latin typeface="inherit"/>
              </a:rPr>
              <a:t>*list(backbone.children())[:-1]</a:t>
            </a:r>
            <a:r>
              <a:rPr lang="vi-VN" b="1" i="0" dirty="0">
                <a:solidFill>
                  <a:srgbClr val="333333"/>
                </a:solidFill>
                <a:effectLst/>
                <a:latin typeface="Quicksand"/>
              </a:rPr>
              <a:t> loại bỏ lớp FC cuối cùng trong mô hình pretrained (FC(Number_features, 1000)).</a:t>
            </a:r>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10</a:t>
            </a:fld>
            <a:endParaRPr lang="en-US"/>
          </a:p>
        </p:txBody>
      </p:sp>
    </p:spTree>
    <p:extLst>
      <p:ext uri="{BB962C8B-B14F-4D97-AF65-F5344CB8AC3E}">
        <p14:creationId xmlns:p14="http://schemas.microsoft.com/office/powerpoint/2010/main" val="2399188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1" i="0" dirty="0">
                <a:solidFill>
                  <a:srgbClr val="555555"/>
                </a:solidFill>
                <a:effectLst/>
                <a:latin typeface="inherit"/>
              </a:rPr>
              <a:t>Dataset</a:t>
            </a:r>
            <a:r>
              <a:rPr lang="vi-VN" b="0" i="0" dirty="0">
                <a:solidFill>
                  <a:srgbClr val="555555"/>
                </a:solidFill>
                <a:effectLst/>
                <a:latin typeface="inherit"/>
              </a:rPr>
              <a:t>: Tạo được những mô hình thì bước tiếp theo là tạo dữ liệu chia thành tập train, val, test và cho qua mô hình theo từng batch size nhằm hướng đến mục đích huấn luyện cho mô hình đó. Trước khi custom một Dataset , bạn nên tìm hiểu thư viện hỗ trợ tạo Dataset (thư viện được khuyến khích giới thiệu là torchvision.datasets.ImageFolder) nhưng lưu ý là dữ liệu của bạn đã được chia ra tập train, val, test theo format sau.</a:t>
            </a:r>
          </a:p>
          <a:p>
            <a:pPr algn="l">
              <a:buFont typeface="Arial" panose="020B0604020202020204" pitchFamily="34" charset="0"/>
              <a:buChar char="•"/>
            </a:pPr>
            <a:endParaRPr lang="vi-VN" b="0" i="0" dirty="0">
              <a:solidFill>
                <a:srgbClr val="555555"/>
              </a:solidFill>
              <a:effectLst/>
              <a:latin typeface="inherit"/>
            </a:endParaRPr>
          </a:p>
          <a:p>
            <a:pPr algn="l"/>
            <a:r>
              <a:rPr lang="vi-VN" b="0" i="0" dirty="0">
                <a:solidFill>
                  <a:srgbClr val="555555"/>
                </a:solidFill>
                <a:effectLst/>
                <a:latin typeface="inherit"/>
              </a:rPr>
              <a:t>Tuy nhiên trong thực tế sẽ không có data để theo format như thế này nên việc bạn biết </a:t>
            </a:r>
            <a:r>
              <a:rPr lang="vi-VN" b="1" i="0" dirty="0">
                <a:solidFill>
                  <a:srgbClr val="555555"/>
                </a:solidFill>
                <a:effectLst/>
                <a:latin typeface="inherit"/>
              </a:rPr>
              <a:t>customize dataset</a:t>
            </a:r>
            <a:r>
              <a:rPr lang="vi-VN" b="0" i="0" dirty="0">
                <a:solidFill>
                  <a:srgbClr val="555555"/>
                </a:solidFill>
                <a:effectLst/>
                <a:latin typeface="inherit"/>
              </a:rPr>
              <a:t> là rất quan trọng. Chúng ta sẽ tạo dataset thành một lớp giống như model trên kia và có 3 lớp bắt buộc.</a:t>
            </a:r>
            <a:endParaRPr lang="vi-VN" b="0" i="0" dirty="0">
              <a:solidFill>
                <a:srgbClr val="555555"/>
              </a:solidFill>
              <a:effectLst/>
              <a:latin typeface="Roboto" panose="02000000000000000000" pitchFamily="2" charset="0"/>
            </a:endParaRPr>
          </a:p>
          <a:p>
            <a:br>
              <a:rPr lang="vi-VN" dirty="0"/>
            </a:br>
            <a:endParaRPr lang="vi-VN" b="0" i="0" dirty="0">
              <a:solidFill>
                <a:srgbClr val="555555"/>
              </a:solidFill>
              <a:effectLst/>
              <a:latin typeface="inherit"/>
            </a:endParaRPr>
          </a:p>
          <a:p>
            <a:pPr algn="l">
              <a:buFont typeface="Arial" panose="020B0604020202020204" pitchFamily="34" charset="0"/>
              <a:buChar char="•"/>
            </a:pPr>
            <a:endParaRPr lang="vi-VN" b="0" i="0" dirty="0">
              <a:solidFill>
                <a:srgbClr val="555555"/>
              </a:solidFill>
              <a:effectLst/>
              <a:latin typeface="inherit"/>
            </a:endParaRPr>
          </a:p>
          <a:p>
            <a:br>
              <a:rPr lang="vi-VN" dirty="0"/>
            </a:br>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11</a:t>
            </a:fld>
            <a:endParaRPr lang="en-US"/>
          </a:p>
        </p:txBody>
      </p:sp>
    </p:spTree>
    <p:extLst>
      <p:ext uri="{BB962C8B-B14F-4D97-AF65-F5344CB8AC3E}">
        <p14:creationId xmlns:p14="http://schemas.microsoft.com/office/powerpoint/2010/main" val="1375703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i="0" dirty="0">
                <a:solidFill>
                  <a:srgbClr val="333333"/>
                </a:solidFill>
                <a:effectLst/>
                <a:latin typeface="Quicksand"/>
              </a:rPr>
              <a:t>PyTorch cung cấp sẵn các Dataset nổi tiếng trong </a:t>
            </a:r>
            <a:r>
              <a:rPr lang="vi-VN" i="1" u="none" strike="noStrike" dirty="0">
                <a:solidFill>
                  <a:srgbClr val="333333"/>
                </a:solidFill>
                <a:effectLst/>
                <a:latin typeface="inherit"/>
              </a:rPr>
              <a:t>torch.utils.data.Dataset </a:t>
            </a:r>
            <a:r>
              <a:rPr lang="vi-VN" b="1" i="0" dirty="0">
                <a:solidFill>
                  <a:srgbClr val="333333"/>
                </a:solidFill>
                <a:effectLst/>
                <a:latin typeface="Quicksand"/>
              </a:rPr>
              <a:t>như </a:t>
            </a:r>
            <a:r>
              <a:rPr lang="vi-VN" i="1" u="none" strike="noStrike" dirty="0">
                <a:solidFill>
                  <a:srgbClr val="333333"/>
                </a:solidFill>
                <a:effectLst/>
                <a:latin typeface="inherit"/>
              </a:rPr>
              <a:t>CelebA, CIFAR, COCO, EMNIST, Fashion-MNIST, Flickr, HMDB51, ImageNet, MNIST, VOC, WIDERFACE,...</a:t>
            </a:r>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12</a:t>
            </a:fld>
            <a:endParaRPr lang="en-US"/>
          </a:p>
        </p:txBody>
      </p:sp>
    </p:spTree>
    <p:extLst>
      <p:ext uri="{BB962C8B-B14F-4D97-AF65-F5344CB8AC3E}">
        <p14:creationId xmlns:p14="http://schemas.microsoft.com/office/powerpoint/2010/main" val="237728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1" i="0" dirty="0">
                <a:solidFill>
                  <a:srgbClr val="555555"/>
                </a:solidFill>
                <a:effectLst/>
                <a:latin typeface="inherit"/>
              </a:rPr>
              <a:t>Dataset</a:t>
            </a:r>
            <a:r>
              <a:rPr lang="vi-VN" b="0" i="0" dirty="0">
                <a:solidFill>
                  <a:srgbClr val="555555"/>
                </a:solidFill>
                <a:effectLst/>
                <a:latin typeface="inherit"/>
              </a:rPr>
              <a:t>: Tạo được những mô hình thì bước tiếp theo là tạo dữ liệu chia thành tập train, val, test và cho qua mô hình theo từng batch size nhằm hướng đến mục đích huấn luyện cho mô hình đó. Trước khi custom một Dataset , bạn nên tìm hiểu thư viện hỗ trợ tạo Dataset (thư viện được khuyến khích giới thiệu là torchvision.datasets.ImageFolder) nhưng lưu ý là dữ liệu của bạn đã được chia ra tập train, val, test theo format sau.</a:t>
            </a:r>
          </a:p>
          <a:p>
            <a:pPr algn="l">
              <a:buFont typeface="Arial" panose="020B0604020202020204" pitchFamily="34" charset="0"/>
              <a:buChar char="•"/>
            </a:pPr>
            <a:endParaRPr lang="vi-VN" b="0" i="0" dirty="0">
              <a:solidFill>
                <a:srgbClr val="555555"/>
              </a:solidFill>
              <a:effectLst/>
              <a:latin typeface="inherit"/>
            </a:endParaRPr>
          </a:p>
          <a:p>
            <a:pPr algn="l"/>
            <a:r>
              <a:rPr lang="vi-VN" b="0" i="0" dirty="0">
                <a:solidFill>
                  <a:srgbClr val="555555"/>
                </a:solidFill>
                <a:effectLst/>
                <a:latin typeface="inherit"/>
              </a:rPr>
              <a:t>Tuy nhiên trong thực tế sẽ không có data để theo format như thế này nên việc bạn biết </a:t>
            </a:r>
            <a:r>
              <a:rPr lang="vi-VN" b="1" i="0" dirty="0">
                <a:solidFill>
                  <a:srgbClr val="555555"/>
                </a:solidFill>
                <a:effectLst/>
                <a:latin typeface="inherit"/>
              </a:rPr>
              <a:t>customize dataset</a:t>
            </a:r>
            <a:r>
              <a:rPr lang="vi-VN" b="0" i="0" dirty="0">
                <a:solidFill>
                  <a:srgbClr val="555555"/>
                </a:solidFill>
                <a:effectLst/>
                <a:latin typeface="inherit"/>
              </a:rPr>
              <a:t> là rất quan trọng. Chúng ta sẽ tạo dataset thành một lớp giống như model trên kia và có 3 lớp bắt buộc.</a:t>
            </a:r>
            <a:endParaRPr lang="vi-VN" b="0" i="0" dirty="0">
              <a:solidFill>
                <a:srgbClr val="555555"/>
              </a:solidFill>
              <a:effectLst/>
              <a:latin typeface="Roboto" panose="02000000000000000000" pitchFamily="2" charset="0"/>
            </a:endParaRPr>
          </a:p>
          <a:p>
            <a:br>
              <a:rPr lang="vi-VN" dirty="0"/>
            </a:br>
            <a:endParaRPr lang="vi-VN" b="0" i="0" dirty="0">
              <a:solidFill>
                <a:srgbClr val="555555"/>
              </a:solidFill>
              <a:effectLst/>
              <a:latin typeface="inherit"/>
            </a:endParaRPr>
          </a:p>
          <a:p>
            <a:pPr algn="l">
              <a:buFont typeface="Arial" panose="020B0604020202020204" pitchFamily="34" charset="0"/>
              <a:buChar char="•"/>
            </a:pPr>
            <a:endParaRPr lang="vi-VN" b="0" i="0" dirty="0">
              <a:solidFill>
                <a:srgbClr val="555555"/>
              </a:solidFill>
              <a:effectLst/>
              <a:latin typeface="inherit"/>
            </a:endParaRPr>
          </a:p>
          <a:p>
            <a:br>
              <a:rPr lang="vi-VN" dirty="0"/>
            </a:br>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13</a:t>
            </a:fld>
            <a:endParaRPr lang="en-US"/>
          </a:p>
        </p:txBody>
      </p:sp>
    </p:spTree>
    <p:extLst>
      <p:ext uri="{BB962C8B-B14F-4D97-AF65-F5344CB8AC3E}">
        <p14:creationId xmlns:p14="http://schemas.microsoft.com/office/powerpoint/2010/main" val="1574776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555555"/>
                </a:solidFill>
                <a:effectLst/>
                <a:latin typeface="inherit"/>
              </a:rPr>
              <a:t>Đó là :</a:t>
            </a:r>
            <a:endParaRPr lang="vi-VN" b="0" i="0" dirty="0">
              <a:solidFill>
                <a:srgbClr val="555555"/>
              </a:solidFill>
              <a:effectLst/>
              <a:latin typeface="Roboto" panose="02000000000000000000" pitchFamily="2" charset="0"/>
            </a:endParaRPr>
          </a:p>
          <a:p>
            <a:pPr algn="l">
              <a:buFont typeface="Arial" panose="020B0604020202020204" pitchFamily="34" charset="0"/>
              <a:buChar char="•"/>
            </a:pPr>
            <a:r>
              <a:rPr lang="vi-VN" b="0" i="0" dirty="0">
                <a:solidFill>
                  <a:srgbClr val="555555"/>
                </a:solidFill>
                <a:effectLst/>
                <a:latin typeface="inherit"/>
              </a:rPr>
              <a:t>init: hàm khởi tạo, nhận vào các tham số và khởi tạo tham số tương ứng.</a:t>
            </a:r>
          </a:p>
          <a:p>
            <a:pPr algn="l">
              <a:buFont typeface="Arial" panose="020B0604020202020204" pitchFamily="34" charset="0"/>
              <a:buChar char="•"/>
            </a:pPr>
            <a:r>
              <a:rPr lang="vi-VN" b="0" i="0" dirty="0">
                <a:solidFill>
                  <a:srgbClr val="555555"/>
                </a:solidFill>
                <a:effectLst/>
                <a:latin typeface="inherit"/>
              </a:rPr>
              <a:t>len: hàm trả về độ dài dữ liệu.</a:t>
            </a:r>
          </a:p>
          <a:p>
            <a:pPr algn="l">
              <a:buFont typeface="Arial" panose="020B0604020202020204" pitchFamily="34" charset="0"/>
              <a:buChar char="•"/>
            </a:pPr>
            <a:r>
              <a:rPr lang="vi-VN" b="0" i="0" dirty="0">
                <a:solidFill>
                  <a:srgbClr val="555555"/>
                </a:solidFill>
                <a:effectLst/>
                <a:latin typeface="inherit"/>
              </a:rPr>
              <a:t>getitem: nhận vào index, đọc dữ liệu, xử lý dữ liệu, nhãn và trả về dữ liệu chuẩn để đưa vào model.</a:t>
            </a:r>
          </a:p>
          <a:p>
            <a:r>
              <a:rPr lang="vi-VN" b="1" i="0" dirty="0">
                <a:solidFill>
                  <a:srgbClr val="333333"/>
                </a:solidFill>
                <a:effectLst/>
                <a:latin typeface="Quicksand"/>
              </a:rPr>
              <a:t>Thường các phương pháp Augmentation dữ liệu được thực hiện ở đây.</a:t>
            </a:r>
            <a:endParaRPr lang="vi-VN" dirty="0"/>
          </a:p>
          <a:p>
            <a:r>
              <a:rPr lang="vi-VN" b="0" i="0" dirty="0">
                <a:solidFill>
                  <a:srgbClr val="1B1B1B"/>
                </a:solidFill>
                <a:effectLst/>
                <a:latin typeface="Open Sans" panose="020B0606030504020204" pitchFamily="34" charset="0"/>
              </a:rPr>
              <a:t>Tùy vào từng format dữ liệu để bạn tạo được data truyền vào là gì, trong ví dụ dưới đây mình đã tiền xử lí và lấy được data dưới dạng dict mà mỗi example là một cặp link ảnh và nhãn của ảnh đấy. Augmentation ảnh có thể sử dụng thư viện </a:t>
            </a:r>
            <a:r>
              <a:rPr lang="vi-VN" dirty="0"/>
              <a:t>torchvision.transforms</a:t>
            </a:r>
            <a:r>
              <a:rPr lang="vi-VN" b="0" i="0" dirty="0">
                <a:solidFill>
                  <a:srgbClr val="1B1B1B"/>
                </a:solidFill>
                <a:effectLst/>
                <a:latin typeface="Open Sans" panose="020B0606030504020204" pitchFamily="34" charset="0"/>
              </a:rPr>
              <a:t>, bạn đọc xem thêm các hàm khác</a:t>
            </a:r>
            <a:r>
              <a:rPr lang="vi-VN" b="0" i="0" u="none" strike="noStrike" dirty="0">
                <a:solidFill>
                  <a:srgbClr val="2B6DAD"/>
                </a:solidFill>
                <a:effectLst/>
                <a:latin typeface="Open Sans" panose="020B0606030504020204" pitchFamily="34" charset="0"/>
                <a:hlinkClick r:id="rId3"/>
              </a:rPr>
              <a:t> tại đây</a:t>
            </a:r>
            <a:r>
              <a:rPr lang="vi-VN" b="0" i="0" dirty="0">
                <a:solidFill>
                  <a:srgbClr val="1B1B1B"/>
                </a:solidFill>
                <a:effectLst/>
                <a:latin typeface="Open Sans" panose="020B0606030504020204" pitchFamily="34" charset="0"/>
              </a:rPr>
              <a:t> nhưng nó nhận dữ liệu vào dưới dạng Image nên nếu bạn đọc dữ liệu vào bằng Numpydarray thì bạn có thể sử dụng thư viện </a:t>
            </a:r>
            <a:r>
              <a:rPr lang="vi-VN" b="1" i="0" dirty="0">
                <a:solidFill>
                  <a:srgbClr val="1B1B1B"/>
                </a:solidFill>
                <a:effectLst/>
                <a:latin typeface="Open Sans" panose="020B0606030504020204" pitchFamily="34" charset="0"/>
              </a:rPr>
              <a:t>albumentations</a:t>
            </a:r>
            <a:r>
              <a:rPr lang="vi-VN" b="0" i="0" dirty="0">
                <a:solidFill>
                  <a:srgbClr val="1B1B1B"/>
                </a:solidFill>
                <a:effectLst/>
                <a:latin typeface="Open Sans" panose="020B0606030504020204" pitchFamily="34" charset="0"/>
              </a:rPr>
              <a:t> như mình code mẫu ở dưới </a:t>
            </a:r>
            <a:r>
              <a:rPr lang="vi-VN" b="0" i="0" u="none" strike="noStrike" dirty="0">
                <a:solidFill>
                  <a:srgbClr val="2B6DAD"/>
                </a:solidFill>
                <a:effectLst/>
                <a:latin typeface="Open Sans" panose="020B0606030504020204" pitchFamily="34" charset="0"/>
                <a:hlinkClick r:id="rId4"/>
              </a:rPr>
              <a:t>tại đây</a:t>
            </a:r>
            <a:r>
              <a:rPr lang="vi-VN" b="0" i="0" dirty="0">
                <a:solidFill>
                  <a:srgbClr val="1B1B1B"/>
                </a:solidFill>
                <a:effectLst/>
                <a:latin typeface="Open Sans" panose="020B0606030504020204" pitchFamily="34" charset="0"/>
              </a:rPr>
              <a:t>.</a:t>
            </a:r>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14</a:t>
            </a:fld>
            <a:endParaRPr lang="en-US"/>
          </a:p>
        </p:txBody>
      </p:sp>
    </p:spTree>
    <p:extLst>
      <p:ext uri="{BB962C8B-B14F-4D97-AF65-F5344CB8AC3E}">
        <p14:creationId xmlns:p14="http://schemas.microsoft.com/office/powerpoint/2010/main" val="3870666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vi-VN" b="1" i="0" dirty="0">
              <a:solidFill>
                <a:srgbClr val="555555"/>
              </a:solidFill>
              <a:effectLst/>
              <a:latin typeface="inherit"/>
            </a:endParaRPr>
          </a:p>
          <a:p>
            <a:pPr algn="l"/>
            <a:r>
              <a:rPr lang="vi-VN" b="0" i="0" dirty="0">
                <a:solidFill>
                  <a:srgbClr val="1B1B1B"/>
                </a:solidFill>
                <a:effectLst/>
                <a:latin typeface="Open Sans" panose="020B0606030504020204" pitchFamily="34" charset="0"/>
              </a:rPr>
              <a:t>Vậy là xong việc tạo đối tượng Dataset, nhưng Class này chỉ generate ra từng example và để dữ liệu tạo thành batch thì ta phải sử dụng hàm </a:t>
            </a:r>
            <a:r>
              <a:rPr lang="vi-VN" dirty="0"/>
              <a:t>torch.utils.data.Dataloader</a:t>
            </a:r>
            <a:r>
              <a:rPr lang="vi-VN" b="0" i="0" dirty="0">
                <a:solidFill>
                  <a:srgbClr val="1B1B1B"/>
                </a:solidFill>
                <a:effectLst/>
                <a:latin typeface="Open Sans" panose="020B0606030504020204" pitchFamily="34" charset="0"/>
              </a:rPr>
              <a:t> của Pytorch.</a:t>
            </a:r>
          </a:p>
          <a:p>
            <a:pPr algn="l"/>
            <a:endParaRPr lang="vi-VN" b="0" i="0" dirty="0">
              <a:solidFill>
                <a:srgbClr val="1B1B1B"/>
              </a:solidFill>
              <a:effectLst/>
              <a:latin typeface="Open Sans" panose="020B0606030504020204" pitchFamily="34" charset="0"/>
            </a:endParaRPr>
          </a:p>
          <a:p>
            <a:pPr algn="l" fontAlgn="base"/>
            <a:r>
              <a:rPr lang="vi-VN" u="none" strike="noStrike" dirty="0">
                <a:solidFill>
                  <a:srgbClr val="333333"/>
                </a:solidFill>
                <a:effectLst/>
              </a:rPr>
              <a:t>Class Dataset chỉ sinh ra từng sample dữ liệu. Model khi huấn luyện thưởng sử dụng Minibatch. Để dữ liệu thành dạng batch thì sử dụng hàm </a:t>
            </a:r>
            <a:r>
              <a:rPr lang="vi-VN" i="1" u="none" strike="noStrike" dirty="0">
                <a:solidFill>
                  <a:srgbClr val="333333"/>
                </a:solidFill>
                <a:effectLst/>
                <a:latin typeface="inherit"/>
              </a:rPr>
              <a:t>torch.utils.data.Dataloader:</a:t>
            </a:r>
            <a:endParaRPr lang="vi-VN" u="none" strike="noStrike" dirty="0">
              <a:solidFill>
                <a:srgbClr val="333333"/>
              </a:solidFill>
              <a:effectLst/>
            </a:endParaRPr>
          </a:p>
          <a:p>
            <a:br>
              <a:rPr lang="vi-VN" u="none" strike="noStrike" dirty="0">
                <a:solidFill>
                  <a:srgbClr val="333333"/>
                </a:solidFill>
                <a:effectLst/>
                <a:latin typeface="SF"/>
              </a:rPr>
            </a:br>
            <a:endParaRPr lang="vi-VN" b="1" i="0" dirty="0">
              <a:solidFill>
                <a:srgbClr val="555555"/>
              </a:solidFill>
              <a:effectLst/>
              <a:latin typeface="inherit"/>
            </a:endParaRPr>
          </a:p>
          <a:p>
            <a:pPr algn="l"/>
            <a:endParaRPr lang="vi-VN" b="1" i="0" dirty="0">
              <a:solidFill>
                <a:srgbClr val="555555"/>
              </a:solidFill>
              <a:effectLst/>
              <a:latin typeface="inherit"/>
            </a:endParaRPr>
          </a:p>
          <a:p>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15</a:t>
            </a:fld>
            <a:endParaRPr lang="en-US"/>
          </a:p>
        </p:txBody>
      </p:sp>
    </p:spTree>
    <p:extLst>
      <p:ext uri="{BB962C8B-B14F-4D97-AF65-F5344CB8AC3E}">
        <p14:creationId xmlns:p14="http://schemas.microsoft.com/office/powerpoint/2010/main" val="1679575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555555"/>
                </a:solidFill>
                <a:effectLst/>
                <a:latin typeface="inherit"/>
              </a:rPr>
              <a:t>Một số tham số thường dùng trong hàm là:</a:t>
            </a:r>
            <a:endParaRPr lang="vi-VN" b="0" i="0" dirty="0">
              <a:solidFill>
                <a:srgbClr val="555555"/>
              </a:solidFill>
              <a:effectLst/>
              <a:latin typeface="Roboto" panose="02000000000000000000" pitchFamily="2" charset="0"/>
            </a:endParaRPr>
          </a:p>
          <a:p>
            <a:pPr algn="l">
              <a:buFont typeface="Arial" panose="020B0604020202020204" pitchFamily="34" charset="0"/>
              <a:buChar char="•"/>
            </a:pPr>
            <a:r>
              <a:rPr lang="vi-VN" b="0" i="0" dirty="0">
                <a:solidFill>
                  <a:srgbClr val="555555"/>
                </a:solidFill>
                <a:effectLst/>
                <a:latin typeface="inherit"/>
              </a:rPr>
              <a:t>dataset: nhận vào class dataset đã khởi tạo.</a:t>
            </a:r>
          </a:p>
          <a:p>
            <a:pPr algn="l">
              <a:buFont typeface="Arial" panose="020B0604020202020204" pitchFamily="34" charset="0"/>
              <a:buChar char="•"/>
            </a:pPr>
            <a:r>
              <a:rPr lang="vi-VN" b="0" i="0" dirty="0">
                <a:solidFill>
                  <a:srgbClr val="555555"/>
                </a:solidFill>
                <a:effectLst/>
                <a:latin typeface="inherit"/>
              </a:rPr>
              <a:t>batch_size: thể hiện bạn muốn dữ liệu của mình được generate theo batch bao nhiêu.</a:t>
            </a:r>
          </a:p>
          <a:p>
            <a:pPr algn="l">
              <a:buFont typeface="Arial" panose="020B0604020202020204" pitchFamily="34" charset="0"/>
              <a:buChar char="•"/>
            </a:pPr>
            <a:r>
              <a:rPr lang="vi-VN" b="0" i="0" dirty="0">
                <a:solidFill>
                  <a:srgbClr val="555555"/>
                </a:solidFill>
                <a:effectLst/>
                <a:latin typeface="inherit"/>
              </a:rPr>
              <a:t>num_workers: khi bạn muốn chạy nhiều tiến trình tùy vào phần cứng của bạn.</a:t>
            </a:r>
          </a:p>
          <a:p>
            <a:pPr algn="l">
              <a:buFont typeface="Arial" panose="020B0604020202020204" pitchFamily="34" charset="0"/>
              <a:buChar char="•"/>
            </a:pPr>
            <a:r>
              <a:rPr lang="vi-VN" b="0" i="0" dirty="0">
                <a:solidFill>
                  <a:srgbClr val="555555"/>
                </a:solidFill>
                <a:effectLst/>
                <a:latin typeface="inherit"/>
              </a:rPr>
              <a:t>collate_fn: hàm này để định nghĩa cách sắp xếp và kết nối dữ liệu và nhãn tương ứng theo từng lô dữ liệu.</a:t>
            </a:r>
          </a:p>
          <a:p>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16</a:t>
            </a:fld>
            <a:endParaRPr lang="en-US"/>
          </a:p>
        </p:txBody>
      </p:sp>
    </p:spTree>
    <p:extLst>
      <p:ext uri="{BB962C8B-B14F-4D97-AF65-F5344CB8AC3E}">
        <p14:creationId xmlns:p14="http://schemas.microsoft.com/office/powerpoint/2010/main" val="852353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555555"/>
                </a:solidFill>
                <a:effectLst/>
                <a:latin typeface="inherit"/>
              </a:rPr>
              <a:t>Ở đoạn code mẫu trên, mô hình này chạy 5 epochs và ở mỗi epoch có:</a:t>
            </a:r>
            <a:endParaRPr lang="vi-VN" b="0" i="0" dirty="0">
              <a:solidFill>
                <a:srgbClr val="555555"/>
              </a:solidFill>
              <a:effectLst/>
              <a:latin typeface="Roboto" panose="02000000000000000000" pitchFamily="2" charset="0"/>
            </a:endParaRPr>
          </a:p>
          <a:p>
            <a:pPr algn="l">
              <a:buFont typeface="Arial" panose="020B0604020202020204" pitchFamily="34" charset="0"/>
              <a:buChar char="•"/>
            </a:pPr>
            <a:r>
              <a:rPr lang="vi-VN" b="0" i="0" dirty="0">
                <a:solidFill>
                  <a:srgbClr val="555555"/>
                </a:solidFill>
                <a:effectLst/>
                <a:latin typeface="inherit"/>
              </a:rPr>
              <a:t>Sử dụng </a:t>
            </a:r>
            <a:r>
              <a:rPr lang="vi-VN" b="1" i="0" dirty="0">
                <a:solidFill>
                  <a:srgbClr val="555555"/>
                </a:solidFill>
                <a:effectLst/>
                <a:latin typeface="inherit"/>
              </a:rPr>
              <a:t>model.train()</a:t>
            </a:r>
            <a:r>
              <a:rPr lang="vi-VN" b="0" i="0" dirty="0">
                <a:solidFill>
                  <a:srgbClr val="555555"/>
                </a:solidFill>
                <a:effectLst/>
                <a:latin typeface="inherit"/>
              </a:rPr>
              <a:t>: thiết lập trạng thái huấn luyện.</a:t>
            </a:r>
          </a:p>
          <a:p>
            <a:pPr algn="l">
              <a:buFont typeface="Arial" panose="020B0604020202020204" pitchFamily="34" charset="0"/>
              <a:buChar char="•"/>
            </a:pPr>
            <a:r>
              <a:rPr lang="vi-VN" b="0" i="0" dirty="0">
                <a:solidFill>
                  <a:srgbClr val="555555"/>
                </a:solidFill>
                <a:effectLst/>
                <a:latin typeface="inherit"/>
              </a:rPr>
              <a:t>Sử dụng </a:t>
            </a:r>
            <a:r>
              <a:rPr lang="vi-VN" b="1" i="0" dirty="0">
                <a:solidFill>
                  <a:srgbClr val="555555"/>
                </a:solidFill>
                <a:effectLst/>
                <a:latin typeface="inherit"/>
              </a:rPr>
              <a:t>vòng for</a:t>
            </a:r>
            <a:r>
              <a:rPr lang="vi-VN" b="0" i="0" dirty="0">
                <a:solidFill>
                  <a:srgbClr val="555555"/>
                </a:solidFill>
                <a:effectLst/>
                <a:latin typeface="inherit"/>
              </a:rPr>
              <a:t>: lấy từng cặp dữ liệu theo từng batch size</a:t>
            </a:r>
          </a:p>
          <a:p>
            <a:pPr algn="l">
              <a:buFont typeface="Arial" panose="020B0604020202020204" pitchFamily="34" charset="0"/>
              <a:buChar char="•"/>
            </a:pPr>
            <a:r>
              <a:rPr lang="vi-VN" b="0" i="0" dirty="0">
                <a:solidFill>
                  <a:srgbClr val="555555"/>
                </a:solidFill>
                <a:effectLst/>
                <a:latin typeface="inherit"/>
              </a:rPr>
              <a:t>Sử dụng </a:t>
            </a:r>
            <a:r>
              <a:rPr lang="vi-VN" b="1" i="0" dirty="0">
                <a:solidFill>
                  <a:srgbClr val="555555"/>
                </a:solidFill>
                <a:effectLst/>
                <a:latin typeface="inherit"/>
              </a:rPr>
              <a:t>model(x_batch)</a:t>
            </a:r>
            <a:r>
              <a:rPr lang="vi-VN" b="0" i="0" dirty="0">
                <a:solidFill>
                  <a:srgbClr val="555555"/>
                </a:solidFill>
                <a:effectLst/>
                <a:latin typeface="inherit"/>
              </a:rPr>
              <a:t>: forward dữ liệu, trả về output tương ứng</a:t>
            </a:r>
          </a:p>
          <a:p>
            <a:pPr algn="l">
              <a:buFont typeface="Arial" panose="020B0604020202020204" pitchFamily="34" charset="0"/>
              <a:buChar char="•"/>
            </a:pPr>
            <a:r>
              <a:rPr lang="vi-VN" b="0" i="0" dirty="0">
                <a:solidFill>
                  <a:srgbClr val="555555"/>
                </a:solidFill>
                <a:effectLst/>
                <a:latin typeface="inherit"/>
              </a:rPr>
              <a:t>Sử dụng </a:t>
            </a:r>
            <a:r>
              <a:rPr lang="vi-VN" b="1" i="0" dirty="0">
                <a:solidFill>
                  <a:srgbClr val="555555"/>
                </a:solidFill>
                <a:effectLst/>
                <a:latin typeface="inherit"/>
              </a:rPr>
              <a:t>hàm</a:t>
            </a:r>
            <a:r>
              <a:rPr lang="vi-VN" b="0" i="0" dirty="0">
                <a:solidFill>
                  <a:srgbClr val="555555"/>
                </a:solidFill>
                <a:effectLst/>
                <a:latin typeface="inherit"/>
              </a:rPr>
              <a:t> </a:t>
            </a:r>
            <a:r>
              <a:rPr lang="vi-VN" b="1" i="0" dirty="0">
                <a:solidFill>
                  <a:srgbClr val="555555"/>
                </a:solidFill>
                <a:effectLst/>
                <a:latin typeface="inherit"/>
              </a:rPr>
              <a:t>loss</a:t>
            </a:r>
            <a:r>
              <a:rPr lang="vi-VN" b="0" i="0" dirty="0">
                <a:solidFill>
                  <a:srgbClr val="555555"/>
                </a:solidFill>
                <a:effectLst/>
                <a:latin typeface="inherit"/>
              </a:rPr>
              <a:t>: trả về giá trị mất mát, cần tối ưu nó về nhỏ nhất có thể</a:t>
            </a:r>
          </a:p>
          <a:p>
            <a:pPr algn="l">
              <a:buFont typeface="Arial" panose="020B0604020202020204" pitchFamily="34" charset="0"/>
              <a:buChar char="•"/>
            </a:pPr>
            <a:r>
              <a:rPr lang="vi-VN" b="0" i="0" dirty="0">
                <a:solidFill>
                  <a:srgbClr val="555555"/>
                </a:solidFill>
                <a:effectLst/>
                <a:latin typeface="inherit"/>
              </a:rPr>
              <a:t>Sử dụng </a:t>
            </a:r>
            <a:r>
              <a:rPr lang="vi-VN" b="1" i="0" dirty="0">
                <a:solidFill>
                  <a:srgbClr val="555555"/>
                </a:solidFill>
                <a:effectLst/>
                <a:latin typeface="inherit"/>
              </a:rPr>
              <a:t>loss.backward()</a:t>
            </a:r>
            <a:r>
              <a:rPr lang="vi-VN" b="0" i="0" dirty="0">
                <a:solidFill>
                  <a:srgbClr val="555555"/>
                </a:solidFill>
                <a:effectLst/>
                <a:latin typeface="inherit"/>
              </a:rPr>
              <a:t>: thực hiện back-propagation</a:t>
            </a:r>
          </a:p>
          <a:p>
            <a:pPr algn="l">
              <a:buFont typeface="Arial" panose="020B0604020202020204" pitchFamily="34" charset="0"/>
              <a:buChar char="•"/>
            </a:pPr>
            <a:r>
              <a:rPr lang="vi-VN" b="0" i="0" dirty="0">
                <a:solidFill>
                  <a:srgbClr val="555555"/>
                </a:solidFill>
                <a:effectLst/>
                <a:latin typeface="inherit"/>
              </a:rPr>
              <a:t>Sử dụng </a:t>
            </a:r>
            <a:r>
              <a:rPr lang="vi-VN" b="1" i="0" dirty="0">
                <a:solidFill>
                  <a:srgbClr val="555555"/>
                </a:solidFill>
                <a:effectLst/>
                <a:latin typeface="inherit"/>
              </a:rPr>
              <a:t>optimizer.step()</a:t>
            </a:r>
            <a:r>
              <a:rPr lang="vi-VN" b="0" i="0" dirty="0">
                <a:solidFill>
                  <a:srgbClr val="555555"/>
                </a:solidFill>
                <a:effectLst/>
                <a:latin typeface="inherit"/>
              </a:rPr>
              <a:t>: cập nhật trọng số</a:t>
            </a:r>
          </a:p>
          <a:p>
            <a:pPr algn="l">
              <a:buFont typeface="Arial" panose="020B0604020202020204" pitchFamily="34" charset="0"/>
              <a:buChar char="•"/>
            </a:pPr>
            <a:r>
              <a:rPr lang="vi-VN" b="0" i="0" dirty="0">
                <a:solidFill>
                  <a:srgbClr val="555555"/>
                </a:solidFill>
                <a:effectLst/>
                <a:latin typeface="inherit"/>
              </a:rPr>
              <a:t>Sử dụng </a:t>
            </a:r>
            <a:r>
              <a:rPr lang="vi-VN" b="1" i="0" dirty="0">
                <a:solidFill>
                  <a:srgbClr val="555555"/>
                </a:solidFill>
                <a:effectLst/>
                <a:latin typeface="inherit"/>
              </a:rPr>
              <a:t>model.eval()</a:t>
            </a:r>
            <a:r>
              <a:rPr lang="vi-VN" b="0" i="0" dirty="0">
                <a:solidFill>
                  <a:srgbClr val="555555"/>
                </a:solidFill>
                <a:effectLst/>
                <a:latin typeface="inherit"/>
              </a:rPr>
              <a:t>: chuyển trạng thái mô hình sang đánh giá</a:t>
            </a:r>
          </a:p>
          <a:p>
            <a:pPr algn="l">
              <a:buFont typeface="Arial" panose="020B0604020202020204" pitchFamily="34" charset="0"/>
              <a:buChar char="•"/>
            </a:pPr>
            <a:r>
              <a:rPr lang="vi-VN" b="0" i="0" dirty="0">
                <a:solidFill>
                  <a:srgbClr val="555555"/>
                </a:solidFill>
                <a:effectLst/>
                <a:latin typeface="inherit"/>
              </a:rPr>
              <a:t>Sử dụng </a:t>
            </a:r>
            <a:r>
              <a:rPr lang="vi-VN" b="1" i="0" dirty="0">
                <a:solidFill>
                  <a:srgbClr val="555555"/>
                </a:solidFill>
                <a:effectLst/>
                <a:latin typeface="inherit"/>
              </a:rPr>
              <a:t>vòng lặp</a:t>
            </a:r>
            <a:r>
              <a:rPr lang="vi-VN" b="0" i="0" dirty="0">
                <a:solidFill>
                  <a:srgbClr val="555555"/>
                </a:solidFill>
                <a:effectLst/>
                <a:latin typeface="inherit"/>
              </a:rPr>
              <a:t>: đánh giá</a:t>
            </a:r>
          </a:p>
          <a:p>
            <a:pPr algn="l">
              <a:buFont typeface="Arial" panose="020B0604020202020204" pitchFamily="34" charset="0"/>
              <a:buChar char="•"/>
            </a:pPr>
            <a:r>
              <a:rPr lang="vi-VN" b="0" i="0" dirty="0">
                <a:solidFill>
                  <a:srgbClr val="555555"/>
                </a:solidFill>
                <a:effectLst/>
                <a:latin typeface="inherit"/>
              </a:rPr>
              <a:t>Ở mỗi vòng lặp ta chỉ forward dữ liệu qua model và tính giá trị loss tại mỗi vòng lặp</a:t>
            </a:r>
          </a:p>
          <a:p>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17</a:t>
            </a:fld>
            <a:endParaRPr lang="en-US"/>
          </a:p>
        </p:txBody>
      </p:sp>
    </p:spTree>
    <p:extLst>
      <p:ext uri="{BB962C8B-B14F-4D97-AF65-F5344CB8AC3E}">
        <p14:creationId xmlns:p14="http://schemas.microsoft.com/office/powerpoint/2010/main" val="2750744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555555"/>
                </a:solidFill>
                <a:effectLst/>
                <a:latin typeface="Roboto" panose="02000000000000000000" pitchFamily="2" charset="0"/>
              </a:rPr>
              <a:t>Pytorch hỗ trợ rất nhiều hàm Loss phổ biến như </a:t>
            </a:r>
            <a:r>
              <a:rPr lang="vi-VN" b="1" i="0" dirty="0">
                <a:solidFill>
                  <a:srgbClr val="555555"/>
                </a:solidFill>
                <a:effectLst/>
                <a:latin typeface="Roboto" panose="02000000000000000000" pitchFamily="2" charset="0"/>
              </a:rPr>
              <a:t>nn.MSE(),nn.CrossEntropyLoss(), nn.KLDivLoss(), nn.BCELoss, nn.NLLLoss()</a:t>
            </a:r>
            <a:r>
              <a:rPr lang="vi-VN" b="0" i="0" dirty="0">
                <a:solidFill>
                  <a:srgbClr val="555555"/>
                </a:solidFill>
                <a:effectLst/>
                <a:latin typeface="Roboto" panose="02000000000000000000" pitchFamily="2" charset="0"/>
              </a:rPr>
              <a:t>… cùng với đó vẫn có một số hàm Loss mà Pytorch chưa tiến hành hỗ trợ người dùng.</a:t>
            </a:r>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18</a:t>
            </a:fld>
            <a:endParaRPr lang="en-US"/>
          </a:p>
        </p:txBody>
      </p:sp>
    </p:spTree>
    <p:extLst>
      <p:ext uri="{BB962C8B-B14F-4D97-AF65-F5344CB8AC3E}">
        <p14:creationId xmlns:p14="http://schemas.microsoft.com/office/powerpoint/2010/main" val="20534911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555555"/>
                </a:solidFill>
                <a:effectLst/>
                <a:latin typeface="inherit"/>
              </a:rPr>
              <a:t>Tương tự hàm Loss, Pytorch cũng hỗ trợ các hàm tối ưu cho người dùng. Có thể kể đến </a:t>
            </a:r>
            <a:r>
              <a:rPr lang="vi-VN" b="1" i="0" dirty="0">
                <a:solidFill>
                  <a:srgbClr val="555555"/>
                </a:solidFill>
                <a:effectLst/>
                <a:latin typeface="inherit"/>
              </a:rPr>
              <a:t>torch.optim.Adadelta , torch.optim.Adagrad , torch.optim.RMSprop</a:t>
            </a:r>
            <a:r>
              <a:rPr lang="vi-VN" b="0" i="0" dirty="0">
                <a:solidFill>
                  <a:srgbClr val="555555"/>
                </a:solidFill>
                <a:effectLst/>
                <a:latin typeface="inherit"/>
              </a:rPr>
              <a:t>… Không chỉ các hàm, </a:t>
            </a:r>
            <a:r>
              <a:rPr lang="vi-VN" b="1" i="1" dirty="0">
                <a:solidFill>
                  <a:srgbClr val="555555"/>
                </a:solidFill>
                <a:effectLst/>
                <a:latin typeface="inherit"/>
              </a:rPr>
              <a:t>cú pháp cơ bản trong Pytorch</a:t>
            </a:r>
            <a:r>
              <a:rPr lang="vi-VN" b="0" i="0" dirty="0">
                <a:solidFill>
                  <a:srgbClr val="555555"/>
                </a:solidFill>
                <a:effectLst/>
                <a:latin typeface="inherit"/>
              </a:rPr>
              <a:t> được hỗ trợ đến người dùng cũng rất tuyệt vời.</a:t>
            </a:r>
            <a:endParaRPr lang="vi-VN" b="0" i="0" dirty="0">
              <a:solidFill>
                <a:srgbClr val="555555"/>
              </a:solidFill>
              <a:effectLst/>
              <a:latin typeface="Roboto" panose="02000000000000000000" pitchFamily="2" charset="0"/>
            </a:endParaRPr>
          </a:p>
          <a:p>
            <a:br>
              <a:rPr lang="vi-VN" dirty="0"/>
            </a:br>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19</a:t>
            </a:fld>
            <a:endParaRPr lang="en-US"/>
          </a:p>
        </p:txBody>
      </p:sp>
    </p:spTree>
    <p:extLst>
      <p:ext uri="{BB962C8B-B14F-4D97-AF65-F5344CB8AC3E}">
        <p14:creationId xmlns:p14="http://schemas.microsoft.com/office/powerpoint/2010/main" val="48974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https://onetech.vn/blog/pytorch-la-gi-13470#Tao_dataset_theo_batch_size_trong_Pytorch</a:t>
            </a:r>
          </a:p>
        </p:txBody>
      </p:sp>
      <p:sp>
        <p:nvSpPr>
          <p:cNvPr id="4" name="Slide Number Placeholder 3"/>
          <p:cNvSpPr>
            <a:spLocks noGrp="1"/>
          </p:cNvSpPr>
          <p:nvPr>
            <p:ph type="sldNum" sz="quarter" idx="5"/>
          </p:nvPr>
        </p:nvSpPr>
        <p:spPr/>
        <p:txBody>
          <a:bodyPr/>
          <a:lstStyle/>
          <a:p>
            <a:fld id="{5C5DF4A9-D96E-4D52-89FC-18FB20E4FF62}" type="slidenum">
              <a:rPr lang="en-US" smtClean="0"/>
              <a:t>2</a:t>
            </a:fld>
            <a:endParaRPr lang="en-US"/>
          </a:p>
        </p:txBody>
      </p:sp>
    </p:spTree>
    <p:extLst>
      <p:ext uri="{BB962C8B-B14F-4D97-AF65-F5344CB8AC3E}">
        <p14:creationId xmlns:p14="http://schemas.microsoft.com/office/powerpoint/2010/main" val="2702075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6039a3cf85_1_14962:notes"/>
          <p:cNvSpPr>
            <a:spLocks noGrp="1" noRot="1" noChangeAspect="1"/>
          </p:cNvSpPr>
          <p:nvPr>
            <p:ph type="sldImg" idx="2"/>
            <p:custDataLst>
              <p:tags r:id="rId1"/>
            </p:custDataLst>
          </p:nvPr>
        </p:nvSpPr>
        <p:spPr>
          <a:xfrm>
            <a:off x="381000" y="685800"/>
            <a:ext cx="6096000" cy="34290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354" name="Google Shape;1354;g6039a3cf85_1_14962:notes"/>
          <p:cNvSpPr txBox="1">
            <a:spLocks noGrp="1"/>
          </p:cNvSpPr>
          <p:nvPr>
            <p:ph type="body" idx="1"/>
            <p:custDataLst>
              <p:tags r:id="rId2"/>
            </p:custDataLst>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555555"/>
                </a:solidFill>
                <a:effectLst/>
                <a:latin typeface="Roboto" panose="02000000000000000000" pitchFamily="2" charset="0"/>
              </a:rPr>
              <a:t>Để hiểu được </a:t>
            </a:r>
            <a:r>
              <a:rPr lang="vi-VN" b="1" i="0" dirty="0">
                <a:solidFill>
                  <a:srgbClr val="555555"/>
                </a:solidFill>
                <a:effectLst/>
                <a:latin typeface="Roboto" panose="02000000000000000000" pitchFamily="2" charset="0"/>
              </a:rPr>
              <a:t>Pytorch là gì</a:t>
            </a:r>
            <a:r>
              <a:rPr lang="vi-VN" b="0" i="0" dirty="0">
                <a:solidFill>
                  <a:srgbClr val="555555"/>
                </a:solidFill>
                <a:effectLst/>
                <a:latin typeface="Roboto" panose="02000000000000000000" pitchFamily="2" charset="0"/>
              </a:rPr>
              <a:t>, đầu tiên bạn phải biết khái niệm Framework trong lĩnh vực phần mềm. </a:t>
            </a:r>
            <a:r>
              <a:rPr lang="vi-VN" b="1" i="0" dirty="0">
                <a:solidFill>
                  <a:srgbClr val="555555"/>
                </a:solidFill>
                <a:effectLst/>
                <a:latin typeface="Roboto" panose="02000000000000000000" pitchFamily="2" charset="0"/>
              </a:rPr>
              <a:t>Framework</a:t>
            </a:r>
            <a:r>
              <a:rPr lang="vi-VN" b="0" i="0" dirty="0">
                <a:solidFill>
                  <a:srgbClr val="555555"/>
                </a:solidFill>
                <a:effectLst/>
                <a:latin typeface="Roboto" panose="02000000000000000000" pitchFamily="2" charset="0"/>
              </a:rPr>
              <a:t> là thuật ngữ Tiếng anh mang nghĩa “</a:t>
            </a:r>
            <a:r>
              <a:rPr lang="vi-VN" b="1" i="0" dirty="0">
                <a:solidFill>
                  <a:srgbClr val="555555"/>
                </a:solidFill>
                <a:effectLst/>
                <a:latin typeface="Roboto" panose="02000000000000000000" pitchFamily="2" charset="0"/>
              </a:rPr>
              <a:t>bộ khung</a:t>
            </a:r>
            <a:r>
              <a:rPr lang="vi-VN" b="0" i="0" dirty="0">
                <a:solidFill>
                  <a:srgbClr val="555555"/>
                </a:solidFill>
                <a:effectLst/>
                <a:latin typeface="Roboto" panose="02000000000000000000" pitchFamily="2" charset="0"/>
              </a:rPr>
              <a:t>”. </a:t>
            </a:r>
            <a:r>
              <a:rPr lang="vi-VN" b="0" i="0" dirty="0">
                <a:solidFill>
                  <a:srgbClr val="555555"/>
                </a:solidFill>
                <a:effectLst/>
                <a:latin typeface="inherit"/>
              </a:rPr>
              <a:t>Một cách đơn giản và dễ hiểu hơn, hãy tưởng tượng framework là một khung nhà thô đã được làm sẵn trên một nền móng cơ bản và vững chắc, còn bạn chính là những kỹ sư, việc xây dựng và thiết kế nội thất cho căn nhà như thế nào phụ thuộc hoàn toàn vào chúng ta.</a:t>
            </a:r>
            <a:endParaRPr lang="vi-VN" b="0" i="0" dirty="0">
              <a:solidFill>
                <a:srgbClr val="555555"/>
              </a:solidFill>
              <a:effectLst/>
              <a:latin typeface="Roboto" panose="02000000000000000000" pitchFamily="2" charset="0"/>
            </a:endParaRPr>
          </a:p>
          <a:p>
            <a:endParaRPr lang="vi-VN" dirty="0"/>
          </a:p>
          <a:p>
            <a:pPr algn="l"/>
            <a:r>
              <a:rPr lang="vi-VN" b="0" i="0" dirty="0">
                <a:solidFill>
                  <a:srgbClr val="555555"/>
                </a:solidFill>
                <a:effectLst/>
                <a:latin typeface="inherit"/>
              </a:rPr>
              <a:t>Pytorch chính là một </a:t>
            </a:r>
            <a:r>
              <a:rPr lang="vi-VN" b="1" i="0" dirty="0">
                <a:solidFill>
                  <a:srgbClr val="555555"/>
                </a:solidFill>
                <a:effectLst/>
                <a:latin typeface="inherit"/>
              </a:rPr>
              <a:t>framework hỗ trợ </a:t>
            </a:r>
            <a:r>
              <a:rPr lang="vi-VN" b="1" i="0" u="none" strike="noStrike" dirty="0">
                <a:solidFill>
                  <a:srgbClr val="3D8FE8"/>
                </a:solidFill>
                <a:effectLst/>
                <a:latin typeface="inherit"/>
                <a:hlinkClick r:id="rId3"/>
              </a:rPr>
              <a:t>Deep Learning</a:t>
            </a:r>
            <a:r>
              <a:rPr lang="vi-VN" b="1" i="0" dirty="0">
                <a:solidFill>
                  <a:srgbClr val="555555"/>
                </a:solidFill>
                <a:effectLst/>
                <a:latin typeface="inherit"/>
              </a:rPr>
              <a:t> </a:t>
            </a:r>
            <a:r>
              <a:rPr lang="vi-VN" b="0" i="0" dirty="0">
                <a:solidFill>
                  <a:srgbClr val="555555"/>
                </a:solidFill>
                <a:effectLst/>
                <a:latin typeface="inherit"/>
              </a:rPr>
              <a:t>được phát triển bởi </a:t>
            </a:r>
            <a:r>
              <a:rPr lang="vi-VN" b="1" i="0" dirty="0">
                <a:solidFill>
                  <a:srgbClr val="555555"/>
                </a:solidFill>
                <a:effectLst/>
                <a:latin typeface="inherit"/>
              </a:rPr>
              <a:t>Facebook</a:t>
            </a:r>
            <a:r>
              <a:rPr lang="vi-VN" b="0" i="0" dirty="0">
                <a:solidFill>
                  <a:srgbClr val="555555"/>
                </a:solidFill>
                <a:effectLst/>
                <a:latin typeface="inherit"/>
              </a:rPr>
              <a:t>. (Bên cạnh Amazon, Google hay Apple, Facebook được biết đến là đơn vị công nghệ đầu tư rất nhiều nguồn lực cho việc phát triển trí tuệ nhân tạo).</a:t>
            </a:r>
            <a:endParaRPr lang="vi-VN" b="0" i="0" dirty="0">
              <a:solidFill>
                <a:srgbClr val="555555"/>
              </a:solidFill>
              <a:effectLst/>
              <a:latin typeface="Roboto" panose="02000000000000000000" pitchFamily="2" charset="0"/>
            </a:endParaRPr>
          </a:p>
          <a:p>
            <a:br>
              <a:rPr lang="vi-VN" dirty="0"/>
            </a:br>
            <a:endParaRPr lang="vi-VN" dirty="0"/>
          </a:p>
          <a:p>
            <a:endParaRPr lang="vi-VN" dirty="0"/>
          </a:p>
          <a:p>
            <a:pPr algn="l"/>
            <a:r>
              <a:rPr lang="vi-VN" b="0" i="0" dirty="0">
                <a:solidFill>
                  <a:srgbClr val="555555"/>
                </a:solidFill>
                <a:effectLst/>
                <a:latin typeface="inherit"/>
              </a:rPr>
              <a:t>Việc nhiều người</a:t>
            </a:r>
            <a:r>
              <a:rPr lang="vi-VN" b="0" i="0" dirty="0">
                <a:solidFill>
                  <a:srgbClr val="555555"/>
                </a:solidFill>
                <a:effectLst/>
                <a:latin typeface="Roboto" panose="02000000000000000000" pitchFamily="2" charset="0"/>
              </a:rPr>
              <a:t> </a:t>
            </a:r>
            <a:r>
              <a:rPr lang="vi-VN" b="1" i="1" dirty="0">
                <a:solidFill>
                  <a:srgbClr val="555555"/>
                </a:solidFill>
                <a:effectLst/>
                <a:latin typeface="inherit"/>
              </a:rPr>
              <a:t>sử dụng Pytorch</a:t>
            </a:r>
            <a:r>
              <a:rPr lang="vi-VN" b="0" i="0" dirty="0">
                <a:solidFill>
                  <a:srgbClr val="555555"/>
                </a:solidFill>
                <a:effectLst/>
                <a:latin typeface="Roboto" panose="02000000000000000000" pitchFamily="2" charset="0"/>
              </a:rPr>
              <a:t> </a:t>
            </a:r>
            <a:r>
              <a:rPr lang="vi-VN" b="0" i="0" dirty="0">
                <a:solidFill>
                  <a:srgbClr val="555555"/>
                </a:solidFill>
                <a:effectLst/>
                <a:latin typeface="inherit"/>
              </a:rPr>
              <a:t>cũng như </a:t>
            </a:r>
            <a:r>
              <a:rPr lang="vi-VN" b="1" i="0" dirty="0">
                <a:solidFill>
                  <a:srgbClr val="555555"/>
                </a:solidFill>
                <a:effectLst/>
                <a:latin typeface="inherit"/>
              </a:rPr>
              <a:t>Tensorflow</a:t>
            </a:r>
            <a:r>
              <a:rPr lang="vi-VN" b="0" i="0" dirty="0">
                <a:solidFill>
                  <a:srgbClr val="555555"/>
                </a:solidFill>
                <a:effectLst/>
                <a:latin typeface="inherit"/>
              </a:rPr>
              <a:t> hay </a:t>
            </a:r>
            <a:r>
              <a:rPr lang="vi-VN" b="0" i="0" u="none" strike="noStrike" dirty="0">
                <a:solidFill>
                  <a:srgbClr val="3D8FE8"/>
                </a:solidFill>
                <a:effectLst/>
                <a:latin typeface="inherit"/>
                <a:hlinkClick r:id="rId4"/>
              </a:rPr>
              <a:t>Keras</a:t>
            </a:r>
            <a:r>
              <a:rPr lang="vi-VN" b="0" i="0" dirty="0">
                <a:solidFill>
                  <a:srgbClr val="555555"/>
                </a:solidFill>
                <a:effectLst/>
                <a:latin typeface="inherit"/>
              </a:rPr>
              <a:t> để giải quyết các bài toán về Deep Learning</a:t>
            </a:r>
            <a:r>
              <a:rPr lang="vi-VN" b="1" i="0" dirty="0">
                <a:solidFill>
                  <a:srgbClr val="555555"/>
                </a:solidFill>
                <a:effectLst/>
                <a:latin typeface="inherit"/>
              </a:rPr>
              <a:t>, </a:t>
            </a:r>
            <a:r>
              <a:rPr lang="vi-VN" b="0" i="0" dirty="0">
                <a:solidFill>
                  <a:srgbClr val="555555"/>
                </a:solidFill>
                <a:effectLst/>
                <a:latin typeface="inherit"/>
              </a:rPr>
              <a:t>đã làm chúng</a:t>
            </a:r>
            <a:r>
              <a:rPr lang="vi-VN" b="0" i="0" dirty="0">
                <a:solidFill>
                  <a:srgbClr val="555555"/>
                </a:solidFill>
                <a:effectLst/>
                <a:latin typeface="Roboto" panose="02000000000000000000" pitchFamily="2" charset="0"/>
              </a:rPr>
              <a:t> </a:t>
            </a:r>
            <a:r>
              <a:rPr lang="vi-VN" b="0" i="0" dirty="0">
                <a:solidFill>
                  <a:srgbClr val="555555"/>
                </a:solidFill>
                <a:effectLst/>
                <a:latin typeface="inherit"/>
              </a:rPr>
              <a:t>trở thành những framework phổ biến nhất hiện nay. Đặc biệt phải kể đến lĩnh vực nghiên cứu, các nhà phát triển hay tác giả hầu như ưu tiên </a:t>
            </a:r>
            <a:r>
              <a:rPr lang="vi-VN" b="1" i="1" dirty="0">
                <a:solidFill>
                  <a:srgbClr val="555555"/>
                </a:solidFill>
                <a:effectLst/>
                <a:latin typeface="inherit"/>
              </a:rPr>
              <a:t>sử dụng Pytorch </a:t>
            </a:r>
            <a:r>
              <a:rPr lang="vi-VN" b="0" i="0" dirty="0">
                <a:solidFill>
                  <a:srgbClr val="555555"/>
                </a:solidFill>
                <a:effectLst/>
                <a:latin typeface="inherit"/>
              </a:rPr>
              <a:t>giúp triển khai các bài toán của mình bởi Pytorch dễ dàng giúp chúng bạn debug và Visuallize cùng với đó là </a:t>
            </a:r>
            <a:r>
              <a:rPr lang="vi-VN" b="1" i="0" dirty="0">
                <a:solidFill>
                  <a:srgbClr val="555555"/>
                </a:solidFill>
                <a:effectLst/>
                <a:latin typeface="inherit"/>
              </a:rPr>
              <a:t>cơ chế Dynamic Graphs</a:t>
            </a:r>
            <a:r>
              <a:rPr lang="vi-VN" b="0" i="0" dirty="0">
                <a:solidFill>
                  <a:srgbClr val="555555"/>
                </a:solidFill>
                <a:effectLst/>
                <a:latin typeface="inherit"/>
              </a:rPr>
              <a:t> cho phép giảm thời gian huấn luyện mô hình. </a:t>
            </a:r>
            <a:endParaRPr lang="vi-VN" b="0" i="0" dirty="0">
              <a:solidFill>
                <a:srgbClr val="555555"/>
              </a:solidFill>
              <a:effectLst/>
              <a:latin typeface="Roboto" panose="02000000000000000000" pitchFamily="2" charset="0"/>
            </a:endParaRPr>
          </a:p>
          <a:p>
            <a:br>
              <a:rPr lang="vi-VN" dirty="0"/>
            </a:br>
            <a:endParaRPr lang="vi-VN" dirty="0"/>
          </a:p>
          <a:p>
            <a:br>
              <a:rPr lang="vi-VN" dirty="0"/>
            </a:br>
            <a:endParaRPr lang="vi-VN" b="0" i="0" dirty="0">
              <a:solidFill>
                <a:srgbClr val="555555"/>
              </a:solidFill>
              <a:effectLst/>
              <a:latin typeface="Roboto" panose="02000000000000000000" pitchFamily="2" charset="0"/>
            </a:endParaRPr>
          </a:p>
          <a:p>
            <a:pPr algn="just"/>
            <a:endParaRPr lang="vi-VN" b="0" i="0" dirty="0">
              <a:solidFill>
                <a:srgbClr val="555555"/>
              </a:solidFill>
              <a:effectLst/>
              <a:latin typeface="Roboto" panose="02000000000000000000" pitchFamily="2" charset="0"/>
            </a:endParaRPr>
          </a:p>
          <a:p>
            <a:pPr algn="just"/>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3</a:t>
            </a:fld>
            <a:endParaRPr lang="en-US"/>
          </a:p>
        </p:txBody>
      </p:sp>
    </p:spTree>
    <p:extLst>
      <p:ext uri="{BB962C8B-B14F-4D97-AF65-F5344CB8AC3E}">
        <p14:creationId xmlns:p14="http://schemas.microsoft.com/office/powerpoint/2010/main" val="608442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555555"/>
                </a:solidFill>
                <a:effectLst/>
                <a:latin typeface="inherit"/>
              </a:rPr>
              <a:t>Muốn sử dụng Pytorch trên bộ</a:t>
            </a:r>
            <a:r>
              <a:rPr lang="vi-VN" b="1" i="0" dirty="0">
                <a:solidFill>
                  <a:srgbClr val="555555"/>
                </a:solidFill>
                <a:effectLst/>
                <a:latin typeface="inherit"/>
              </a:rPr>
              <a:t> xử lý đồ họa GPU</a:t>
            </a:r>
            <a:r>
              <a:rPr lang="vi-VN" b="0" i="0" dirty="0">
                <a:solidFill>
                  <a:srgbClr val="555555"/>
                </a:solidFill>
                <a:effectLst/>
                <a:latin typeface="inherit"/>
              </a:rPr>
              <a:t> bạn bắt buộc phải cài đặt </a:t>
            </a:r>
            <a:r>
              <a:rPr lang="vi-VN" b="1" i="0" dirty="0">
                <a:solidFill>
                  <a:srgbClr val="555555"/>
                </a:solidFill>
                <a:effectLst/>
                <a:latin typeface="inherit"/>
              </a:rPr>
              <a:t>CUDA</a:t>
            </a:r>
            <a:r>
              <a:rPr lang="vi-VN" b="0" i="0" dirty="0">
                <a:solidFill>
                  <a:srgbClr val="555555"/>
                </a:solidFill>
                <a:effectLst/>
                <a:latin typeface="inherit"/>
              </a:rPr>
              <a:t>. Nếu sử dụng trên </a:t>
            </a:r>
            <a:r>
              <a:rPr lang="vi-VN" b="1" i="0" dirty="0">
                <a:solidFill>
                  <a:srgbClr val="555555"/>
                </a:solidFill>
                <a:effectLst/>
                <a:latin typeface="inherit"/>
              </a:rPr>
              <a:t>Google Colab</a:t>
            </a:r>
            <a:r>
              <a:rPr lang="vi-VN" b="0" i="0" dirty="0">
                <a:solidFill>
                  <a:srgbClr val="555555"/>
                </a:solidFill>
                <a:effectLst/>
                <a:latin typeface="inherit"/>
              </a:rPr>
              <a:t> thì thư viện này đã được tích hợp sẵn cho người dùng.</a:t>
            </a:r>
            <a:endParaRPr lang="vi-VN" b="0" i="0" dirty="0">
              <a:solidFill>
                <a:srgbClr val="555555"/>
              </a:solidFill>
              <a:effectLst/>
              <a:latin typeface="Roboto" panose="02000000000000000000" pitchFamily="2" charset="0"/>
            </a:endParaRPr>
          </a:p>
          <a:p>
            <a:pPr algn="l"/>
            <a:r>
              <a:rPr lang="vi-VN" b="0" i="0" dirty="0">
                <a:solidFill>
                  <a:srgbClr val="555555"/>
                </a:solidFill>
                <a:effectLst/>
                <a:latin typeface="inherit"/>
              </a:rPr>
              <a:t>Để giải được các </a:t>
            </a:r>
            <a:r>
              <a:rPr lang="vi-VN" b="1" i="1" dirty="0">
                <a:solidFill>
                  <a:srgbClr val="555555"/>
                </a:solidFill>
                <a:effectLst/>
                <a:latin typeface="inherit"/>
              </a:rPr>
              <a:t>bài toán về AI</a:t>
            </a:r>
            <a:r>
              <a:rPr lang="vi-VN" b="0" i="0" dirty="0">
                <a:solidFill>
                  <a:srgbClr val="555555"/>
                </a:solidFill>
                <a:effectLst/>
                <a:latin typeface="inherit"/>
              </a:rPr>
              <a:t> cần nắm bắt được các hàm, </a:t>
            </a:r>
            <a:r>
              <a:rPr lang="vi-VN" b="1" i="1" dirty="0">
                <a:solidFill>
                  <a:srgbClr val="555555"/>
                </a:solidFill>
                <a:effectLst/>
                <a:latin typeface="inherit"/>
              </a:rPr>
              <a:t>cú pháp cơ bản trong Pytorch</a:t>
            </a:r>
            <a:r>
              <a:rPr lang="vi-VN" b="0" i="0" dirty="0">
                <a:solidFill>
                  <a:srgbClr val="555555"/>
                </a:solidFill>
                <a:effectLst/>
                <a:latin typeface="inherit"/>
              </a:rPr>
              <a:t>. Bên cạnh đó là cách tạo một model, data, cách huấn luyện nó như thế nào và nhiều thứ khác nữa. Sau đây là những hướng dẫn cụ thể.</a:t>
            </a:r>
            <a:endParaRPr lang="vi-VN" b="0" i="0" dirty="0">
              <a:solidFill>
                <a:srgbClr val="555555"/>
              </a:solidFill>
              <a:effectLst/>
              <a:latin typeface="Roboto" panose="02000000000000000000" pitchFamily="2" charset="0"/>
            </a:endParaRPr>
          </a:p>
          <a:p>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4</a:t>
            </a:fld>
            <a:endParaRPr lang="en-US"/>
          </a:p>
        </p:txBody>
      </p:sp>
    </p:spTree>
    <p:extLst>
      <p:ext uri="{BB962C8B-B14F-4D97-AF65-F5344CB8AC3E}">
        <p14:creationId xmlns:p14="http://schemas.microsoft.com/office/powerpoint/2010/main" val="2342382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555555"/>
                </a:solidFill>
                <a:effectLst/>
                <a:latin typeface="inherit"/>
              </a:rPr>
              <a:t>Tensor</a:t>
            </a:r>
            <a:r>
              <a:rPr lang="vi-VN" b="0" i="0" dirty="0">
                <a:solidFill>
                  <a:srgbClr val="555555"/>
                </a:solidFill>
                <a:effectLst/>
                <a:latin typeface="inherit"/>
              </a:rPr>
              <a:t> cũng giống như Numpy Array nhưng được chuyển sang tensor nhằm mục đích sử dụng tính toán trên GPU . Tương tự Numpy, các phép toán, biến đổi và các hoạt động cơ bản đều có thể thực hiện trên Tensor. Dưới đây là một số </a:t>
            </a:r>
            <a:r>
              <a:rPr lang="vi-VN" b="1" i="1" dirty="0">
                <a:solidFill>
                  <a:srgbClr val="555555"/>
                </a:solidFill>
                <a:effectLst/>
                <a:latin typeface="inherit"/>
              </a:rPr>
              <a:t>cú pháp cơ bản trong Pytorch</a:t>
            </a:r>
            <a:r>
              <a:rPr lang="vi-VN" b="0" i="0" dirty="0">
                <a:solidFill>
                  <a:srgbClr val="555555"/>
                </a:solidFill>
                <a:effectLst/>
                <a:latin typeface="inherit"/>
              </a:rPr>
              <a:t>.</a:t>
            </a:r>
            <a:endParaRPr lang="vi-VN" b="0" i="0" dirty="0">
              <a:solidFill>
                <a:srgbClr val="555555"/>
              </a:solidFill>
              <a:effectLst/>
              <a:latin typeface="Roboto" panose="02000000000000000000" pitchFamily="2" charset="0"/>
            </a:endParaRPr>
          </a:p>
          <a:p>
            <a:br>
              <a:rPr lang="vi-VN" b="0" i="0" dirty="0">
                <a:solidFill>
                  <a:srgbClr val="555555"/>
                </a:solidFill>
                <a:effectLst/>
                <a:latin typeface="Roboto" panose="02000000000000000000" pitchFamily="2" charset="0"/>
              </a:rPr>
            </a:br>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5</a:t>
            </a:fld>
            <a:endParaRPr lang="en-US"/>
          </a:p>
        </p:txBody>
      </p:sp>
    </p:spTree>
    <p:extLst>
      <p:ext uri="{BB962C8B-B14F-4D97-AF65-F5344CB8AC3E}">
        <p14:creationId xmlns:p14="http://schemas.microsoft.com/office/powerpoint/2010/main" val="3471941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555555"/>
                </a:solidFill>
                <a:effectLst/>
                <a:latin typeface="inherit"/>
              </a:rPr>
              <a:t>Để tạo ra một Tensor có rất nhiều cách, trong đó có việc chuyển đổi List, Numpy sang Tensor. Quan sát hình ảnh dưới đây để thấy một số cú pháp đơn giản tạo ra một Tensor.</a:t>
            </a:r>
            <a:endParaRPr lang="vi-VN" b="0" i="0" dirty="0">
              <a:solidFill>
                <a:srgbClr val="555555"/>
              </a:solidFill>
              <a:effectLst/>
              <a:latin typeface="Roboto" panose="02000000000000000000" pitchFamily="2" charset="0"/>
            </a:endParaRPr>
          </a:p>
          <a:p>
            <a:br>
              <a:rPr lang="vi-VN" dirty="0"/>
            </a:br>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6</a:t>
            </a:fld>
            <a:endParaRPr lang="en-US"/>
          </a:p>
        </p:txBody>
      </p:sp>
    </p:spTree>
    <p:extLst>
      <p:ext uri="{BB962C8B-B14F-4D97-AF65-F5344CB8AC3E}">
        <p14:creationId xmlns:p14="http://schemas.microsoft.com/office/powerpoint/2010/main" val="3521025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555555"/>
                </a:solidFill>
                <a:effectLst/>
                <a:latin typeface="inherit"/>
              </a:rPr>
              <a:t>Có rất nhiều các operation trên Pytorch như cộng, trừ, nhân, chia, reshape, khởi tạo ngẫu nhiên.</a:t>
            </a:r>
            <a:endParaRPr lang="vi-VN" b="0" i="0" dirty="0">
              <a:solidFill>
                <a:srgbClr val="555555"/>
              </a:solidFill>
              <a:effectLst/>
              <a:latin typeface="Roboto" panose="02000000000000000000" pitchFamily="2" charset="0"/>
            </a:endParaRPr>
          </a:p>
          <a:p>
            <a:br>
              <a:rPr lang="vi-VN" dirty="0"/>
            </a:br>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7</a:t>
            </a:fld>
            <a:endParaRPr lang="en-US"/>
          </a:p>
        </p:txBody>
      </p:sp>
    </p:spTree>
    <p:extLst>
      <p:ext uri="{BB962C8B-B14F-4D97-AF65-F5344CB8AC3E}">
        <p14:creationId xmlns:p14="http://schemas.microsoft.com/office/powerpoint/2010/main" val="4293363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555555"/>
                </a:solidFill>
                <a:effectLst/>
                <a:latin typeface="Roboto" panose="02000000000000000000" pitchFamily="2" charset="0"/>
              </a:rPr>
              <a:t>Bạn có thể tạo một mô hình </a:t>
            </a:r>
            <a:r>
              <a:rPr lang="vi-VN" b="1" i="0" dirty="0">
                <a:solidFill>
                  <a:srgbClr val="555555"/>
                </a:solidFill>
                <a:effectLst/>
                <a:latin typeface="Roboto" panose="02000000000000000000" pitchFamily="2" charset="0"/>
              </a:rPr>
              <a:t>học sâu</a:t>
            </a:r>
            <a:r>
              <a:rPr lang="vi-VN" b="0" i="0" dirty="0">
                <a:solidFill>
                  <a:srgbClr val="555555"/>
                </a:solidFill>
                <a:effectLst/>
                <a:latin typeface="Roboto" panose="02000000000000000000" pitchFamily="2" charset="0"/>
              </a:rPr>
              <a:t> dưới dạng một lớp bằng cách </a:t>
            </a:r>
            <a:r>
              <a:rPr lang="vi-VN" b="1" i="0" dirty="0">
                <a:solidFill>
                  <a:srgbClr val="555555"/>
                </a:solidFill>
                <a:effectLst/>
                <a:latin typeface="Roboto" panose="02000000000000000000" pitchFamily="2" charset="0"/>
              </a:rPr>
              <a:t>kế thừa nn.Module</a:t>
            </a:r>
            <a:r>
              <a:rPr lang="vi-VN" b="0" i="0" dirty="0">
                <a:solidFill>
                  <a:srgbClr val="555555"/>
                </a:solidFill>
                <a:effectLst/>
                <a:latin typeface="Roboto" panose="02000000000000000000" pitchFamily="2" charset="0"/>
              </a:rPr>
              <a:t>. Ở lớp này có 2 hàm bắt buộc phải có đó là </a:t>
            </a:r>
            <a:r>
              <a:rPr lang="vi-VN" b="1" i="0" dirty="0">
                <a:solidFill>
                  <a:srgbClr val="555555"/>
                </a:solidFill>
                <a:effectLst/>
                <a:latin typeface="Roboto" panose="02000000000000000000" pitchFamily="2" charset="0"/>
              </a:rPr>
              <a:t>init</a:t>
            </a:r>
            <a:r>
              <a:rPr lang="vi-VN" b="0" i="0" dirty="0">
                <a:solidFill>
                  <a:srgbClr val="555555"/>
                </a:solidFill>
                <a:effectLst/>
                <a:latin typeface="Roboto" panose="02000000000000000000" pitchFamily="2" charset="0"/>
              </a:rPr>
              <a:t> và </a:t>
            </a:r>
            <a:r>
              <a:rPr lang="vi-VN" b="1" i="0" dirty="0">
                <a:solidFill>
                  <a:srgbClr val="555555"/>
                </a:solidFill>
                <a:effectLst/>
                <a:latin typeface="Roboto" panose="02000000000000000000" pitchFamily="2" charset="0"/>
              </a:rPr>
              <a:t>forward</a:t>
            </a:r>
            <a:r>
              <a:rPr lang="vi-VN" b="0" i="0" dirty="0">
                <a:solidFill>
                  <a:srgbClr val="555555"/>
                </a:solidFill>
                <a:effectLst/>
                <a:latin typeface="Roboto" panose="02000000000000000000" pitchFamily="2" charset="0"/>
              </a:rPr>
              <a:t>:</a:t>
            </a:r>
          </a:p>
          <a:p>
            <a:pPr algn="l">
              <a:buFont typeface="Arial" panose="020B0604020202020204" pitchFamily="34" charset="0"/>
              <a:buChar char="•"/>
            </a:pPr>
            <a:r>
              <a:rPr lang="vi-VN" b="1" i="0" dirty="0">
                <a:solidFill>
                  <a:srgbClr val="555555"/>
                </a:solidFill>
                <a:effectLst/>
                <a:latin typeface="inherit"/>
              </a:rPr>
              <a:t>Init</a:t>
            </a:r>
            <a:r>
              <a:rPr lang="vi-VN" b="0" i="0" dirty="0">
                <a:solidFill>
                  <a:srgbClr val="555555"/>
                </a:solidFill>
                <a:effectLst/>
                <a:latin typeface="inherit"/>
              </a:rPr>
              <a:t>: là hàm khởi tạo nhận vào các biến và tham số giúp bạn có thể khởi tạo các biến, hàm của đối tượng cần khởi tạo. Vì Class (lớp) này kế thừa nn.Module nên trong quá trình khởi tạo một đối tượng mới của Class thì phải khởi tạo lớp kế thừa. Vì lý do đó</a:t>
            </a:r>
            <a:r>
              <a:rPr lang="vi-VN" b="1" i="0" dirty="0">
                <a:solidFill>
                  <a:srgbClr val="555555"/>
                </a:solidFill>
                <a:effectLst/>
                <a:latin typeface="inherit"/>
              </a:rPr>
              <a:t> hàm init</a:t>
            </a:r>
            <a:r>
              <a:rPr lang="vi-VN" b="0" i="0" dirty="0">
                <a:solidFill>
                  <a:srgbClr val="555555"/>
                </a:solidFill>
                <a:effectLst/>
                <a:latin typeface="inherit"/>
              </a:rPr>
              <a:t> luôn có super().__init__(). Ngoài hàm khởi tạo này bạn cũng có thể khởi tạo các </a:t>
            </a:r>
            <a:r>
              <a:rPr lang="vi-VN" b="1" i="0" dirty="0">
                <a:solidFill>
                  <a:srgbClr val="555555"/>
                </a:solidFill>
                <a:effectLst/>
                <a:latin typeface="inherit"/>
              </a:rPr>
              <a:t>layer custom</a:t>
            </a:r>
            <a:r>
              <a:rPr lang="vi-VN" b="0" i="0" dirty="0">
                <a:solidFill>
                  <a:srgbClr val="555555"/>
                </a:solidFill>
                <a:effectLst/>
                <a:latin typeface="inherit"/>
              </a:rPr>
              <a:t> sử dụng trong mô hình, tạo </a:t>
            </a:r>
            <a:r>
              <a:rPr lang="vi-VN" b="1" i="0" dirty="0">
                <a:solidFill>
                  <a:srgbClr val="555555"/>
                </a:solidFill>
                <a:effectLst/>
                <a:latin typeface="inherit"/>
              </a:rPr>
              <a:t>backbone </a:t>
            </a:r>
            <a:r>
              <a:rPr lang="vi-VN" b="0" i="0" dirty="0">
                <a:solidFill>
                  <a:srgbClr val="555555"/>
                </a:solidFill>
                <a:effectLst/>
                <a:latin typeface="inherit"/>
              </a:rPr>
              <a:t>bằng cách load mô hình</a:t>
            </a:r>
            <a:r>
              <a:rPr lang="vi-VN" b="1" i="0" dirty="0">
                <a:solidFill>
                  <a:srgbClr val="555555"/>
                </a:solidFill>
                <a:effectLst/>
                <a:latin typeface="inherit"/>
              </a:rPr>
              <a:t> pretrained</a:t>
            </a:r>
            <a:r>
              <a:rPr lang="vi-VN" b="0" i="0" dirty="0">
                <a:solidFill>
                  <a:srgbClr val="555555"/>
                </a:solidFill>
                <a:effectLst/>
                <a:latin typeface="inherit"/>
              </a:rPr>
              <a:t>, khởi tạo và thực thi một số hàm khác nữa.</a:t>
            </a:r>
          </a:p>
          <a:p>
            <a:pPr algn="l">
              <a:buFont typeface="Arial" panose="020B0604020202020204" pitchFamily="34" charset="0"/>
              <a:buChar char="•"/>
            </a:pPr>
            <a:r>
              <a:rPr lang="vi-VN" b="1" i="0" dirty="0">
                <a:solidFill>
                  <a:srgbClr val="555555"/>
                </a:solidFill>
                <a:effectLst/>
                <a:latin typeface="inherit"/>
              </a:rPr>
              <a:t>Forward</a:t>
            </a:r>
            <a:r>
              <a:rPr lang="vi-VN" b="0" i="0" dirty="0">
                <a:solidFill>
                  <a:srgbClr val="555555"/>
                </a:solidFill>
                <a:effectLst/>
                <a:latin typeface="inherit"/>
              </a:rPr>
              <a:t>: là hàm nhận nhận vào dữ liệu ban đầu (input). Dữ liệu sẽ đi lần lượt qua các </a:t>
            </a:r>
            <a:r>
              <a:rPr lang="vi-VN" b="1" i="0" dirty="0">
                <a:solidFill>
                  <a:srgbClr val="555555"/>
                </a:solidFill>
                <a:effectLst/>
                <a:latin typeface="inherit"/>
              </a:rPr>
              <a:t>layer</a:t>
            </a:r>
            <a:r>
              <a:rPr lang="vi-VN" b="0" i="0" dirty="0">
                <a:solidFill>
                  <a:srgbClr val="555555"/>
                </a:solidFill>
                <a:effectLst/>
                <a:latin typeface="inherit"/>
              </a:rPr>
              <a:t> mà bạn đã tạo của model và sau đó trả về </a:t>
            </a:r>
            <a:r>
              <a:rPr lang="vi-VN" b="1" i="0" dirty="0">
                <a:solidFill>
                  <a:srgbClr val="555555"/>
                </a:solidFill>
                <a:effectLst/>
                <a:latin typeface="inherit"/>
              </a:rPr>
              <a:t>output</a:t>
            </a:r>
            <a:r>
              <a:rPr lang="vi-VN" b="0" i="0" dirty="0">
                <a:solidFill>
                  <a:srgbClr val="555555"/>
                </a:solidFill>
                <a:effectLst/>
                <a:latin typeface="inherit"/>
              </a:rPr>
              <a:t> của model.</a:t>
            </a:r>
          </a:p>
          <a:p>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8</a:t>
            </a:fld>
            <a:endParaRPr lang="en-US"/>
          </a:p>
        </p:txBody>
      </p:sp>
    </p:spTree>
    <p:extLst>
      <p:ext uri="{BB962C8B-B14F-4D97-AF65-F5344CB8AC3E}">
        <p14:creationId xmlns:p14="http://schemas.microsoft.com/office/powerpoint/2010/main" val="3299971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vi-VN" u="none" strike="noStrike" dirty="0">
                <a:solidFill>
                  <a:srgbClr val="333333"/>
                </a:solidFill>
                <a:effectLst/>
              </a:rPr>
              <a:t>Một model có được khởi tạo bằng cách kế thừa lớp torch.nn.Module.</a:t>
            </a:r>
          </a:p>
          <a:p>
            <a:pPr algn="l" fontAlgn="base"/>
            <a:r>
              <a:rPr lang="vi-VN" u="none" strike="noStrike" dirty="0">
                <a:solidFill>
                  <a:srgbClr val="333333"/>
                </a:solidFill>
                <a:effectLst/>
              </a:rPr>
              <a:t>Có 2 phương thức chính bắt buộc phải có trong lớp này là </a:t>
            </a:r>
            <a:r>
              <a:rPr lang="vi-VN" i="1" u="none" strike="noStrike" dirty="0">
                <a:solidFill>
                  <a:srgbClr val="333333"/>
                </a:solidFill>
                <a:effectLst/>
                <a:latin typeface="inherit"/>
              </a:rPr>
              <a:t>__init__()</a:t>
            </a:r>
            <a:r>
              <a:rPr lang="vi-VN" u="none" strike="noStrike" dirty="0">
                <a:solidFill>
                  <a:srgbClr val="333333"/>
                </a:solidFill>
                <a:effectLst/>
              </a:rPr>
              <a:t> để khởi tạo và chỉ định các tham số của mô hình, </a:t>
            </a:r>
            <a:r>
              <a:rPr lang="vi-VN" i="1" u="none" strike="noStrike" dirty="0">
                <a:solidFill>
                  <a:srgbClr val="333333"/>
                </a:solidFill>
                <a:effectLst/>
                <a:latin typeface="inherit"/>
              </a:rPr>
              <a:t>forward()</a:t>
            </a:r>
            <a:r>
              <a:rPr lang="vi-VN" u="none" strike="noStrike" dirty="0">
                <a:solidFill>
                  <a:srgbClr val="333333"/>
                </a:solidFill>
                <a:effectLst/>
              </a:rPr>
              <a:t> để tính toán đầu ra với dữ liệu đầu vào bằng cách lần lượt chạy qua các layer trong model.</a:t>
            </a:r>
          </a:p>
          <a:p>
            <a:pPr algn="l" fontAlgn="base"/>
            <a:r>
              <a:rPr lang="vi-VN" u="none" strike="noStrike" dirty="0">
                <a:solidFill>
                  <a:srgbClr val="333333"/>
                </a:solidFill>
                <a:effectLst/>
              </a:rPr>
              <a:t>Một số phép tính toán mà không liên quan đến các thông số huấn luyện (trainable parameters) như các phép Activation hay phép Pooling thì thường sử dụng mô-đun </a:t>
            </a:r>
            <a:r>
              <a:rPr lang="vi-VN" i="1" u="none" strike="noStrike" dirty="0">
                <a:solidFill>
                  <a:srgbClr val="333333"/>
                </a:solidFill>
                <a:effectLst/>
                <a:latin typeface="inherit"/>
              </a:rPr>
              <a:t>torch.nn.functional</a:t>
            </a:r>
            <a:r>
              <a:rPr lang="vi-VN" u="none" strike="noStrike" dirty="0">
                <a:solidFill>
                  <a:srgbClr val="333333"/>
                </a:solidFill>
                <a:effectLst/>
              </a:rPr>
              <a:t>.</a:t>
            </a:r>
          </a:p>
          <a:p>
            <a:pPr algn="l" fontAlgn="base"/>
            <a:r>
              <a:rPr lang="vi-VN" u="none" strike="noStrike" dirty="0">
                <a:solidFill>
                  <a:srgbClr val="333333"/>
                </a:solidFill>
                <a:effectLst/>
              </a:rPr>
              <a:t>Một phần quan trọng để giúp Pytorch được sử dụng rộng rãi nếu không cung cấp nhiều layers có sẵn được sử dụng thường xuyên. Một số layers như : </a:t>
            </a:r>
            <a:r>
              <a:rPr lang="vi-VN" i="1" u="none" strike="noStrike" dirty="0">
                <a:solidFill>
                  <a:srgbClr val="333333"/>
                </a:solidFill>
                <a:effectLst/>
                <a:latin typeface="inherit"/>
              </a:rPr>
              <a:t>nn.Linear, nn.Conv2d, nn.MaxPool2d, nn.ReLU, nn.BatchNorm2d, nn.Dropout, nn.Embedding, nn.GRU/nn.LSTM, nn.Softmax, nn.LogSoftmax, nn.MultiheadAttention, nn.TransformerEncoder, nn.TransformerDecoder</a:t>
            </a:r>
            <a:endParaRPr lang="vi-VN" u="none" strike="noStrike" dirty="0">
              <a:solidFill>
                <a:srgbClr val="333333"/>
              </a:solidFill>
              <a:effectLst/>
            </a:endParaRPr>
          </a:p>
          <a:p>
            <a:pPr algn="l" fontAlgn="base"/>
            <a:r>
              <a:rPr lang="vi-VN" u="none" strike="noStrike" dirty="0">
                <a:solidFill>
                  <a:srgbClr val="333333"/>
                </a:solidFill>
                <a:effectLst/>
              </a:rPr>
              <a:t>Dưới đây là một ví dụ về mô hình NN đơn giản với các lớp Convolutional, Pooling, Fully Connected:</a:t>
            </a:r>
          </a:p>
          <a:p>
            <a:endParaRPr lang="vi-VN" dirty="0"/>
          </a:p>
        </p:txBody>
      </p:sp>
      <p:sp>
        <p:nvSpPr>
          <p:cNvPr id="4" name="Slide Number Placeholder 3"/>
          <p:cNvSpPr>
            <a:spLocks noGrp="1"/>
          </p:cNvSpPr>
          <p:nvPr>
            <p:ph type="sldNum" sz="quarter" idx="5"/>
          </p:nvPr>
        </p:nvSpPr>
        <p:spPr/>
        <p:txBody>
          <a:bodyPr/>
          <a:lstStyle/>
          <a:p>
            <a:fld id="{5C5DF4A9-D96E-4D52-89FC-18FB20E4FF62}" type="slidenum">
              <a:rPr lang="en-US" smtClean="0"/>
              <a:t>9</a:t>
            </a:fld>
            <a:endParaRPr lang="en-US"/>
          </a:p>
        </p:txBody>
      </p:sp>
    </p:spTree>
    <p:extLst>
      <p:ext uri="{BB962C8B-B14F-4D97-AF65-F5344CB8AC3E}">
        <p14:creationId xmlns:p14="http://schemas.microsoft.com/office/powerpoint/2010/main" val="129161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ags" Target="../tags/tag11.xml"/><Relationship Id="rId4"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ags" Target="../tags/tag12.xml"/><Relationship Id="rId4"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2.xml"/><Relationship Id="rId5" Type="http://schemas.openxmlformats.org/officeDocument/2006/relationships/tags" Target="../tags/tag22.xml"/><Relationship Id="rId4" Type="http://schemas.openxmlformats.org/officeDocument/2006/relationships/tags" Target="../tags/tag2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Master" Target="../slideMasters/slideMaster2.xml"/><Relationship Id="rId5" Type="http://schemas.openxmlformats.org/officeDocument/2006/relationships/tags" Target="../tags/tag27.xml"/><Relationship Id="rId4" Type="http://schemas.openxmlformats.org/officeDocument/2006/relationships/tags" Target="../tags/tag26.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Master" Target="../slideMasters/slideMaster2.xml"/><Relationship Id="rId5" Type="http://schemas.openxmlformats.org/officeDocument/2006/relationships/tags" Target="../tags/tag32.xml"/><Relationship Id="rId4" Type="http://schemas.openxmlformats.org/officeDocument/2006/relationships/tags" Target="../tags/tag3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slideMaster" Target="../slideMasters/slideMaster2.xml"/><Relationship Id="rId4" Type="http://schemas.openxmlformats.org/officeDocument/2006/relationships/tags" Target="../tags/tag50.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tags" Target="../tags/tag4.xml"/><Relationship Id="rId7"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audio" Target="../media/audio1.wav"/><Relationship Id="rId5" Type="http://schemas.openxmlformats.org/officeDocument/2006/relationships/tags" Target="../tags/tag6.xml"/><Relationship Id="rId4" Type="http://schemas.openxmlformats.org/officeDocument/2006/relationships/tags" Target="../tags/tag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slideMaster" Target="../slideMasters/slideMaster2.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slideMaster" Target="../slideMasters/slideMaster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2.xml"/><Relationship Id="rId5" Type="http://schemas.openxmlformats.org/officeDocument/2006/relationships/tags" Target="../tags/tag70.xml"/><Relationship Id="rId4" Type="http://schemas.openxmlformats.org/officeDocument/2006/relationships/tags" Target="../tags/tag6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18" Type="http://schemas.openxmlformats.org/officeDocument/2006/relationships/hyperlink" Target="http://bit.ly/2Tynxth" TargetMode="Externa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17" Type="http://schemas.openxmlformats.org/officeDocument/2006/relationships/slideMaster" Target="../slideMasters/slideMaster2.xml"/><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hyperlink" Target="http://bit.ly/2TtBDfr" TargetMode="Externa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5" Type="http://schemas.openxmlformats.org/officeDocument/2006/relationships/tags" Target="../tags/tag90.xml"/><Relationship Id="rId10" Type="http://schemas.openxmlformats.org/officeDocument/2006/relationships/tags" Target="../tags/tag85.xml"/><Relationship Id="rId19" Type="http://schemas.openxmlformats.org/officeDocument/2006/relationships/hyperlink" Target="http://bit.ly/2TyoMsr" TargetMode="Externa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ags" Target="../tags/tag7.xml"/><Relationship Id="rId4"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ags" Target="../tags/tag8.xml"/><Relationship Id="rId4"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ags" Target="../tags/tag9.xml"/><Relationship Id="rId4"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audio" Target="../media/audio1.wav"/><Relationship Id="rId1" Type="http://schemas.openxmlformats.org/officeDocument/2006/relationships/tags" Target="../tags/tag10.xml"/><Relationship Id="rId4"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1"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3" name="camera.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1_Style slide layout">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5012"/>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1"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4" name="camera.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custDataLst>
              <p:tags r:id="rId1"/>
            </p:custDataLst>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132057755"/>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2"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4" name="camera.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custDataLst>
              <p:tags r:id="rId1"/>
            </p:custDataLst>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310287618"/>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2"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4" name="camera.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p>
            <a:fld id="{D95C8B01-B15C-4B92-AA4C-045722D7B210}" type="datetimeFigureOut">
              <a:rPr lang="en-US" smtClean="0"/>
              <a:t>10/18/2022</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D95C8B01-B15C-4B92-AA4C-045722D7B210}" type="datetimeFigureOut">
              <a:rPr lang="en-US" smtClean="0"/>
              <a:t>10/18/2022</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963084" y="4406902"/>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custDataLst>
              <p:tags r:id="rId2"/>
            </p:custDataLst>
          </p:nvPr>
        </p:nvSpPr>
        <p:spPr>
          <a:xfrm>
            <a:off x="963084" y="2906714"/>
            <a:ext cx="10363200" cy="1500187"/>
          </a:xfrm>
        </p:spPr>
        <p:txBody>
          <a:bodyPr anchor="b"/>
          <a:lstStyle>
            <a:lvl1pPr marL="0" indent="0">
              <a:buNone/>
              <a:defRPr sz="2667">
                <a:solidFill>
                  <a:schemeClr val="tx1">
                    <a:tint val="75000"/>
                  </a:schemeClr>
                </a:solidFill>
              </a:defRPr>
            </a:lvl1pPr>
            <a:lvl2pPr marL="609600" indent="0">
              <a:buNone/>
              <a:defRPr sz="2400">
                <a:solidFill>
                  <a:schemeClr val="tx1">
                    <a:tint val="75000"/>
                  </a:schemeClr>
                </a:solidFill>
              </a:defRPr>
            </a:lvl2pPr>
            <a:lvl3pPr marL="1219200" indent="0">
              <a:buNone/>
              <a:defRPr sz="2133">
                <a:solidFill>
                  <a:schemeClr val="tx1">
                    <a:tint val="75000"/>
                  </a:schemeClr>
                </a:solidFill>
              </a:defRPr>
            </a:lvl3pPr>
            <a:lvl4pPr marL="1828800" indent="0">
              <a:buNone/>
              <a:defRPr sz="1867">
                <a:solidFill>
                  <a:schemeClr val="tx1">
                    <a:tint val="75000"/>
                  </a:schemeClr>
                </a:solidFill>
              </a:defRPr>
            </a:lvl4pPr>
            <a:lvl5pPr marL="2438400" indent="0">
              <a:buNone/>
              <a:defRPr sz="1867">
                <a:solidFill>
                  <a:schemeClr val="tx1">
                    <a:tint val="75000"/>
                  </a:schemeClr>
                </a:solidFill>
              </a:defRPr>
            </a:lvl5pPr>
            <a:lvl6pPr marL="3048000" indent="0">
              <a:buNone/>
              <a:defRPr sz="1867">
                <a:solidFill>
                  <a:schemeClr val="tx1">
                    <a:tint val="75000"/>
                  </a:schemeClr>
                </a:solidFill>
              </a:defRPr>
            </a:lvl6pPr>
            <a:lvl7pPr marL="3657600" indent="0">
              <a:buNone/>
              <a:defRPr sz="1867">
                <a:solidFill>
                  <a:schemeClr val="tx1">
                    <a:tint val="75000"/>
                  </a:schemeClr>
                </a:solidFill>
              </a:defRPr>
            </a:lvl7pPr>
            <a:lvl8pPr marL="4267200" indent="0">
              <a:buNone/>
              <a:defRPr sz="1867">
                <a:solidFill>
                  <a:schemeClr val="tx1">
                    <a:tint val="75000"/>
                  </a:schemeClr>
                </a:solidFill>
              </a:defRPr>
            </a:lvl8pPr>
            <a:lvl9pPr marL="4876800"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custDataLst>
              <p:tags r:id="rId3"/>
            </p:custDataLst>
          </p:nvPr>
        </p:nvSpPr>
        <p:spPr/>
        <p:txBody>
          <a:bodyPr/>
          <a:lstStyle/>
          <a:p>
            <a:fld id="{D95C8B01-B15C-4B92-AA4C-045722D7B210}" type="datetimeFigureOut">
              <a:rPr lang="en-US" smtClean="0"/>
              <a:t>10/18/2022</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a:xfrm>
            <a:off x="609600" y="1600202"/>
            <a:ext cx="5384800" cy="4525962"/>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a:xfrm>
            <a:off x="6197600" y="1600202"/>
            <a:ext cx="5384800" cy="4525962"/>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4"/>
            </p:custDataLst>
          </p:nvPr>
        </p:nvSpPr>
        <p:spPr/>
        <p:txBody>
          <a:bodyPr/>
          <a:lstStyle/>
          <a:p>
            <a:fld id="{D95C8B01-B15C-4B92-AA4C-045722D7B210}" type="datetimeFigureOut">
              <a:rPr lang="en-US" smtClean="0"/>
              <a:t>10/18/2022</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a:t>Click to edit Master title style</a:t>
            </a:r>
          </a:p>
        </p:txBody>
      </p:sp>
      <p:sp>
        <p:nvSpPr>
          <p:cNvPr id="3" name="Text Placeholder 2"/>
          <p:cNvSpPr>
            <a:spLocks noGrp="1"/>
          </p:cNvSpPr>
          <p:nvPr>
            <p:ph type="body" idx="1"/>
            <p:custDataLst>
              <p:tags r:id="rId2"/>
            </p:custDataLst>
          </p:nvPr>
        </p:nvSpPr>
        <p:spPr>
          <a:xfrm>
            <a:off x="609600" y="1535113"/>
            <a:ext cx="5386917" cy="639763"/>
          </a:xfrm>
        </p:spPr>
        <p:txBody>
          <a:bodyPr anchor="b"/>
          <a:lstStyle>
            <a:lvl1pPr marL="0" indent="0">
              <a:buNone/>
              <a:defRPr sz="3200" b="1"/>
            </a:lvl1pPr>
            <a:lvl2pPr marL="609600" indent="0">
              <a:buNone/>
              <a:defRPr sz="2667" b="1"/>
            </a:lvl2pPr>
            <a:lvl3pPr marL="1219200" indent="0">
              <a:buNone/>
              <a:defRPr sz="2400" b="1"/>
            </a:lvl3pPr>
            <a:lvl4pPr marL="1828800" indent="0">
              <a:buNone/>
              <a:defRPr sz="2133" b="1"/>
            </a:lvl4pPr>
            <a:lvl5pPr marL="2438400" indent="0">
              <a:buNone/>
              <a:defRPr sz="2133" b="1"/>
            </a:lvl5pPr>
            <a:lvl6pPr marL="3048000" indent="0">
              <a:buNone/>
              <a:defRPr sz="2133" b="1"/>
            </a:lvl6pPr>
            <a:lvl7pPr marL="3657600" indent="0">
              <a:buNone/>
              <a:defRPr sz="2133" b="1"/>
            </a:lvl7pPr>
            <a:lvl8pPr marL="4267200" indent="0">
              <a:buNone/>
              <a:defRPr sz="2133" b="1"/>
            </a:lvl8pPr>
            <a:lvl9pPr marL="4876800" indent="0">
              <a:buNone/>
              <a:defRPr sz="2133" b="1"/>
            </a:lvl9pPr>
          </a:lstStyle>
          <a:p>
            <a:pPr lvl="0"/>
            <a:r>
              <a:rPr lang="en-US"/>
              <a:t>Click to edit Master text styles</a:t>
            </a:r>
          </a:p>
        </p:txBody>
      </p:sp>
      <p:sp>
        <p:nvSpPr>
          <p:cNvPr id="4" name="Content Placeholder 3"/>
          <p:cNvSpPr>
            <a:spLocks noGrp="1"/>
          </p:cNvSpPr>
          <p:nvPr>
            <p:ph sz="half" idx="2"/>
            <p:custDataLst>
              <p:tags r:id="rId3"/>
            </p:custDataLst>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a:xfrm>
            <a:off x="6193369" y="1535113"/>
            <a:ext cx="5389033" cy="639763"/>
          </a:xfrm>
        </p:spPr>
        <p:txBody>
          <a:bodyPr anchor="b"/>
          <a:lstStyle>
            <a:lvl1pPr marL="0" indent="0">
              <a:buNone/>
              <a:defRPr sz="3200" b="1"/>
            </a:lvl1pPr>
            <a:lvl2pPr marL="609600" indent="0">
              <a:buNone/>
              <a:defRPr sz="2667" b="1"/>
            </a:lvl2pPr>
            <a:lvl3pPr marL="1219200" indent="0">
              <a:buNone/>
              <a:defRPr sz="2400" b="1"/>
            </a:lvl3pPr>
            <a:lvl4pPr marL="1828800" indent="0">
              <a:buNone/>
              <a:defRPr sz="2133" b="1"/>
            </a:lvl4pPr>
            <a:lvl5pPr marL="2438400" indent="0">
              <a:buNone/>
              <a:defRPr sz="2133" b="1"/>
            </a:lvl5pPr>
            <a:lvl6pPr marL="3048000" indent="0">
              <a:buNone/>
              <a:defRPr sz="2133" b="1"/>
            </a:lvl6pPr>
            <a:lvl7pPr marL="3657600" indent="0">
              <a:buNone/>
              <a:defRPr sz="2133" b="1"/>
            </a:lvl7pPr>
            <a:lvl8pPr marL="4267200" indent="0">
              <a:buNone/>
              <a:defRPr sz="2133" b="1"/>
            </a:lvl8pPr>
            <a:lvl9pPr marL="4876800" indent="0">
              <a:buNone/>
              <a:defRPr sz="2133" b="1"/>
            </a:lvl9pPr>
          </a:lstStyle>
          <a:p>
            <a:pPr lvl="0"/>
            <a:r>
              <a:rPr lang="en-US"/>
              <a:t>Click to edit Master text styles</a:t>
            </a:r>
          </a:p>
        </p:txBody>
      </p:sp>
      <p:sp>
        <p:nvSpPr>
          <p:cNvPr id="6" name="Content Placeholder 5"/>
          <p:cNvSpPr>
            <a:spLocks noGrp="1"/>
          </p:cNvSpPr>
          <p:nvPr>
            <p:ph sz="quarter" idx="4"/>
            <p:custDataLst>
              <p:tags r:id="rId5"/>
            </p:custDataLst>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custDataLst>
              <p:tags r:id="rId6"/>
            </p:custDataLst>
          </p:nvPr>
        </p:nvSpPr>
        <p:spPr/>
        <p:txBody>
          <a:bodyPr/>
          <a:lstStyle/>
          <a:p>
            <a:fld id="{D95C8B01-B15C-4B92-AA4C-045722D7B210}" type="datetimeFigureOut">
              <a:rPr lang="en-US" smtClean="0"/>
              <a:t>10/18/2022</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0"/>
            <p:custDataLst>
              <p:tags r:id="rId2"/>
            </p:custDataLst>
          </p:nvPr>
        </p:nvSpPr>
        <p:spPr/>
        <p:txBody>
          <a:bodyPr/>
          <a:lstStyle/>
          <a:p>
            <a:fld id="{D95C8B01-B15C-4B92-AA4C-045722D7B210}" type="datetimeFigureOut">
              <a:rPr lang="en-US" smtClean="0"/>
              <a:t>10/18/2022</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D95C8B01-B15C-4B92-AA4C-045722D7B210}" type="datetimeFigureOut">
              <a:rPr lang="en-US" smtClean="0"/>
              <a:t>10/18/2022</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914400" y="2130430"/>
            <a:ext cx="10363200" cy="1470025"/>
          </a:xfrm>
          <a:prstGeom prst="rect">
            <a:avLst/>
          </a:prstGeom>
        </p:spPr>
        <p:txBody>
          <a:bodyPr lIns="121917" tIns="60958" rIns="121917" bIns="60958"/>
          <a:lstStyle/>
          <a:p>
            <a:r>
              <a:rPr lang="en-US"/>
              <a:t>Click to edit Master title style</a:t>
            </a:r>
          </a:p>
        </p:txBody>
      </p:sp>
      <p:sp>
        <p:nvSpPr>
          <p:cNvPr id="3" name="Subtitle 2"/>
          <p:cNvSpPr>
            <a:spLocks noGrp="1"/>
          </p:cNvSpPr>
          <p:nvPr>
            <p:ph type="subTitle" idx="1"/>
            <p:custDataLst>
              <p:tags r:id="rId2"/>
            </p:custDataLst>
          </p:nvPr>
        </p:nvSpPr>
        <p:spPr>
          <a:xfrm>
            <a:off x="1828800" y="3886200"/>
            <a:ext cx="8534400" cy="1752600"/>
          </a:xfrm>
          <a:prstGeom prst="rect">
            <a:avLst/>
          </a:prstGeom>
        </p:spPr>
        <p:txBody>
          <a:bodyPr lIns="121917" tIns="60958" rIns="121917" bIns="60958"/>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custDataLst>
              <p:tags r:id="rId3"/>
            </p:custDataLst>
          </p:nvPr>
        </p:nvSpPr>
        <p:spPr>
          <a:xfrm>
            <a:off x="609600" y="6356355"/>
            <a:ext cx="2844800" cy="365125"/>
          </a:xfrm>
          <a:prstGeom prst="rect">
            <a:avLst/>
          </a:prstGeom>
        </p:spPr>
        <p:txBody>
          <a:bodyPr lIns="121917" tIns="60958" rIns="121917" bIns="60958"/>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fld id="{4474636A-D2F3-4938-9A46-3565A90E4F62}" type="datetimeFigureOut">
              <a:rPr lang="en-US" smtClean="0"/>
              <a:t>10/18/2022</a:t>
            </a:fld>
            <a:endParaRPr lang="en-US"/>
          </a:p>
        </p:txBody>
      </p:sp>
      <p:sp>
        <p:nvSpPr>
          <p:cNvPr id="5" name="Footer Placeholder 4"/>
          <p:cNvSpPr>
            <a:spLocks noGrp="1"/>
          </p:cNvSpPr>
          <p:nvPr>
            <p:ph type="ftr" sz="quarter" idx="11"/>
            <p:custDataLst>
              <p:tags r:id="rId4"/>
            </p:custDataLst>
          </p:nvPr>
        </p:nvSpPr>
        <p:spPr>
          <a:xfrm>
            <a:off x="4165600" y="6356355"/>
            <a:ext cx="3860800" cy="365125"/>
          </a:xfrm>
          <a:prstGeom prst="rect">
            <a:avLst/>
          </a:prstGeom>
        </p:spPr>
        <p:txBody>
          <a:bodyPr lIns="121917" tIns="60958" rIns="121917" bIns="60958"/>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12"/>
            <p:custDataLst>
              <p:tags r:id="rId5"/>
            </p:custDataLst>
          </p:nvPr>
        </p:nvSpPr>
        <p:spPr>
          <a:xfrm>
            <a:off x="8737600" y="6356355"/>
            <a:ext cx="2844800" cy="365125"/>
          </a:xfrm>
          <a:prstGeom prst="rect">
            <a:avLst/>
          </a:prstGeom>
        </p:spPr>
        <p:txBody>
          <a:bodyPr lIns="121917" tIns="60958" rIns="121917" bIns="60958"/>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fld id="{B30F58C7-74EF-4356-AEFE-9D59B47D8F54}" type="slidenum">
              <a:rPr lang="en-US" smtClean="0"/>
              <a:t>‹#›</a:t>
            </a:fld>
            <a:endParaRPr lang="en-US"/>
          </a:p>
        </p:txBody>
      </p:sp>
    </p:spTree>
    <p:extLst>
      <p:ext uri="{BB962C8B-B14F-4D97-AF65-F5344CB8AC3E}">
        <p14:creationId xmlns:p14="http://schemas.microsoft.com/office/powerpoint/2010/main" val="2085630095"/>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6"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8" name="camera.wav"/>
          </p:stSnd>
        </p:sndAc>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609601"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custDataLst>
              <p:tags r:id="rId2"/>
            </p:custDataLst>
          </p:nvPr>
        </p:nvSpPr>
        <p:spPr>
          <a:xfrm>
            <a:off x="4766734" y="273051"/>
            <a:ext cx="6815667" cy="5853114"/>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a:xfrm>
            <a:off x="609601" y="1435102"/>
            <a:ext cx="4011084" cy="4691062"/>
          </a:xfrm>
        </p:spPr>
        <p:txBody>
          <a:bodyPr/>
          <a:lstStyle>
            <a:lvl1pPr marL="0" indent="0">
              <a:buNone/>
              <a:defRPr sz="1867"/>
            </a:lvl1pPr>
            <a:lvl2pPr marL="609600" indent="0">
              <a:buNone/>
              <a:defRPr sz="1600"/>
            </a:lvl2pPr>
            <a:lvl3pPr marL="1219200" indent="0">
              <a:buNone/>
              <a:defRPr sz="1333"/>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D95C8B01-B15C-4B92-AA4C-045722D7B210}" type="datetimeFigureOut">
              <a:rPr lang="en-US" smtClean="0"/>
              <a:t>10/18/2022</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2389718"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custDataLst>
              <p:tags r:id="rId2"/>
            </p:custDataLst>
          </p:nvPr>
        </p:nvSpPr>
        <p:spPr>
          <a:xfrm>
            <a:off x="2389718" y="612775"/>
            <a:ext cx="7315200" cy="4114800"/>
          </a:xfrm>
        </p:spPr>
        <p:txBody>
          <a:bodyPr/>
          <a:lstStyle>
            <a:lvl1pPr marL="0" indent="0">
              <a:buNone/>
              <a:defRPr sz="4267"/>
            </a:lvl1pPr>
            <a:lvl2pPr marL="609600" indent="0">
              <a:buNone/>
              <a:defRPr sz="3733"/>
            </a:lvl2pPr>
            <a:lvl3pPr marL="1219200" indent="0">
              <a:buNone/>
              <a:defRPr sz="3200"/>
            </a:lvl3pPr>
            <a:lvl4pPr marL="1828800" indent="0">
              <a:buNone/>
              <a:defRPr sz="2667"/>
            </a:lvl4pPr>
            <a:lvl5pPr marL="2438400" indent="0">
              <a:buNone/>
              <a:defRPr sz="2667"/>
            </a:lvl5pPr>
            <a:lvl6pPr marL="3048000" indent="0">
              <a:buNone/>
              <a:defRPr sz="2667"/>
            </a:lvl6pPr>
            <a:lvl7pPr marL="3657600" indent="0">
              <a:buNone/>
              <a:defRPr sz="2667"/>
            </a:lvl7pPr>
            <a:lvl8pPr marL="4267200" indent="0">
              <a:buNone/>
              <a:defRPr sz="2667"/>
            </a:lvl8pPr>
            <a:lvl9pPr marL="4876800" indent="0">
              <a:buNone/>
              <a:defRPr sz="2667"/>
            </a:lvl9pPr>
          </a:lstStyle>
          <a:p>
            <a:endParaRPr lang="en-US"/>
          </a:p>
        </p:txBody>
      </p:sp>
      <p:sp>
        <p:nvSpPr>
          <p:cNvPr id="4" name="Text Placeholder 3"/>
          <p:cNvSpPr>
            <a:spLocks noGrp="1"/>
          </p:cNvSpPr>
          <p:nvPr>
            <p:ph type="body" sz="half" idx="2"/>
            <p:custDataLst>
              <p:tags r:id="rId3"/>
            </p:custDataLst>
          </p:nvPr>
        </p:nvSpPr>
        <p:spPr>
          <a:xfrm>
            <a:off x="2389718" y="5367338"/>
            <a:ext cx="7315200" cy="804863"/>
          </a:xfrm>
        </p:spPr>
        <p:txBody>
          <a:bodyPr/>
          <a:lstStyle>
            <a:lvl1pPr marL="0" indent="0">
              <a:buNone/>
              <a:defRPr sz="1867"/>
            </a:lvl1pPr>
            <a:lvl2pPr marL="609600" indent="0">
              <a:buNone/>
              <a:defRPr sz="1600"/>
            </a:lvl2pPr>
            <a:lvl3pPr marL="1219200" indent="0">
              <a:buNone/>
              <a:defRPr sz="1333"/>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D95C8B01-B15C-4B92-AA4C-045722D7B210}" type="datetimeFigureOut">
              <a:rPr lang="en-US" smtClean="0"/>
              <a:t>10/18/2022</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D95C8B01-B15C-4B92-AA4C-045722D7B210}" type="datetimeFigureOut">
              <a:rPr lang="en-US" smtClean="0"/>
              <a:t>10/18/2022</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8839200" y="274639"/>
            <a:ext cx="2743200" cy="5851526"/>
          </a:xfrm>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a:xfrm>
            <a:off x="609600" y="274639"/>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D95C8B01-B15C-4B92-AA4C-045722D7B210}" type="datetimeFigureOut">
              <a:rPr lang="en-US" smtClean="0"/>
              <a:t>10/18/2022</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AB88A23F-A93F-400B-92A9-5DE2DC36D17A}" type="slidenum">
              <a:rPr lang="en-US" smtClean="0"/>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amp; CREDITS">
  <p:cSld name="THANKS &amp; CREDITS">
    <p:spTree>
      <p:nvGrpSpPr>
        <p:cNvPr id="1" name="Shape 271"/>
        <p:cNvGrpSpPr/>
        <p:nvPr/>
      </p:nvGrpSpPr>
      <p:grpSpPr>
        <a:xfrm>
          <a:off x="0" y="0"/>
          <a:ext cx="0" cy="0"/>
          <a:chOff x="0" y="0"/>
          <a:chExt cx="0" cy="0"/>
        </a:xfrm>
      </p:grpSpPr>
      <p:grpSp>
        <p:nvGrpSpPr>
          <p:cNvPr id="272" name="Google Shape;272;p17"/>
          <p:cNvGrpSpPr/>
          <p:nvPr>
            <p:custDataLst>
              <p:tags r:id="rId1"/>
            </p:custDataLst>
          </p:nvPr>
        </p:nvGrpSpPr>
        <p:grpSpPr>
          <a:xfrm>
            <a:off x="-16602" y="413700"/>
            <a:ext cx="12241067" cy="6051067"/>
            <a:chOff x="-16603" y="413700"/>
            <a:chExt cx="12241067" cy="6051067"/>
          </a:xfrm>
        </p:grpSpPr>
        <p:cxnSp>
          <p:nvCxnSpPr>
            <p:cNvPr id="273" name="Google Shape;273;p17"/>
            <p:cNvCxnSpPr/>
            <p:nvPr>
              <p:custDataLst>
                <p:tags r:id="rId5"/>
              </p:custDataLst>
            </p:nvPr>
          </p:nvCxnSpPr>
          <p:spPr>
            <a:xfrm>
              <a:off x="-736" y="5364573"/>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74" name="Google Shape;274;p17"/>
            <p:cNvCxnSpPr/>
            <p:nvPr>
              <p:custDataLst>
                <p:tags r:id="rId6"/>
              </p:custDataLst>
            </p:nvPr>
          </p:nvCxnSpPr>
          <p:spPr>
            <a:xfrm>
              <a:off x="-16603" y="413700"/>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75" name="Google Shape;275;p17"/>
            <p:cNvCxnSpPr/>
            <p:nvPr>
              <p:custDataLst>
                <p:tags r:id="rId7"/>
              </p:custDataLst>
            </p:nvPr>
          </p:nvCxnSpPr>
          <p:spPr>
            <a:xfrm>
              <a:off x="-736" y="963797"/>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76" name="Google Shape;276;p17"/>
            <p:cNvCxnSpPr/>
            <p:nvPr>
              <p:custDataLst>
                <p:tags r:id="rId8"/>
              </p:custDataLst>
            </p:nvPr>
          </p:nvCxnSpPr>
          <p:spPr>
            <a:xfrm>
              <a:off x="-736" y="1513893"/>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77" name="Google Shape;277;p17"/>
            <p:cNvCxnSpPr/>
            <p:nvPr>
              <p:custDataLst>
                <p:tags r:id="rId9"/>
              </p:custDataLst>
            </p:nvPr>
          </p:nvCxnSpPr>
          <p:spPr>
            <a:xfrm>
              <a:off x="-736" y="2063991"/>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78" name="Google Shape;278;p17"/>
            <p:cNvCxnSpPr/>
            <p:nvPr>
              <p:custDataLst>
                <p:tags r:id="rId10"/>
              </p:custDataLst>
            </p:nvPr>
          </p:nvCxnSpPr>
          <p:spPr>
            <a:xfrm>
              <a:off x="-736" y="2614088"/>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17"/>
            <p:cNvCxnSpPr/>
            <p:nvPr>
              <p:custDataLst>
                <p:tags r:id="rId11"/>
              </p:custDataLst>
            </p:nvPr>
          </p:nvCxnSpPr>
          <p:spPr>
            <a:xfrm>
              <a:off x="-736" y="3164186"/>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17"/>
            <p:cNvCxnSpPr/>
            <p:nvPr>
              <p:custDataLst>
                <p:tags r:id="rId12"/>
              </p:custDataLst>
            </p:nvPr>
          </p:nvCxnSpPr>
          <p:spPr>
            <a:xfrm>
              <a:off x="-736" y="3714281"/>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81" name="Google Shape;281;p17"/>
            <p:cNvCxnSpPr/>
            <p:nvPr>
              <p:custDataLst>
                <p:tags r:id="rId13"/>
              </p:custDataLst>
            </p:nvPr>
          </p:nvCxnSpPr>
          <p:spPr>
            <a:xfrm>
              <a:off x="-736" y="4264379"/>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82" name="Google Shape;282;p17"/>
            <p:cNvCxnSpPr/>
            <p:nvPr>
              <p:custDataLst>
                <p:tags r:id="rId14"/>
              </p:custDataLst>
            </p:nvPr>
          </p:nvCxnSpPr>
          <p:spPr>
            <a:xfrm>
              <a:off x="-736" y="4814476"/>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83" name="Google Shape;283;p17"/>
            <p:cNvCxnSpPr/>
            <p:nvPr>
              <p:custDataLst>
                <p:tags r:id="rId15"/>
              </p:custDataLst>
            </p:nvPr>
          </p:nvCxnSpPr>
          <p:spPr>
            <a:xfrm>
              <a:off x="-736" y="5914670"/>
              <a:ext cx="12225200" cy="0"/>
            </a:xfrm>
            <a:prstGeom prst="straightConnector1">
              <a:avLst/>
            </a:prstGeom>
            <a:noFill/>
            <a:ln w="9525" cap="flat" cmpd="sng">
              <a:solidFill>
                <a:schemeClr val="lt2"/>
              </a:solidFill>
              <a:prstDash val="solid"/>
              <a:round/>
              <a:headEnd type="none" w="med" len="med"/>
              <a:tailEnd type="none" w="med" len="med"/>
            </a:ln>
          </p:spPr>
        </p:cxnSp>
        <p:cxnSp>
          <p:nvCxnSpPr>
            <p:cNvPr id="284" name="Google Shape;284;p17"/>
            <p:cNvCxnSpPr/>
            <p:nvPr>
              <p:custDataLst>
                <p:tags r:id="rId16"/>
              </p:custDataLst>
            </p:nvPr>
          </p:nvCxnSpPr>
          <p:spPr>
            <a:xfrm>
              <a:off x="-736" y="6464767"/>
              <a:ext cx="12225200" cy="0"/>
            </a:xfrm>
            <a:prstGeom prst="straightConnector1">
              <a:avLst/>
            </a:prstGeom>
            <a:noFill/>
            <a:ln w="9525" cap="flat" cmpd="sng">
              <a:solidFill>
                <a:schemeClr val="lt2"/>
              </a:solidFill>
              <a:prstDash val="solid"/>
              <a:round/>
              <a:headEnd type="none" w="med" len="med"/>
              <a:tailEnd type="none" w="med" len="med"/>
            </a:ln>
          </p:spPr>
        </p:cxnSp>
      </p:grpSp>
      <p:sp>
        <p:nvSpPr>
          <p:cNvPr id="285" name="Google Shape;285;p17"/>
          <p:cNvSpPr txBox="1">
            <a:spLocks noGrp="1"/>
          </p:cNvSpPr>
          <p:nvPr>
            <p:ph type="ctrTitle"/>
            <p:custDataLst>
              <p:tags r:id="rId2"/>
            </p:custDataLst>
          </p:nvPr>
        </p:nvSpPr>
        <p:spPr>
          <a:xfrm>
            <a:off x="1252700" y="1197134"/>
            <a:ext cx="6835200" cy="977200"/>
          </a:xfrm>
          <a:prstGeom prst="rect">
            <a:avLst/>
          </a:prstGeom>
        </p:spPr>
        <p:txBody>
          <a:bodyPr spcFirstLastPara="1" wrap="square" lIns="91425" tIns="91425" rIns="91425" bIns="91425" anchor="b" anchorCtr="0">
            <a:noAutofit/>
          </a:bodyPr>
          <a:lstStyle>
            <a:lvl1pPr lvl="0" rtl="0">
              <a:spcBef>
                <a:spcPct val="0"/>
              </a:spcBef>
              <a:spcAft>
                <a:spcPct val="0"/>
              </a:spcAft>
              <a:buSzPts val="3600"/>
              <a:buFont typeface="Permanent Marker"/>
              <a:buNone/>
              <a:defRPr sz="4800">
                <a:latin typeface="Permanent Marker"/>
                <a:ea typeface="Permanent Marker"/>
                <a:cs typeface="Permanent Marker"/>
                <a:sym typeface="Permanent Marker"/>
              </a:defRPr>
            </a:lvl1pPr>
            <a:lvl2pPr lvl="1" rtl="0">
              <a:spcBef>
                <a:spcPct val="0"/>
              </a:spcBef>
              <a:spcAft>
                <a:spcPct val="0"/>
              </a:spcAft>
              <a:buSzPts val="3000"/>
              <a:buFont typeface="Permanent Marker"/>
              <a:buNone/>
              <a:defRPr sz="4000">
                <a:latin typeface="Permanent Marker"/>
                <a:ea typeface="Permanent Marker"/>
                <a:cs typeface="Permanent Marker"/>
                <a:sym typeface="Permanent Marker"/>
              </a:defRPr>
            </a:lvl2pPr>
            <a:lvl3pPr lvl="2" rtl="0">
              <a:spcBef>
                <a:spcPct val="0"/>
              </a:spcBef>
              <a:spcAft>
                <a:spcPct val="0"/>
              </a:spcAft>
              <a:buSzPts val="3000"/>
              <a:buFont typeface="Permanent Marker"/>
              <a:buNone/>
              <a:defRPr sz="4000">
                <a:latin typeface="Permanent Marker"/>
                <a:ea typeface="Permanent Marker"/>
                <a:cs typeface="Permanent Marker"/>
                <a:sym typeface="Permanent Marker"/>
              </a:defRPr>
            </a:lvl3pPr>
            <a:lvl4pPr lvl="3" rtl="0">
              <a:spcBef>
                <a:spcPct val="0"/>
              </a:spcBef>
              <a:spcAft>
                <a:spcPct val="0"/>
              </a:spcAft>
              <a:buSzPts val="3000"/>
              <a:buFont typeface="Permanent Marker"/>
              <a:buNone/>
              <a:defRPr sz="4000">
                <a:latin typeface="Permanent Marker"/>
                <a:ea typeface="Permanent Marker"/>
                <a:cs typeface="Permanent Marker"/>
                <a:sym typeface="Permanent Marker"/>
              </a:defRPr>
            </a:lvl4pPr>
            <a:lvl5pPr lvl="4" rtl="0">
              <a:spcBef>
                <a:spcPct val="0"/>
              </a:spcBef>
              <a:spcAft>
                <a:spcPct val="0"/>
              </a:spcAft>
              <a:buSzPts val="3000"/>
              <a:buFont typeface="Permanent Marker"/>
              <a:buNone/>
              <a:defRPr sz="4000">
                <a:latin typeface="Permanent Marker"/>
                <a:ea typeface="Permanent Marker"/>
                <a:cs typeface="Permanent Marker"/>
                <a:sym typeface="Permanent Marker"/>
              </a:defRPr>
            </a:lvl5pPr>
            <a:lvl6pPr lvl="5" rtl="0">
              <a:spcBef>
                <a:spcPct val="0"/>
              </a:spcBef>
              <a:spcAft>
                <a:spcPct val="0"/>
              </a:spcAft>
              <a:buSzPts val="3000"/>
              <a:buFont typeface="Permanent Marker"/>
              <a:buNone/>
              <a:defRPr sz="4000">
                <a:latin typeface="Permanent Marker"/>
                <a:ea typeface="Permanent Marker"/>
                <a:cs typeface="Permanent Marker"/>
                <a:sym typeface="Permanent Marker"/>
              </a:defRPr>
            </a:lvl6pPr>
            <a:lvl7pPr lvl="6" rtl="0">
              <a:spcBef>
                <a:spcPct val="0"/>
              </a:spcBef>
              <a:spcAft>
                <a:spcPct val="0"/>
              </a:spcAft>
              <a:buSzPts val="3000"/>
              <a:buFont typeface="Permanent Marker"/>
              <a:buNone/>
              <a:defRPr sz="4000">
                <a:latin typeface="Permanent Marker"/>
                <a:ea typeface="Permanent Marker"/>
                <a:cs typeface="Permanent Marker"/>
                <a:sym typeface="Permanent Marker"/>
              </a:defRPr>
            </a:lvl7pPr>
            <a:lvl8pPr lvl="7" rtl="0">
              <a:spcBef>
                <a:spcPct val="0"/>
              </a:spcBef>
              <a:spcAft>
                <a:spcPct val="0"/>
              </a:spcAft>
              <a:buSzPts val="3000"/>
              <a:buFont typeface="Permanent Marker"/>
              <a:buNone/>
              <a:defRPr sz="4000">
                <a:latin typeface="Permanent Marker"/>
                <a:ea typeface="Permanent Marker"/>
                <a:cs typeface="Permanent Marker"/>
                <a:sym typeface="Permanent Marker"/>
              </a:defRPr>
            </a:lvl8pPr>
            <a:lvl9pPr lvl="8" rtl="0">
              <a:spcBef>
                <a:spcPct val="0"/>
              </a:spcBef>
              <a:spcAft>
                <a:spcPct val="0"/>
              </a:spcAft>
              <a:buSzPts val="3000"/>
              <a:buFont typeface="Permanent Marker"/>
              <a:buNone/>
              <a:defRPr sz="4000">
                <a:latin typeface="Permanent Marker"/>
                <a:ea typeface="Permanent Marker"/>
                <a:cs typeface="Permanent Marker"/>
                <a:sym typeface="Permanent Marker"/>
              </a:defRPr>
            </a:lvl9pPr>
          </a:lstStyle>
          <a:p>
            <a:endParaRPr/>
          </a:p>
        </p:txBody>
      </p:sp>
      <p:sp>
        <p:nvSpPr>
          <p:cNvPr id="286" name="Google Shape;286;p17"/>
          <p:cNvSpPr txBox="1">
            <a:spLocks noGrp="1"/>
          </p:cNvSpPr>
          <p:nvPr>
            <p:ph type="subTitle" idx="1"/>
            <p:custDataLst>
              <p:tags r:id="rId3"/>
            </p:custDataLst>
          </p:nvPr>
        </p:nvSpPr>
        <p:spPr>
          <a:xfrm>
            <a:off x="1252700" y="2739400"/>
            <a:ext cx="3888000" cy="1056800"/>
          </a:xfrm>
          <a:prstGeom prst="rect">
            <a:avLst/>
          </a:prstGeom>
        </p:spPr>
        <p:txBody>
          <a:bodyPr spcFirstLastPara="1" wrap="square" lIns="91425" tIns="91425" rIns="91425" bIns="91425" anchor="t" anchorCtr="0">
            <a:noAutofit/>
          </a:bodyPr>
          <a:lstStyle>
            <a:lvl1pPr lvl="0" rtl="0">
              <a:lnSpc>
                <a:spcPct val="100000"/>
              </a:lnSpc>
              <a:spcBef>
                <a:spcPct val="0"/>
              </a:spcBef>
              <a:spcAft>
                <a:spcPct val="0"/>
              </a:spcAft>
              <a:buSzPts val="1100"/>
              <a:buNone/>
              <a:defRPr/>
            </a:lvl1pPr>
            <a:lvl2pPr lvl="1" rtl="0">
              <a:lnSpc>
                <a:spcPct val="100000"/>
              </a:lnSpc>
              <a:spcBef>
                <a:spcPct val="0"/>
              </a:spcBef>
              <a:spcAft>
                <a:spcPct val="0"/>
              </a:spcAft>
              <a:buSzPts val="1100"/>
              <a:buNone/>
              <a:defRPr/>
            </a:lvl2pPr>
            <a:lvl3pPr lvl="2" rtl="0">
              <a:lnSpc>
                <a:spcPct val="100000"/>
              </a:lnSpc>
              <a:spcBef>
                <a:spcPct val="0"/>
              </a:spcBef>
              <a:spcAft>
                <a:spcPct val="0"/>
              </a:spcAft>
              <a:buSzPts val="1100"/>
              <a:buNone/>
              <a:defRPr/>
            </a:lvl3pPr>
            <a:lvl4pPr lvl="3" rtl="0">
              <a:lnSpc>
                <a:spcPct val="100000"/>
              </a:lnSpc>
              <a:spcBef>
                <a:spcPct val="0"/>
              </a:spcBef>
              <a:spcAft>
                <a:spcPct val="0"/>
              </a:spcAft>
              <a:buSzPts val="1100"/>
              <a:buNone/>
              <a:defRPr/>
            </a:lvl4pPr>
            <a:lvl5pPr lvl="4" rtl="0">
              <a:lnSpc>
                <a:spcPct val="100000"/>
              </a:lnSpc>
              <a:spcBef>
                <a:spcPct val="0"/>
              </a:spcBef>
              <a:spcAft>
                <a:spcPct val="0"/>
              </a:spcAft>
              <a:buSzPts val="1100"/>
              <a:buNone/>
              <a:defRPr/>
            </a:lvl5pPr>
            <a:lvl6pPr lvl="5" rtl="0">
              <a:lnSpc>
                <a:spcPct val="100000"/>
              </a:lnSpc>
              <a:spcBef>
                <a:spcPct val="0"/>
              </a:spcBef>
              <a:spcAft>
                <a:spcPct val="0"/>
              </a:spcAft>
              <a:buSzPts val="1100"/>
              <a:buNone/>
              <a:defRPr/>
            </a:lvl6pPr>
            <a:lvl7pPr lvl="6" rtl="0">
              <a:lnSpc>
                <a:spcPct val="100000"/>
              </a:lnSpc>
              <a:spcBef>
                <a:spcPct val="0"/>
              </a:spcBef>
              <a:spcAft>
                <a:spcPct val="0"/>
              </a:spcAft>
              <a:buSzPts val="1100"/>
              <a:buNone/>
              <a:defRPr/>
            </a:lvl7pPr>
            <a:lvl8pPr lvl="7" rtl="0">
              <a:lnSpc>
                <a:spcPct val="100000"/>
              </a:lnSpc>
              <a:spcBef>
                <a:spcPct val="0"/>
              </a:spcBef>
              <a:spcAft>
                <a:spcPct val="0"/>
              </a:spcAft>
              <a:buSzPts val="1100"/>
              <a:buNone/>
              <a:defRPr/>
            </a:lvl8pPr>
            <a:lvl9pPr lvl="8" rtl="0">
              <a:lnSpc>
                <a:spcPct val="100000"/>
              </a:lnSpc>
              <a:spcBef>
                <a:spcPct val="0"/>
              </a:spcBef>
              <a:spcAft>
                <a:spcPct val="0"/>
              </a:spcAft>
              <a:buSzPts val="1100"/>
              <a:buNone/>
              <a:defRPr/>
            </a:lvl9pPr>
          </a:lstStyle>
          <a:p>
            <a:endParaRPr/>
          </a:p>
        </p:txBody>
      </p:sp>
      <p:sp>
        <p:nvSpPr>
          <p:cNvPr id="287" name="Google Shape;287;p17"/>
          <p:cNvSpPr txBox="1"/>
          <p:nvPr>
            <p:custDataLst>
              <p:tags r:id="rId4"/>
            </p:custDataLst>
          </p:nvPr>
        </p:nvSpPr>
        <p:spPr>
          <a:xfrm>
            <a:off x="1252700" y="4710800"/>
            <a:ext cx="4138000" cy="1358800"/>
          </a:xfrm>
          <a:prstGeom prst="rect">
            <a:avLst/>
          </a:prstGeom>
          <a:noFill/>
          <a:ln>
            <a:noFill/>
          </a:ln>
        </p:spPr>
        <p:txBody>
          <a:bodyPr spcFirstLastPara="1" wrap="square" lIns="91425" tIns="91425" rIns="91425" bIns="91425" anchor="t"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ts val="400"/>
              </a:spcBef>
              <a:spcAft>
                <a:spcPct val="0"/>
              </a:spcAft>
              <a:buNone/>
            </a:pPr>
            <a:r>
              <a:rPr lang="en" sz="1067">
                <a:latin typeface="Comfortaa"/>
                <a:ea typeface="Comfortaa"/>
                <a:cs typeface="Comfortaa"/>
                <a:sym typeface="Comfortaa"/>
              </a:rPr>
              <a:t>CREDITS: This presentation template was created by </a:t>
            </a:r>
            <a:r>
              <a:rPr lang="en" sz="1067" b="1">
                <a:uFill>
                  <a:noFill/>
                </a:uFill>
                <a:latin typeface="Comfortaa"/>
                <a:ea typeface="Comfortaa"/>
                <a:cs typeface="Comfortaa"/>
                <a:sym typeface="Comfortaa"/>
                <a:hlinkClick r:id="rId18"/>
              </a:rPr>
              <a:t>Slidesgo</a:t>
            </a:r>
            <a:r>
              <a:rPr lang="en" sz="1067">
                <a:latin typeface="Comfortaa"/>
                <a:ea typeface="Comfortaa"/>
                <a:cs typeface="Comfortaa"/>
                <a:sym typeface="Comfortaa"/>
              </a:rPr>
              <a:t>, including icons by </a:t>
            </a:r>
            <a:r>
              <a:rPr lang="en" sz="1067" b="1">
                <a:uFill>
                  <a:noFill/>
                </a:uFill>
                <a:latin typeface="Comfortaa"/>
                <a:ea typeface="Comfortaa"/>
                <a:cs typeface="Comfortaa"/>
                <a:sym typeface="Comfortaa"/>
                <a:hlinkClick r:id="rId19"/>
              </a:rPr>
              <a:t>Flatico</a:t>
            </a:r>
            <a:r>
              <a:rPr lang="en" sz="1067">
                <a:uFill>
                  <a:noFill/>
                </a:uFill>
                <a:latin typeface="Comfortaa"/>
                <a:ea typeface="Comfortaa"/>
                <a:cs typeface="Comfortaa"/>
                <a:sym typeface="Comfortaa"/>
                <a:hlinkClick r:id="rId19"/>
              </a:rPr>
              <a:t>n</a:t>
            </a:r>
            <a:r>
              <a:rPr lang="en" sz="1067">
                <a:latin typeface="Comfortaa"/>
                <a:ea typeface="Comfortaa"/>
                <a:cs typeface="Comfortaa"/>
                <a:sym typeface="Comfortaa"/>
              </a:rPr>
              <a:t>, and infographics &amp; images by </a:t>
            </a:r>
            <a:r>
              <a:rPr lang="en" sz="1067" b="1">
                <a:uFill>
                  <a:noFill/>
                </a:uFill>
                <a:latin typeface="Comfortaa"/>
                <a:ea typeface="Comfortaa"/>
                <a:cs typeface="Comfortaa"/>
                <a:sym typeface="Comfortaa"/>
                <a:hlinkClick r:id="rId20"/>
              </a:rPr>
              <a:t>Freepik</a:t>
            </a:r>
            <a:r>
              <a:rPr lang="en" sz="1067">
                <a:latin typeface="Comfortaa"/>
                <a:ea typeface="Comfortaa"/>
                <a:cs typeface="Comfortaa"/>
                <a:sym typeface="Comfortaa"/>
              </a:rPr>
              <a:t>. </a:t>
            </a:r>
            <a:endParaRPr sz="1067">
              <a:latin typeface="Comfortaa"/>
              <a:ea typeface="Comfortaa"/>
              <a:cs typeface="Comfortaa"/>
              <a:sym typeface="Comfortaa"/>
            </a:endParaRPr>
          </a:p>
          <a:p>
            <a:pPr marL="0" lvl="0" indent="0" algn="l" rtl="0">
              <a:spcBef>
                <a:spcPts val="400"/>
              </a:spcBef>
              <a:spcAft>
                <a:spcPct val="0"/>
              </a:spcAft>
              <a:buNone/>
            </a:pPr>
            <a:endParaRPr sz="1067">
              <a:latin typeface="Comfortaa"/>
              <a:ea typeface="Comfortaa"/>
              <a:cs typeface="Comfortaa"/>
              <a:sym typeface="Comfortaa"/>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custDataLst>
              <p:tags r:id="rId1"/>
            </p:custDataLst>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132057755"/>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2"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4" name="camera.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custDataLst>
              <p:tags r:id="rId1"/>
            </p:custDataLst>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132057755"/>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2"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4" name="camera.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49618"/>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1"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3" name="camera.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9_Style slide layout">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5012"/>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1"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4" name="camera.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custDataLst>
              <p:tags r:id="rId1"/>
            </p:custDataLst>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132057755"/>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2"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4" name="camera.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0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49618"/>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1"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3" name="camera.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custDataLst>
              <p:tags r:id="rId1"/>
            </p:custDataLst>
          </p:nvPr>
        </p:nvSpPr>
        <p:spPr>
          <a:xfrm>
            <a:off x="323531" y="33951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310287618"/>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2"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4" name="camera.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 Id="rId27" Type="http://schemas.openxmlformats.org/officeDocument/2006/relationships/audio" Target="../media/audio1.wav"/></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tags" Target="../tags/tag17.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ags" Target="../tags/tag16.xml"/><Relationship Id="rId2" Type="http://schemas.openxmlformats.org/officeDocument/2006/relationships/slideLayout" Target="../slideLayouts/slideLayout14.xml"/><Relationship Id="rId16" Type="http://schemas.openxmlformats.org/officeDocument/2006/relationships/tags" Target="../tags/tag15.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ags" Target="../tags/tag14.xml"/><Relationship Id="rId10" Type="http://schemas.openxmlformats.org/officeDocument/2006/relationships/slideLayout" Target="../slideLayouts/slideLayout22.xml"/><Relationship Id="rId19" Type="http://schemas.openxmlformats.org/officeDocument/2006/relationships/image" Target="../media/image2.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754" r:id="rId3"/>
    <p:sldLayoutId id="2147483868" r:id="rId4"/>
    <p:sldLayoutId id="2147483870" r:id="rId5"/>
    <p:sldLayoutId id="2147483878" r:id="rId6"/>
    <p:sldLayoutId id="2147483915" r:id="rId7"/>
    <p:sldLayoutId id="2147483918" r:id="rId8"/>
    <p:sldLayoutId id="2147483925" r:id="rId9"/>
    <p:sldLayoutId id="2147483926" r:id="rId10"/>
    <p:sldLayoutId id="2147483971" r:id="rId11"/>
    <p:sldLayoutId id="2147483981" r:id="rId12"/>
  </p:sldLayoutIdLst>
  <mc:AlternateContent xmlns:mc="http://schemas.openxmlformats.org/markup-compatibility/2006" xmlns:p14="http://schemas.microsoft.com/office/powerpoint/2010/main">
    <mc:Choice Requires="p14">
      <p:transition spd="slow" p14:dur="1500">
        <p:push dir="u"/>
        <p:sndAc>
          <p:stSnd>
            <p:snd r:embed="rId14"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27" name="camera.wav"/>
          </p:stSnd>
        </p:sndAc>
      </p:transition>
    </mc:Fallback>
  </mc:AlternateConten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4"/>
            </p:custDataLst>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5"/>
            </p:custDataLst>
          </p:nvPr>
        </p:nvSpPr>
        <p:spPr>
          <a:xfrm>
            <a:off x="609600" y="1600202"/>
            <a:ext cx="10972800" cy="4525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6"/>
            </p:custDataLst>
          </p:nvPr>
        </p:nvSpPr>
        <p:spPr>
          <a:xfrm>
            <a:off x="609600" y="6356351"/>
            <a:ext cx="2844800" cy="365125"/>
          </a:xfrm>
          <a:prstGeom prst="rect">
            <a:avLst/>
          </a:prstGeom>
        </p:spPr>
        <p:txBody>
          <a:bodyPr vert="horz" lIns="91440" tIns="45720" rIns="91440" bIns="45720" rtlCol="0" anchor="ctr"/>
          <a:lstStyle>
            <a:defPPr>
              <a:defRPr lang="en-US"/>
            </a:defPPr>
            <a:lvl1pPr marL="0" algn="l" defTabSz="1219200" rtl="0" eaLnBrk="1" latinLnBrk="0" hangingPunct="1">
              <a:defRPr sz="16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fld id="{D95C8B01-B15C-4B92-AA4C-045722D7B210}" type="datetimeFigureOut">
              <a:rPr lang="en-US" smtClean="0"/>
              <a:t>10/18/2022</a:t>
            </a:fld>
            <a:endParaRPr lang="en-US"/>
          </a:p>
        </p:txBody>
      </p:sp>
      <p:sp>
        <p:nvSpPr>
          <p:cNvPr id="5" name="Footer Placeholder 4"/>
          <p:cNvSpPr>
            <a:spLocks noGrp="1"/>
          </p:cNvSpPr>
          <p:nvPr>
            <p:ph type="ftr" sz="quarter" idx="3"/>
            <p:custDataLst>
              <p:tags r:id="rId17"/>
            </p:custDataLst>
          </p:nvPr>
        </p:nvSpPr>
        <p:spPr>
          <a:xfrm>
            <a:off x="4165600" y="6356351"/>
            <a:ext cx="3860800" cy="365125"/>
          </a:xfrm>
          <a:prstGeom prst="rect">
            <a:avLst/>
          </a:prstGeom>
        </p:spPr>
        <p:txBody>
          <a:bodyPr vert="horz" lIns="91440" tIns="45720" rIns="91440" bIns="45720" rtlCol="0" anchor="ctr"/>
          <a:lstStyle>
            <a:defPPr>
              <a:defRPr lang="en-US"/>
            </a:defPPr>
            <a:lvl1pPr marL="0" algn="ctr" defTabSz="1219200" rtl="0" eaLnBrk="1" latinLnBrk="0" hangingPunct="1">
              <a:defRPr sz="16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custDataLst>
              <p:tags r:id="rId18"/>
            </p:custDataLst>
          </p:nvPr>
        </p:nvSpPr>
        <p:spPr>
          <a:xfrm>
            <a:off x="8737600" y="6356351"/>
            <a:ext cx="2844800" cy="365125"/>
          </a:xfrm>
          <a:prstGeom prst="rect">
            <a:avLst/>
          </a:prstGeom>
        </p:spPr>
        <p:txBody>
          <a:bodyPr vert="horz" lIns="91440" tIns="45720" rIns="91440" bIns="45720" rtlCol="0" anchor="ctr"/>
          <a:lstStyle>
            <a:defPPr>
              <a:defRPr lang="en-US"/>
            </a:defPPr>
            <a:lvl1pPr marL="0" algn="r" defTabSz="1219200" rtl="0" eaLnBrk="1" latinLnBrk="0" hangingPunct="1">
              <a:defRPr sz="1600" kern="1200">
                <a:solidFill>
                  <a:schemeClr val="tx1">
                    <a:tint val="75000"/>
                  </a:schemeClr>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fld id="{AB88A23F-A93F-400B-92A9-5DE2DC36D1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4" r:id="rId12"/>
  </p:sldLayoutIdLst>
  <p:transition/>
  <p:txStyles>
    <p:titleStyle>
      <a:lvl1pPr algn="ctr" defTabSz="1219200" rtl="0" eaLnBrk="1" latinLnBrk="0" hangingPunct="1">
        <a:spcBef>
          <a:spcPct val="0"/>
        </a:spcBef>
        <a:buNone/>
        <a:defRPr sz="5867"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400" indent="-304800" algn="l" defTabSz="121920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2000" indent="-304800" algn="l" defTabSz="121920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600" indent="-304800" algn="l" defTabSz="121920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tags" Target="../tags/tag110.xml"/><Relationship Id="rId18" Type="http://schemas.openxmlformats.org/officeDocument/2006/relationships/image" Target="../media/image3.jpeg"/><Relationship Id="rId3" Type="http://schemas.openxmlformats.org/officeDocument/2006/relationships/tags" Target="../tags/tag100.xml"/><Relationship Id="rId21" Type="http://schemas.openxmlformats.org/officeDocument/2006/relationships/image" Target="../media/image6.png"/><Relationship Id="rId7" Type="http://schemas.openxmlformats.org/officeDocument/2006/relationships/tags" Target="../tags/tag104.xml"/><Relationship Id="rId12" Type="http://schemas.openxmlformats.org/officeDocument/2006/relationships/tags" Target="../tags/tag109.xml"/><Relationship Id="rId17" Type="http://schemas.openxmlformats.org/officeDocument/2006/relationships/notesSlide" Target="../notesSlides/notesSlide1.xml"/><Relationship Id="rId2" Type="http://schemas.openxmlformats.org/officeDocument/2006/relationships/tags" Target="../tags/tag99.xml"/><Relationship Id="rId16" Type="http://schemas.openxmlformats.org/officeDocument/2006/relationships/slideLayout" Target="../slideLayouts/slideLayout13.xml"/><Relationship Id="rId20" Type="http://schemas.openxmlformats.org/officeDocument/2006/relationships/image" Target="../media/image5.png"/><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5" Type="http://schemas.openxmlformats.org/officeDocument/2006/relationships/tags" Target="../tags/tag112.xml"/><Relationship Id="rId23" Type="http://schemas.openxmlformats.org/officeDocument/2006/relationships/image" Target="../media/image8.png"/><Relationship Id="rId10" Type="http://schemas.openxmlformats.org/officeDocument/2006/relationships/tags" Target="../tags/tag107.xml"/><Relationship Id="rId19" Type="http://schemas.openxmlformats.org/officeDocument/2006/relationships/image" Target="../media/image4.png"/><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tags" Target="../tags/tag111.xml"/><Relationship Id="rId22"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audio" Target="../media/audio1.wav"/><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image" Target="../media/image9.jpeg"/><Relationship Id="rId5" Type="http://schemas.openxmlformats.org/officeDocument/2006/relationships/tags" Target="../tags/tag119.xml"/><Relationship Id="rId10" Type="http://schemas.openxmlformats.org/officeDocument/2006/relationships/audio" Target="../media/audio1.wav"/><Relationship Id="rId4" Type="http://schemas.openxmlformats.org/officeDocument/2006/relationships/tags" Target="../tags/tag118.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6" Type="http://schemas.openxmlformats.org/officeDocument/2006/relationships/tags" Target="../tags/tag147.xml"/><Relationship Id="rId21" Type="http://schemas.openxmlformats.org/officeDocument/2006/relationships/tags" Target="../tags/tag142.xml"/><Relationship Id="rId42" Type="http://schemas.openxmlformats.org/officeDocument/2006/relationships/tags" Target="../tags/tag163.xml"/><Relationship Id="rId47" Type="http://schemas.openxmlformats.org/officeDocument/2006/relationships/tags" Target="../tags/tag168.xml"/><Relationship Id="rId63" Type="http://schemas.openxmlformats.org/officeDocument/2006/relationships/tags" Target="../tags/tag184.xml"/><Relationship Id="rId68" Type="http://schemas.openxmlformats.org/officeDocument/2006/relationships/tags" Target="../tags/tag189.xml"/><Relationship Id="rId7" Type="http://schemas.openxmlformats.org/officeDocument/2006/relationships/tags" Target="../tags/tag128.xml"/><Relationship Id="rId71" Type="http://schemas.openxmlformats.org/officeDocument/2006/relationships/notesSlide" Target="../notesSlides/notesSlide20.xml"/><Relationship Id="rId2" Type="http://schemas.openxmlformats.org/officeDocument/2006/relationships/tags" Target="../tags/tag123.xml"/><Relationship Id="rId16" Type="http://schemas.openxmlformats.org/officeDocument/2006/relationships/tags" Target="../tags/tag137.xml"/><Relationship Id="rId29" Type="http://schemas.openxmlformats.org/officeDocument/2006/relationships/tags" Target="../tags/tag150.xml"/><Relationship Id="rId11" Type="http://schemas.openxmlformats.org/officeDocument/2006/relationships/tags" Target="../tags/tag132.xml"/><Relationship Id="rId24" Type="http://schemas.openxmlformats.org/officeDocument/2006/relationships/tags" Target="../tags/tag145.xml"/><Relationship Id="rId32" Type="http://schemas.openxmlformats.org/officeDocument/2006/relationships/tags" Target="../tags/tag153.xml"/><Relationship Id="rId37" Type="http://schemas.openxmlformats.org/officeDocument/2006/relationships/tags" Target="../tags/tag158.xml"/><Relationship Id="rId40" Type="http://schemas.openxmlformats.org/officeDocument/2006/relationships/tags" Target="../tags/tag161.xml"/><Relationship Id="rId45" Type="http://schemas.openxmlformats.org/officeDocument/2006/relationships/tags" Target="../tags/tag166.xml"/><Relationship Id="rId53" Type="http://schemas.openxmlformats.org/officeDocument/2006/relationships/tags" Target="../tags/tag174.xml"/><Relationship Id="rId58" Type="http://schemas.openxmlformats.org/officeDocument/2006/relationships/tags" Target="../tags/tag179.xml"/><Relationship Id="rId66" Type="http://schemas.openxmlformats.org/officeDocument/2006/relationships/tags" Target="../tags/tag187.xml"/><Relationship Id="rId5" Type="http://schemas.openxmlformats.org/officeDocument/2006/relationships/tags" Target="../tags/tag126.xml"/><Relationship Id="rId61" Type="http://schemas.openxmlformats.org/officeDocument/2006/relationships/tags" Target="../tags/tag182.xml"/><Relationship Id="rId19" Type="http://schemas.openxmlformats.org/officeDocument/2006/relationships/tags" Target="../tags/tag140.xml"/><Relationship Id="rId14" Type="http://schemas.openxmlformats.org/officeDocument/2006/relationships/tags" Target="../tags/tag135.xml"/><Relationship Id="rId22" Type="http://schemas.openxmlformats.org/officeDocument/2006/relationships/tags" Target="../tags/tag143.xml"/><Relationship Id="rId27" Type="http://schemas.openxmlformats.org/officeDocument/2006/relationships/tags" Target="../tags/tag148.xml"/><Relationship Id="rId30" Type="http://schemas.openxmlformats.org/officeDocument/2006/relationships/tags" Target="../tags/tag151.xml"/><Relationship Id="rId35" Type="http://schemas.openxmlformats.org/officeDocument/2006/relationships/tags" Target="../tags/tag156.xml"/><Relationship Id="rId43" Type="http://schemas.openxmlformats.org/officeDocument/2006/relationships/tags" Target="../tags/tag164.xml"/><Relationship Id="rId48" Type="http://schemas.openxmlformats.org/officeDocument/2006/relationships/tags" Target="../tags/tag169.xml"/><Relationship Id="rId56" Type="http://schemas.openxmlformats.org/officeDocument/2006/relationships/tags" Target="../tags/tag177.xml"/><Relationship Id="rId64" Type="http://schemas.openxmlformats.org/officeDocument/2006/relationships/tags" Target="../tags/tag185.xml"/><Relationship Id="rId69" Type="http://schemas.openxmlformats.org/officeDocument/2006/relationships/tags" Target="../tags/tag190.xml"/><Relationship Id="rId8" Type="http://schemas.openxmlformats.org/officeDocument/2006/relationships/tags" Target="../tags/tag129.xml"/><Relationship Id="rId51" Type="http://schemas.openxmlformats.org/officeDocument/2006/relationships/tags" Target="../tags/tag172.xml"/><Relationship Id="rId3" Type="http://schemas.openxmlformats.org/officeDocument/2006/relationships/tags" Target="../tags/tag124.xml"/><Relationship Id="rId12" Type="http://schemas.openxmlformats.org/officeDocument/2006/relationships/tags" Target="../tags/tag133.xml"/><Relationship Id="rId17" Type="http://schemas.openxmlformats.org/officeDocument/2006/relationships/tags" Target="../tags/tag138.xml"/><Relationship Id="rId25" Type="http://schemas.openxmlformats.org/officeDocument/2006/relationships/tags" Target="../tags/tag146.xml"/><Relationship Id="rId33" Type="http://schemas.openxmlformats.org/officeDocument/2006/relationships/tags" Target="../tags/tag154.xml"/><Relationship Id="rId38" Type="http://schemas.openxmlformats.org/officeDocument/2006/relationships/tags" Target="../tags/tag159.xml"/><Relationship Id="rId46" Type="http://schemas.openxmlformats.org/officeDocument/2006/relationships/tags" Target="../tags/tag167.xml"/><Relationship Id="rId59" Type="http://schemas.openxmlformats.org/officeDocument/2006/relationships/tags" Target="../tags/tag180.xml"/><Relationship Id="rId67" Type="http://schemas.openxmlformats.org/officeDocument/2006/relationships/tags" Target="../tags/tag188.xml"/><Relationship Id="rId20" Type="http://schemas.openxmlformats.org/officeDocument/2006/relationships/tags" Target="../tags/tag141.xml"/><Relationship Id="rId41" Type="http://schemas.openxmlformats.org/officeDocument/2006/relationships/tags" Target="../tags/tag162.xml"/><Relationship Id="rId54" Type="http://schemas.openxmlformats.org/officeDocument/2006/relationships/tags" Target="../tags/tag175.xml"/><Relationship Id="rId62" Type="http://schemas.openxmlformats.org/officeDocument/2006/relationships/tags" Target="../tags/tag183.xml"/><Relationship Id="rId70" Type="http://schemas.openxmlformats.org/officeDocument/2006/relationships/slideLayout" Target="../slideLayouts/slideLayout24.xml"/><Relationship Id="rId1" Type="http://schemas.openxmlformats.org/officeDocument/2006/relationships/tags" Target="../tags/tag122.xml"/><Relationship Id="rId6" Type="http://schemas.openxmlformats.org/officeDocument/2006/relationships/tags" Target="../tags/tag127.xml"/><Relationship Id="rId15" Type="http://schemas.openxmlformats.org/officeDocument/2006/relationships/tags" Target="../tags/tag136.xml"/><Relationship Id="rId23" Type="http://schemas.openxmlformats.org/officeDocument/2006/relationships/tags" Target="../tags/tag144.xml"/><Relationship Id="rId28" Type="http://schemas.openxmlformats.org/officeDocument/2006/relationships/tags" Target="../tags/tag149.xml"/><Relationship Id="rId36" Type="http://schemas.openxmlformats.org/officeDocument/2006/relationships/tags" Target="../tags/tag157.xml"/><Relationship Id="rId49" Type="http://schemas.openxmlformats.org/officeDocument/2006/relationships/tags" Target="../tags/tag170.xml"/><Relationship Id="rId57" Type="http://schemas.openxmlformats.org/officeDocument/2006/relationships/tags" Target="../tags/tag178.xml"/><Relationship Id="rId10" Type="http://schemas.openxmlformats.org/officeDocument/2006/relationships/tags" Target="../tags/tag131.xml"/><Relationship Id="rId31" Type="http://schemas.openxmlformats.org/officeDocument/2006/relationships/tags" Target="../tags/tag152.xml"/><Relationship Id="rId44" Type="http://schemas.openxmlformats.org/officeDocument/2006/relationships/tags" Target="../tags/tag165.xml"/><Relationship Id="rId52" Type="http://schemas.openxmlformats.org/officeDocument/2006/relationships/tags" Target="../tags/tag173.xml"/><Relationship Id="rId60" Type="http://schemas.openxmlformats.org/officeDocument/2006/relationships/tags" Target="../tags/tag181.xml"/><Relationship Id="rId65" Type="http://schemas.openxmlformats.org/officeDocument/2006/relationships/tags" Target="../tags/tag186.xml"/><Relationship Id="rId4" Type="http://schemas.openxmlformats.org/officeDocument/2006/relationships/tags" Target="../tags/tag125.xml"/><Relationship Id="rId9" Type="http://schemas.openxmlformats.org/officeDocument/2006/relationships/tags" Target="../tags/tag130.xml"/><Relationship Id="rId13" Type="http://schemas.openxmlformats.org/officeDocument/2006/relationships/tags" Target="../tags/tag134.xml"/><Relationship Id="rId18" Type="http://schemas.openxmlformats.org/officeDocument/2006/relationships/tags" Target="../tags/tag139.xml"/><Relationship Id="rId39" Type="http://schemas.openxmlformats.org/officeDocument/2006/relationships/tags" Target="../tags/tag160.xml"/><Relationship Id="rId34" Type="http://schemas.openxmlformats.org/officeDocument/2006/relationships/tags" Target="../tags/tag155.xml"/><Relationship Id="rId50" Type="http://schemas.openxmlformats.org/officeDocument/2006/relationships/tags" Target="../tags/tag171.xml"/><Relationship Id="rId55" Type="http://schemas.openxmlformats.org/officeDocument/2006/relationships/tags" Target="../tags/tag176.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042C62-32CA-49EE-B647-1E2BCA1F34C2}"/>
              </a:ext>
            </a:extLst>
          </p:cNvPr>
          <p:cNvPicPr>
            <a:picLocks noChangeAspect="1"/>
          </p:cNvPicPr>
          <p:nvPr>
            <p:custDataLst>
              <p:tags r:id="rId1"/>
            </p:custDataLst>
          </p:nvPr>
        </p:nvPicPr>
        <p:blipFill>
          <a:blip r:embed="rId18"/>
          <a:stretch>
            <a:fillRect/>
          </a:stretch>
        </p:blipFill>
        <p:spPr>
          <a:xfrm>
            <a:off x="-413857" y="-129048"/>
            <a:ext cx="12605857" cy="7137736"/>
          </a:xfrm>
          <a:prstGeom prst="rect">
            <a:avLst/>
          </a:prstGeom>
        </p:spPr>
      </p:pic>
      <p:sp>
        <p:nvSpPr>
          <p:cNvPr id="12" name="Rectangle: Rounded Corners 11">
            <a:extLst>
              <a:ext uri="{FF2B5EF4-FFF2-40B4-BE49-F238E27FC236}">
                <a16:creationId xmlns:a16="http://schemas.microsoft.com/office/drawing/2014/main" id="{8A0F4670-60FA-4BA7-98CE-FD8C240472DA}"/>
              </a:ext>
            </a:extLst>
          </p:cNvPr>
          <p:cNvSpPr/>
          <p:nvPr>
            <p:custDataLst>
              <p:tags r:id="rId2"/>
            </p:custDataLst>
          </p:nvPr>
        </p:nvSpPr>
        <p:spPr>
          <a:xfrm rot="18879548">
            <a:off x="3975805" y="1291527"/>
            <a:ext cx="4003329" cy="3907777"/>
          </a:xfrm>
          <a:prstGeom prst="roundRect">
            <a:avLst/>
          </a:prstGeom>
          <a:solidFill>
            <a:schemeClr val="bg1"/>
          </a:solidFill>
          <a:ln>
            <a:noFill/>
          </a:ln>
          <a:effectLst>
            <a:glow rad="2286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6096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12192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8288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24384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30480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36576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42672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48768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vi-VN"/>
          </a:p>
        </p:txBody>
      </p:sp>
      <p:sp>
        <p:nvSpPr>
          <p:cNvPr id="15" name="Rectangle: Rounded Corners 14">
            <a:extLst>
              <a:ext uri="{FF2B5EF4-FFF2-40B4-BE49-F238E27FC236}">
                <a16:creationId xmlns:a16="http://schemas.microsoft.com/office/drawing/2014/main" id="{1F38AE61-008D-4F1C-866D-4F025DBE8CAA}"/>
              </a:ext>
            </a:extLst>
          </p:cNvPr>
          <p:cNvSpPr/>
          <p:nvPr>
            <p:custDataLst>
              <p:tags r:id="rId3"/>
            </p:custDataLst>
          </p:nvPr>
        </p:nvSpPr>
        <p:spPr>
          <a:xfrm rot="18879548">
            <a:off x="4097855" y="1430891"/>
            <a:ext cx="3805889" cy="3747139"/>
          </a:xfrm>
          <a:prstGeom prst="roundRect">
            <a:avLst/>
          </a:prstGeom>
          <a:solidFill>
            <a:schemeClr val="bg1"/>
          </a:solidFill>
          <a:ln>
            <a:noFill/>
          </a:ln>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6096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12192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8288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24384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30480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36576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42672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48768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vi-VN"/>
          </a:p>
        </p:txBody>
      </p:sp>
      <p:sp>
        <p:nvSpPr>
          <p:cNvPr id="16" name="Rectangle: Rounded Corners 15">
            <a:extLst>
              <a:ext uri="{FF2B5EF4-FFF2-40B4-BE49-F238E27FC236}">
                <a16:creationId xmlns:a16="http://schemas.microsoft.com/office/drawing/2014/main" id="{2A30171E-2413-4E08-BDB1-FA629C075794}"/>
              </a:ext>
            </a:extLst>
          </p:cNvPr>
          <p:cNvSpPr/>
          <p:nvPr>
            <p:custDataLst>
              <p:tags r:id="rId4"/>
            </p:custDataLst>
          </p:nvPr>
        </p:nvSpPr>
        <p:spPr>
          <a:xfrm rot="18879548">
            <a:off x="4211463" y="1568144"/>
            <a:ext cx="3578670" cy="3500679"/>
          </a:xfrm>
          <a:prstGeom prst="roundRect">
            <a:avLst/>
          </a:prstGeom>
          <a:solidFill>
            <a:schemeClr val="bg1"/>
          </a:solidFill>
          <a:ln>
            <a:noFill/>
          </a:ln>
          <a:effectLst>
            <a:glow rad="139700">
              <a:schemeClr val="accent1">
                <a:satMod val="175000"/>
                <a:alpha val="40000"/>
              </a:scheme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6096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12192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8288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24384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30480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36576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42672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48768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endParaRPr lang="vi-VN"/>
          </a:p>
        </p:txBody>
      </p:sp>
      <p:pic>
        <p:nvPicPr>
          <p:cNvPr id="18" name="Picture 17">
            <a:extLst>
              <a:ext uri="{FF2B5EF4-FFF2-40B4-BE49-F238E27FC236}">
                <a16:creationId xmlns:a16="http://schemas.microsoft.com/office/drawing/2014/main" id="{89C50587-69B8-4C06-B6D6-F780B42D8FCE}"/>
              </a:ext>
            </a:extLst>
          </p:cNvPr>
          <p:cNvPicPr>
            <a:picLocks noChangeAspect="1"/>
          </p:cNvPicPr>
          <p:nvPr>
            <p:custDataLst>
              <p:tags r:id="rId5"/>
            </p:custDataLst>
          </p:nvPr>
        </p:nvPicPr>
        <p:blipFill>
          <a:blip r:embed="rId19"/>
          <a:stretch>
            <a:fillRect/>
          </a:stretch>
        </p:blipFill>
        <p:spPr>
          <a:xfrm>
            <a:off x="8075826" y="1560823"/>
            <a:ext cx="1574395" cy="1491313"/>
          </a:xfrm>
          <a:prstGeom prst="rect">
            <a:avLst/>
          </a:prstGeom>
        </p:spPr>
      </p:pic>
      <p:pic>
        <p:nvPicPr>
          <p:cNvPr id="20" name="Picture 19">
            <a:extLst>
              <a:ext uri="{FF2B5EF4-FFF2-40B4-BE49-F238E27FC236}">
                <a16:creationId xmlns:a16="http://schemas.microsoft.com/office/drawing/2014/main" id="{FDD4779D-6D43-4C31-A952-5A721E289C5C}"/>
              </a:ext>
            </a:extLst>
          </p:cNvPr>
          <p:cNvPicPr>
            <a:picLocks noChangeAspect="1"/>
          </p:cNvPicPr>
          <p:nvPr>
            <p:custDataLst>
              <p:tags r:id="rId6"/>
            </p:custDataLst>
          </p:nvPr>
        </p:nvPicPr>
        <p:blipFill>
          <a:blip r:embed="rId20"/>
          <a:stretch>
            <a:fillRect/>
          </a:stretch>
        </p:blipFill>
        <p:spPr>
          <a:xfrm rot="2940247">
            <a:off x="3486323" y="568641"/>
            <a:ext cx="982768" cy="834572"/>
          </a:xfrm>
          <a:prstGeom prst="rect">
            <a:avLst/>
          </a:prstGeom>
        </p:spPr>
      </p:pic>
      <p:pic>
        <p:nvPicPr>
          <p:cNvPr id="22" name="Picture 21">
            <a:extLst>
              <a:ext uri="{FF2B5EF4-FFF2-40B4-BE49-F238E27FC236}">
                <a16:creationId xmlns:a16="http://schemas.microsoft.com/office/drawing/2014/main" id="{C1950F25-B24C-4B74-B4CA-603CE906052F}"/>
              </a:ext>
            </a:extLst>
          </p:cNvPr>
          <p:cNvPicPr>
            <a:picLocks noChangeAspect="1"/>
          </p:cNvPicPr>
          <p:nvPr>
            <p:custDataLst>
              <p:tags r:id="rId7"/>
            </p:custDataLst>
          </p:nvPr>
        </p:nvPicPr>
        <p:blipFill>
          <a:blip r:embed="rId21"/>
          <a:stretch>
            <a:fillRect/>
          </a:stretch>
        </p:blipFill>
        <p:spPr>
          <a:xfrm rot="948125">
            <a:off x="1811435" y="1983259"/>
            <a:ext cx="1566917" cy="1753461"/>
          </a:xfrm>
          <a:prstGeom prst="rect">
            <a:avLst/>
          </a:prstGeom>
        </p:spPr>
      </p:pic>
      <p:pic>
        <p:nvPicPr>
          <p:cNvPr id="24" name="Picture 23">
            <a:extLst>
              <a:ext uri="{FF2B5EF4-FFF2-40B4-BE49-F238E27FC236}">
                <a16:creationId xmlns:a16="http://schemas.microsoft.com/office/drawing/2014/main" id="{27856854-82C4-4B7D-A155-88745ECA15AA}"/>
              </a:ext>
            </a:extLst>
          </p:cNvPr>
          <p:cNvPicPr>
            <a:picLocks noChangeAspect="1"/>
          </p:cNvPicPr>
          <p:nvPr>
            <p:custDataLst>
              <p:tags r:id="rId8"/>
            </p:custDataLst>
          </p:nvPr>
        </p:nvPicPr>
        <p:blipFill>
          <a:blip r:embed="rId22"/>
          <a:stretch>
            <a:fillRect/>
          </a:stretch>
        </p:blipFill>
        <p:spPr>
          <a:xfrm rot="17873566">
            <a:off x="5808880" y="-47937"/>
            <a:ext cx="2270653" cy="1606856"/>
          </a:xfrm>
          <a:prstGeom prst="rect">
            <a:avLst/>
          </a:prstGeom>
        </p:spPr>
      </p:pic>
      <p:pic>
        <p:nvPicPr>
          <p:cNvPr id="34" name="Picture 33">
            <a:extLst>
              <a:ext uri="{FF2B5EF4-FFF2-40B4-BE49-F238E27FC236}">
                <a16:creationId xmlns:a16="http://schemas.microsoft.com/office/drawing/2014/main" id="{10C3D239-54C0-428D-880C-CD1A1659B032}"/>
              </a:ext>
            </a:extLst>
          </p:cNvPr>
          <p:cNvPicPr>
            <a:picLocks noChangeAspect="1"/>
          </p:cNvPicPr>
          <p:nvPr>
            <p:custDataLst>
              <p:tags r:id="rId9"/>
            </p:custDataLst>
          </p:nvPr>
        </p:nvPicPr>
        <p:blipFill>
          <a:blip r:embed="rId20"/>
          <a:stretch>
            <a:fillRect/>
          </a:stretch>
        </p:blipFill>
        <p:spPr>
          <a:xfrm rot="248866">
            <a:off x="4387216" y="5295391"/>
            <a:ext cx="1600424" cy="1359089"/>
          </a:xfrm>
          <a:prstGeom prst="rect">
            <a:avLst/>
          </a:prstGeom>
        </p:spPr>
      </p:pic>
      <p:grpSp>
        <p:nvGrpSpPr>
          <p:cNvPr id="38" name="Group 37">
            <a:extLst>
              <a:ext uri="{FF2B5EF4-FFF2-40B4-BE49-F238E27FC236}">
                <a16:creationId xmlns:a16="http://schemas.microsoft.com/office/drawing/2014/main" id="{2F72C52C-7D07-4E1F-89B8-40B749E0C68E}"/>
              </a:ext>
            </a:extLst>
          </p:cNvPr>
          <p:cNvGrpSpPr/>
          <p:nvPr>
            <p:custDataLst>
              <p:tags r:id="rId10"/>
            </p:custDataLst>
          </p:nvPr>
        </p:nvGrpSpPr>
        <p:grpSpPr>
          <a:xfrm>
            <a:off x="3740622" y="2331825"/>
            <a:ext cx="4788948" cy="1787786"/>
            <a:chOff x="3781723" y="2249106"/>
            <a:chExt cx="4709092" cy="1564643"/>
          </a:xfrm>
        </p:grpSpPr>
        <p:sp>
          <p:nvSpPr>
            <p:cNvPr id="35" name="TextBox 34">
              <a:extLst>
                <a:ext uri="{FF2B5EF4-FFF2-40B4-BE49-F238E27FC236}">
                  <a16:creationId xmlns:a16="http://schemas.microsoft.com/office/drawing/2014/main" id="{67592268-EA78-464C-934B-403C2126E13B}"/>
                </a:ext>
              </a:extLst>
            </p:cNvPr>
            <p:cNvSpPr txBox="1"/>
            <p:nvPr>
              <p:custDataLst>
                <p:tags r:id="rId14"/>
              </p:custDataLst>
            </p:nvPr>
          </p:nvSpPr>
          <p:spPr>
            <a:xfrm>
              <a:off x="3878042" y="2844048"/>
              <a:ext cx="4361389" cy="969701"/>
            </a:xfrm>
            <a:prstGeom prst="rect">
              <a:avLst/>
            </a:prstGeom>
            <a:noFill/>
          </p:spPr>
          <p:txBody>
            <a:bodyPr wrap="square" rtlCol="0">
              <a:sp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ctr"/>
              <a:r>
                <a:rPr lang="vi-VN" sz="6400">
                  <a:gradFill>
                    <a:gsLst>
                      <a:gs pos="80000">
                        <a:srgbClr val="0859C5"/>
                      </a:gs>
                      <a:gs pos="88000">
                        <a:srgbClr val="0859C5"/>
                      </a:gs>
                    </a:gsLst>
                    <a:lin ang="16200000" scaled="1"/>
                  </a:gradFill>
                  <a:latin typeface="#9Slide07 IcielSoup of Justice" pitchFamily="2" charset="-93"/>
                </a:rPr>
                <a:t>HUY INIT</a:t>
              </a:r>
              <a:endParaRPr lang="vi-VN" sz="6400" dirty="0">
                <a:gradFill>
                  <a:gsLst>
                    <a:gs pos="80000">
                      <a:srgbClr val="0859C5"/>
                    </a:gs>
                    <a:gs pos="88000">
                      <a:srgbClr val="0859C5"/>
                    </a:gs>
                  </a:gsLst>
                  <a:lin ang="16200000" scaled="1"/>
                </a:gradFill>
                <a:latin typeface="#9Slide07 IcielSoup of Justice" pitchFamily="2" charset="-93"/>
              </a:endParaRPr>
            </a:p>
          </p:txBody>
        </p:sp>
        <p:sp>
          <p:nvSpPr>
            <p:cNvPr id="37" name="TextBox 36">
              <a:extLst>
                <a:ext uri="{FF2B5EF4-FFF2-40B4-BE49-F238E27FC236}">
                  <a16:creationId xmlns:a16="http://schemas.microsoft.com/office/drawing/2014/main" id="{9870596A-574B-4D88-B29A-B72CA85B222F}"/>
                </a:ext>
              </a:extLst>
            </p:cNvPr>
            <p:cNvSpPr txBox="1"/>
            <p:nvPr>
              <p:custDataLst>
                <p:tags r:id="rId15"/>
              </p:custDataLst>
            </p:nvPr>
          </p:nvSpPr>
          <p:spPr>
            <a:xfrm>
              <a:off x="3781723" y="2249106"/>
              <a:ext cx="4709092" cy="969701"/>
            </a:xfrm>
            <a:prstGeom prst="rect">
              <a:avLst/>
            </a:prstGeom>
            <a:noFill/>
          </p:spPr>
          <p:txBody>
            <a:bodyPr wrap="square" rtlCol="0">
              <a:sp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vi-VN" sz="6400">
                  <a:gradFill>
                    <a:gsLst>
                      <a:gs pos="16000">
                        <a:srgbClr val="0859C5"/>
                      </a:gs>
                      <a:gs pos="81633">
                        <a:srgbClr val="BDCDEA"/>
                      </a:gs>
                      <a:gs pos="52000">
                        <a:srgbClr val="0859C5"/>
                      </a:gs>
                    </a:gsLst>
                    <a:lin ang="16200000" scaled="1"/>
                  </a:gradFill>
                  <a:latin typeface="#9Slide07 IcielSoup of Justice" pitchFamily="2" charset="-93"/>
                </a:rPr>
                <a:t>Welcome</a:t>
              </a:r>
              <a:r>
                <a:rPr lang="vi-VN" sz="6400">
                  <a:gradFill>
                    <a:gsLst>
                      <a:gs pos="72000">
                        <a:schemeClr val="bg1"/>
                      </a:gs>
                      <a:gs pos="16000">
                        <a:srgbClr val="0859C5"/>
                      </a:gs>
                      <a:gs pos="57089">
                        <a:srgbClr val="DEE6F5"/>
                      </a:gs>
                      <a:gs pos="41000">
                        <a:srgbClr val="BDCDEA"/>
                      </a:gs>
                      <a:gs pos="80000">
                        <a:schemeClr val="accent4">
                          <a:lumMod val="97000"/>
                          <a:lumOff val="3000"/>
                          <a:alpha val="73000"/>
                        </a:schemeClr>
                      </a:gs>
                      <a:gs pos="88000">
                        <a:schemeClr val="accent4">
                          <a:lumMod val="60000"/>
                          <a:lumOff val="40000"/>
                        </a:schemeClr>
                      </a:gs>
                    </a:gsLst>
                    <a:lin ang="16200000" scaled="1"/>
                  </a:gradFill>
                  <a:latin typeface="#9Slide07 IcielSoup of Justice" pitchFamily="2" charset="-93"/>
                </a:rPr>
                <a:t> </a:t>
              </a:r>
              <a:r>
                <a:rPr lang="vi-VN" sz="6400">
                  <a:gradFill>
                    <a:gsLst>
                      <a:gs pos="57089">
                        <a:srgbClr val="0859C5"/>
                      </a:gs>
                      <a:gs pos="41000">
                        <a:srgbClr val="0859C5"/>
                      </a:gs>
                    </a:gsLst>
                    <a:lin ang="16200000" scaled="1"/>
                  </a:gradFill>
                  <a:latin typeface="#9Slide07 IcielSoup of Justice" pitchFamily="2" charset="-93"/>
                </a:rPr>
                <a:t>to</a:t>
              </a:r>
              <a:endParaRPr lang="vi-VN" sz="6400"/>
            </a:p>
          </p:txBody>
        </p:sp>
      </p:grpSp>
      <p:pic>
        <p:nvPicPr>
          <p:cNvPr id="6" name="Picture 5">
            <a:extLst>
              <a:ext uri="{FF2B5EF4-FFF2-40B4-BE49-F238E27FC236}">
                <a16:creationId xmlns:a16="http://schemas.microsoft.com/office/drawing/2014/main" id="{EE207FDC-1461-4860-9312-CCB57B49FE35}"/>
              </a:ext>
            </a:extLst>
          </p:cNvPr>
          <p:cNvPicPr>
            <a:picLocks noChangeAspect="1"/>
          </p:cNvPicPr>
          <p:nvPr>
            <p:custDataLst>
              <p:tags r:id="rId11"/>
            </p:custDataLst>
          </p:nvPr>
        </p:nvPicPr>
        <p:blipFill>
          <a:blip r:embed="rId20"/>
          <a:stretch>
            <a:fillRect/>
          </a:stretch>
        </p:blipFill>
        <p:spPr>
          <a:xfrm rot="16200000">
            <a:off x="10005459" y="3599535"/>
            <a:ext cx="1046425" cy="888631"/>
          </a:xfrm>
          <a:prstGeom prst="rect">
            <a:avLst/>
          </a:prstGeom>
        </p:spPr>
      </p:pic>
      <p:pic>
        <p:nvPicPr>
          <p:cNvPr id="8" name="Picture 7">
            <a:extLst>
              <a:ext uri="{FF2B5EF4-FFF2-40B4-BE49-F238E27FC236}">
                <a16:creationId xmlns:a16="http://schemas.microsoft.com/office/drawing/2014/main" id="{258F3319-0A75-47F7-A87D-2C32382F057C}"/>
              </a:ext>
            </a:extLst>
          </p:cNvPr>
          <p:cNvPicPr>
            <a:picLocks noChangeAspect="1"/>
          </p:cNvPicPr>
          <p:nvPr>
            <p:custDataLst>
              <p:tags r:id="rId12"/>
            </p:custDataLst>
          </p:nvPr>
        </p:nvPicPr>
        <p:blipFill>
          <a:blip r:embed="rId20"/>
          <a:stretch>
            <a:fillRect/>
          </a:stretch>
        </p:blipFill>
        <p:spPr>
          <a:xfrm rot="18553008">
            <a:off x="1559352" y="5005152"/>
            <a:ext cx="769163" cy="653177"/>
          </a:xfrm>
          <a:prstGeom prst="rect">
            <a:avLst/>
          </a:prstGeom>
        </p:spPr>
      </p:pic>
      <p:pic>
        <p:nvPicPr>
          <p:cNvPr id="3" name="Picture 2">
            <a:extLst>
              <a:ext uri="{FF2B5EF4-FFF2-40B4-BE49-F238E27FC236}">
                <a16:creationId xmlns:a16="http://schemas.microsoft.com/office/drawing/2014/main" id="{D8BBFD23-FF82-4EC4-9AEE-BB2C9863259A}"/>
              </a:ext>
            </a:extLst>
          </p:cNvPr>
          <p:cNvPicPr>
            <a:picLocks noChangeAspect="1"/>
          </p:cNvPicPr>
          <p:nvPr>
            <p:custDataLst>
              <p:tags r:id="rId13"/>
            </p:custDataLst>
          </p:nvPr>
        </p:nvPicPr>
        <p:blipFill>
          <a:blip r:embed="rId23"/>
          <a:stretch>
            <a:fillRect/>
          </a:stretch>
        </p:blipFill>
        <p:spPr>
          <a:xfrm>
            <a:off x="7394418" y="3934571"/>
            <a:ext cx="1729851" cy="2395943"/>
          </a:xfrm>
          <a:prstGeom prst="rect">
            <a:avLst/>
          </a:prstGeom>
        </p:spPr>
      </p:pic>
    </p:spTree>
    <p:extLst>
      <p:ext uri="{BB962C8B-B14F-4D97-AF65-F5344CB8AC3E}">
        <p14:creationId xmlns:p14="http://schemas.microsoft.com/office/powerpoint/2010/main" val="42227700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8" presetClass="emph" presetSubtype="0" autoRev="1" fill="hold" nodeType="withEffect">
                                  <p:stCondLst>
                                    <p:cond delay="0"/>
                                  </p:stCondLst>
                                  <p:childTnLst>
                                    <p:animRot by="2400000">
                                      <p:cBhvr>
                                        <p:cTn id="6" dur="4950" fill="hold"/>
                                        <p:tgtEl>
                                          <p:spTgt spid="24"/>
                                        </p:tgtEl>
                                        <p:attrNameLst>
                                          <p:attrName>r</p:attrName>
                                        </p:attrNameLst>
                                      </p:cBhvr>
                                    </p:animRot>
                                  </p:childTnLst>
                                </p:cTn>
                              </p:par>
                              <p:par>
                                <p:cTn id="7" presetID="8" presetClass="emph" presetSubtype="0" repeatCount="indefinite" autoRev="1" fill="hold" nodeType="withEffect">
                                  <p:stCondLst>
                                    <p:cond delay="300"/>
                                  </p:stCondLst>
                                  <p:childTnLst>
                                    <p:animRot by="2400000">
                                      <p:cBhvr>
                                        <p:cTn id="8" dur="4300" fill="hold"/>
                                        <p:tgtEl>
                                          <p:spTgt spid="18"/>
                                        </p:tgtEl>
                                        <p:attrNameLst>
                                          <p:attrName>r</p:attrName>
                                        </p:attrNameLst>
                                      </p:cBhvr>
                                    </p:animRot>
                                  </p:childTnLst>
                                </p:cTn>
                              </p:par>
                              <p:par>
                                <p:cTn id="9" presetID="8" presetClass="emph" presetSubtype="0" repeatCount="indefinite" autoRev="1" fill="hold" nodeType="withEffect">
                                  <p:stCondLst>
                                    <p:cond delay="100"/>
                                  </p:stCondLst>
                                  <p:childTnLst>
                                    <p:animRot by="2400000">
                                      <p:cBhvr>
                                        <p:cTn id="10" dur="1925" fill="hold"/>
                                        <p:tgtEl>
                                          <p:spTgt spid="34"/>
                                        </p:tgtEl>
                                        <p:attrNameLst>
                                          <p:attrName>r</p:attrName>
                                        </p:attrNameLst>
                                      </p:cBhvr>
                                    </p:animRot>
                                  </p:childTnLst>
                                </p:cTn>
                              </p:par>
                              <p:par>
                                <p:cTn id="11" presetID="8" presetClass="emph" presetSubtype="0" autoRev="1" fill="hold" nodeType="withEffect">
                                  <p:stCondLst>
                                    <p:cond delay="500"/>
                                  </p:stCondLst>
                                  <p:childTnLst>
                                    <p:animRot by="2400000">
                                      <p:cBhvr>
                                        <p:cTn id="12" dur="6850" fill="hold"/>
                                        <p:tgtEl>
                                          <p:spTgt spid="22"/>
                                        </p:tgtEl>
                                        <p:attrNameLst>
                                          <p:attrName>r</p:attrName>
                                        </p:attrNameLst>
                                      </p:cBhvr>
                                    </p:animRot>
                                  </p:childTnLst>
                                </p:cTn>
                              </p:par>
                              <p:par>
                                <p:cTn id="13" presetID="8" presetClass="emph" presetSubtype="0" autoRev="1" fill="hold" nodeType="withEffect">
                                  <p:stCondLst>
                                    <p:cond delay="700"/>
                                  </p:stCondLst>
                                  <p:childTnLst>
                                    <p:animRot by="2400000">
                                      <p:cBhvr>
                                        <p:cTn id="14" dur="6825" fill="hold"/>
                                        <p:tgtEl>
                                          <p:spTgt spid="20"/>
                                        </p:tgtEl>
                                        <p:attrNameLst>
                                          <p:attrName>r</p:attrName>
                                        </p:attrNameLst>
                                      </p:cBhvr>
                                    </p:animRot>
                                  </p:childTnLst>
                                </p:cTn>
                              </p:par>
                              <p:par>
                                <p:cTn id="15" presetID="6" presetClass="emph" presetSubtype="0" repeatCount="indefinite" autoRev="1" fill="hold" nodeType="withEffect">
                                  <p:stCondLst>
                                    <p:cond delay="0"/>
                                  </p:stCondLst>
                                  <p:childTnLst>
                                    <p:animScale>
                                      <p:cBhvr>
                                        <p:cTn id="16" dur="2350" fill="hold"/>
                                        <p:tgtEl>
                                          <p:spTgt spid="5"/>
                                        </p:tgtEl>
                                      </p:cBhvr>
                                      <p:by x="120000" y="120000"/>
                                    </p:animScale>
                                  </p:childTnLst>
                                </p:cTn>
                              </p:par>
                              <p:par>
                                <p:cTn id="17" presetID="8" presetClass="emph" presetSubtype="0" repeatCount="indefinite" autoRev="1" fill="hold" nodeType="withEffect">
                                  <p:stCondLst>
                                    <p:cond delay="0"/>
                                  </p:stCondLst>
                                  <p:childTnLst>
                                    <p:animRot by="2400000">
                                      <p:cBhvr>
                                        <p:cTn id="18" dur="4300" fill="hold"/>
                                        <p:tgtEl>
                                          <p:spTgt spid="3"/>
                                        </p:tgtEl>
                                        <p:attrNameLst>
                                          <p:attrName>r</p:attrName>
                                        </p:attrNameLst>
                                      </p:cBhvr>
                                    </p:animRot>
                                  </p:childTnLst>
                                </p:cTn>
                              </p:par>
                              <p:par>
                                <p:cTn id="19" presetID="6" presetClass="emph" presetSubtype="0" repeatCount="indefinite" autoRev="1" fill="hold" grpId="0" nodeType="withEffect">
                                  <p:stCondLst>
                                    <p:cond delay="200"/>
                                  </p:stCondLst>
                                  <p:childTnLst>
                                    <p:animScale>
                                      <p:cBhvr>
                                        <p:cTn id="20" dur="2350" fill="hold"/>
                                        <p:tgtEl>
                                          <p:spTgt spid="16"/>
                                        </p:tgtEl>
                                      </p:cBhvr>
                                      <p:by x="120000" y="120000"/>
                                    </p:animScale>
                                  </p:childTnLst>
                                </p:cTn>
                              </p:par>
                              <p:par>
                                <p:cTn id="21" presetID="6" presetClass="emph" presetSubtype="0" repeatCount="indefinite" autoRev="1" fill="hold" grpId="0" nodeType="withEffect">
                                  <p:stCondLst>
                                    <p:cond delay="600"/>
                                  </p:stCondLst>
                                  <p:childTnLst>
                                    <p:animScale>
                                      <p:cBhvr>
                                        <p:cTn id="22" dur="2350" fill="hold"/>
                                        <p:tgtEl>
                                          <p:spTgt spid="15"/>
                                        </p:tgtEl>
                                      </p:cBhvr>
                                      <p:by x="120000" y="120000"/>
                                    </p:animScale>
                                  </p:childTnLst>
                                </p:cTn>
                              </p:par>
                              <p:par>
                                <p:cTn id="23" presetID="6" presetClass="emph" presetSubtype="0" repeatCount="indefinite" autoRev="1" fill="hold" grpId="0" nodeType="withEffect">
                                  <p:stCondLst>
                                    <p:cond delay="2700"/>
                                  </p:stCondLst>
                                  <p:childTnLst>
                                    <p:animScale>
                                      <p:cBhvr>
                                        <p:cTn id="24" dur="2350" fill="hold"/>
                                        <p:tgtEl>
                                          <p:spTgt spid="12"/>
                                        </p:tgtEl>
                                      </p:cBhvr>
                                      <p:by x="120000" y="120000"/>
                                    </p:animScale>
                                  </p:childTnLst>
                                </p:cTn>
                              </p:par>
                              <p:par>
                                <p:cTn id="25" presetID="32" presetClass="emph" presetSubtype="0" fill="hold" nodeType="withEffect">
                                  <p:stCondLst>
                                    <p:cond delay="0"/>
                                  </p:stCondLst>
                                  <p:childTnLst>
                                    <p:animRot by="120000">
                                      <p:cBhvr>
                                        <p:cTn id="26" dur="270" fill="hold">
                                          <p:stCondLst>
                                            <p:cond delay="0"/>
                                          </p:stCondLst>
                                        </p:cTn>
                                        <p:tgtEl>
                                          <p:spTgt spid="38"/>
                                        </p:tgtEl>
                                        <p:attrNameLst>
                                          <p:attrName>r</p:attrName>
                                        </p:attrNameLst>
                                      </p:cBhvr>
                                    </p:animRot>
                                    <p:animRot by="-240000">
                                      <p:cBhvr>
                                        <p:cTn id="27" dur="540" fill="hold">
                                          <p:stCondLst>
                                            <p:cond delay="540"/>
                                          </p:stCondLst>
                                        </p:cTn>
                                        <p:tgtEl>
                                          <p:spTgt spid="38"/>
                                        </p:tgtEl>
                                        <p:attrNameLst>
                                          <p:attrName>r</p:attrName>
                                        </p:attrNameLst>
                                      </p:cBhvr>
                                    </p:animRot>
                                    <p:animRot by="240000">
                                      <p:cBhvr>
                                        <p:cTn id="28" dur="540" fill="hold">
                                          <p:stCondLst>
                                            <p:cond delay="1080"/>
                                          </p:stCondLst>
                                        </p:cTn>
                                        <p:tgtEl>
                                          <p:spTgt spid="38"/>
                                        </p:tgtEl>
                                        <p:attrNameLst>
                                          <p:attrName>r</p:attrName>
                                        </p:attrNameLst>
                                      </p:cBhvr>
                                    </p:animRot>
                                    <p:animRot by="-240000">
                                      <p:cBhvr>
                                        <p:cTn id="29" dur="540" fill="hold">
                                          <p:stCondLst>
                                            <p:cond delay="1620"/>
                                          </p:stCondLst>
                                        </p:cTn>
                                        <p:tgtEl>
                                          <p:spTgt spid="38"/>
                                        </p:tgtEl>
                                        <p:attrNameLst>
                                          <p:attrName>r</p:attrName>
                                        </p:attrNameLst>
                                      </p:cBhvr>
                                    </p:animRot>
                                    <p:animRot by="120000">
                                      <p:cBhvr>
                                        <p:cTn id="30" dur="540" fill="hold">
                                          <p:stCondLst>
                                            <p:cond delay="2160"/>
                                          </p:stCondLst>
                                        </p:cTn>
                                        <p:tgtEl>
                                          <p:spTgt spid="38"/>
                                        </p:tgtEl>
                                        <p:attrNameLst>
                                          <p:attrName>r</p:attrName>
                                        </p:attrNameLst>
                                      </p:cBhvr>
                                    </p:animRot>
                                  </p:childTnLst>
                                </p:cTn>
                              </p:par>
                              <p:par>
                                <p:cTn id="31" presetID="8" presetClass="emph" presetSubtype="0" autoRev="1" fill="hold" nodeType="withEffect">
                                  <p:stCondLst>
                                    <p:cond delay="700"/>
                                  </p:stCondLst>
                                  <p:childTnLst>
                                    <p:animRot by="2400000">
                                      <p:cBhvr>
                                        <p:cTn id="32" dur="6825" fill="hold"/>
                                        <p:tgtEl>
                                          <p:spTgt spid="8"/>
                                        </p:tgtEl>
                                        <p:attrNameLst>
                                          <p:attrName>r</p:attrName>
                                        </p:attrNameLst>
                                      </p:cBhvr>
                                    </p:animRot>
                                  </p:childTnLst>
                                </p:cTn>
                              </p:par>
                              <p:par>
                                <p:cTn id="33" presetID="8" presetClass="emph" presetSubtype="0" autoRev="1" fill="hold" nodeType="withEffect">
                                  <p:stCondLst>
                                    <p:cond delay="700"/>
                                  </p:stCondLst>
                                  <p:childTnLst>
                                    <p:animRot by="2400000">
                                      <p:cBhvr>
                                        <p:cTn id="34" dur="6825"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Ảnh 15.">
            <a:extLst>
              <a:ext uri="{FF2B5EF4-FFF2-40B4-BE49-F238E27FC236}">
                <a16:creationId xmlns:a16="http://schemas.microsoft.com/office/drawing/2014/main" id="{0C603B2D-4F70-FA44-B3BC-ABC7ED7FEF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8011" y="68263"/>
            <a:ext cx="11155977" cy="6721475"/>
          </a:xfrm>
          <a:prstGeom prst="rect">
            <a:avLst/>
          </a:prstGeom>
          <a:solidFill>
            <a:srgbClr val="FFFFFF"/>
          </a:solidFill>
        </p:spPr>
      </p:pic>
    </p:spTree>
    <p:extLst>
      <p:ext uri="{BB962C8B-B14F-4D97-AF65-F5344CB8AC3E}">
        <p14:creationId xmlns:p14="http://schemas.microsoft.com/office/powerpoint/2010/main" val="56827616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itle 1">
            <a:extLst>
              <a:ext uri="{FF2B5EF4-FFF2-40B4-BE49-F238E27FC236}">
                <a16:creationId xmlns:a16="http://schemas.microsoft.com/office/drawing/2014/main" id="{11746387-877E-2011-C7DC-E15ECF45EB23}"/>
              </a:ext>
            </a:extLst>
          </p:cNvPr>
          <p:cNvSpPr>
            <a:spLocks noGrp="1"/>
          </p:cNvSpPr>
          <p:nvPr>
            <p:ph type="title"/>
          </p:nvPr>
        </p:nvSpPr>
        <p:spPr>
          <a:xfrm>
            <a:off x="640080" y="762000"/>
            <a:ext cx="10972800" cy="1143000"/>
          </a:xfrm>
        </p:spPr>
        <p:txBody>
          <a:bodyPr>
            <a:normAutofit/>
          </a:bodyPr>
          <a:lstStyle/>
          <a:p>
            <a:pPr algn="l" fontAlgn="base"/>
            <a:r>
              <a:rPr lang="vi-VN" b="1" u="none" strike="noStrike" dirty="0">
                <a:solidFill>
                  <a:srgbClr val="333333"/>
                </a:solidFill>
                <a:effectLst/>
                <a:latin typeface="SFBold"/>
              </a:rPr>
              <a:t>Dataset, DataLoaders</a:t>
            </a:r>
            <a:endParaRPr lang="en-US" dirty="0"/>
          </a:p>
        </p:txBody>
      </p:sp>
      <p:pic>
        <p:nvPicPr>
          <p:cNvPr id="7170" name="Picture 2" descr="Sử dụng thư viện để tạo Dataset">
            <a:extLst>
              <a:ext uri="{FF2B5EF4-FFF2-40B4-BE49-F238E27FC236}">
                <a16:creationId xmlns:a16="http://schemas.microsoft.com/office/drawing/2014/main" id="{78548DCA-4D99-8423-3EC8-1802FD342B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 y="2813305"/>
            <a:ext cx="10972800" cy="2139696"/>
          </a:xfrm>
          <a:prstGeom prst="rect">
            <a:avLst/>
          </a:prstGeom>
          <a:solidFill>
            <a:srgbClr val="FFFFFF"/>
          </a:solidFill>
        </p:spPr>
      </p:pic>
    </p:spTree>
    <p:extLst>
      <p:ext uri="{BB962C8B-B14F-4D97-AF65-F5344CB8AC3E}">
        <p14:creationId xmlns:p14="http://schemas.microsoft.com/office/powerpoint/2010/main" val="406033948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AE7EA8-8373-D240-306D-8CCFBDCA19CE}"/>
              </a:ext>
            </a:extLst>
          </p:cNvPr>
          <p:cNvPicPr>
            <a:picLocks noChangeAspect="1"/>
          </p:cNvPicPr>
          <p:nvPr/>
        </p:nvPicPr>
        <p:blipFill>
          <a:blip r:embed="rId3"/>
          <a:stretch>
            <a:fillRect/>
          </a:stretch>
        </p:blipFill>
        <p:spPr>
          <a:xfrm>
            <a:off x="3040115" y="1733403"/>
            <a:ext cx="6111770" cy="3391194"/>
          </a:xfrm>
          <a:prstGeom prst="rect">
            <a:avLst/>
          </a:prstGeom>
        </p:spPr>
      </p:pic>
    </p:spTree>
    <p:extLst>
      <p:ext uri="{BB962C8B-B14F-4D97-AF65-F5344CB8AC3E}">
        <p14:creationId xmlns:p14="http://schemas.microsoft.com/office/powerpoint/2010/main" val="22952797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Title 1">
            <a:extLst>
              <a:ext uri="{FF2B5EF4-FFF2-40B4-BE49-F238E27FC236}">
                <a16:creationId xmlns:a16="http://schemas.microsoft.com/office/drawing/2014/main" id="{11746387-877E-2011-C7DC-E15ECF45EB23}"/>
              </a:ext>
            </a:extLst>
          </p:cNvPr>
          <p:cNvSpPr>
            <a:spLocks noGrp="1"/>
          </p:cNvSpPr>
          <p:nvPr>
            <p:ph type="title"/>
          </p:nvPr>
        </p:nvSpPr>
        <p:spPr>
          <a:xfrm>
            <a:off x="640080" y="762000"/>
            <a:ext cx="10972800" cy="1143000"/>
          </a:xfrm>
        </p:spPr>
        <p:txBody>
          <a:bodyPr>
            <a:normAutofit fontScale="90000"/>
          </a:bodyPr>
          <a:lstStyle/>
          <a:p>
            <a:pPr algn="l"/>
            <a:r>
              <a:rPr lang="en-US" b="1" dirty="0" err="1">
                <a:solidFill>
                  <a:srgbClr val="444444"/>
                </a:solidFill>
                <a:latin typeface="inherit"/>
              </a:rPr>
              <a:t>Tạo</a:t>
            </a:r>
            <a:r>
              <a:rPr lang="en-US" b="1" dirty="0">
                <a:solidFill>
                  <a:srgbClr val="444444"/>
                </a:solidFill>
                <a:latin typeface="inherit"/>
              </a:rPr>
              <a:t> dataset </a:t>
            </a:r>
            <a:r>
              <a:rPr lang="en-US" b="1" dirty="0" err="1">
                <a:solidFill>
                  <a:srgbClr val="444444"/>
                </a:solidFill>
                <a:latin typeface="inherit"/>
              </a:rPr>
              <a:t>theo</a:t>
            </a:r>
            <a:r>
              <a:rPr lang="en-US" b="1" dirty="0">
                <a:solidFill>
                  <a:srgbClr val="444444"/>
                </a:solidFill>
                <a:latin typeface="inherit"/>
              </a:rPr>
              <a:t> batch size </a:t>
            </a:r>
            <a:r>
              <a:rPr lang="en-US" b="1" dirty="0" err="1">
                <a:solidFill>
                  <a:srgbClr val="444444"/>
                </a:solidFill>
                <a:latin typeface="inherit"/>
              </a:rPr>
              <a:t>trong</a:t>
            </a:r>
            <a:r>
              <a:rPr lang="en-US" b="1" dirty="0">
                <a:solidFill>
                  <a:srgbClr val="444444"/>
                </a:solidFill>
                <a:latin typeface="inherit"/>
              </a:rPr>
              <a:t> </a:t>
            </a:r>
            <a:r>
              <a:rPr lang="en-US" b="1" dirty="0" err="1">
                <a:solidFill>
                  <a:srgbClr val="444444"/>
                </a:solidFill>
                <a:latin typeface="inherit"/>
              </a:rPr>
              <a:t>Pytorch</a:t>
            </a:r>
            <a:br>
              <a:rPr lang="en-US" dirty="0">
                <a:solidFill>
                  <a:srgbClr val="555555"/>
                </a:solidFill>
                <a:latin typeface="Roboto" panose="02000000000000000000" pitchFamily="2" charset="0"/>
              </a:rPr>
            </a:br>
            <a:endParaRPr lang="en-US" dirty="0"/>
          </a:p>
        </p:txBody>
      </p:sp>
      <p:sp>
        <p:nvSpPr>
          <p:cNvPr id="3" name="TextBox 2">
            <a:extLst>
              <a:ext uri="{FF2B5EF4-FFF2-40B4-BE49-F238E27FC236}">
                <a16:creationId xmlns:a16="http://schemas.microsoft.com/office/drawing/2014/main" id="{9CED1D8C-0FE5-D6ED-2BD1-2B3B344A4486}"/>
              </a:ext>
            </a:extLst>
          </p:cNvPr>
          <p:cNvSpPr txBox="1"/>
          <p:nvPr/>
        </p:nvSpPr>
        <p:spPr>
          <a:xfrm>
            <a:off x="3047036" y="1683222"/>
            <a:ext cx="6094070" cy="3416320"/>
          </a:xfrm>
          <a:prstGeom prst="rect">
            <a:avLst/>
          </a:prstGeom>
          <a:noFill/>
        </p:spPr>
        <p:txBody>
          <a:bodyPr wrap="square">
            <a:spAutoFit/>
          </a:bodyPr>
          <a:lstStyle/>
          <a:p>
            <a:r>
              <a:rPr lang="vi-VN" dirty="0">
                <a:highlight>
                  <a:srgbClr val="FFFF00"/>
                </a:highlight>
              </a:rPr>
              <a:t>Data</a:t>
            </a:r>
          </a:p>
          <a:p>
            <a:r>
              <a:rPr lang="vi-VN" dirty="0">
                <a:highlight>
                  <a:srgbClr val="FFFF00"/>
                </a:highlight>
              </a:rPr>
              <a:t>    Train</a:t>
            </a:r>
          </a:p>
          <a:p>
            <a:r>
              <a:rPr lang="vi-VN" dirty="0">
                <a:highlight>
                  <a:srgbClr val="FFFF00"/>
                </a:highlight>
              </a:rPr>
              <a:t>         Image_train1</a:t>
            </a:r>
          </a:p>
          <a:p>
            <a:r>
              <a:rPr lang="vi-VN" dirty="0">
                <a:highlight>
                  <a:srgbClr val="FFFF00"/>
                </a:highlight>
              </a:rPr>
              <a:t>         Image_train2</a:t>
            </a:r>
          </a:p>
          <a:p>
            <a:r>
              <a:rPr lang="vi-VN" dirty="0">
                <a:highlight>
                  <a:srgbClr val="FFFF00"/>
                </a:highlight>
              </a:rPr>
              <a:t>         ...</a:t>
            </a:r>
          </a:p>
          <a:p>
            <a:r>
              <a:rPr lang="vi-VN" dirty="0">
                <a:highlight>
                  <a:srgbClr val="FFFF00"/>
                </a:highlight>
              </a:rPr>
              <a:t>         Image_train1000</a:t>
            </a:r>
          </a:p>
          <a:p>
            <a:r>
              <a:rPr lang="vi-VN" dirty="0">
                <a:highlight>
                  <a:srgbClr val="FFFF00"/>
                </a:highlight>
              </a:rPr>
              <a:t>     Val</a:t>
            </a:r>
          </a:p>
          <a:p>
            <a:r>
              <a:rPr lang="vi-VN" dirty="0">
                <a:highlight>
                  <a:srgbClr val="FFFF00"/>
                </a:highlight>
              </a:rPr>
              <a:t>         Image_val1</a:t>
            </a:r>
          </a:p>
          <a:p>
            <a:r>
              <a:rPr lang="vi-VN" dirty="0">
                <a:highlight>
                  <a:srgbClr val="FFFF00"/>
                </a:highlight>
              </a:rPr>
              <a:t>         ...</a:t>
            </a:r>
          </a:p>
          <a:p>
            <a:r>
              <a:rPr lang="vi-VN" dirty="0">
                <a:highlight>
                  <a:srgbClr val="FFFF00"/>
                </a:highlight>
              </a:rPr>
              <a:t>     Test</a:t>
            </a:r>
          </a:p>
          <a:p>
            <a:r>
              <a:rPr lang="vi-VN" dirty="0">
                <a:highlight>
                  <a:srgbClr val="FFFF00"/>
                </a:highlight>
              </a:rPr>
              <a:t>         Image_test1</a:t>
            </a:r>
          </a:p>
          <a:p>
            <a:r>
              <a:rPr lang="vi-VN" dirty="0">
                <a:highlight>
                  <a:srgbClr val="FFFF00"/>
                </a:highlight>
              </a:rPr>
              <a:t>         ...</a:t>
            </a:r>
          </a:p>
        </p:txBody>
      </p:sp>
    </p:spTree>
    <p:extLst>
      <p:ext uri="{BB962C8B-B14F-4D97-AF65-F5344CB8AC3E}">
        <p14:creationId xmlns:p14="http://schemas.microsoft.com/office/powerpoint/2010/main" val="252971172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6" name="Title 1">
            <a:extLst>
              <a:ext uri="{FF2B5EF4-FFF2-40B4-BE49-F238E27FC236}">
                <a16:creationId xmlns:a16="http://schemas.microsoft.com/office/drawing/2014/main" id="{90C8B8FB-C10B-5845-889E-F8064EBCC750}"/>
              </a:ext>
            </a:extLst>
          </p:cNvPr>
          <p:cNvSpPr>
            <a:spLocks noGrp="1"/>
          </p:cNvSpPr>
          <p:nvPr>
            <p:ph type="title"/>
          </p:nvPr>
        </p:nvSpPr>
        <p:spPr>
          <a:xfrm>
            <a:off x="609600" y="274639"/>
            <a:ext cx="10972800" cy="1143000"/>
          </a:xfrm>
        </p:spPr>
        <p:txBody>
          <a:bodyPr/>
          <a:lstStyle/>
          <a:p>
            <a:endParaRPr lang="en-US"/>
          </a:p>
        </p:txBody>
      </p:sp>
      <p:pic>
        <p:nvPicPr>
          <p:cNvPr id="4098" name="Picture 2" descr="Ảnh 17.">
            <a:extLst>
              <a:ext uri="{FF2B5EF4-FFF2-40B4-BE49-F238E27FC236}">
                <a16:creationId xmlns:a16="http://schemas.microsoft.com/office/drawing/2014/main" id="{ADBA947B-A776-B32B-3434-CDD4A44301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460689" y="1600202"/>
            <a:ext cx="7270622" cy="4525962"/>
          </a:xfrm>
          <a:prstGeom prst="rect">
            <a:avLst/>
          </a:prstGeom>
          <a:solidFill>
            <a:srgbClr val="FFFFFF"/>
          </a:solidFill>
        </p:spPr>
      </p:pic>
    </p:spTree>
    <p:extLst>
      <p:ext uri="{BB962C8B-B14F-4D97-AF65-F5344CB8AC3E}">
        <p14:creationId xmlns:p14="http://schemas.microsoft.com/office/powerpoint/2010/main" val="21265292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Title 1">
            <a:extLst>
              <a:ext uri="{FF2B5EF4-FFF2-40B4-BE49-F238E27FC236}">
                <a16:creationId xmlns:a16="http://schemas.microsoft.com/office/drawing/2014/main" id="{57E95F1A-8CDE-0467-610E-DB82241AAB90}"/>
              </a:ext>
            </a:extLst>
          </p:cNvPr>
          <p:cNvSpPr>
            <a:spLocks noGrp="1"/>
          </p:cNvSpPr>
          <p:nvPr>
            <p:ph type="title"/>
          </p:nvPr>
        </p:nvSpPr>
        <p:spPr>
          <a:xfrm>
            <a:off x="609600" y="274639"/>
            <a:ext cx="10972800" cy="1143000"/>
          </a:xfrm>
        </p:spPr>
        <p:txBody>
          <a:bodyPr/>
          <a:lstStyle/>
          <a:p>
            <a:endParaRPr lang="en-US"/>
          </a:p>
        </p:txBody>
      </p:sp>
      <p:pic>
        <p:nvPicPr>
          <p:cNvPr id="9218" name="Picture 2" descr="Taking Datasets, DataLoaders, and PyTorch's New DataPipes for a Spin">
            <a:extLst>
              <a:ext uri="{FF2B5EF4-FFF2-40B4-BE49-F238E27FC236}">
                <a16:creationId xmlns:a16="http://schemas.microsoft.com/office/drawing/2014/main" id="{0BBB1B94-8211-7A7C-0B38-281D6BF217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6043" y="846139"/>
            <a:ext cx="9923793" cy="5135564"/>
          </a:xfrm>
          <a:prstGeom prst="rect">
            <a:avLst/>
          </a:prstGeom>
          <a:solidFill>
            <a:srgbClr val="FFFFFF"/>
          </a:solidFill>
        </p:spPr>
      </p:pic>
    </p:spTree>
    <p:extLst>
      <p:ext uri="{BB962C8B-B14F-4D97-AF65-F5344CB8AC3E}">
        <p14:creationId xmlns:p14="http://schemas.microsoft.com/office/powerpoint/2010/main" val="145639770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Title 1">
            <a:extLst>
              <a:ext uri="{FF2B5EF4-FFF2-40B4-BE49-F238E27FC236}">
                <a16:creationId xmlns:a16="http://schemas.microsoft.com/office/drawing/2014/main" id="{57E95F1A-8CDE-0467-610E-DB82241AAB90}"/>
              </a:ext>
            </a:extLst>
          </p:cNvPr>
          <p:cNvSpPr>
            <a:spLocks noGrp="1"/>
          </p:cNvSpPr>
          <p:nvPr>
            <p:ph type="title"/>
          </p:nvPr>
        </p:nvSpPr>
        <p:spPr>
          <a:xfrm>
            <a:off x="609600" y="274639"/>
            <a:ext cx="10972800" cy="1143000"/>
          </a:xfrm>
        </p:spPr>
        <p:txBody>
          <a:bodyPr>
            <a:normAutofit/>
          </a:bodyPr>
          <a:lstStyle/>
          <a:p>
            <a:r>
              <a:rPr lang="vi-VN" b="1" i="0" dirty="0">
                <a:solidFill>
                  <a:srgbClr val="1B1B1B"/>
                </a:solidFill>
                <a:effectLst/>
                <a:latin typeface="Open Sans" panose="020B0606030504020204" pitchFamily="34" charset="0"/>
              </a:rPr>
              <a:t>Dataloader</a:t>
            </a:r>
            <a:endParaRPr lang="en-US" dirty="0"/>
          </a:p>
        </p:txBody>
      </p:sp>
      <p:sp>
        <p:nvSpPr>
          <p:cNvPr id="3" name="TextBox 2">
            <a:extLst>
              <a:ext uri="{FF2B5EF4-FFF2-40B4-BE49-F238E27FC236}">
                <a16:creationId xmlns:a16="http://schemas.microsoft.com/office/drawing/2014/main" id="{5DD848C6-F7A0-48A3-B2E4-7D1367E8D875}"/>
              </a:ext>
            </a:extLst>
          </p:cNvPr>
          <p:cNvSpPr txBox="1"/>
          <p:nvPr/>
        </p:nvSpPr>
        <p:spPr>
          <a:xfrm>
            <a:off x="838200" y="1336119"/>
            <a:ext cx="10972800" cy="1692771"/>
          </a:xfrm>
          <a:prstGeom prst="rect">
            <a:avLst/>
          </a:prstGeom>
          <a:noFill/>
        </p:spPr>
        <p:txBody>
          <a:bodyPr wrap="square">
            <a:spAutoFit/>
          </a:bodyPr>
          <a:lstStyle/>
          <a:p>
            <a:r>
              <a:rPr lang="vi-VN" sz="2600" dirty="0"/>
              <a:t>torch.utils.data.DataLoader(dataset, batch_size=1, shuffle=False, sampler=None, batch_sampler=None, num_workers=0, collate_fn=None, pin_memory=False, drop_last=False, timeout=0, worker_init_fn=None, multiprocessing_context=None, generator=None)</a:t>
            </a:r>
          </a:p>
        </p:txBody>
      </p:sp>
      <p:sp>
        <p:nvSpPr>
          <p:cNvPr id="5" name="TextBox 4">
            <a:extLst>
              <a:ext uri="{FF2B5EF4-FFF2-40B4-BE49-F238E27FC236}">
                <a16:creationId xmlns:a16="http://schemas.microsoft.com/office/drawing/2014/main" id="{F3A02FC9-6487-FA97-B2F5-C1F110D9C7D5}"/>
              </a:ext>
            </a:extLst>
          </p:cNvPr>
          <p:cNvSpPr txBox="1"/>
          <p:nvPr/>
        </p:nvSpPr>
        <p:spPr>
          <a:xfrm>
            <a:off x="3048000" y="3276600"/>
            <a:ext cx="6096000"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vi-VN" dirty="0"/>
              <a:t>trans = A.Compose([</a:t>
            </a:r>
          </a:p>
          <a:p>
            <a:r>
              <a:rPr lang="vi-VN" dirty="0"/>
              <a:t>            A.RandomCrop(width=256, height=256),</a:t>
            </a:r>
          </a:p>
          <a:p>
            <a:r>
              <a:rPr lang="vi-VN" dirty="0"/>
              <a:t>            A.HorizontalFlip(p=0.5),</a:t>
            </a:r>
          </a:p>
          <a:p>
            <a:r>
              <a:rPr lang="vi-VN" dirty="0"/>
              <a:t>            A.RandomBrightnessContrast(p=0.2),</a:t>
            </a:r>
          </a:p>
          <a:p>
            <a:r>
              <a:rPr lang="vi-VN" dirty="0"/>
              <a:t>            ToTensorV2(),</a:t>
            </a:r>
          </a:p>
          <a:p>
            <a:r>
              <a:rPr lang="vi-VN" dirty="0"/>
              <a:t>        ])</a:t>
            </a:r>
          </a:p>
          <a:p>
            <a:r>
              <a:rPr lang="vi-VN" dirty="0"/>
              <a:t>train_dataset = myDataset(data_dict=data_dict,trans=trans)</a:t>
            </a:r>
          </a:p>
          <a:p>
            <a:r>
              <a:rPr lang="vi-VN" dirty="0"/>
              <a:t>train_dataloader = DataLoader(train_dataset,batch_size = 64, shuffle=True, num_workers=10)</a:t>
            </a:r>
          </a:p>
        </p:txBody>
      </p:sp>
    </p:spTree>
    <p:extLst>
      <p:ext uri="{BB962C8B-B14F-4D97-AF65-F5344CB8AC3E}">
        <p14:creationId xmlns:p14="http://schemas.microsoft.com/office/powerpoint/2010/main" val="36416834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Ảnh 21.">
            <a:extLst>
              <a:ext uri="{FF2B5EF4-FFF2-40B4-BE49-F238E27FC236}">
                <a16:creationId xmlns:a16="http://schemas.microsoft.com/office/drawing/2014/main" id="{0C3B9663-9F35-4EF2-8E52-A392B9DDE1B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1386" y="68263"/>
            <a:ext cx="10929228" cy="6721475"/>
          </a:xfrm>
          <a:prstGeom prst="rect">
            <a:avLst/>
          </a:prstGeom>
          <a:solidFill>
            <a:srgbClr val="FFFFFF"/>
          </a:solidFill>
        </p:spPr>
      </p:pic>
    </p:spTree>
    <p:extLst>
      <p:ext uri="{BB962C8B-B14F-4D97-AF65-F5344CB8AC3E}">
        <p14:creationId xmlns:p14="http://schemas.microsoft.com/office/powerpoint/2010/main" val="48286206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itle 1">
            <a:extLst>
              <a:ext uri="{FF2B5EF4-FFF2-40B4-BE49-F238E27FC236}">
                <a16:creationId xmlns:a16="http://schemas.microsoft.com/office/drawing/2014/main" id="{879B8888-8011-0D5A-8A53-F470A053796C}"/>
              </a:ext>
            </a:extLst>
          </p:cNvPr>
          <p:cNvSpPr>
            <a:spLocks noGrp="1"/>
          </p:cNvSpPr>
          <p:nvPr>
            <p:ph type="title"/>
          </p:nvPr>
        </p:nvSpPr>
        <p:spPr>
          <a:xfrm>
            <a:off x="2389718" y="4800600"/>
            <a:ext cx="7315200" cy="566739"/>
          </a:xfrm>
        </p:spPr>
        <p:txBody>
          <a:bodyPr>
            <a:normAutofit fontScale="90000"/>
          </a:bodyPr>
          <a:lstStyle/>
          <a:p>
            <a:pPr algn="l"/>
            <a:r>
              <a:rPr lang="vi-VN" dirty="0">
                <a:solidFill>
                  <a:srgbClr val="444444"/>
                </a:solidFill>
                <a:latin typeface="inherit"/>
              </a:rPr>
              <a:t>Các hàm Loss và Custom hàm Loss trong Pytorch</a:t>
            </a:r>
            <a:br>
              <a:rPr lang="vi-VN" dirty="0">
                <a:solidFill>
                  <a:srgbClr val="444444"/>
                </a:solidFill>
                <a:latin typeface="Roboto" panose="02000000000000000000" pitchFamily="2" charset="0"/>
              </a:rPr>
            </a:br>
            <a:br>
              <a:rPr lang="vi-VN" dirty="0"/>
            </a:br>
            <a:r>
              <a:rPr lang="vi-VN" dirty="0">
                <a:solidFill>
                  <a:srgbClr val="444444"/>
                </a:solidFill>
                <a:latin typeface="inherit"/>
              </a:rPr>
              <a:t>Các hàm Loss và Custom hàm Loss trong Pytorch</a:t>
            </a:r>
            <a:br>
              <a:rPr lang="vi-VN" dirty="0">
                <a:solidFill>
                  <a:srgbClr val="444444"/>
                </a:solidFill>
                <a:latin typeface="Roboto" panose="02000000000000000000" pitchFamily="2" charset="0"/>
              </a:rPr>
            </a:br>
            <a:br>
              <a:rPr lang="vi-VN" dirty="0"/>
            </a:br>
            <a:r>
              <a:rPr lang="vi-VN" b="1" i="0" dirty="0">
                <a:solidFill>
                  <a:srgbClr val="444444"/>
                </a:solidFill>
                <a:effectLst/>
                <a:latin typeface="inherit"/>
              </a:rPr>
              <a:t>Các hàm Loss và Custom hàm Loss trong Pytorch</a:t>
            </a:r>
            <a:br>
              <a:rPr lang="vi-VN" b="1" i="0" dirty="0">
                <a:solidFill>
                  <a:srgbClr val="444444"/>
                </a:solidFill>
                <a:effectLst/>
                <a:latin typeface="Roboto" panose="02000000000000000000" pitchFamily="2" charset="0"/>
              </a:rPr>
            </a:br>
            <a:br>
              <a:rPr lang="vi-VN" dirty="0"/>
            </a:br>
            <a:r>
              <a:rPr lang="vi-VN" b="1" i="0" dirty="0">
                <a:solidFill>
                  <a:srgbClr val="444444"/>
                </a:solidFill>
                <a:effectLst/>
                <a:latin typeface="inherit"/>
              </a:rPr>
              <a:t>Các hàm Loss và Custom hàm Loss trong Pytorch</a:t>
            </a:r>
            <a:br>
              <a:rPr lang="vi-VN" b="1" i="0" dirty="0">
                <a:solidFill>
                  <a:srgbClr val="444444"/>
                </a:solidFill>
                <a:effectLst/>
                <a:latin typeface="Roboto" panose="02000000000000000000" pitchFamily="2" charset="0"/>
              </a:rPr>
            </a:br>
            <a:br>
              <a:rPr lang="vi-VN" dirty="0"/>
            </a:br>
            <a:r>
              <a:rPr lang="vi-VN" b="1" i="0" dirty="0">
                <a:solidFill>
                  <a:srgbClr val="444444"/>
                </a:solidFill>
                <a:effectLst/>
                <a:latin typeface="inherit"/>
              </a:rPr>
              <a:t>Các hàm Loss và Custom hàm Loss trong Pytorch</a:t>
            </a:r>
            <a:br>
              <a:rPr lang="vi-VN" b="1" i="0" dirty="0">
                <a:solidFill>
                  <a:srgbClr val="444444"/>
                </a:solidFill>
                <a:effectLst/>
                <a:latin typeface="Roboto" panose="02000000000000000000" pitchFamily="2" charset="0"/>
              </a:rPr>
            </a:br>
            <a:br>
              <a:rPr lang="vi-VN" dirty="0"/>
            </a:br>
            <a:endParaRPr lang="en-US" dirty="0"/>
          </a:p>
        </p:txBody>
      </p:sp>
      <p:pic>
        <p:nvPicPr>
          <p:cNvPr id="11266" name="Picture 2" descr="PyTorch Loss Functions: The Ultimate Guide - neptune.ai">
            <a:extLst>
              <a:ext uri="{FF2B5EF4-FFF2-40B4-BE49-F238E27FC236}">
                <a16:creationId xmlns:a16="http://schemas.microsoft.com/office/drawing/2014/main" id="{A7A67F3B-7ABE-DCEE-66D5-7D308F15B9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89718" y="740761"/>
            <a:ext cx="7315200" cy="3858827"/>
          </a:xfrm>
          <a:prstGeom prst="rect">
            <a:avLst/>
          </a:prstGeom>
          <a:solidFill>
            <a:srgbClr val="FFFFFF"/>
          </a:solidFill>
        </p:spPr>
      </p:pic>
      <p:sp>
        <p:nvSpPr>
          <p:cNvPr id="11273" name="Text Placeholder 3">
            <a:extLst>
              <a:ext uri="{FF2B5EF4-FFF2-40B4-BE49-F238E27FC236}">
                <a16:creationId xmlns:a16="http://schemas.microsoft.com/office/drawing/2014/main" id="{1E410D21-5090-35A3-7110-BF36C0CCFF77}"/>
              </a:ext>
            </a:extLst>
          </p:cNvPr>
          <p:cNvSpPr>
            <a:spLocks noGrp="1"/>
          </p:cNvSpPr>
          <p:nvPr>
            <p:ph type="body" sz="half" idx="2"/>
          </p:nvPr>
        </p:nvSpPr>
        <p:spPr>
          <a:xfrm>
            <a:off x="2971800" y="5083969"/>
            <a:ext cx="7315200" cy="804863"/>
          </a:xfrm>
        </p:spPr>
        <p:txBody>
          <a:bodyPr>
            <a:noAutofit/>
          </a:bodyPr>
          <a:lstStyle/>
          <a:p>
            <a:r>
              <a:rPr lang="vi-VN" sz="2800" b="1" dirty="0">
                <a:solidFill>
                  <a:srgbClr val="444444"/>
                </a:solidFill>
                <a:latin typeface="inherit"/>
              </a:rPr>
              <a:t>Các hàm Loss và Custom hàm Loss trong Pytorch</a:t>
            </a:r>
            <a:endParaRPr lang="vi-VN" sz="2800" b="1" dirty="0">
              <a:solidFill>
                <a:srgbClr val="444444"/>
              </a:solidFill>
              <a:latin typeface="Roboto" panose="02000000000000000000" pitchFamily="2" charset="0"/>
            </a:endParaRPr>
          </a:p>
          <a:p>
            <a:br>
              <a:rPr lang="vi-VN" sz="2800" dirty="0"/>
            </a:br>
            <a:endParaRPr lang="en-US" sz="2800" dirty="0"/>
          </a:p>
        </p:txBody>
      </p:sp>
      <p:sp>
        <p:nvSpPr>
          <p:cNvPr id="3" name="TextBox 2">
            <a:extLst>
              <a:ext uri="{FF2B5EF4-FFF2-40B4-BE49-F238E27FC236}">
                <a16:creationId xmlns:a16="http://schemas.microsoft.com/office/drawing/2014/main" id="{7ABB60BE-7972-8D9E-6597-407EF19D666C}"/>
              </a:ext>
            </a:extLst>
          </p:cNvPr>
          <p:cNvSpPr txBox="1"/>
          <p:nvPr/>
        </p:nvSpPr>
        <p:spPr>
          <a:xfrm>
            <a:off x="201082" y="2209800"/>
            <a:ext cx="2286000" cy="1477328"/>
          </a:xfrm>
          <a:prstGeom prst="rect">
            <a:avLst/>
          </a:prstGeom>
          <a:noFill/>
        </p:spPr>
        <p:txBody>
          <a:bodyPr wrap="square">
            <a:spAutoFit/>
          </a:bodyPr>
          <a:lstStyle/>
          <a:p>
            <a:r>
              <a:rPr lang="vi-VN" b="1" i="0" dirty="0">
                <a:solidFill>
                  <a:srgbClr val="555555"/>
                </a:solidFill>
                <a:effectLst/>
                <a:latin typeface="Roboto" panose="02000000000000000000" pitchFamily="2" charset="0"/>
              </a:rPr>
              <a:t>nn.MSE(),nn.CrossEntropyLoss(), nn.KLDivLoss(), nn.BCELoss, nn.NLLLoss()</a:t>
            </a:r>
            <a:r>
              <a:rPr lang="vi-VN" b="0" i="0" dirty="0">
                <a:solidFill>
                  <a:srgbClr val="555555"/>
                </a:solidFill>
                <a:effectLst/>
                <a:latin typeface="Roboto" panose="02000000000000000000" pitchFamily="2" charset="0"/>
              </a:rPr>
              <a:t>…</a:t>
            </a:r>
            <a:endParaRPr lang="vi-VN" dirty="0"/>
          </a:p>
        </p:txBody>
      </p:sp>
    </p:spTree>
    <p:extLst>
      <p:ext uri="{BB962C8B-B14F-4D97-AF65-F5344CB8AC3E}">
        <p14:creationId xmlns:p14="http://schemas.microsoft.com/office/powerpoint/2010/main" val="7479673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Adaptive - and Cyclical Learning Rates using PyTorch | by Thomas Dehaene |  Towards Data Science">
            <a:extLst>
              <a:ext uri="{FF2B5EF4-FFF2-40B4-BE49-F238E27FC236}">
                <a16:creationId xmlns:a16="http://schemas.microsoft.com/office/drawing/2014/main" id="{8ABFD4A8-6C63-999C-08E6-A67298D97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10206248" cy="51031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EF433D-2A0D-D08E-28A4-6AD847DB4D12}"/>
              </a:ext>
            </a:extLst>
          </p:cNvPr>
          <p:cNvSpPr txBox="1"/>
          <p:nvPr/>
        </p:nvSpPr>
        <p:spPr>
          <a:xfrm>
            <a:off x="3048000" y="426819"/>
            <a:ext cx="6096000" cy="646331"/>
          </a:xfrm>
          <a:prstGeom prst="rect">
            <a:avLst/>
          </a:prstGeom>
          <a:noFill/>
        </p:spPr>
        <p:txBody>
          <a:bodyPr wrap="square">
            <a:spAutoFit/>
          </a:bodyPr>
          <a:lstStyle/>
          <a:p>
            <a:pPr algn="l" fontAlgn="base"/>
            <a:r>
              <a:rPr lang="vi-VN" sz="3600" b="1" u="none" strike="noStrike" dirty="0">
                <a:solidFill>
                  <a:srgbClr val="333333"/>
                </a:solidFill>
                <a:effectLst/>
                <a:latin typeface="SFBold"/>
              </a:rPr>
              <a:t>Optimizer</a:t>
            </a:r>
          </a:p>
        </p:txBody>
      </p:sp>
      <p:sp>
        <p:nvSpPr>
          <p:cNvPr id="4" name="TextBox 3">
            <a:extLst>
              <a:ext uri="{FF2B5EF4-FFF2-40B4-BE49-F238E27FC236}">
                <a16:creationId xmlns:a16="http://schemas.microsoft.com/office/drawing/2014/main" id="{FB069FDA-DD46-8A98-77BB-3EA0BB0F7006}"/>
              </a:ext>
            </a:extLst>
          </p:cNvPr>
          <p:cNvSpPr txBox="1"/>
          <p:nvPr/>
        </p:nvSpPr>
        <p:spPr>
          <a:xfrm>
            <a:off x="6934200" y="4267200"/>
            <a:ext cx="4114800" cy="92333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vi-VN" b="1" i="0" dirty="0">
                <a:solidFill>
                  <a:srgbClr val="555555"/>
                </a:solidFill>
                <a:effectLst/>
                <a:latin typeface="inherit"/>
              </a:rPr>
              <a:t>torch.optim.Adadelta , torch.optim.Adagrad , torch.optim.RMSprop</a:t>
            </a:r>
            <a:endParaRPr lang="vi-VN" dirty="0"/>
          </a:p>
        </p:txBody>
      </p:sp>
    </p:spTree>
    <p:extLst>
      <p:ext uri="{BB962C8B-B14F-4D97-AF65-F5344CB8AC3E}">
        <p14:creationId xmlns:p14="http://schemas.microsoft.com/office/powerpoint/2010/main" val="42333578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custDataLst>
              <p:tags r:id="rId1"/>
            </p:custDataLst>
          </p:nvPr>
        </p:nvSpPr>
        <p:spPr/>
        <p:txBody>
          <a:bodyPr/>
          <a:lstStyle/>
          <a:p>
            <a:endParaRPr lang="en-US"/>
          </a:p>
        </p:txBody>
      </p:sp>
      <p:sp>
        <p:nvSpPr>
          <p:cNvPr id="11" name="Subtitle 10"/>
          <p:cNvSpPr>
            <a:spLocks noGrp="1"/>
          </p:cNvSpPr>
          <p:nvPr>
            <p:ph type="subTitle" idx="1"/>
            <p:custDataLst>
              <p:tags r:id="rId2"/>
            </p:custDataLst>
          </p:nvPr>
        </p:nvSpPr>
        <p:spPr/>
        <p:txBody>
          <a:bodyPr/>
          <a:lstStyle/>
          <a:p>
            <a:endParaRPr lang="en-US"/>
          </a:p>
        </p:txBody>
      </p:sp>
      <p:pic>
        <p:nvPicPr>
          <p:cNvPr id="3074" name="Picture 2" descr="Hình nền Powerpoint đơn giản màu xanh đẹp nhất"/>
          <p:cNvPicPr>
            <a:picLocks noChangeAspect="1" noChangeArrowheads="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bwMode="auto">
          <a:xfrm>
            <a:off x="50800" y="0"/>
            <a:ext cx="121412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3"/>
          <p:cNvSpPr txBox="1"/>
          <p:nvPr>
            <p:custDataLst>
              <p:tags r:id="rId4"/>
            </p:custDataLst>
          </p:nvPr>
        </p:nvSpPr>
        <p:spPr>
          <a:xfrm>
            <a:off x="2923391" y="1193800"/>
            <a:ext cx="6299200" cy="3048000"/>
          </a:xfrm>
          <a:prstGeom prst="rect">
            <a:avLst/>
          </a:prstGeom>
        </p:spPr>
        <p:txBody>
          <a:bodyPr vert="horz" lIns="121917" tIns="60958" rIns="121917" bIns="60958" rtlCol="0" anchor="ctr">
            <a:noAutofit/>
          </a:bodyPr>
          <a:lstStyle>
            <a:defPPr>
              <a:defRPr lang="en-US"/>
            </a:defPPr>
            <a:lvl1pPr marL="0" algn="ctr" defTabSz="914400" rtl="0" eaLnBrk="1" latinLnBrk="0" hangingPunct="1">
              <a:spcBef>
                <a:spcPct val="0"/>
              </a:spcBef>
              <a:buNone/>
              <a:defRPr sz="4400" kern="1200">
                <a:solidFill>
                  <a:schemeClr val="tx1"/>
                </a:solidFill>
                <a:latin typeface="+mj-lt"/>
                <a:ea typeface="+mj-ea"/>
                <a:cs typeface="+mj-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endParaRPr lang="en-US" sz="9600">
              <a:solidFill>
                <a:srgbClr val="FFFF00"/>
              </a:solidFill>
              <a:latin typeface=".VnAristoteH" pitchFamily="34" charset="0"/>
            </a:endParaRPr>
          </a:p>
        </p:txBody>
      </p:sp>
      <p:grpSp>
        <p:nvGrpSpPr>
          <p:cNvPr id="7" name="Google Shape;669;p39"/>
          <p:cNvGrpSpPr/>
          <p:nvPr>
            <p:custDataLst>
              <p:tags r:id="rId5"/>
            </p:custDataLst>
          </p:nvPr>
        </p:nvGrpSpPr>
        <p:grpSpPr>
          <a:xfrm>
            <a:off x="808285" y="669809"/>
            <a:ext cx="1075937" cy="1047989"/>
            <a:chOff x="5926225" y="921350"/>
            <a:chExt cx="517800" cy="504350"/>
          </a:xfrm>
        </p:grpSpPr>
        <p:sp>
          <p:nvSpPr>
            <p:cNvPr id="8" name="Google Shape;670;p39"/>
            <p:cNvSpPr/>
            <p:nvPr>
              <p:custDataLst>
                <p:tags r:id="rId6"/>
              </p:custDataLst>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D966"/>
            </a:solidFill>
            <a:ln w="28575" cap="flat" cmpd="sng">
              <a:solidFill>
                <a:srgbClr val="FFB000"/>
              </a:solidFill>
              <a:prstDash val="solid"/>
              <a:bevel/>
              <a:headEnd type="none" w="sm" len="sm"/>
              <a:tailEnd type="none" w="sm" len="sm"/>
            </a:ln>
          </p:spPr>
          <p:txBody>
            <a:bodyPr spcFirstLastPara="1" wrap="square" lIns="91425" tIns="91425" rIns="91425" bIns="91425" anchor="ctr" anchorCtr="0">
              <a:no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9" name="Google Shape;671;p39"/>
            <p:cNvSpPr/>
            <p:nvPr>
              <p:custDataLst>
                <p:tags r:id="rId7"/>
              </p:custDataLst>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D966"/>
            </a:solidFill>
            <a:ln w="28575" cap="flat" cmpd="sng">
              <a:solidFill>
                <a:srgbClr val="FFB000"/>
              </a:solidFill>
              <a:prstDash val="solid"/>
              <a:bevel/>
              <a:headEnd type="none" w="sm" len="sm"/>
              <a:tailEnd type="none" w="sm" len="sm"/>
            </a:ln>
          </p:spPr>
          <p:txBody>
            <a:bodyPr spcFirstLastPara="1" wrap="square" lIns="91425" tIns="91425" rIns="91425" bIns="91425" anchor="ctr" anchorCtr="0">
              <a:no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marL="0" lvl="0" indent="0" algn="l" rtl="0">
                <a:spcBef>
                  <a:spcPct val="0"/>
                </a:spcBef>
                <a:spcAft>
                  <a:spcPct val="0"/>
                </a:spcAft>
                <a:buNone/>
              </a:pPr>
              <a:endParaRPr/>
            </a:p>
          </p:txBody>
        </p:sp>
      </p:grpSp>
      <p:sp>
        <p:nvSpPr>
          <p:cNvPr id="12" name="TextBox 11">
            <a:extLst>
              <a:ext uri="{FF2B5EF4-FFF2-40B4-BE49-F238E27FC236}">
                <a16:creationId xmlns:a16="http://schemas.microsoft.com/office/drawing/2014/main" id="{7E04EABA-90B5-44BB-946D-C276E71845A7}"/>
              </a:ext>
            </a:extLst>
          </p:cNvPr>
          <p:cNvSpPr txBox="1"/>
          <p:nvPr/>
        </p:nvSpPr>
        <p:spPr>
          <a:xfrm>
            <a:off x="6186616" y="3798332"/>
            <a:ext cx="3756454" cy="461665"/>
          </a:xfrm>
          <a:prstGeom prst="rect">
            <a:avLst/>
          </a:prstGeom>
          <a:noFill/>
        </p:spPr>
        <p:txBody>
          <a:bodyPr wrap="square" rtlCol="0">
            <a:spAutoFit/>
          </a:bodyPr>
          <a:lstStyle/>
          <a:p>
            <a:r>
              <a:rPr lang="en-US" sz="2400" i="1" dirty="0">
                <a:solidFill>
                  <a:srgbClr val="FC0C2E"/>
                </a:solidFill>
                <a:latin typeface="Impact" panose="020B0806030902050204" pitchFamily="34" charset="0"/>
              </a:rPr>
              <a:t>YOUR  SUB-TEXT GOES HERE</a:t>
            </a:r>
            <a:endParaRPr lang="en-IN" sz="2400" i="1" dirty="0">
              <a:solidFill>
                <a:srgbClr val="FC0C2E"/>
              </a:solidFill>
              <a:latin typeface="Impact" panose="020B0806030902050204" pitchFamily="34" charset="0"/>
            </a:endParaRPr>
          </a:p>
        </p:txBody>
      </p:sp>
      <p:sp>
        <p:nvSpPr>
          <p:cNvPr id="14" name="TextBox 13">
            <a:extLst>
              <a:ext uri="{FF2B5EF4-FFF2-40B4-BE49-F238E27FC236}">
                <a16:creationId xmlns:a16="http://schemas.microsoft.com/office/drawing/2014/main" id="{2BD0857B-1EC5-4402-A7C8-6F0E628F5DB3}"/>
              </a:ext>
            </a:extLst>
          </p:cNvPr>
          <p:cNvSpPr txBox="1"/>
          <p:nvPr/>
        </p:nvSpPr>
        <p:spPr>
          <a:xfrm>
            <a:off x="2055340" y="2828835"/>
            <a:ext cx="8081319" cy="1077218"/>
          </a:xfrm>
          <a:prstGeom prst="rect">
            <a:avLst/>
          </a:prstGeom>
          <a:noFill/>
        </p:spPr>
        <p:txBody>
          <a:bodyPr wrap="square" rtlCol="0">
            <a:spAutoFit/>
          </a:bodyPr>
          <a:lstStyle/>
          <a:p>
            <a:r>
              <a:rPr lang="vi-VN" sz="3200" cap="all" dirty="0">
                <a:highlight>
                  <a:srgbClr val="FFFF00"/>
                </a:highlight>
              </a:rPr>
              <a:t>HƯỚNG DẪN SỬ DỤNG PYTORCH GIẢI CÁC BÀI TOÁN VỀ AI</a:t>
            </a:r>
          </a:p>
        </p:txBody>
      </p:sp>
      <p:cxnSp>
        <p:nvCxnSpPr>
          <p:cNvPr id="15" name="Straight Connector 14">
            <a:extLst>
              <a:ext uri="{FF2B5EF4-FFF2-40B4-BE49-F238E27FC236}">
                <a16:creationId xmlns:a16="http://schemas.microsoft.com/office/drawing/2014/main" id="{21D48262-967D-472B-991C-2578DA6DAC6E}"/>
              </a:ext>
            </a:extLst>
          </p:cNvPr>
          <p:cNvCxnSpPr>
            <a:cxnSpLocks/>
          </p:cNvCxnSpPr>
          <p:nvPr/>
        </p:nvCxnSpPr>
        <p:spPr>
          <a:xfrm flipH="1">
            <a:off x="2236573" y="2828835"/>
            <a:ext cx="7900086" cy="0"/>
          </a:xfrm>
          <a:prstGeom prst="line">
            <a:avLst/>
          </a:prstGeom>
          <a:ln w="127000" cap="rnd">
            <a:solidFill>
              <a:srgbClr val="FC0C2E"/>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1F01BC-6388-4A00-A3A3-219247967A77}"/>
              </a:ext>
            </a:extLst>
          </p:cNvPr>
          <p:cNvCxnSpPr>
            <a:cxnSpLocks/>
          </p:cNvCxnSpPr>
          <p:nvPr/>
        </p:nvCxnSpPr>
        <p:spPr>
          <a:xfrm flipH="1">
            <a:off x="1709351" y="4029164"/>
            <a:ext cx="4386649" cy="0"/>
          </a:xfrm>
          <a:prstGeom prst="line">
            <a:avLst/>
          </a:prstGeom>
          <a:ln w="127000" cap="rnd">
            <a:solidFill>
              <a:srgbClr val="FC0C2E"/>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D2F1ADF-2D77-4711-861A-C4FC0A80C9F3}"/>
              </a:ext>
            </a:extLst>
          </p:cNvPr>
          <p:cNvCxnSpPr>
            <a:cxnSpLocks/>
          </p:cNvCxnSpPr>
          <p:nvPr/>
        </p:nvCxnSpPr>
        <p:spPr>
          <a:xfrm flipH="1">
            <a:off x="1709351" y="2828835"/>
            <a:ext cx="527222" cy="1200329"/>
          </a:xfrm>
          <a:prstGeom prst="line">
            <a:avLst/>
          </a:prstGeom>
          <a:ln w="127000" cap="rnd">
            <a:solidFill>
              <a:srgbClr val="FC0C2E"/>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C9B77B8-382C-5CA0-BD81-343509DC9781}"/>
              </a:ext>
            </a:extLst>
          </p:cNvPr>
          <p:cNvSpPr txBox="1"/>
          <p:nvPr/>
        </p:nvSpPr>
        <p:spPr>
          <a:xfrm>
            <a:off x="2009323" y="815360"/>
            <a:ext cx="6096000" cy="646331"/>
          </a:xfrm>
          <a:prstGeom prst="rect">
            <a:avLst/>
          </a:prstGeom>
          <a:noFill/>
        </p:spPr>
        <p:txBody>
          <a:bodyPr wrap="square">
            <a:spAutoFit/>
          </a:bodyPr>
          <a:lstStyle/>
          <a:p>
            <a:r>
              <a:rPr lang="vi-VN" dirty="0"/>
              <a:t>https://onetech.vn/blog/pytorch-la-gi-13470#Tao_dataset_theo_batch_size_trong_Pytorch</a:t>
            </a:r>
          </a:p>
        </p:txBody>
      </p:sp>
      <p:sp>
        <p:nvSpPr>
          <p:cNvPr id="4" name="TextBox 3">
            <a:extLst>
              <a:ext uri="{FF2B5EF4-FFF2-40B4-BE49-F238E27FC236}">
                <a16:creationId xmlns:a16="http://schemas.microsoft.com/office/drawing/2014/main" id="{9FB2CB30-F067-3434-D96F-F4F2950B6BD7}"/>
              </a:ext>
            </a:extLst>
          </p:cNvPr>
          <p:cNvSpPr txBox="1"/>
          <p:nvPr/>
        </p:nvSpPr>
        <p:spPr>
          <a:xfrm>
            <a:off x="1696431" y="1644984"/>
            <a:ext cx="6094070" cy="646331"/>
          </a:xfrm>
          <a:prstGeom prst="rect">
            <a:avLst/>
          </a:prstGeom>
          <a:noFill/>
        </p:spPr>
        <p:txBody>
          <a:bodyPr wrap="square">
            <a:spAutoFit/>
          </a:bodyPr>
          <a:lstStyle/>
          <a:p>
            <a:r>
              <a:rPr lang="vi-VN" dirty="0"/>
              <a:t>https://viblo.asia/p/huong-dan-tat-tan-tat-ve-pytorch-de-lam-cac-bai-toan-ve-ai-YWOZrNkNZQ0</a:t>
            </a:r>
          </a:p>
        </p:txBody>
      </p:sp>
      <p:sp>
        <p:nvSpPr>
          <p:cNvPr id="6" name="TextBox 5">
            <a:extLst>
              <a:ext uri="{FF2B5EF4-FFF2-40B4-BE49-F238E27FC236}">
                <a16:creationId xmlns:a16="http://schemas.microsoft.com/office/drawing/2014/main" id="{0CA54F44-D71E-22CA-FD94-81CA4D9A1673}"/>
              </a:ext>
            </a:extLst>
          </p:cNvPr>
          <p:cNvSpPr txBox="1"/>
          <p:nvPr/>
        </p:nvSpPr>
        <p:spPr>
          <a:xfrm>
            <a:off x="5016843" y="4532099"/>
            <a:ext cx="6096000" cy="646331"/>
          </a:xfrm>
          <a:prstGeom prst="rect">
            <a:avLst/>
          </a:prstGeom>
          <a:noFill/>
        </p:spPr>
        <p:txBody>
          <a:bodyPr wrap="square">
            <a:spAutoFit/>
          </a:bodyPr>
          <a:lstStyle/>
          <a:p>
            <a:r>
              <a:rPr lang="vi-VN" dirty="0"/>
              <a:t>https://ailab.siu.edu.vn/article/8/gioi-thieu-ve-pytorch-framework</a:t>
            </a:r>
          </a:p>
        </p:txBody>
      </p:sp>
    </p:spTree>
    <p:extLst>
      <p:ext uri="{BB962C8B-B14F-4D97-AF65-F5344CB8AC3E}">
        <p14:creationId xmlns:p14="http://schemas.microsoft.com/office/powerpoint/2010/main" val="4293775283"/>
      </p:ext>
    </p:extLst>
  </p:cSld>
  <p:clrMapOvr>
    <a:masterClrMapping/>
  </p:clrMapOvr>
  <mc:AlternateContent xmlns:mc="http://schemas.openxmlformats.org/markup-compatibility/2006" xmlns:p14="http://schemas.microsoft.com/office/powerpoint/2010/main">
    <mc:Choice Requires="p14">
      <p:transition spd="slow" p14:dur="1500">
        <p:push dir="u"/>
        <p:sndAc>
          <p:stSnd>
            <p:snd r:embed="rId10" name="camera.wav"/>
          </p:stSnd>
        </p:sndAc>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p:push dir="u"/>
        <p:sndAc>
          <p:stSnd>
            <p:snd r:embed="rId12" name="camera.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5" presetClass="entr" presetSubtype="0" fill="hold" grpId="0" nodeType="click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ppt_w</p:attrName>
                                        </p:attrNameLst>
                                      </p:cBhvr>
                                      <p:tavLst>
                                        <p:tav tm="0" fmla="#ppt_w*sin(2.5*pi*$)">
                                          <p:val>
                                            <p:fltVal val="0"/>
                                          </p:val>
                                        </p:tav>
                                        <p:tav tm="100000">
                                          <p:val>
                                            <p:fltVal val="1"/>
                                          </p:val>
                                        </p:tav>
                                      </p:tavLst>
                                    </p:anim>
                                    <p:anim calcmode="lin" valueType="num">
                                      <p:cBhvr>
                                        <p:cTn id="9"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right)">
                                      <p:cBhvr>
                                        <p:cTn id="14" dur="250"/>
                                        <p:tgtEl>
                                          <p:spTgt spid="15"/>
                                        </p:tgtEl>
                                      </p:cBhvr>
                                    </p:animEffect>
                                  </p:childTnLst>
                                </p:cTn>
                              </p:par>
                            </p:childTnLst>
                          </p:cTn>
                        </p:par>
                        <p:par>
                          <p:cTn id="15" fill="hold">
                            <p:stCondLst>
                              <p:cond delay="250"/>
                            </p:stCondLst>
                            <p:childTnLst>
                              <p:par>
                                <p:cTn id="16" presetID="22" presetClass="entr" presetSubtype="1"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250"/>
                                        <p:tgtEl>
                                          <p:spTgt spid="17"/>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250"/>
                                        <p:tgtEl>
                                          <p:spTgt spid="16"/>
                                        </p:tgtEl>
                                      </p:cBhvr>
                                    </p:animEffect>
                                  </p:childTnLst>
                                </p:cTn>
                              </p:par>
                            </p:childTnLst>
                          </p:cTn>
                        </p:par>
                        <p:par>
                          <p:cTn id="23" fill="hold">
                            <p:stCondLst>
                              <p:cond delay="750"/>
                            </p:stCondLst>
                            <p:childTnLst>
                              <p:par>
                                <p:cTn id="24" presetID="2" presetClass="entr" presetSubtype="2" accel="100000" decel="10000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ppt_y"/>
                                          </p:val>
                                        </p:tav>
                                        <p:tav tm="100000">
                                          <p:val>
                                            <p:strVal val="#ppt_y"/>
                                          </p:val>
                                        </p:tav>
                                      </p:tavLst>
                                    </p:anim>
                                  </p:childTnLst>
                                </p:cTn>
                              </p:par>
                            </p:childTnLst>
                          </p:cTn>
                        </p:par>
                        <p:par>
                          <p:cTn id="28" fill="hold">
                            <p:stCondLst>
                              <p:cond delay="1250"/>
                            </p:stCondLst>
                            <p:childTnLst>
                              <p:par>
                                <p:cTn id="29" presetID="2" presetClass="entr" presetSubtype="8" decel="10000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accel="100000" fill="hold" grpId="1" nodeType="clickEffect">
                                  <p:stCondLst>
                                    <p:cond delay="0"/>
                                  </p:stCondLst>
                                  <p:childTnLst>
                                    <p:anim calcmode="lin" valueType="num">
                                      <p:cBhvr additive="base">
                                        <p:cTn id="36" dur="500"/>
                                        <p:tgtEl>
                                          <p:spTgt spid="12"/>
                                        </p:tgtEl>
                                        <p:attrNameLst>
                                          <p:attrName>ppt_x</p:attrName>
                                        </p:attrNameLst>
                                      </p:cBhvr>
                                      <p:tavLst>
                                        <p:tav tm="0">
                                          <p:val>
                                            <p:strVal val="ppt_x"/>
                                          </p:val>
                                        </p:tav>
                                        <p:tav tm="100000">
                                          <p:val>
                                            <p:strVal val="0-ppt_w/2"/>
                                          </p:val>
                                        </p:tav>
                                      </p:tavLst>
                                    </p:anim>
                                    <p:anim calcmode="lin" valueType="num">
                                      <p:cBhvr additive="base">
                                        <p:cTn id="37" dur="500"/>
                                        <p:tgtEl>
                                          <p:spTgt spid="12"/>
                                        </p:tgtEl>
                                        <p:attrNameLst>
                                          <p:attrName>ppt_y</p:attrName>
                                        </p:attrNameLst>
                                      </p:cBhvr>
                                      <p:tavLst>
                                        <p:tav tm="0">
                                          <p:val>
                                            <p:strVal val="ppt_y"/>
                                          </p:val>
                                        </p:tav>
                                        <p:tav tm="100000">
                                          <p:val>
                                            <p:strVal val="ppt_y"/>
                                          </p:val>
                                        </p:tav>
                                      </p:tavLst>
                                    </p:anim>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500"/>
                            </p:stCondLst>
                            <p:childTnLst>
                              <p:par>
                                <p:cTn id="40" presetID="2" presetClass="exit" presetSubtype="2" accel="100000" fill="hold" grpId="1" nodeType="afterEffect">
                                  <p:stCondLst>
                                    <p:cond delay="0"/>
                                  </p:stCondLst>
                                  <p:childTnLst>
                                    <p:anim calcmode="lin" valueType="num">
                                      <p:cBhvr additive="base">
                                        <p:cTn id="41" dur="500"/>
                                        <p:tgtEl>
                                          <p:spTgt spid="14"/>
                                        </p:tgtEl>
                                        <p:attrNameLst>
                                          <p:attrName>ppt_x</p:attrName>
                                        </p:attrNameLst>
                                      </p:cBhvr>
                                      <p:tavLst>
                                        <p:tav tm="0">
                                          <p:val>
                                            <p:strVal val="ppt_x"/>
                                          </p:val>
                                        </p:tav>
                                        <p:tav tm="100000">
                                          <p:val>
                                            <p:strVal val="1+ppt_w/2"/>
                                          </p:val>
                                        </p:tav>
                                      </p:tavLst>
                                    </p:anim>
                                    <p:anim calcmode="lin" valueType="num">
                                      <p:cBhvr additive="base">
                                        <p:cTn id="42" dur="500"/>
                                        <p:tgtEl>
                                          <p:spTgt spid="14"/>
                                        </p:tgtEl>
                                        <p:attrNameLst>
                                          <p:attrName>ppt_y</p:attrName>
                                        </p:attrNameLst>
                                      </p:cBhvr>
                                      <p:tavLst>
                                        <p:tav tm="0">
                                          <p:val>
                                            <p:strVal val="ppt_y"/>
                                          </p:val>
                                        </p:tav>
                                        <p:tav tm="100000">
                                          <p:val>
                                            <p:strVal val="ppt_y"/>
                                          </p:val>
                                        </p:tav>
                                      </p:tavLst>
                                    </p:anim>
                                    <p:set>
                                      <p:cBhvr>
                                        <p:cTn id="43" dur="1" fill="hold">
                                          <p:stCondLst>
                                            <p:cond delay="499"/>
                                          </p:stCondLst>
                                        </p:cTn>
                                        <p:tgtEl>
                                          <p:spTgt spid="14"/>
                                        </p:tgtEl>
                                        <p:attrNameLst>
                                          <p:attrName>style.visibility</p:attrName>
                                        </p:attrNameLst>
                                      </p:cBhvr>
                                      <p:to>
                                        <p:strVal val="hidden"/>
                                      </p:to>
                                    </p:set>
                                  </p:childTnLst>
                                </p:cTn>
                              </p:par>
                            </p:childTnLst>
                          </p:cTn>
                        </p:par>
                        <p:par>
                          <p:cTn id="44" fill="hold">
                            <p:stCondLst>
                              <p:cond delay="1000"/>
                            </p:stCondLst>
                            <p:childTnLst>
                              <p:par>
                                <p:cTn id="45" presetID="22" presetClass="exit" presetSubtype="2" fill="hold" nodeType="afterEffect">
                                  <p:stCondLst>
                                    <p:cond delay="0"/>
                                  </p:stCondLst>
                                  <p:childTnLst>
                                    <p:animEffect transition="out" filter="wipe(right)">
                                      <p:cBhvr>
                                        <p:cTn id="46" dur="250"/>
                                        <p:tgtEl>
                                          <p:spTgt spid="16"/>
                                        </p:tgtEl>
                                      </p:cBhvr>
                                    </p:animEffect>
                                    <p:set>
                                      <p:cBhvr>
                                        <p:cTn id="47" dur="1" fill="hold">
                                          <p:stCondLst>
                                            <p:cond delay="249"/>
                                          </p:stCondLst>
                                        </p:cTn>
                                        <p:tgtEl>
                                          <p:spTgt spid="16"/>
                                        </p:tgtEl>
                                        <p:attrNameLst>
                                          <p:attrName>style.visibility</p:attrName>
                                        </p:attrNameLst>
                                      </p:cBhvr>
                                      <p:to>
                                        <p:strVal val="hidden"/>
                                      </p:to>
                                    </p:set>
                                  </p:childTnLst>
                                </p:cTn>
                              </p:par>
                            </p:childTnLst>
                          </p:cTn>
                        </p:par>
                        <p:par>
                          <p:cTn id="48" fill="hold">
                            <p:stCondLst>
                              <p:cond delay="1250"/>
                            </p:stCondLst>
                            <p:childTnLst>
                              <p:par>
                                <p:cTn id="49" presetID="22" presetClass="exit" presetSubtype="4" fill="hold" nodeType="afterEffect">
                                  <p:stCondLst>
                                    <p:cond delay="0"/>
                                  </p:stCondLst>
                                  <p:childTnLst>
                                    <p:animEffect transition="out" filter="wipe(down)">
                                      <p:cBhvr>
                                        <p:cTn id="50" dur="250"/>
                                        <p:tgtEl>
                                          <p:spTgt spid="17"/>
                                        </p:tgtEl>
                                      </p:cBhvr>
                                    </p:animEffect>
                                    <p:set>
                                      <p:cBhvr>
                                        <p:cTn id="51" dur="1" fill="hold">
                                          <p:stCondLst>
                                            <p:cond delay="249"/>
                                          </p:stCondLst>
                                        </p:cTn>
                                        <p:tgtEl>
                                          <p:spTgt spid="17"/>
                                        </p:tgtEl>
                                        <p:attrNameLst>
                                          <p:attrName>style.visibility</p:attrName>
                                        </p:attrNameLst>
                                      </p:cBhvr>
                                      <p:to>
                                        <p:strVal val="hidden"/>
                                      </p:to>
                                    </p:set>
                                  </p:childTnLst>
                                </p:cTn>
                              </p:par>
                            </p:childTnLst>
                          </p:cTn>
                        </p:par>
                        <p:par>
                          <p:cTn id="52" fill="hold">
                            <p:stCondLst>
                              <p:cond delay="1500"/>
                            </p:stCondLst>
                            <p:childTnLst>
                              <p:par>
                                <p:cTn id="53" presetID="22" presetClass="exit" presetSubtype="8" fill="hold" nodeType="afterEffect">
                                  <p:stCondLst>
                                    <p:cond delay="0"/>
                                  </p:stCondLst>
                                  <p:childTnLst>
                                    <p:animEffect transition="out" filter="wipe(left)">
                                      <p:cBhvr>
                                        <p:cTn id="54" dur="250"/>
                                        <p:tgtEl>
                                          <p:spTgt spid="15"/>
                                        </p:tgtEl>
                                      </p:cBhvr>
                                    </p:animEffect>
                                    <p:set>
                                      <p:cBhvr>
                                        <p:cTn id="55" dur="1" fill="hold">
                                          <p:stCondLst>
                                            <p:cond delay="24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2" grpId="1"/>
      <p:bldP spid="14" grpId="0"/>
      <p:bldP spid="1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56" name="Google Shape;1356;p43"/>
          <p:cNvSpPr txBox="1">
            <a:spLocks noGrp="1"/>
          </p:cNvSpPr>
          <p:nvPr>
            <p:ph type="ctrTitle"/>
            <p:custDataLst>
              <p:tags r:id="rId1"/>
            </p:custDataLst>
          </p:nvPr>
        </p:nvSpPr>
        <p:spPr>
          <a:xfrm>
            <a:off x="1483705" y="1344412"/>
            <a:ext cx="3848047" cy="977200"/>
          </a:xfrm>
          <a:prstGeom prst="rect">
            <a:avLst/>
          </a:prstGeom>
        </p:spPr>
        <p:txBody>
          <a:bodyPr spcFirstLastPara="1" wrap="square" lIns="91425" tIns="91425" rIns="91425" bIns="91425" anchor="b" anchorCtr="0">
            <a:noAutofit/>
          </a:bodyPr>
          <a:lstStyle/>
          <a:p>
            <a:pPr marL="0" lvl="0" indent="0" algn="l" rtl="0">
              <a:spcBef>
                <a:spcPct val="0"/>
              </a:spcBef>
              <a:spcAft>
                <a:spcPct val="0"/>
              </a:spcAft>
              <a:buNone/>
            </a:pPr>
            <a:r>
              <a:rPr lang="en" sz="5333"/>
              <a:t>THANKS !</a:t>
            </a:r>
            <a:endParaRPr sz="5333"/>
          </a:p>
        </p:txBody>
      </p:sp>
      <p:grpSp>
        <p:nvGrpSpPr>
          <p:cNvPr id="1358" name="Google Shape;1358;p43"/>
          <p:cNvGrpSpPr/>
          <p:nvPr>
            <p:custDataLst>
              <p:tags r:id="rId2"/>
            </p:custDataLst>
          </p:nvPr>
        </p:nvGrpSpPr>
        <p:grpSpPr>
          <a:xfrm>
            <a:off x="6271601" y="657227"/>
            <a:ext cx="5692049" cy="5179194"/>
            <a:chOff x="6029577" y="1010736"/>
            <a:chExt cx="4636981" cy="4969723"/>
          </a:xfrm>
        </p:grpSpPr>
        <p:sp>
          <p:nvSpPr>
            <p:cNvPr id="1359" name="Google Shape;1359;p43"/>
            <p:cNvSpPr/>
            <p:nvPr>
              <p:custDataLst>
                <p:tags r:id="rId28"/>
              </p:custDataLst>
            </p:nvPr>
          </p:nvSpPr>
          <p:spPr>
            <a:xfrm>
              <a:off x="7773789" y="3239510"/>
              <a:ext cx="880108" cy="567196"/>
            </a:xfrm>
            <a:custGeom>
              <a:avLst/>
              <a:gdLst/>
              <a:ahLst/>
              <a:cxnLst/>
              <a:rect l="l" t="t" r="r" b="b"/>
              <a:pathLst>
                <a:path w="16423" h="10584" extrusionOk="0">
                  <a:moveTo>
                    <a:pt x="4108" y="1879"/>
                  </a:moveTo>
                  <a:cubicBezTo>
                    <a:pt x="4258" y="2095"/>
                    <a:pt x="4409" y="2306"/>
                    <a:pt x="4552" y="2503"/>
                  </a:cubicBezTo>
                  <a:cubicBezTo>
                    <a:pt x="4354" y="3227"/>
                    <a:pt x="4217" y="3850"/>
                    <a:pt x="4001" y="4451"/>
                  </a:cubicBezTo>
                  <a:cubicBezTo>
                    <a:pt x="3946" y="4611"/>
                    <a:pt x="3658" y="4689"/>
                    <a:pt x="3475" y="4809"/>
                  </a:cubicBezTo>
                  <a:cubicBezTo>
                    <a:pt x="3383" y="4611"/>
                    <a:pt x="3191" y="4395"/>
                    <a:pt x="3218" y="4218"/>
                  </a:cubicBezTo>
                  <a:cubicBezTo>
                    <a:pt x="3309" y="3621"/>
                    <a:pt x="3447" y="3032"/>
                    <a:pt x="3631" y="2457"/>
                  </a:cubicBezTo>
                  <a:cubicBezTo>
                    <a:pt x="3699" y="2237"/>
                    <a:pt x="3943" y="2071"/>
                    <a:pt x="4108" y="1879"/>
                  </a:cubicBezTo>
                  <a:close/>
                  <a:moveTo>
                    <a:pt x="8083" y="2960"/>
                  </a:moveTo>
                  <a:cubicBezTo>
                    <a:pt x="8090" y="2960"/>
                    <a:pt x="8098" y="2961"/>
                    <a:pt x="8104" y="2962"/>
                  </a:cubicBezTo>
                  <a:cubicBezTo>
                    <a:pt x="8250" y="2984"/>
                    <a:pt x="8448" y="3126"/>
                    <a:pt x="8494" y="3263"/>
                  </a:cubicBezTo>
                  <a:cubicBezTo>
                    <a:pt x="8576" y="3516"/>
                    <a:pt x="8567" y="3800"/>
                    <a:pt x="8599" y="4121"/>
                  </a:cubicBezTo>
                  <a:cubicBezTo>
                    <a:pt x="8530" y="4474"/>
                    <a:pt x="8480" y="4872"/>
                    <a:pt x="8360" y="5252"/>
                  </a:cubicBezTo>
                  <a:cubicBezTo>
                    <a:pt x="8321" y="5384"/>
                    <a:pt x="8118" y="5566"/>
                    <a:pt x="8000" y="5566"/>
                  </a:cubicBezTo>
                  <a:cubicBezTo>
                    <a:pt x="7995" y="5566"/>
                    <a:pt x="7990" y="5565"/>
                    <a:pt x="7985" y="5564"/>
                  </a:cubicBezTo>
                  <a:cubicBezTo>
                    <a:pt x="7829" y="5546"/>
                    <a:pt x="7568" y="5348"/>
                    <a:pt x="7568" y="5234"/>
                  </a:cubicBezTo>
                  <a:cubicBezTo>
                    <a:pt x="7581" y="4552"/>
                    <a:pt x="7641" y="3868"/>
                    <a:pt x="7728" y="3194"/>
                  </a:cubicBezTo>
                  <a:cubicBezTo>
                    <a:pt x="7741" y="3100"/>
                    <a:pt x="7958" y="2960"/>
                    <a:pt x="8083" y="2960"/>
                  </a:cubicBezTo>
                  <a:close/>
                  <a:moveTo>
                    <a:pt x="13027" y="4001"/>
                  </a:moveTo>
                  <a:cubicBezTo>
                    <a:pt x="13174" y="4006"/>
                    <a:pt x="13376" y="4199"/>
                    <a:pt x="13439" y="4355"/>
                  </a:cubicBezTo>
                  <a:cubicBezTo>
                    <a:pt x="13536" y="4580"/>
                    <a:pt x="13526" y="4849"/>
                    <a:pt x="13563" y="5088"/>
                  </a:cubicBezTo>
                  <a:cubicBezTo>
                    <a:pt x="13472" y="5466"/>
                    <a:pt x="13613" y="6027"/>
                    <a:pt x="13048" y="6027"/>
                  </a:cubicBezTo>
                  <a:cubicBezTo>
                    <a:pt x="13046" y="6027"/>
                    <a:pt x="13043" y="6027"/>
                    <a:pt x="13041" y="6027"/>
                  </a:cubicBezTo>
                  <a:cubicBezTo>
                    <a:pt x="12505" y="6023"/>
                    <a:pt x="12532" y="5495"/>
                    <a:pt x="12518" y="5106"/>
                  </a:cubicBezTo>
                  <a:cubicBezTo>
                    <a:pt x="12514" y="4854"/>
                    <a:pt x="12532" y="4584"/>
                    <a:pt x="12623" y="4355"/>
                  </a:cubicBezTo>
                  <a:cubicBezTo>
                    <a:pt x="12684" y="4199"/>
                    <a:pt x="12890" y="4001"/>
                    <a:pt x="13027" y="4001"/>
                  </a:cubicBezTo>
                  <a:close/>
                  <a:moveTo>
                    <a:pt x="2345" y="6705"/>
                  </a:moveTo>
                  <a:cubicBezTo>
                    <a:pt x="2390" y="6705"/>
                    <a:pt x="2428" y="6712"/>
                    <a:pt x="2443" y="6729"/>
                  </a:cubicBezTo>
                  <a:cubicBezTo>
                    <a:pt x="2545" y="6835"/>
                    <a:pt x="2581" y="7003"/>
                    <a:pt x="2695" y="7270"/>
                  </a:cubicBezTo>
                  <a:cubicBezTo>
                    <a:pt x="2438" y="7668"/>
                    <a:pt x="2173" y="8113"/>
                    <a:pt x="1870" y="8530"/>
                  </a:cubicBezTo>
                  <a:cubicBezTo>
                    <a:pt x="1831" y="8582"/>
                    <a:pt x="1712" y="8614"/>
                    <a:pt x="1610" y="8614"/>
                  </a:cubicBezTo>
                  <a:cubicBezTo>
                    <a:pt x="1559" y="8614"/>
                    <a:pt x="1512" y="8606"/>
                    <a:pt x="1481" y="8589"/>
                  </a:cubicBezTo>
                  <a:cubicBezTo>
                    <a:pt x="1384" y="8539"/>
                    <a:pt x="1270" y="8315"/>
                    <a:pt x="1306" y="8242"/>
                  </a:cubicBezTo>
                  <a:cubicBezTo>
                    <a:pt x="1550" y="7742"/>
                    <a:pt x="1824" y="7251"/>
                    <a:pt x="2114" y="6780"/>
                  </a:cubicBezTo>
                  <a:cubicBezTo>
                    <a:pt x="2141" y="6734"/>
                    <a:pt x="2256" y="6705"/>
                    <a:pt x="2345" y="6705"/>
                  </a:cubicBezTo>
                  <a:close/>
                  <a:moveTo>
                    <a:pt x="5391" y="6500"/>
                  </a:moveTo>
                  <a:cubicBezTo>
                    <a:pt x="5524" y="6673"/>
                    <a:pt x="5694" y="6835"/>
                    <a:pt x="5776" y="7031"/>
                  </a:cubicBezTo>
                  <a:cubicBezTo>
                    <a:pt x="5844" y="7188"/>
                    <a:pt x="5808" y="7388"/>
                    <a:pt x="5817" y="7664"/>
                  </a:cubicBezTo>
                  <a:cubicBezTo>
                    <a:pt x="5780" y="7884"/>
                    <a:pt x="5780" y="8209"/>
                    <a:pt x="5656" y="8485"/>
                  </a:cubicBezTo>
                  <a:cubicBezTo>
                    <a:pt x="5570" y="8673"/>
                    <a:pt x="5317" y="8787"/>
                    <a:pt x="5134" y="8934"/>
                  </a:cubicBezTo>
                  <a:cubicBezTo>
                    <a:pt x="5019" y="8751"/>
                    <a:pt x="4813" y="8568"/>
                    <a:pt x="4809" y="8379"/>
                  </a:cubicBezTo>
                  <a:cubicBezTo>
                    <a:pt x="4799" y="7905"/>
                    <a:pt x="4846" y="7430"/>
                    <a:pt x="4950" y="6967"/>
                  </a:cubicBezTo>
                  <a:cubicBezTo>
                    <a:pt x="4987" y="6789"/>
                    <a:pt x="5235" y="6656"/>
                    <a:pt x="5391" y="6500"/>
                  </a:cubicBezTo>
                  <a:close/>
                  <a:moveTo>
                    <a:pt x="10611" y="6238"/>
                  </a:moveTo>
                  <a:cubicBezTo>
                    <a:pt x="10753" y="6238"/>
                    <a:pt x="10980" y="6371"/>
                    <a:pt x="11024" y="6490"/>
                  </a:cubicBezTo>
                  <a:cubicBezTo>
                    <a:pt x="11134" y="6812"/>
                    <a:pt x="11161" y="7159"/>
                    <a:pt x="11221" y="7499"/>
                  </a:cubicBezTo>
                  <a:cubicBezTo>
                    <a:pt x="11147" y="7925"/>
                    <a:pt x="11116" y="8351"/>
                    <a:pt x="10987" y="8745"/>
                  </a:cubicBezTo>
                  <a:cubicBezTo>
                    <a:pt x="10936" y="8901"/>
                    <a:pt x="10694" y="9075"/>
                    <a:pt x="10520" y="9090"/>
                  </a:cubicBezTo>
                  <a:cubicBezTo>
                    <a:pt x="10518" y="9090"/>
                    <a:pt x="10516" y="9090"/>
                    <a:pt x="10514" y="9090"/>
                  </a:cubicBezTo>
                  <a:cubicBezTo>
                    <a:pt x="10407" y="9090"/>
                    <a:pt x="10181" y="8831"/>
                    <a:pt x="10175" y="8690"/>
                  </a:cubicBezTo>
                  <a:cubicBezTo>
                    <a:pt x="10158" y="7980"/>
                    <a:pt x="10185" y="7270"/>
                    <a:pt x="10236" y="6564"/>
                  </a:cubicBezTo>
                  <a:cubicBezTo>
                    <a:pt x="10249" y="6440"/>
                    <a:pt x="10465" y="6252"/>
                    <a:pt x="10598" y="6238"/>
                  </a:cubicBezTo>
                  <a:cubicBezTo>
                    <a:pt x="10602" y="6238"/>
                    <a:pt x="10606" y="6238"/>
                    <a:pt x="10611" y="6238"/>
                  </a:cubicBezTo>
                  <a:close/>
                  <a:moveTo>
                    <a:pt x="2109" y="0"/>
                  </a:moveTo>
                  <a:cubicBezTo>
                    <a:pt x="2086" y="101"/>
                    <a:pt x="2068" y="188"/>
                    <a:pt x="2050" y="276"/>
                  </a:cubicBezTo>
                  <a:cubicBezTo>
                    <a:pt x="1600" y="2196"/>
                    <a:pt x="1156" y="4121"/>
                    <a:pt x="698" y="6042"/>
                  </a:cubicBezTo>
                  <a:cubicBezTo>
                    <a:pt x="491" y="6894"/>
                    <a:pt x="230" y="7733"/>
                    <a:pt x="33" y="8585"/>
                  </a:cubicBezTo>
                  <a:cubicBezTo>
                    <a:pt x="0" y="8728"/>
                    <a:pt x="143" y="9035"/>
                    <a:pt x="266" y="9071"/>
                  </a:cubicBezTo>
                  <a:cubicBezTo>
                    <a:pt x="1898" y="9566"/>
                    <a:pt x="3521" y="10152"/>
                    <a:pt x="5194" y="10464"/>
                  </a:cubicBezTo>
                  <a:cubicBezTo>
                    <a:pt x="5673" y="10552"/>
                    <a:pt x="6168" y="10584"/>
                    <a:pt x="6667" y="10584"/>
                  </a:cubicBezTo>
                  <a:cubicBezTo>
                    <a:pt x="7341" y="10584"/>
                    <a:pt x="8024" y="10525"/>
                    <a:pt x="8690" y="10464"/>
                  </a:cubicBezTo>
                  <a:cubicBezTo>
                    <a:pt x="11454" y="10213"/>
                    <a:pt x="13852" y="8787"/>
                    <a:pt x="16423" y="7958"/>
                  </a:cubicBezTo>
                  <a:cubicBezTo>
                    <a:pt x="16299" y="6349"/>
                    <a:pt x="16176" y="4786"/>
                    <a:pt x="16056" y="3236"/>
                  </a:cubicBezTo>
                  <a:cubicBezTo>
                    <a:pt x="11235" y="2962"/>
                    <a:pt x="6468" y="2411"/>
                    <a:pt x="2109" y="0"/>
                  </a:cubicBezTo>
                  <a:close/>
                </a:path>
              </a:pathLst>
            </a:custGeom>
            <a:solidFill>
              <a:srgbClr val="A6DFD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60" name="Google Shape;1360;p43"/>
            <p:cNvSpPr/>
            <p:nvPr>
              <p:custDataLst>
                <p:tags r:id="rId29"/>
              </p:custDataLst>
            </p:nvPr>
          </p:nvSpPr>
          <p:spPr>
            <a:xfrm>
              <a:off x="8170952" y="2656875"/>
              <a:ext cx="470895" cy="510499"/>
            </a:xfrm>
            <a:custGeom>
              <a:avLst/>
              <a:gdLst/>
              <a:ahLst/>
              <a:cxnLst/>
              <a:rect l="l" t="t" r="r" b="b"/>
              <a:pathLst>
                <a:path w="8787" h="9526" extrusionOk="0">
                  <a:moveTo>
                    <a:pt x="4299" y="1966"/>
                  </a:moveTo>
                  <a:cubicBezTo>
                    <a:pt x="4301" y="1966"/>
                    <a:pt x="4303" y="1966"/>
                    <a:pt x="4305" y="1966"/>
                  </a:cubicBezTo>
                  <a:cubicBezTo>
                    <a:pt x="4465" y="1986"/>
                    <a:pt x="4695" y="2076"/>
                    <a:pt x="4749" y="2205"/>
                  </a:cubicBezTo>
                  <a:cubicBezTo>
                    <a:pt x="4937" y="2618"/>
                    <a:pt x="5062" y="3057"/>
                    <a:pt x="5227" y="3529"/>
                  </a:cubicBezTo>
                  <a:cubicBezTo>
                    <a:pt x="5126" y="3677"/>
                    <a:pt x="5052" y="3901"/>
                    <a:pt x="4928" y="3937"/>
                  </a:cubicBezTo>
                  <a:cubicBezTo>
                    <a:pt x="4893" y="3947"/>
                    <a:pt x="4850" y="3952"/>
                    <a:pt x="4803" y="3952"/>
                  </a:cubicBezTo>
                  <a:cubicBezTo>
                    <a:pt x="4638" y="3952"/>
                    <a:pt x="4431" y="3894"/>
                    <a:pt x="4406" y="3823"/>
                  </a:cubicBezTo>
                  <a:cubicBezTo>
                    <a:pt x="4231" y="3300"/>
                    <a:pt x="4112" y="2755"/>
                    <a:pt x="4011" y="2214"/>
                  </a:cubicBezTo>
                  <a:cubicBezTo>
                    <a:pt x="3998" y="2147"/>
                    <a:pt x="4203" y="1966"/>
                    <a:pt x="4299" y="1966"/>
                  </a:cubicBezTo>
                  <a:close/>
                  <a:moveTo>
                    <a:pt x="1780" y="2235"/>
                  </a:moveTo>
                  <a:cubicBezTo>
                    <a:pt x="2175" y="2235"/>
                    <a:pt x="2197" y="2618"/>
                    <a:pt x="2224" y="2934"/>
                  </a:cubicBezTo>
                  <a:cubicBezTo>
                    <a:pt x="2247" y="3186"/>
                    <a:pt x="2278" y="3451"/>
                    <a:pt x="2219" y="3689"/>
                  </a:cubicBezTo>
                  <a:lnTo>
                    <a:pt x="2219" y="3690"/>
                  </a:lnTo>
                  <a:cubicBezTo>
                    <a:pt x="2173" y="3869"/>
                    <a:pt x="1990" y="4011"/>
                    <a:pt x="1866" y="4166"/>
                  </a:cubicBezTo>
                  <a:cubicBezTo>
                    <a:pt x="1706" y="4024"/>
                    <a:pt x="1499" y="3905"/>
                    <a:pt x="1403" y="3731"/>
                  </a:cubicBezTo>
                  <a:cubicBezTo>
                    <a:pt x="1321" y="3565"/>
                    <a:pt x="1361" y="3336"/>
                    <a:pt x="1348" y="3140"/>
                  </a:cubicBezTo>
                  <a:lnTo>
                    <a:pt x="1361" y="3140"/>
                  </a:lnTo>
                  <a:cubicBezTo>
                    <a:pt x="1361" y="3085"/>
                    <a:pt x="1357" y="3030"/>
                    <a:pt x="1361" y="2975"/>
                  </a:cubicBezTo>
                  <a:cubicBezTo>
                    <a:pt x="1380" y="2677"/>
                    <a:pt x="1302" y="2269"/>
                    <a:pt x="1724" y="2237"/>
                  </a:cubicBezTo>
                  <a:cubicBezTo>
                    <a:pt x="1744" y="2235"/>
                    <a:pt x="1763" y="2235"/>
                    <a:pt x="1780" y="2235"/>
                  </a:cubicBezTo>
                  <a:close/>
                  <a:moveTo>
                    <a:pt x="6838" y="4973"/>
                  </a:moveTo>
                  <a:cubicBezTo>
                    <a:pt x="6956" y="4973"/>
                    <a:pt x="7158" y="5219"/>
                    <a:pt x="7229" y="5390"/>
                  </a:cubicBezTo>
                  <a:cubicBezTo>
                    <a:pt x="7307" y="5583"/>
                    <a:pt x="7271" y="5821"/>
                    <a:pt x="7280" y="5968"/>
                  </a:cubicBezTo>
                  <a:cubicBezTo>
                    <a:pt x="7280" y="6092"/>
                    <a:pt x="7284" y="6147"/>
                    <a:pt x="7280" y="6202"/>
                  </a:cubicBezTo>
                  <a:cubicBezTo>
                    <a:pt x="7275" y="6531"/>
                    <a:pt x="7339" y="6945"/>
                    <a:pt x="6886" y="6976"/>
                  </a:cubicBezTo>
                  <a:cubicBezTo>
                    <a:pt x="6867" y="6978"/>
                    <a:pt x="6849" y="6979"/>
                    <a:pt x="6831" y="6979"/>
                  </a:cubicBezTo>
                  <a:cubicBezTo>
                    <a:pt x="6425" y="6979"/>
                    <a:pt x="6347" y="6590"/>
                    <a:pt x="6317" y="6253"/>
                  </a:cubicBezTo>
                  <a:cubicBezTo>
                    <a:pt x="6294" y="5964"/>
                    <a:pt x="6272" y="5653"/>
                    <a:pt x="6359" y="5386"/>
                  </a:cubicBezTo>
                  <a:cubicBezTo>
                    <a:pt x="6418" y="5207"/>
                    <a:pt x="6648" y="5005"/>
                    <a:pt x="6826" y="4974"/>
                  </a:cubicBezTo>
                  <a:cubicBezTo>
                    <a:pt x="6830" y="4973"/>
                    <a:pt x="6834" y="4973"/>
                    <a:pt x="6838" y="4973"/>
                  </a:cubicBezTo>
                  <a:close/>
                  <a:moveTo>
                    <a:pt x="3475" y="4876"/>
                  </a:moveTo>
                  <a:cubicBezTo>
                    <a:pt x="3480" y="4876"/>
                    <a:pt x="3485" y="4876"/>
                    <a:pt x="3489" y="4877"/>
                  </a:cubicBezTo>
                  <a:cubicBezTo>
                    <a:pt x="3659" y="4895"/>
                    <a:pt x="3874" y="5079"/>
                    <a:pt x="3943" y="5243"/>
                  </a:cubicBezTo>
                  <a:cubicBezTo>
                    <a:pt x="4039" y="5487"/>
                    <a:pt x="4021" y="5780"/>
                    <a:pt x="4053" y="6064"/>
                  </a:cubicBezTo>
                  <a:cubicBezTo>
                    <a:pt x="3994" y="6421"/>
                    <a:pt x="4158" y="6976"/>
                    <a:pt x="3576" y="6985"/>
                  </a:cubicBezTo>
                  <a:cubicBezTo>
                    <a:pt x="3574" y="6985"/>
                    <a:pt x="3571" y="6985"/>
                    <a:pt x="3569" y="6985"/>
                  </a:cubicBezTo>
                  <a:cubicBezTo>
                    <a:pt x="3008" y="6985"/>
                    <a:pt x="3017" y="6457"/>
                    <a:pt x="3013" y="6041"/>
                  </a:cubicBezTo>
                  <a:cubicBezTo>
                    <a:pt x="3004" y="5771"/>
                    <a:pt x="3013" y="5486"/>
                    <a:pt x="3100" y="5239"/>
                  </a:cubicBezTo>
                  <a:cubicBezTo>
                    <a:pt x="3148" y="5085"/>
                    <a:pt x="3353" y="4876"/>
                    <a:pt x="3475" y="4876"/>
                  </a:cubicBezTo>
                  <a:close/>
                  <a:moveTo>
                    <a:pt x="5324" y="7081"/>
                  </a:moveTo>
                  <a:cubicBezTo>
                    <a:pt x="5735" y="7081"/>
                    <a:pt x="5718" y="7556"/>
                    <a:pt x="5749" y="7879"/>
                  </a:cubicBezTo>
                  <a:cubicBezTo>
                    <a:pt x="5786" y="8268"/>
                    <a:pt x="5909" y="8809"/>
                    <a:pt x="5323" y="8819"/>
                  </a:cubicBezTo>
                  <a:cubicBezTo>
                    <a:pt x="5319" y="8819"/>
                    <a:pt x="5314" y="8819"/>
                    <a:pt x="5310" y="8819"/>
                  </a:cubicBezTo>
                  <a:cubicBezTo>
                    <a:pt x="4787" y="8819"/>
                    <a:pt x="4881" y="8298"/>
                    <a:pt x="4736" y="7837"/>
                  </a:cubicBezTo>
                  <a:cubicBezTo>
                    <a:pt x="4919" y="7572"/>
                    <a:pt x="5098" y="7090"/>
                    <a:pt x="5295" y="7082"/>
                  </a:cubicBezTo>
                  <a:cubicBezTo>
                    <a:pt x="5305" y="7081"/>
                    <a:pt x="5314" y="7081"/>
                    <a:pt x="5324" y="7081"/>
                  </a:cubicBezTo>
                  <a:close/>
                  <a:moveTo>
                    <a:pt x="6174" y="1"/>
                  </a:moveTo>
                  <a:cubicBezTo>
                    <a:pt x="5159" y="666"/>
                    <a:pt x="4144" y="956"/>
                    <a:pt x="3112" y="956"/>
                  </a:cubicBezTo>
                  <a:cubicBezTo>
                    <a:pt x="2099" y="956"/>
                    <a:pt x="1070" y="677"/>
                    <a:pt x="10" y="202"/>
                  </a:cubicBezTo>
                  <a:cubicBezTo>
                    <a:pt x="10" y="1861"/>
                    <a:pt x="0" y="3451"/>
                    <a:pt x="10" y="5042"/>
                  </a:cubicBezTo>
                  <a:cubicBezTo>
                    <a:pt x="19" y="6160"/>
                    <a:pt x="624" y="7027"/>
                    <a:pt x="1403" y="7687"/>
                  </a:cubicBezTo>
                  <a:cubicBezTo>
                    <a:pt x="2839" y="8906"/>
                    <a:pt x="4535" y="9526"/>
                    <a:pt x="6415" y="9526"/>
                  </a:cubicBezTo>
                  <a:cubicBezTo>
                    <a:pt x="6521" y="9526"/>
                    <a:pt x="6627" y="9524"/>
                    <a:pt x="6734" y="9520"/>
                  </a:cubicBezTo>
                  <a:cubicBezTo>
                    <a:pt x="6881" y="9514"/>
                    <a:pt x="7064" y="9410"/>
                    <a:pt x="7169" y="9295"/>
                  </a:cubicBezTo>
                  <a:cubicBezTo>
                    <a:pt x="7545" y="8870"/>
                    <a:pt x="7898" y="8424"/>
                    <a:pt x="8246" y="7980"/>
                  </a:cubicBezTo>
                  <a:cubicBezTo>
                    <a:pt x="8357" y="7843"/>
                    <a:pt x="8494" y="7677"/>
                    <a:pt x="8503" y="7517"/>
                  </a:cubicBezTo>
                  <a:cubicBezTo>
                    <a:pt x="8572" y="6293"/>
                    <a:pt x="8787" y="5079"/>
                    <a:pt x="8096" y="3897"/>
                  </a:cubicBezTo>
                  <a:cubicBezTo>
                    <a:pt x="7371" y="2655"/>
                    <a:pt x="6812" y="1316"/>
                    <a:pt x="6174" y="1"/>
                  </a:cubicBezTo>
                  <a:close/>
                </a:path>
              </a:pathLst>
            </a:custGeom>
            <a:solidFill>
              <a:srgbClr val="A6DFD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61" name="Google Shape;1361;p43"/>
            <p:cNvSpPr/>
            <p:nvPr>
              <p:custDataLst>
                <p:tags r:id="rId30"/>
              </p:custDataLst>
            </p:nvPr>
          </p:nvSpPr>
          <p:spPr>
            <a:xfrm>
              <a:off x="8523952" y="2588815"/>
              <a:ext cx="288689" cy="241155"/>
            </a:xfrm>
            <a:custGeom>
              <a:avLst/>
              <a:gdLst/>
              <a:ahLst/>
              <a:cxnLst/>
              <a:rect l="l" t="t" r="r" b="b"/>
              <a:pathLst>
                <a:path w="5387" h="4500" extrusionOk="0">
                  <a:moveTo>
                    <a:pt x="1" y="1"/>
                  </a:moveTo>
                  <a:cubicBezTo>
                    <a:pt x="110" y="377"/>
                    <a:pt x="157" y="707"/>
                    <a:pt x="298" y="991"/>
                  </a:cubicBezTo>
                  <a:cubicBezTo>
                    <a:pt x="844" y="2086"/>
                    <a:pt x="1421" y="3163"/>
                    <a:pt x="2004" y="4240"/>
                  </a:cubicBezTo>
                  <a:cubicBezTo>
                    <a:pt x="2063" y="4353"/>
                    <a:pt x="2228" y="4500"/>
                    <a:pt x="2320" y="4500"/>
                  </a:cubicBezTo>
                  <a:cubicBezTo>
                    <a:pt x="2327" y="4500"/>
                    <a:pt x="2333" y="4499"/>
                    <a:pt x="2338" y="4498"/>
                  </a:cubicBezTo>
                  <a:cubicBezTo>
                    <a:pt x="3337" y="4258"/>
                    <a:pt x="4332" y="3983"/>
                    <a:pt x="5386" y="3705"/>
                  </a:cubicBezTo>
                  <a:cubicBezTo>
                    <a:pt x="4019" y="1751"/>
                    <a:pt x="2288" y="495"/>
                    <a:pt x="1" y="1"/>
                  </a:cubicBezTo>
                  <a:close/>
                </a:path>
              </a:pathLst>
            </a:custGeom>
            <a:solidFill>
              <a:srgbClr val="A6DFD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62" name="Google Shape;1362;p43"/>
            <p:cNvSpPr/>
            <p:nvPr>
              <p:custDataLst>
                <p:tags r:id="rId31"/>
              </p:custDataLst>
            </p:nvPr>
          </p:nvSpPr>
          <p:spPr>
            <a:xfrm>
              <a:off x="7839814" y="2584850"/>
              <a:ext cx="291155" cy="369289"/>
            </a:xfrm>
            <a:custGeom>
              <a:avLst/>
              <a:gdLst/>
              <a:ahLst/>
              <a:cxnLst/>
              <a:rect l="l" t="t" r="r" b="b"/>
              <a:pathLst>
                <a:path w="5433" h="6891" extrusionOk="0">
                  <a:moveTo>
                    <a:pt x="3671" y="1"/>
                  </a:moveTo>
                  <a:cubicBezTo>
                    <a:pt x="3356" y="1"/>
                    <a:pt x="2952" y="255"/>
                    <a:pt x="2678" y="478"/>
                  </a:cubicBezTo>
                  <a:cubicBezTo>
                    <a:pt x="1385" y="1537"/>
                    <a:pt x="836" y="3049"/>
                    <a:pt x="382" y="4580"/>
                  </a:cubicBezTo>
                  <a:cubicBezTo>
                    <a:pt x="162" y="5318"/>
                    <a:pt x="120" y="6111"/>
                    <a:pt x="1" y="6890"/>
                  </a:cubicBezTo>
                  <a:cubicBezTo>
                    <a:pt x="1826" y="6688"/>
                    <a:pt x="3545" y="6500"/>
                    <a:pt x="5424" y="6295"/>
                  </a:cubicBezTo>
                  <a:cubicBezTo>
                    <a:pt x="5424" y="4924"/>
                    <a:pt x="5432" y="3572"/>
                    <a:pt x="5419" y="2216"/>
                  </a:cubicBezTo>
                  <a:cubicBezTo>
                    <a:pt x="5415" y="1890"/>
                    <a:pt x="5350" y="1564"/>
                    <a:pt x="5300" y="1238"/>
                  </a:cubicBezTo>
                  <a:cubicBezTo>
                    <a:pt x="5158" y="377"/>
                    <a:pt x="4433" y="144"/>
                    <a:pt x="3768" y="10"/>
                  </a:cubicBezTo>
                  <a:cubicBezTo>
                    <a:pt x="3737" y="4"/>
                    <a:pt x="3705" y="1"/>
                    <a:pt x="3671" y="1"/>
                  </a:cubicBezTo>
                  <a:close/>
                </a:path>
              </a:pathLst>
            </a:custGeom>
            <a:solidFill>
              <a:srgbClr val="A6DFD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63" name="Google Shape;1363;p43"/>
            <p:cNvSpPr/>
            <p:nvPr>
              <p:custDataLst>
                <p:tags r:id="rId32"/>
              </p:custDataLst>
            </p:nvPr>
          </p:nvSpPr>
          <p:spPr>
            <a:xfrm>
              <a:off x="6199996" y="3161536"/>
              <a:ext cx="388635" cy="167415"/>
            </a:xfrm>
            <a:custGeom>
              <a:avLst/>
              <a:gdLst/>
              <a:ahLst/>
              <a:cxnLst/>
              <a:rect l="l" t="t" r="r" b="b"/>
              <a:pathLst>
                <a:path w="7252" h="3124" extrusionOk="0">
                  <a:moveTo>
                    <a:pt x="4849" y="1"/>
                  </a:moveTo>
                  <a:cubicBezTo>
                    <a:pt x="4766" y="1"/>
                    <a:pt x="4675" y="16"/>
                    <a:pt x="4575" y="44"/>
                  </a:cubicBezTo>
                  <a:cubicBezTo>
                    <a:pt x="3430" y="351"/>
                    <a:pt x="2274" y="644"/>
                    <a:pt x="1128" y="951"/>
                  </a:cubicBezTo>
                  <a:cubicBezTo>
                    <a:pt x="767" y="1047"/>
                    <a:pt x="413" y="1176"/>
                    <a:pt x="1" y="1304"/>
                  </a:cubicBezTo>
                  <a:cubicBezTo>
                    <a:pt x="2485" y="1927"/>
                    <a:pt x="4869" y="2528"/>
                    <a:pt x="7252" y="3124"/>
                  </a:cubicBezTo>
                  <a:cubicBezTo>
                    <a:pt x="6688" y="2147"/>
                    <a:pt x="6001" y="1272"/>
                    <a:pt x="5386" y="351"/>
                  </a:cubicBezTo>
                  <a:cubicBezTo>
                    <a:pt x="5219" y="98"/>
                    <a:pt x="5057" y="1"/>
                    <a:pt x="4849" y="1"/>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64" name="Google Shape;1364;p43"/>
            <p:cNvSpPr/>
            <p:nvPr>
              <p:custDataLst>
                <p:tags r:id="rId33"/>
              </p:custDataLst>
            </p:nvPr>
          </p:nvSpPr>
          <p:spPr>
            <a:xfrm>
              <a:off x="6087509" y="3268771"/>
              <a:ext cx="512428" cy="325291"/>
            </a:xfrm>
            <a:custGeom>
              <a:avLst/>
              <a:gdLst/>
              <a:ahLst/>
              <a:cxnLst/>
              <a:rect l="l" t="t" r="r" b="b"/>
              <a:pathLst>
                <a:path w="9562" h="6070" extrusionOk="0">
                  <a:moveTo>
                    <a:pt x="1" y="1"/>
                  </a:moveTo>
                  <a:lnTo>
                    <a:pt x="1" y="1"/>
                  </a:lnTo>
                  <a:cubicBezTo>
                    <a:pt x="394" y="1509"/>
                    <a:pt x="3144" y="4955"/>
                    <a:pt x="4785" y="6069"/>
                  </a:cubicBezTo>
                  <a:cubicBezTo>
                    <a:pt x="5409" y="5611"/>
                    <a:pt x="5963" y="5088"/>
                    <a:pt x="6614" y="4749"/>
                  </a:cubicBezTo>
                  <a:cubicBezTo>
                    <a:pt x="7824" y="4121"/>
                    <a:pt x="8617" y="3080"/>
                    <a:pt x="9562" y="2095"/>
                  </a:cubicBezTo>
                  <a:cubicBezTo>
                    <a:pt x="6399" y="1223"/>
                    <a:pt x="3328" y="201"/>
                    <a:pt x="1" y="1"/>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65" name="Google Shape;1365;p43"/>
            <p:cNvSpPr/>
            <p:nvPr>
              <p:custDataLst>
                <p:tags r:id="rId34"/>
              </p:custDataLst>
            </p:nvPr>
          </p:nvSpPr>
          <p:spPr>
            <a:xfrm>
              <a:off x="6385418" y="3394762"/>
              <a:ext cx="549351" cy="356695"/>
            </a:xfrm>
            <a:custGeom>
              <a:avLst/>
              <a:gdLst/>
              <a:ahLst/>
              <a:cxnLst/>
              <a:rect l="l" t="t" r="r" b="b"/>
              <a:pathLst>
                <a:path w="10251" h="6656" extrusionOk="0">
                  <a:moveTo>
                    <a:pt x="5171" y="0"/>
                  </a:moveTo>
                  <a:cubicBezTo>
                    <a:pt x="4987" y="0"/>
                    <a:pt x="4847" y="66"/>
                    <a:pt x="4685" y="248"/>
                  </a:cubicBezTo>
                  <a:cubicBezTo>
                    <a:pt x="3589" y="1453"/>
                    <a:pt x="2545" y="2709"/>
                    <a:pt x="995" y="3401"/>
                  </a:cubicBezTo>
                  <a:cubicBezTo>
                    <a:pt x="615" y="3570"/>
                    <a:pt x="330" y="3955"/>
                    <a:pt x="0" y="4240"/>
                  </a:cubicBezTo>
                  <a:cubicBezTo>
                    <a:pt x="79" y="4341"/>
                    <a:pt x="107" y="4396"/>
                    <a:pt x="147" y="4423"/>
                  </a:cubicBezTo>
                  <a:cubicBezTo>
                    <a:pt x="284" y="4514"/>
                    <a:pt x="427" y="4602"/>
                    <a:pt x="568" y="4685"/>
                  </a:cubicBezTo>
                  <a:cubicBezTo>
                    <a:pt x="2177" y="5615"/>
                    <a:pt x="3874" y="6243"/>
                    <a:pt x="5639" y="6655"/>
                  </a:cubicBezTo>
                  <a:lnTo>
                    <a:pt x="5703" y="6394"/>
                  </a:lnTo>
                  <a:cubicBezTo>
                    <a:pt x="5683" y="6392"/>
                    <a:pt x="5663" y="6383"/>
                    <a:pt x="5648" y="6371"/>
                  </a:cubicBezTo>
                  <a:cubicBezTo>
                    <a:pt x="5547" y="6284"/>
                    <a:pt x="5502" y="6018"/>
                    <a:pt x="5566" y="5894"/>
                  </a:cubicBezTo>
                  <a:cubicBezTo>
                    <a:pt x="5681" y="5656"/>
                    <a:pt x="5881" y="5454"/>
                    <a:pt x="6066" y="5257"/>
                  </a:cubicBezTo>
                  <a:cubicBezTo>
                    <a:pt x="7422" y="3822"/>
                    <a:pt x="8779" y="2398"/>
                    <a:pt x="10250" y="852"/>
                  </a:cubicBezTo>
                  <a:cubicBezTo>
                    <a:pt x="8523" y="559"/>
                    <a:pt x="6950" y="307"/>
                    <a:pt x="5387" y="23"/>
                  </a:cubicBezTo>
                  <a:cubicBezTo>
                    <a:pt x="5307" y="9"/>
                    <a:pt x="5236" y="0"/>
                    <a:pt x="5171" y="0"/>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66" name="Google Shape;1366;p43"/>
            <p:cNvSpPr/>
            <p:nvPr>
              <p:custDataLst>
                <p:tags r:id="rId35"/>
              </p:custDataLst>
            </p:nvPr>
          </p:nvSpPr>
          <p:spPr>
            <a:xfrm>
              <a:off x="6518593" y="3140153"/>
              <a:ext cx="420789" cy="256321"/>
            </a:xfrm>
            <a:custGeom>
              <a:avLst/>
              <a:gdLst/>
              <a:ahLst/>
              <a:cxnLst/>
              <a:rect l="l" t="t" r="r" b="b"/>
              <a:pathLst>
                <a:path w="7852" h="4783" extrusionOk="0">
                  <a:moveTo>
                    <a:pt x="2154" y="0"/>
                  </a:moveTo>
                  <a:cubicBezTo>
                    <a:pt x="1446" y="0"/>
                    <a:pt x="728" y="60"/>
                    <a:pt x="1" y="200"/>
                  </a:cubicBezTo>
                  <a:cubicBezTo>
                    <a:pt x="37" y="297"/>
                    <a:pt x="51" y="352"/>
                    <a:pt x="83" y="392"/>
                  </a:cubicBezTo>
                  <a:cubicBezTo>
                    <a:pt x="853" y="1478"/>
                    <a:pt x="1618" y="2569"/>
                    <a:pt x="2407" y="3642"/>
                  </a:cubicBezTo>
                  <a:cubicBezTo>
                    <a:pt x="2508" y="3784"/>
                    <a:pt x="2719" y="3889"/>
                    <a:pt x="2893" y="3926"/>
                  </a:cubicBezTo>
                  <a:cubicBezTo>
                    <a:pt x="3901" y="4118"/>
                    <a:pt x="4910" y="4288"/>
                    <a:pt x="5918" y="4458"/>
                  </a:cubicBezTo>
                  <a:cubicBezTo>
                    <a:pt x="6551" y="4568"/>
                    <a:pt x="7187" y="4669"/>
                    <a:pt x="7852" y="4783"/>
                  </a:cubicBezTo>
                  <a:cubicBezTo>
                    <a:pt x="7298" y="3353"/>
                    <a:pt x="6770" y="2001"/>
                    <a:pt x="6211" y="552"/>
                  </a:cubicBezTo>
                  <a:cubicBezTo>
                    <a:pt x="4916" y="236"/>
                    <a:pt x="3557" y="0"/>
                    <a:pt x="2154" y="0"/>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67" name="Google Shape;1367;p43"/>
            <p:cNvSpPr/>
            <p:nvPr>
              <p:custDataLst>
                <p:tags r:id="rId36"/>
              </p:custDataLst>
            </p:nvPr>
          </p:nvSpPr>
          <p:spPr>
            <a:xfrm>
              <a:off x="6896674" y="3183240"/>
              <a:ext cx="298711" cy="263609"/>
            </a:xfrm>
            <a:custGeom>
              <a:avLst/>
              <a:gdLst/>
              <a:ahLst/>
              <a:cxnLst/>
              <a:rect l="l" t="t" r="r" b="b"/>
              <a:pathLst>
                <a:path w="5574" h="4919" extrusionOk="0">
                  <a:moveTo>
                    <a:pt x="0" y="1"/>
                  </a:moveTo>
                  <a:cubicBezTo>
                    <a:pt x="614" y="1389"/>
                    <a:pt x="1177" y="2677"/>
                    <a:pt x="1755" y="3961"/>
                  </a:cubicBezTo>
                  <a:cubicBezTo>
                    <a:pt x="1806" y="4075"/>
                    <a:pt x="1938" y="4218"/>
                    <a:pt x="2053" y="4231"/>
                  </a:cubicBezTo>
                  <a:cubicBezTo>
                    <a:pt x="3112" y="4387"/>
                    <a:pt x="4102" y="4919"/>
                    <a:pt x="5190" y="4919"/>
                  </a:cubicBezTo>
                  <a:cubicBezTo>
                    <a:pt x="5316" y="4919"/>
                    <a:pt x="5444" y="4911"/>
                    <a:pt x="5573" y="4896"/>
                  </a:cubicBezTo>
                  <a:lnTo>
                    <a:pt x="5532" y="4511"/>
                  </a:lnTo>
                  <a:cubicBezTo>
                    <a:pt x="5372" y="4452"/>
                    <a:pt x="5193" y="4410"/>
                    <a:pt x="5093" y="4295"/>
                  </a:cubicBezTo>
                  <a:cubicBezTo>
                    <a:pt x="4900" y="4073"/>
                    <a:pt x="4749" y="3821"/>
                    <a:pt x="4644" y="3547"/>
                  </a:cubicBezTo>
                  <a:cubicBezTo>
                    <a:pt x="4424" y="2970"/>
                    <a:pt x="4267" y="2365"/>
                    <a:pt x="4035" y="1792"/>
                  </a:cubicBezTo>
                  <a:cubicBezTo>
                    <a:pt x="3947" y="1572"/>
                    <a:pt x="3750" y="1325"/>
                    <a:pt x="3539" y="1238"/>
                  </a:cubicBezTo>
                  <a:cubicBezTo>
                    <a:pt x="2594" y="853"/>
                    <a:pt x="1623" y="513"/>
                    <a:pt x="660" y="165"/>
                  </a:cubicBezTo>
                  <a:cubicBezTo>
                    <a:pt x="472" y="96"/>
                    <a:pt x="266" y="64"/>
                    <a:pt x="0" y="1"/>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68" name="Google Shape;1368;p43"/>
            <p:cNvSpPr/>
            <p:nvPr>
              <p:custDataLst>
                <p:tags r:id="rId37"/>
              </p:custDataLst>
            </p:nvPr>
          </p:nvSpPr>
          <p:spPr>
            <a:xfrm>
              <a:off x="6687669" y="3452693"/>
              <a:ext cx="474540" cy="332901"/>
            </a:xfrm>
            <a:custGeom>
              <a:avLst/>
              <a:gdLst/>
              <a:ahLst/>
              <a:cxnLst/>
              <a:rect l="l" t="t" r="r" b="b"/>
              <a:pathLst>
                <a:path w="8855" h="6212" extrusionOk="0">
                  <a:moveTo>
                    <a:pt x="5628" y="0"/>
                  </a:moveTo>
                  <a:cubicBezTo>
                    <a:pt x="5537" y="0"/>
                    <a:pt x="5412" y="57"/>
                    <a:pt x="5354" y="124"/>
                  </a:cubicBezTo>
                  <a:cubicBezTo>
                    <a:pt x="4708" y="848"/>
                    <a:pt x="4020" y="1545"/>
                    <a:pt x="3456" y="2329"/>
                  </a:cubicBezTo>
                  <a:cubicBezTo>
                    <a:pt x="2630" y="3480"/>
                    <a:pt x="1622" y="4420"/>
                    <a:pt x="481" y="5226"/>
                  </a:cubicBezTo>
                  <a:cubicBezTo>
                    <a:pt x="397" y="5280"/>
                    <a:pt x="251" y="5323"/>
                    <a:pt x="142" y="5323"/>
                  </a:cubicBezTo>
                  <a:cubicBezTo>
                    <a:pt x="113" y="5323"/>
                    <a:pt x="86" y="5320"/>
                    <a:pt x="64" y="5313"/>
                  </a:cubicBezTo>
                  <a:lnTo>
                    <a:pt x="0" y="5574"/>
                  </a:lnTo>
                  <a:cubicBezTo>
                    <a:pt x="894" y="5789"/>
                    <a:pt x="1805" y="5946"/>
                    <a:pt x="2731" y="6056"/>
                  </a:cubicBezTo>
                  <a:cubicBezTo>
                    <a:pt x="3558" y="6157"/>
                    <a:pt x="4392" y="6210"/>
                    <a:pt x="5225" y="6212"/>
                  </a:cubicBezTo>
                  <a:lnTo>
                    <a:pt x="5230" y="5882"/>
                  </a:lnTo>
                  <a:cubicBezTo>
                    <a:pt x="5215" y="5712"/>
                    <a:pt x="5165" y="5533"/>
                    <a:pt x="5198" y="5373"/>
                  </a:cubicBezTo>
                  <a:cubicBezTo>
                    <a:pt x="5233" y="5217"/>
                    <a:pt x="5344" y="5074"/>
                    <a:pt x="5445" y="4946"/>
                  </a:cubicBezTo>
                  <a:cubicBezTo>
                    <a:pt x="5802" y="4483"/>
                    <a:pt x="6169" y="4025"/>
                    <a:pt x="6539" y="3572"/>
                  </a:cubicBezTo>
                  <a:cubicBezTo>
                    <a:pt x="7286" y="2659"/>
                    <a:pt x="8039" y="1747"/>
                    <a:pt x="8855" y="753"/>
                  </a:cubicBezTo>
                  <a:cubicBezTo>
                    <a:pt x="7700" y="478"/>
                    <a:pt x="6686" y="230"/>
                    <a:pt x="5670" y="5"/>
                  </a:cubicBezTo>
                  <a:cubicBezTo>
                    <a:pt x="5657" y="2"/>
                    <a:pt x="5643" y="0"/>
                    <a:pt x="5628" y="0"/>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69" name="Google Shape;1369;p43"/>
            <p:cNvSpPr/>
            <p:nvPr>
              <p:custDataLst>
                <p:tags r:id="rId38"/>
              </p:custDataLst>
            </p:nvPr>
          </p:nvSpPr>
          <p:spPr>
            <a:xfrm>
              <a:off x="6967627" y="3508106"/>
              <a:ext cx="581933" cy="277489"/>
            </a:xfrm>
            <a:custGeom>
              <a:avLst/>
              <a:gdLst/>
              <a:ahLst/>
              <a:cxnLst/>
              <a:rect l="l" t="t" r="r" b="b"/>
              <a:pathLst>
                <a:path w="10859" h="5178" extrusionOk="0">
                  <a:moveTo>
                    <a:pt x="4606" y="1"/>
                  </a:moveTo>
                  <a:cubicBezTo>
                    <a:pt x="4478" y="1"/>
                    <a:pt x="4306" y="78"/>
                    <a:pt x="4235" y="172"/>
                  </a:cubicBezTo>
                  <a:cubicBezTo>
                    <a:pt x="3112" y="1570"/>
                    <a:pt x="2007" y="2986"/>
                    <a:pt x="894" y="4394"/>
                  </a:cubicBezTo>
                  <a:cubicBezTo>
                    <a:pt x="793" y="4523"/>
                    <a:pt x="692" y="4678"/>
                    <a:pt x="550" y="4742"/>
                  </a:cubicBezTo>
                  <a:cubicBezTo>
                    <a:pt x="390" y="4820"/>
                    <a:pt x="188" y="4816"/>
                    <a:pt x="5" y="4848"/>
                  </a:cubicBezTo>
                  <a:lnTo>
                    <a:pt x="0" y="5178"/>
                  </a:lnTo>
                  <a:cubicBezTo>
                    <a:pt x="3351" y="5178"/>
                    <a:pt x="6536" y="4362"/>
                    <a:pt x="9603" y="2839"/>
                  </a:cubicBezTo>
                  <a:cubicBezTo>
                    <a:pt x="10024" y="2633"/>
                    <a:pt x="10364" y="2254"/>
                    <a:pt x="10859" y="1859"/>
                  </a:cubicBezTo>
                  <a:cubicBezTo>
                    <a:pt x="10455" y="1625"/>
                    <a:pt x="10213" y="1415"/>
                    <a:pt x="9937" y="1341"/>
                  </a:cubicBezTo>
                  <a:cubicBezTo>
                    <a:pt x="8187" y="874"/>
                    <a:pt x="6427" y="434"/>
                    <a:pt x="4666" y="7"/>
                  </a:cubicBezTo>
                  <a:cubicBezTo>
                    <a:pt x="4648" y="3"/>
                    <a:pt x="4628" y="1"/>
                    <a:pt x="4606" y="1"/>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70" name="Google Shape;1370;p43"/>
            <p:cNvSpPr/>
            <p:nvPr>
              <p:custDataLst>
                <p:tags r:id="rId39"/>
              </p:custDataLst>
            </p:nvPr>
          </p:nvSpPr>
          <p:spPr>
            <a:xfrm>
              <a:off x="7153531" y="3276114"/>
              <a:ext cx="333169" cy="253267"/>
            </a:xfrm>
            <a:custGeom>
              <a:avLst/>
              <a:gdLst/>
              <a:ahLst/>
              <a:cxnLst/>
              <a:rect l="l" t="t" r="r" b="b"/>
              <a:pathLst>
                <a:path w="6217" h="4726" extrusionOk="0">
                  <a:moveTo>
                    <a:pt x="0" y="1"/>
                  </a:moveTo>
                  <a:lnTo>
                    <a:pt x="0" y="1"/>
                  </a:lnTo>
                  <a:cubicBezTo>
                    <a:pt x="147" y="426"/>
                    <a:pt x="240" y="716"/>
                    <a:pt x="348" y="1000"/>
                  </a:cubicBezTo>
                  <a:cubicBezTo>
                    <a:pt x="523" y="1421"/>
                    <a:pt x="733" y="1829"/>
                    <a:pt x="876" y="2260"/>
                  </a:cubicBezTo>
                  <a:cubicBezTo>
                    <a:pt x="926" y="2416"/>
                    <a:pt x="834" y="2622"/>
                    <a:pt x="807" y="2805"/>
                  </a:cubicBezTo>
                  <a:lnTo>
                    <a:pt x="739" y="2778"/>
                  </a:lnTo>
                  <a:lnTo>
                    <a:pt x="739" y="2778"/>
                  </a:lnTo>
                  <a:lnTo>
                    <a:pt x="779" y="3163"/>
                  </a:lnTo>
                  <a:cubicBezTo>
                    <a:pt x="793" y="3163"/>
                    <a:pt x="802" y="3158"/>
                    <a:pt x="817" y="3158"/>
                  </a:cubicBezTo>
                  <a:cubicBezTo>
                    <a:pt x="822" y="3158"/>
                    <a:pt x="828" y="3157"/>
                    <a:pt x="833" y="3157"/>
                  </a:cubicBezTo>
                  <a:cubicBezTo>
                    <a:pt x="893" y="3157"/>
                    <a:pt x="959" y="3197"/>
                    <a:pt x="1013" y="3227"/>
                  </a:cubicBezTo>
                  <a:cubicBezTo>
                    <a:pt x="1279" y="3360"/>
                    <a:pt x="1522" y="3552"/>
                    <a:pt x="1801" y="3626"/>
                  </a:cubicBezTo>
                  <a:cubicBezTo>
                    <a:pt x="3269" y="4011"/>
                    <a:pt x="4745" y="4364"/>
                    <a:pt x="6216" y="4726"/>
                  </a:cubicBezTo>
                  <a:cubicBezTo>
                    <a:pt x="4699" y="2540"/>
                    <a:pt x="2573" y="1114"/>
                    <a:pt x="0" y="1"/>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71" name="Google Shape;1371;p43"/>
            <p:cNvSpPr/>
            <p:nvPr>
              <p:custDataLst>
                <p:tags r:id="rId40"/>
              </p:custDataLst>
            </p:nvPr>
          </p:nvSpPr>
          <p:spPr>
            <a:xfrm>
              <a:off x="6029577" y="1010736"/>
              <a:ext cx="4636982" cy="4969723"/>
            </a:xfrm>
            <a:custGeom>
              <a:avLst/>
              <a:gdLst/>
              <a:ahLst/>
              <a:cxnLst/>
              <a:rect l="l" t="t" r="r" b="b"/>
              <a:pathLst>
                <a:path w="86527" h="92736" extrusionOk="0">
                  <a:moveTo>
                    <a:pt x="47022" y="852"/>
                  </a:moveTo>
                  <a:cubicBezTo>
                    <a:pt x="47328" y="852"/>
                    <a:pt x="47635" y="1010"/>
                    <a:pt x="48035" y="1314"/>
                  </a:cubicBezTo>
                  <a:cubicBezTo>
                    <a:pt x="48821" y="1910"/>
                    <a:pt x="49639" y="2419"/>
                    <a:pt x="50600" y="2419"/>
                  </a:cubicBezTo>
                  <a:cubicBezTo>
                    <a:pt x="50799" y="2419"/>
                    <a:pt x="51004" y="2397"/>
                    <a:pt x="51216" y="2350"/>
                  </a:cubicBezTo>
                  <a:cubicBezTo>
                    <a:pt x="52284" y="2116"/>
                    <a:pt x="53328" y="1777"/>
                    <a:pt x="54384" y="1474"/>
                  </a:cubicBezTo>
                  <a:cubicBezTo>
                    <a:pt x="54649" y="1396"/>
                    <a:pt x="54901" y="1281"/>
                    <a:pt x="55162" y="1209"/>
                  </a:cubicBezTo>
                  <a:cubicBezTo>
                    <a:pt x="55236" y="1187"/>
                    <a:pt x="55306" y="1178"/>
                    <a:pt x="55372" y="1178"/>
                  </a:cubicBezTo>
                  <a:cubicBezTo>
                    <a:pt x="55674" y="1178"/>
                    <a:pt x="55889" y="1385"/>
                    <a:pt x="56006" y="1649"/>
                  </a:cubicBezTo>
                  <a:cubicBezTo>
                    <a:pt x="56079" y="1818"/>
                    <a:pt x="55997" y="2130"/>
                    <a:pt x="55877" y="2299"/>
                  </a:cubicBezTo>
                  <a:cubicBezTo>
                    <a:pt x="55151" y="3375"/>
                    <a:pt x="54088" y="3674"/>
                    <a:pt x="52950" y="3674"/>
                  </a:cubicBezTo>
                  <a:cubicBezTo>
                    <a:pt x="52760" y="3674"/>
                    <a:pt x="52568" y="3666"/>
                    <a:pt x="52375" y="3652"/>
                  </a:cubicBezTo>
                  <a:cubicBezTo>
                    <a:pt x="51230" y="3569"/>
                    <a:pt x="50103" y="3285"/>
                    <a:pt x="48957" y="3138"/>
                  </a:cubicBezTo>
                  <a:cubicBezTo>
                    <a:pt x="48747" y="3111"/>
                    <a:pt x="48541" y="3096"/>
                    <a:pt x="48341" y="3096"/>
                  </a:cubicBezTo>
                  <a:cubicBezTo>
                    <a:pt x="47412" y="3096"/>
                    <a:pt x="46587" y="3410"/>
                    <a:pt x="45890" y="4202"/>
                  </a:cubicBezTo>
                  <a:cubicBezTo>
                    <a:pt x="45258" y="4926"/>
                    <a:pt x="44607" y="5732"/>
                    <a:pt x="43617" y="5957"/>
                  </a:cubicBezTo>
                  <a:cubicBezTo>
                    <a:pt x="42755" y="6149"/>
                    <a:pt x="41852" y="6159"/>
                    <a:pt x="40963" y="6237"/>
                  </a:cubicBezTo>
                  <a:cubicBezTo>
                    <a:pt x="40909" y="6242"/>
                    <a:pt x="40854" y="6244"/>
                    <a:pt x="40799" y="6244"/>
                  </a:cubicBezTo>
                  <a:cubicBezTo>
                    <a:pt x="40618" y="6244"/>
                    <a:pt x="40435" y="6221"/>
                    <a:pt x="40252" y="6218"/>
                  </a:cubicBezTo>
                  <a:cubicBezTo>
                    <a:pt x="40242" y="6218"/>
                    <a:pt x="40232" y="6218"/>
                    <a:pt x="40222" y="6218"/>
                  </a:cubicBezTo>
                  <a:cubicBezTo>
                    <a:pt x="39349" y="6218"/>
                    <a:pt x="38741" y="6600"/>
                    <a:pt x="38460" y="7461"/>
                  </a:cubicBezTo>
                  <a:cubicBezTo>
                    <a:pt x="38364" y="7754"/>
                    <a:pt x="38212" y="8042"/>
                    <a:pt x="38163" y="8345"/>
                  </a:cubicBezTo>
                  <a:cubicBezTo>
                    <a:pt x="37974" y="9523"/>
                    <a:pt x="37164" y="10118"/>
                    <a:pt x="36159" y="10545"/>
                  </a:cubicBezTo>
                  <a:cubicBezTo>
                    <a:pt x="35655" y="10760"/>
                    <a:pt x="35132" y="10939"/>
                    <a:pt x="34629" y="11155"/>
                  </a:cubicBezTo>
                  <a:cubicBezTo>
                    <a:pt x="33785" y="11517"/>
                    <a:pt x="33144" y="12081"/>
                    <a:pt x="32896" y="13016"/>
                  </a:cubicBezTo>
                  <a:cubicBezTo>
                    <a:pt x="31667" y="11338"/>
                    <a:pt x="32891" y="9280"/>
                    <a:pt x="34669" y="8904"/>
                  </a:cubicBezTo>
                  <a:cubicBezTo>
                    <a:pt x="36045" y="8616"/>
                    <a:pt x="36224" y="8505"/>
                    <a:pt x="36466" y="7112"/>
                  </a:cubicBezTo>
                  <a:cubicBezTo>
                    <a:pt x="36755" y="5436"/>
                    <a:pt x="37453" y="4643"/>
                    <a:pt x="39283" y="4643"/>
                  </a:cubicBezTo>
                  <a:cubicBezTo>
                    <a:pt x="39435" y="4643"/>
                    <a:pt x="39594" y="4649"/>
                    <a:pt x="39762" y="4660"/>
                  </a:cubicBezTo>
                  <a:cubicBezTo>
                    <a:pt x="40446" y="4706"/>
                    <a:pt x="40933" y="4744"/>
                    <a:pt x="41313" y="4744"/>
                  </a:cubicBezTo>
                  <a:cubicBezTo>
                    <a:pt x="42393" y="4744"/>
                    <a:pt x="42621" y="4437"/>
                    <a:pt x="44112" y="3143"/>
                  </a:cubicBezTo>
                  <a:cubicBezTo>
                    <a:pt x="44790" y="2560"/>
                    <a:pt x="45363" y="1855"/>
                    <a:pt x="46060" y="1296"/>
                  </a:cubicBezTo>
                  <a:cubicBezTo>
                    <a:pt x="46435" y="997"/>
                    <a:pt x="46728" y="852"/>
                    <a:pt x="47022" y="852"/>
                  </a:cubicBezTo>
                  <a:close/>
                  <a:moveTo>
                    <a:pt x="56570" y="2886"/>
                  </a:moveTo>
                  <a:cubicBezTo>
                    <a:pt x="56684" y="3536"/>
                    <a:pt x="56817" y="4289"/>
                    <a:pt x="56927" y="4912"/>
                  </a:cubicBezTo>
                  <a:cubicBezTo>
                    <a:pt x="56528" y="5261"/>
                    <a:pt x="56208" y="5499"/>
                    <a:pt x="55941" y="5783"/>
                  </a:cubicBezTo>
                  <a:cubicBezTo>
                    <a:pt x="55025" y="6772"/>
                    <a:pt x="54130" y="7252"/>
                    <a:pt x="53155" y="7252"/>
                  </a:cubicBezTo>
                  <a:cubicBezTo>
                    <a:pt x="52653" y="7252"/>
                    <a:pt x="52129" y="7125"/>
                    <a:pt x="51569" y="6874"/>
                  </a:cubicBezTo>
                  <a:cubicBezTo>
                    <a:pt x="51266" y="6740"/>
                    <a:pt x="50945" y="6662"/>
                    <a:pt x="50625" y="6576"/>
                  </a:cubicBezTo>
                  <a:cubicBezTo>
                    <a:pt x="50363" y="6506"/>
                    <a:pt x="50114" y="6470"/>
                    <a:pt x="49877" y="6470"/>
                  </a:cubicBezTo>
                  <a:cubicBezTo>
                    <a:pt x="49210" y="6470"/>
                    <a:pt x="48641" y="6757"/>
                    <a:pt x="48154" y="7396"/>
                  </a:cubicBezTo>
                  <a:cubicBezTo>
                    <a:pt x="47323" y="8480"/>
                    <a:pt x="46312" y="9131"/>
                    <a:pt x="45048" y="9131"/>
                  </a:cubicBezTo>
                  <a:cubicBezTo>
                    <a:pt x="44708" y="9131"/>
                    <a:pt x="44351" y="9084"/>
                    <a:pt x="43974" y="8986"/>
                  </a:cubicBezTo>
                  <a:cubicBezTo>
                    <a:pt x="43520" y="8872"/>
                    <a:pt x="43029" y="8895"/>
                    <a:pt x="42553" y="8890"/>
                  </a:cubicBezTo>
                  <a:cubicBezTo>
                    <a:pt x="42548" y="8890"/>
                    <a:pt x="42543" y="8890"/>
                    <a:pt x="42539" y="8890"/>
                  </a:cubicBezTo>
                  <a:cubicBezTo>
                    <a:pt x="41711" y="8890"/>
                    <a:pt x="41043" y="9257"/>
                    <a:pt x="40614" y="9949"/>
                  </a:cubicBezTo>
                  <a:cubicBezTo>
                    <a:pt x="40202" y="10617"/>
                    <a:pt x="39840" y="11316"/>
                    <a:pt x="39533" y="12039"/>
                  </a:cubicBezTo>
                  <a:cubicBezTo>
                    <a:pt x="39129" y="12988"/>
                    <a:pt x="38492" y="13570"/>
                    <a:pt x="37447" y="13671"/>
                  </a:cubicBezTo>
                  <a:cubicBezTo>
                    <a:pt x="35940" y="13822"/>
                    <a:pt x="35119" y="14761"/>
                    <a:pt x="34610" y="16201"/>
                  </a:cubicBezTo>
                  <a:cubicBezTo>
                    <a:pt x="34261" y="15665"/>
                    <a:pt x="33913" y="15234"/>
                    <a:pt x="33675" y="14748"/>
                  </a:cubicBezTo>
                  <a:cubicBezTo>
                    <a:pt x="33281" y="13941"/>
                    <a:pt x="33803" y="12502"/>
                    <a:pt x="34615" y="12075"/>
                  </a:cubicBezTo>
                  <a:cubicBezTo>
                    <a:pt x="35000" y="11874"/>
                    <a:pt x="35421" y="11732"/>
                    <a:pt x="35829" y="11567"/>
                  </a:cubicBezTo>
                  <a:cubicBezTo>
                    <a:pt x="36136" y="11443"/>
                    <a:pt x="36453" y="11347"/>
                    <a:pt x="36750" y="11204"/>
                  </a:cubicBezTo>
                  <a:cubicBezTo>
                    <a:pt x="37810" y="10691"/>
                    <a:pt x="38588" y="9977"/>
                    <a:pt x="38900" y="8743"/>
                  </a:cubicBezTo>
                  <a:cubicBezTo>
                    <a:pt x="39275" y="7265"/>
                    <a:pt x="39380" y="7019"/>
                    <a:pt x="40457" y="7019"/>
                  </a:cubicBezTo>
                  <a:cubicBezTo>
                    <a:pt x="40685" y="7019"/>
                    <a:pt x="40956" y="7030"/>
                    <a:pt x="41283" y="7043"/>
                  </a:cubicBezTo>
                  <a:cubicBezTo>
                    <a:pt x="41544" y="7054"/>
                    <a:pt x="41805" y="7064"/>
                    <a:pt x="42065" y="7064"/>
                  </a:cubicBezTo>
                  <a:cubicBezTo>
                    <a:pt x="42858" y="7064"/>
                    <a:pt x="43638" y="6972"/>
                    <a:pt x="44331" y="6544"/>
                  </a:cubicBezTo>
                  <a:cubicBezTo>
                    <a:pt x="45038" y="6104"/>
                    <a:pt x="45757" y="5595"/>
                    <a:pt x="46275" y="4958"/>
                  </a:cubicBezTo>
                  <a:cubicBezTo>
                    <a:pt x="46912" y="4170"/>
                    <a:pt x="47658" y="3919"/>
                    <a:pt x="48485" y="3919"/>
                  </a:cubicBezTo>
                  <a:cubicBezTo>
                    <a:pt x="48777" y="3919"/>
                    <a:pt x="49080" y="3950"/>
                    <a:pt x="49392" y="4000"/>
                  </a:cubicBezTo>
                  <a:cubicBezTo>
                    <a:pt x="50203" y="4133"/>
                    <a:pt x="51010" y="4316"/>
                    <a:pt x="51826" y="4440"/>
                  </a:cubicBezTo>
                  <a:cubicBezTo>
                    <a:pt x="52159" y="4489"/>
                    <a:pt x="52493" y="4517"/>
                    <a:pt x="52824" y="4517"/>
                  </a:cubicBezTo>
                  <a:cubicBezTo>
                    <a:pt x="53518" y="4517"/>
                    <a:pt x="54201" y="4394"/>
                    <a:pt x="54837" y="4087"/>
                  </a:cubicBezTo>
                  <a:cubicBezTo>
                    <a:pt x="55446" y="3793"/>
                    <a:pt x="55960" y="3317"/>
                    <a:pt x="56570" y="2886"/>
                  </a:cubicBezTo>
                  <a:close/>
                  <a:moveTo>
                    <a:pt x="56757" y="6058"/>
                  </a:moveTo>
                  <a:lnTo>
                    <a:pt x="56757" y="6058"/>
                  </a:lnTo>
                  <a:cubicBezTo>
                    <a:pt x="56923" y="7529"/>
                    <a:pt x="56368" y="8501"/>
                    <a:pt x="54924" y="9165"/>
                  </a:cubicBezTo>
                  <a:cubicBezTo>
                    <a:pt x="52720" y="10179"/>
                    <a:pt x="50409" y="10820"/>
                    <a:pt x="48002" y="11233"/>
                  </a:cubicBezTo>
                  <a:cubicBezTo>
                    <a:pt x="45867" y="11599"/>
                    <a:pt x="43759" y="12181"/>
                    <a:pt x="41664" y="12764"/>
                  </a:cubicBezTo>
                  <a:cubicBezTo>
                    <a:pt x="41077" y="12924"/>
                    <a:pt x="40513" y="13341"/>
                    <a:pt x="40064" y="13772"/>
                  </a:cubicBezTo>
                  <a:cubicBezTo>
                    <a:pt x="39733" y="14088"/>
                    <a:pt x="39550" y="14597"/>
                    <a:pt x="39413" y="15051"/>
                  </a:cubicBezTo>
                  <a:cubicBezTo>
                    <a:pt x="38982" y="16454"/>
                    <a:pt x="39119" y="17887"/>
                    <a:pt x="39180" y="19327"/>
                  </a:cubicBezTo>
                  <a:cubicBezTo>
                    <a:pt x="39211" y="20080"/>
                    <a:pt x="39106" y="20840"/>
                    <a:pt x="39056" y="21738"/>
                  </a:cubicBezTo>
                  <a:cubicBezTo>
                    <a:pt x="38685" y="21545"/>
                    <a:pt x="38456" y="21472"/>
                    <a:pt x="38281" y="21334"/>
                  </a:cubicBezTo>
                  <a:cubicBezTo>
                    <a:pt x="37648" y="20840"/>
                    <a:pt x="36971" y="20377"/>
                    <a:pt x="36434" y="19790"/>
                  </a:cubicBezTo>
                  <a:cubicBezTo>
                    <a:pt x="36039" y="19359"/>
                    <a:pt x="35797" y="18777"/>
                    <a:pt x="35559" y="18232"/>
                  </a:cubicBezTo>
                  <a:cubicBezTo>
                    <a:pt x="35054" y="17077"/>
                    <a:pt x="35219" y="16023"/>
                    <a:pt x="36095" y="15078"/>
                  </a:cubicBezTo>
                  <a:cubicBezTo>
                    <a:pt x="36516" y="14620"/>
                    <a:pt x="37044" y="14477"/>
                    <a:pt x="37612" y="14409"/>
                  </a:cubicBezTo>
                  <a:cubicBezTo>
                    <a:pt x="38323" y="14331"/>
                    <a:pt x="38904" y="14098"/>
                    <a:pt x="39373" y="13694"/>
                  </a:cubicBezTo>
                  <a:cubicBezTo>
                    <a:pt x="39729" y="13382"/>
                    <a:pt x="40019" y="12974"/>
                    <a:pt x="40234" y="12452"/>
                  </a:cubicBezTo>
                  <a:cubicBezTo>
                    <a:pt x="40518" y="11782"/>
                    <a:pt x="40857" y="11127"/>
                    <a:pt x="41220" y="10495"/>
                  </a:cubicBezTo>
                  <a:cubicBezTo>
                    <a:pt x="41532" y="9948"/>
                    <a:pt x="42040" y="9673"/>
                    <a:pt x="42661" y="9673"/>
                  </a:cubicBezTo>
                  <a:cubicBezTo>
                    <a:pt x="42686" y="9673"/>
                    <a:pt x="42711" y="9673"/>
                    <a:pt x="42737" y="9674"/>
                  </a:cubicBezTo>
                  <a:cubicBezTo>
                    <a:pt x="43227" y="9693"/>
                    <a:pt x="43731" y="9711"/>
                    <a:pt x="44207" y="9821"/>
                  </a:cubicBezTo>
                  <a:cubicBezTo>
                    <a:pt x="44544" y="9898"/>
                    <a:pt x="44868" y="9935"/>
                    <a:pt x="45180" y="9935"/>
                  </a:cubicBezTo>
                  <a:cubicBezTo>
                    <a:pt x="46298" y="9935"/>
                    <a:pt x="47263" y="9458"/>
                    <a:pt x="48126" y="8633"/>
                  </a:cubicBezTo>
                  <a:cubicBezTo>
                    <a:pt x="48404" y="8368"/>
                    <a:pt x="48660" y="8084"/>
                    <a:pt x="48896" y="7781"/>
                  </a:cubicBezTo>
                  <a:cubicBezTo>
                    <a:pt x="49153" y="7450"/>
                    <a:pt x="49458" y="7276"/>
                    <a:pt x="49824" y="7276"/>
                  </a:cubicBezTo>
                  <a:cubicBezTo>
                    <a:pt x="49929" y="7276"/>
                    <a:pt x="50038" y="7290"/>
                    <a:pt x="50152" y="7318"/>
                  </a:cubicBezTo>
                  <a:cubicBezTo>
                    <a:pt x="50593" y="7428"/>
                    <a:pt x="51050" y="7516"/>
                    <a:pt x="51464" y="7699"/>
                  </a:cubicBezTo>
                  <a:cubicBezTo>
                    <a:pt x="52038" y="7947"/>
                    <a:pt x="52592" y="8057"/>
                    <a:pt x="53117" y="8057"/>
                  </a:cubicBezTo>
                  <a:cubicBezTo>
                    <a:pt x="54460" y="8057"/>
                    <a:pt x="55618" y="7341"/>
                    <a:pt x="56464" y="6406"/>
                  </a:cubicBezTo>
                  <a:cubicBezTo>
                    <a:pt x="56555" y="6305"/>
                    <a:pt x="56639" y="6195"/>
                    <a:pt x="56757" y="6058"/>
                  </a:cubicBezTo>
                  <a:close/>
                  <a:moveTo>
                    <a:pt x="54599" y="10366"/>
                  </a:moveTo>
                  <a:cubicBezTo>
                    <a:pt x="54685" y="10751"/>
                    <a:pt x="54767" y="11104"/>
                    <a:pt x="54845" y="11456"/>
                  </a:cubicBezTo>
                  <a:cubicBezTo>
                    <a:pt x="55497" y="14496"/>
                    <a:pt x="56170" y="17526"/>
                    <a:pt x="56285" y="20657"/>
                  </a:cubicBezTo>
                  <a:cubicBezTo>
                    <a:pt x="56304" y="21288"/>
                    <a:pt x="56185" y="21830"/>
                    <a:pt x="55970" y="22394"/>
                  </a:cubicBezTo>
                  <a:cubicBezTo>
                    <a:pt x="54998" y="24900"/>
                    <a:pt x="53082" y="26330"/>
                    <a:pt x="50547" y="26890"/>
                  </a:cubicBezTo>
                  <a:cubicBezTo>
                    <a:pt x="49076" y="27210"/>
                    <a:pt x="47541" y="27265"/>
                    <a:pt x="46032" y="27370"/>
                  </a:cubicBezTo>
                  <a:cubicBezTo>
                    <a:pt x="46015" y="27372"/>
                    <a:pt x="45997" y="27372"/>
                    <a:pt x="45979" y="27372"/>
                  </a:cubicBezTo>
                  <a:cubicBezTo>
                    <a:pt x="45633" y="27372"/>
                    <a:pt x="45271" y="27129"/>
                    <a:pt x="44823" y="26976"/>
                  </a:cubicBezTo>
                  <a:lnTo>
                    <a:pt x="44823" y="26976"/>
                  </a:lnTo>
                  <a:cubicBezTo>
                    <a:pt x="45074" y="27980"/>
                    <a:pt x="45322" y="28975"/>
                    <a:pt x="45574" y="29993"/>
                  </a:cubicBezTo>
                  <a:cubicBezTo>
                    <a:pt x="44782" y="30595"/>
                    <a:pt x="43935" y="30820"/>
                    <a:pt x="43059" y="30820"/>
                  </a:cubicBezTo>
                  <a:cubicBezTo>
                    <a:pt x="42543" y="30820"/>
                    <a:pt x="42016" y="30741"/>
                    <a:pt x="41485" y="30616"/>
                  </a:cubicBezTo>
                  <a:cubicBezTo>
                    <a:pt x="40656" y="30424"/>
                    <a:pt x="39886" y="30079"/>
                    <a:pt x="39345" y="29370"/>
                  </a:cubicBezTo>
                  <a:cubicBezTo>
                    <a:pt x="39303" y="29309"/>
                    <a:pt x="39244" y="29250"/>
                    <a:pt x="39181" y="29223"/>
                  </a:cubicBezTo>
                  <a:cubicBezTo>
                    <a:pt x="38442" y="28929"/>
                    <a:pt x="38396" y="28384"/>
                    <a:pt x="38525" y="27683"/>
                  </a:cubicBezTo>
                  <a:cubicBezTo>
                    <a:pt x="38649" y="27005"/>
                    <a:pt x="38667" y="26299"/>
                    <a:pt x="38644" y="25607"/>
                  </a:cubicBezTo>
                  <a:cubicBezTo>
                    <a:pt x="38634" y="25386"/>
                    <a:pt x="38401" y="25052"/>
                    <a:pt x="38195" y="24974"/>
                  </a:cubicBezTo>
                  <a:cubicBezTo>
                    <a:pt x="36733" y="24433"/>
                    <a:pt x="35664" y="23530"/>
                    <a:pt x="35247" y="21976"/>
                  </a:cubicBezTo>
                  <a:cubicBezTo>
                    <a:pt x="35210" y="21833"/>
                    <a:pt x="35124" y="21673"/>
                    <a:pt x="35155" y="21549"/>
                  </a:cubicBezTo>
                  <a:cubicBezTo>
                    <a:pt x="35247" y="21210"/>
                    <a:pt x="35311" y="20779"/>
                    <a:pt x="35550" y="20596"/>
                  </a:cubicBezTo>
                  <a:cubicBezTo>
                    <a:pt x="35578" y="20575"/>
                    <a:pt x="35617" y="20566"/>
                    <a:pt x="35665" y="20566"/>
                  </a:cubicBezTo>
                  <a:cubicBezTo>
                    <a:pt x="35871" y="20566"/>
                    <a:pt x="36228" y="20734"/>
                    <a:pt x="36444" y="20872"/>
                  </a:cubicBezTo>
                  <a:cubicBezTo>
                    <a:pt x="37118" y="21303"/>
                    <a:pt x="37717" y="21852"/>
                    <a:pt x="38414" y="22237"/>
                  </a:cubicBezTo>
                  <a:cubicBezTo>
                    <a:pt x="38685" y="22390"/>
                    <a:pt x="38922" y="22466"/>
                    <a:pt x="39126" y="22466"/>
                  </a:cubicBezTo>
                  <a:cubicBezTo>
                    <a:pt x="39540" y="22466"/>
                    <a:pt x="39814" y="22151"/>
                    <a:pt x="39936" y="21526"/>
                  </a:cubicBezTo>
                  <a:cubicBezTo>
                    <a:pt x="40079" y="20779"/>
                    <a:pt x="40073" y="20001"/>
                    <a:pt x="40106" y="19235"/>
                  </a:cubicBezTo>
                  <a:cubicBezTo>
                    <a:pt x="40161" y="17947"/>
                    <a:pt x="40193" y="16654"/>
                    <a:pt x="40239" y="15362"/>
                  </a:cubicBezTo>
                  <a:cubicBezTo>
                    <a:pt x="40271" y="14491"/>
                    <a:pt x="40931" y="14111"/>
                    <a:pt x="41582" y="13772"/>
                  </a:cubicBezTo>
                  <a:cubicBezTo>
                    <a:pt x="41967" y="13574"/>
                    <a:pt x="42402" y="13459"/>
                    <a:pt x="42829" y="13364"/>
                  </a:cubicBezTo>
                  <a:cubicBezTo>
                    <a:pt x="45147" y="12855"/>
                    <a:pt x="47486" y="12405"/>
                    <a:pt x="49796" y="11846"/>
                  </a:cubicBezTo>
                  <a:cubicBezTo>
                    <a:pt x="51230" y="11498"/>
                    <a:pt x="52628" y="10989"/>
                    <a:pt x="54045" y="10554"/>
                  </a:cubicBezTo>
                  <a:cubicBezTo>
                    <a:pt x="54214" y="10503"/>
                    <a:pt x="54384" y="10440"/>
                    <a:pt x="54599" y="10366"/>
                  </a:cubicBezTo>
                  <a:close/>
                  <a:moveTo>
                    <a:pt x="46546" y="29449"/>
                  </a:moveTo>
                  <a:lnTo>
                    <a:pt x="46546" y="29449"/>
                  </a:lnTo>
                  <a:cubicBezTo>
                    <a:pt x="48833" y="29943"/>
                    <a:pt x="50566" y="31199"/>
                    <a:pt x="51931" y="33152"/>
                  </a:cubicBezTo>
                  <a:cubicBezTo>
                    <a:pt x="50877" y="33430"/>
                    <a:pt x="49882" y="33705"/>
                    <a:pt x="48883" y="33945"/>
                  </a:cubicBezTo>
                  <a:cubicBezTo>
                    <a:pt x="48877" y="33946"/>
                    <a:pt x="48871" y="33947"/>
                    <a:pt x="48865" y="33947"/>
                  </a:cubicBezTo>
                  <a:cubicBezTo>
                    <a:pt x="48772" y="33947"/>
                    <a:pt x="48608" y="33799"/>
                    <a:pt x="48549" y="33688"/>
                  </a:cubicBezTo>
                  <a:cubicBezTo>
                    <a:pt x="47966" y="32611"/>
                    <a:pt x="47389" y="31534"/>
                    <a:pt x="46843" y="30438"/>
                  </a:cubicBezTo>
                  <a:cubicBezTo>
                    <a:pt x="46702" y="30154"/>
                    <a:pt x="46655" y="29824"/>
                    <a:pt x="46546" y="29449"/>
                  </a:cubicBezTo>
                  <a:close/>
                  <a:moveTo>
                    <a:pt x="37450" y="29374"/>
                  </a:moveTo>
                  <a:cubicBezTo>
                    <a:pt x="37484" y="29374"/>
                    <a:pt x="37517" y="29377"/>
                    <a:pt x="37549" y="29383"/>
                  </a:cubicBezTo>
                  <a:cubicBezTo>
                    <a:pt x="38212" y="29517"/>
                    <a:pt x="38937" y="29750"/>
                    <a:pt x="39079" y="30611"/>
                  </a:cubicBezTo>
                  <a:cubicBezTo>
                    <a:pt x="39129" y="30937"/>
                    <a:pt x="39194" y="31263"/>
                    <a:pt x="39198" y="31589"/>
                  </a:cubicBezTo>
                  <a:cubicBezTo>
                    <a:pt x="39212" y="32944"/>
                    <a:pt x="39203" y="34297"/>
                    <a:pt x="39203" y="35668"/>
                  </a:cubicBezTo>
                  <a:cubicBezTo>
                    <a:pt x="37324" y="35874"/>
                    <a:pt x="35605" y="36061"/>
                    <a:pt x="33780" y="36263"/>
                  </a:cubicBezTo>
                  <a:cubicBezTo>
                    <a:pt x="33901" y="35484"/>
                    <a:pt x="33941" y="34691"/>
                    <a:pt x="34161" y="33953"/>
                  </a:cubicBezTo>
                  <a:cubicBezTo>
                    <a:pt x="34615" y="32422"/>
                    <a:pt x="35164" y="30910"/>
                    <a:pt x="36457" y="29851"/>
                  </a:cubicBezTo>
                  <a:cubicBezTo>
                    <a:pt x="36731" y="29626"/>
                    <a:pt x="37135" y="29374"/>
                    <a:pt x="37450" y="29374"/>
                  </a:cubicBezTo>
                  <a:close/>
                  <a:moveTo>
                    <a:pt x="52362" y="33881"/>
                  </a:moveTo>
                  <a:cubicBezTo>
                    <a:pt x="52646" y="34792"/>
                    <a:pt x="52916" y="35654"/>
                    <a:pt x="53223" y="36635"/>
                  </a:cubicBezTo>
                  <a:cubicBezTo>
                    <a:pt x="51784" y="35937"/>
                    <a:pt x="50501" y="35136"/>
                    <a:pt x="48993" y="34866"/>
                  </a:cubicBezTo>
                  <a:cubicBezTo>
                    <a:pt x="49016" y="34807"/>
                    <a:pt x="49039" y="34746"/>
                    <a:pt x="49062" y="34687"/>
                  </a:cubicBezTo>
                  <a:cubicBezTo>
                    <a:pt x="50143" y="34422"/>
                    <a:pt x="51220" y="34161"/>
                    <a:pt x="52362" y="33881"/>
                  </a:cubicBezTo>
                  <a:close/>
                  <a:moveTo>
                    <a:pt x="46133" y="30718"/>
                  </a:moveTo>
                  <a:cubicBezTo>
                    <a:pt x="46771" y="32033"/>
                    <a:pt x="47329" y="33371"/>
                    <a:pt x="48054" y="34614"/>
                  </a:cubicBezTo>
                  <a:cubicBezTo>
                    <a:pt x="48746" y="35796"/>
                    <a:pt x="48530" y="37010"/>
                    <a:pt x="48462" y="38234"/>
                  </a:cubicBezTo>
                  <a:cubicBezTo>
                    <a:pt x="48452" y="38394"/>
                    <a:pt x="48315" y="38560"/>
                    <a:pt x="48205" y="38697"/>
                  </a:cubicBezTo>
                  <a:cubicBezTo>
                    <a:pt x="47856" y="39141"/>
                    <a:pt x="47503" y="39585"/>
                    <a:pt x="47128" y="40012"/>
                  </a:cubicBezTo>
                  <a:cubicBezTo>
                    <a:pt x="47022" y="40127"/>
                    <a:pt x="46839" y="40231"/>
                    <a:pt x="46693" y="40237"/>
                  </a:cubicBezTo>
                  <a:cubicBezTo>
                    <a:pt x="46586" y="40241"/>
                    <a:pt x="46480" y="40243"/>
                    <a:pt x="46375" y="40243"/>
                  </a:cubicBezTo>
                  <a:cubicBezTo>
                    <a:pt x="44494" y="40243"/>
                    <a:pt x="42799" y="39622"/>
                    <a:pt x="41361" y="38403"/>
                  </a:cubicBezTo>
                  <a:cubicBezTo>
                    <a:pt x="40582" y="37743"/>
                    <a:pt x="39977" y="36877"/>
                    <a:pt x="39968" y="35759"/>
                  </a:cubicBezTo>
                  <a:cubicBezTo>
                    <a:pt x="39959" y="34168"/>
                    <a:pt x="39968" y="32578"/>
                    <a:pt x="39968" y="30918"/>
                  </a:cubicBezTo>
                  <a:cubicBezTo>
                    <a:pt x="41029" y="31393"/>
                    <a:pt x="42058" y="31672"/>
                    <a:pt x="43072" y="31672"/>
                  </a:cubicBezTo>
                  <a:cubicBezTo>
                    <a:pt x="44103" y="31672"/>
                    <a:pt x="45118" y="31383"/>
                    <a:pt x="46133" y="30718"/>
                  </a:cubicBezTo>
                  <a:close/>
                  <a:moveTo>
                    <a:pt x="60979" y="36192"/>
                  </a:moveTo>
                  <a:cubicBezTo>
                    <a:pt x="61043" y="36192"/>
                    <a:pt x="61116" y="36209"/>
                    <a:pt x="61199" y="36245"/>
                  </a:cubicBezTo>
                  <a:cubicBezTo>
                    <a:pt x="61263" y="36272"/>
                    <a:pt x="61342" y="36276"/>
                    <a:pt x="61410" y="36291"/>
                  </a:cubicBezTo>
                  <a:cubicBezTo>
                    <a:pt x="62785" y="36616"/>
                    <a:pt x="63234" y="37184"/>
                    <a:pt x="63239" y="38784"/>
                  </a:cubicBezTo>
                  <a:cubicBezTo>
                    <a:pt x="63271" y="39623"/>
                    <a:pt x="62968" y="40502"/>
                    <a:pt x="62098" y="41126"/>
                  </a:cubicBezTo>
                  <a:cubicBezTo>
                    <a:pt x="61851" y="41302"/>
                    <a:pt x="61598" y="41389"/>
                    <a:pt x="61358" y="41389"/>
                  </a:cubicBezTo>
                  <a:cubicBezTo>
                    <a:pt x="61008" y="41389"/>
                    <a:pt x="60684" y="41204"/>
                    <a:pt x="60442" y="40837"/>
                  </a:cubicBezTo>
                  <a:cubicBezTo>
                    <a:pt x="60292" y="40618"/>
                    <a:pt x="60145" y="40356"/>
                    <a:pt x="60118" y="40100"/>
                  </a:cubicBezTo>
                  <a:cubicBezTo>
                    <a:pt x="59971" y="38866"/>
                    <a:pt x="60067" y="37661"/>
                    <a:pt x="60599" y="36515"/>
                  </a:cubicBezTo>
                  <a:cubicBezTo>
                    <a:pt x="60695" y="36310"/>
                    <a:pt x="60808" y="36192"/>
                    <a:pt x="60979" y="36192"/>
                  </a:cubicBezTo>
                  <a:close/>
                  <a:moveTo>
                    <a:pt x="8029" y="40135"/>
                  </a:moveTo>
                  <a:cubicBezTo>
                    <a:pt x="8237" y="40135"/>
                    <a:pt x="8399" y="40232"/>
                    <a:pt x="8566" y="40485"/>
                  </a:cubicBezTo>
                  <a:cubicBezTo>
                    <a:pt x="9181" y="41406"/>
                    <a:pt x="9868" y="42281"/>
                    <a:pt x="10432" y="43258"/>
                  </a:cubicBezTo>
                  <a:cubicBezTo>
                    <a:pt x="8049" y="42662"/>
                    <a:pt x="5665" y="42061"/>
                    <a:pt x="3181" y="41438"/>
                  </a:cubicBezTo>
                  <a:cubicBezTo>
                    <a:pt x="3593" y="41310"/>
                    <a:pt x="3945" y="41181"/>
                    <a:pt x="4308" y="41085"/>
                  </a:cubicBezTo>
                  <a:cubicBezTo>
                    <a:pt x="5454" y="40778"/>
                    <a:pt x="6609" y="40485"/>
                    <a:pt x="7755" y="40178"/>
                  </a:cubicBezTo>
                  <a:cubicBezTo>
                    <a:pt x="7855" y="40150"/>
                    <a:pt x="7946" y="40135"/>
                    <a:pt x="8029" y="40135"/>
                  </a:cubicBezTo>
                  <a:close/>
                  <a:moveTo>
                    <a:pt x="38900" y="36603"/>
                  </a:moveTo>
                  <a:cubicBezTo>
                    <a:pt x="39043" y="36603"/>
                    <a:pt x="39265" y="36749"/>
                    <a:pt x="39318" y="36877"/>
                  </a:cubicBezTo>
                  <a:cubicBezTo>
                    <a:pt x="40000" y="38619"/>
                    <a:pt x="41352" y="39664"/>
                    <a:pt x="42998" y="40366"/>
                  </a:cubicBezTo>
                  <a:cubicBezTo>
                    <a:pt x="44049" y="40817"/>
                    <a:pt x="45154" y="41066"/>
                    <a:pt x="46304" y="41066"/>
                  </a:cubicBezTo>
                  <a:cubicBezTo>
                    <a:pt x="46452" y="41066"/>
                    <a:pt x="46602" y="41061"/>
                    <a:pt x="46752" y="41053"/>
                  </a:cubicBezTo>
                  <a:cubicBezTo>
                    <a:pt x="47192" y="41026"/>
                    <a:pt x="47480" y="40847"/>
                    <a:pt x="47741" y="40485"/>
                  </a:cubicBezTo>
                  <a:cubicBezTo>
                    <a:pt x="48319" y="39683"/>
                    <a:pt x="48929" y="38903"/>
                    <a:pt x="49937" y="38509"/>
                  </a:cubicBezTo>
                  <a:lnTo>
                    <a:pt x="49937" y="38509"/>
                  </a:lnTo>
                  <a:cubicBezTo>
                    <a:pt x="49800" y="38844"/>
                    <a:pt x="49630" y="39170"/>
                    <a:pt x="49539" y="39513"/>
                  </a:cubicBezTo>
                  <a:cubicBezTo>
                    <a:pt x="49484" y="39719"/>
                    <a:pt x="49460" y="40054"/>
                    <a:pt x="49580" y="40159"/>
                  </a:cubicBezTo>
                  <a:cubicBezTo>
                    <a:pt x="49682" y="40251"/>
                    <a:pt x="49867" y="40290"/>
                    <a:pt x="50045" y="40290"/>
                  </a:cubicBezTo>
                  <a:cubicBezTo>
                    <a:pt x="50123" y="40290"/>
                    <a:pt x="50200" y="40283"/>
                    <a:pt x="50267" y="40269"/>
                  </a:cubicBezTo>
                  <a:cubicBezTo>
                    <a:pt x="50730" y="40168"/>
                    <a:pt x="51174" y="39898"/>
                    <a:pt x="51633" y="39879"/>
                  </a:cubicBezTo>
                  <a:cubicBezTo>
                    <a:pt x="51691" y="39878"/>
                    <a:pt x="51750" y="39877"/>
                    <a:pt x="51810" y="39877"/>
                  </a:cubicBezTo>
                  <a:cubicBezTo>
                    <a:pt x="52323" y="39877"/>
                    <a:pt x="52864" y="39947"/>
                    <a:pt x="53324" y="40136"/>
                  </a:cubicBezTo>
                  <a:cubicBezTo>
                    <a:pt x="54022" y="40426"/>
                    <a:pt x="54104" y="40920"/>
                    <a:pt x="53715" y="41571"/>
                  </a:cubicBezTo>
                  <a:cubicBezTo>
                    <a:pt x="53014" y="42735"/>
                    <a:pt x="52036" y="43496"/>
                    <a:pt x="50652" y="43661"/>
                  </a:cubicBezTo>
                  <a:cubicBezTo>
                    <a:pt x="50254" y="43706"/>
                    <a:pt x="49850" y="43743"/>
                    <a:pt x="49451" y="43766"/>
                  </a:cubicBezTo>
                  <a:cubicBezTo>
                    <a:pt x="48939" y="43792"/>
                    <a:pt x="48430" y="43805"/>
                    <a:pt x="47922" y="43805"/>
                  </a:cubicBezTo>
                  <a:cubicBezTo>
                    <a:pt x="44337" y="43805"/>
                    <a:pt x="40852" y="43170"/>
                    <a:pt x="37452" y="41942"/>
                  </a:cubicBezTo>
                  <a:cubicBezTo>
                    <a:pt x="36434" y="41575"/>
                    <a:pt x="35485" y="41140"/>
                    <a:pt x="34762" y="40315"/>
                  </a:cubicBezTo>
                  <a:cubicBezTo>
                    <a:pt x="33954" y="39399"/>
                    <a:pt x="33904" y="38267"/>
                    <a:pt x="33813" y="37039"/>
                  </a:cubicBezTo>
                  <a:cubicBezTo>
                    <a:pt x="35545" y="36887"/>
                    <a:pt x="37214" y="36732"/>
                    <a:pt x="38887" y="36603"/>
                  </a:cubicBezTo>
                  <a:cubicBezTo>
                    <a:pt x="38891" y="36603"/>
                    <a:pt x="38896" y="36603"/>
                    <a:pt x="38900" y="36603"/>
                  </a:cubicBezTo>
                  <a:close/>
                  <a:moveTo>
                    <a:pt x="11279" y="39735"/>
                  </a:moveTo>
                  <a:cubicBezTo>
                    <a:pt x="12682" y="39735"/>
                    <a:pt x="14041" y="39970"/>
                    <a:pt x="15336" y="40287"/>
                  </a:cubicBezTo>
                  <a:cubicBezTo>
                    <a:pt x="15895" y="41735"/>
                    <a:pt x="16423" y="43088"/>
                    <a:pt x="16977" y="44518"/>
                  </a:cubicBezTo>
                  <a:cubicBezTo>
                    <a:pt x="16312" y="44404"/>
                    <a:pt x="15676" y="44303"/>
                    <a:pt x="15043" y="44191"/>
                  </a:cubicBezTo>
                  <a:cubicBezTo>
                    <a:pt x="14034" y="44022"/>
                    <a:pt x="13026" y="43852"/>
                    <a:pt x="12018" y="43660"/>
                  </a:cubicBezTo>
                  <a:cubicBezTo>
                    <a:pt x="11844" y="43623"/>
                    <a:pt x="11632" y="43518"/>
                    <a:pt x="11532" y="43376"/>
                  </a:cubicBezTo>
                  <a:cubicBezTo>
                    <a:pt x="10743" y="42303"/>
                    <a:pt x="9978" y="41213"/>
                    <a:pt x="9208" y="40126"/>
                  </a:cubicBezTo>
                  <a:cubicBezTo>
                    <a:pt x="9176" y="40086"/>
                    <a:pt x="9162" y="40031"/>
                    <a:pt x="9126" y="39934"/>
                  </a:cubicBezTo>
                  <a:cubicBezTo>
                    <a:pt x="9853" y="39794"/>
                    <a:pt x="10571" y="39735"/>
                    <a:pt x="11279" y="39735"/>
                  </a:cubicBezTo>
                  <a:close/>
                  <a:moveTo>
                    <a:pt x="60095" y="34348"/>
                  </a:moveTo>
                  <a:lnTo>
                    <a:pt x="60095" y="34348"/>
                  </a:lnTo>
                  <a:cubicBezTo>
                    <a:pt x="60255" y="35095"/>
                    <a:pt x="60200" y="35764"/>
                    <a:pt x="59819" y="36456"/>
                  </a:cubicBezTo>
                  <a:cubicBezTo>
                    <a:pt x="59173" y="37624"/>
                    <a:pt x="59140" y="38945"/>
                    <a:pt x="59251" y="40256"/>
                  </a:cubicBezTo>
                  <a:cubicBezTo>
                    <a:pt x="59274" y="40485"/>
                    <a:pt x="59352" y="40733"/>
                    <a:pt x="59481" y="40925"/>
                  </a:cubicBezTo>
                  <a:cubicBezTo>
                    <a:pt x="60190" y="41997"/>
                    <a:pt x="59723" y="43097"/>
                    <a:pt x="59457" y="44124"/>
                  </a:cubicBezTo>
                  <a:cubicBezTo>
                    <a:pt x="59269" y="44867"/>
                    <a:pt x="58688" y="45514"/>
                    <a:pt x="58147" y="46178"/>
                  </a:cubicBezTo>
                  <a:cubicBezTo>
                    <a:pt x="58137" y="46008"/>
                    <a:pt x="58109" y="45843"/>
                    <a:pt x="58124" y="45678"/>
                  </a:cubicBezTo>
                  <a:cubicBezTo>
                    <a:pt x="58261" y="43836"/>
                    <a:pt x="58467" y="41997"/>
                    <a:pt x="58522" y="40155"/>
                  </a:cubicBezTo>
                  <a:cubicBezTo>
                    <a:pt x="58591" y="38078"/>
                    <a:pt x="59842" y="36360"/>
                    <a:pt x="60095" y="34348"/>
                  </a:cubicBezTo>
                  <a:close/>
                  <a:moveTo>
                    <a:pt x="16179" y="40541"/>
                  </a:moveTo>
                  <a:lnTo>
                    <a:pt x="16179" y="40541"/>
                  </a:lnTo>
                  <a:cubicBezTo>
                    <a:pt x="16445" y="40604"/>
                    <a:pt x="16651" y="40636"/>
                    <a:pt x="16840" y="40705"/>
                  </a:cubicBezTo>
                  <a:cubicBezTo>
                    <a:pt x="17803" y="41053"/>
                    <a:pt x="18774" y="41393"/>
                    <a:pt x="19719" y="41778"/>
                  </a:cubicBezTo>
                  <a:cubicBezTo>
                    <a:pt x="19929" y="41865"/>
                    <a:pt x="20126" y="42112"/>
                    <a:pt x="20213" y="42332"/>
                  </a:cubicBezTo>
                  <a:cubicBezTo>
                    <a:pt x="20447" y="42904"/>
                    <a:pt x="20604" y="43510"/>
                    <a:pt x="20823" y="44087"/>
                  </a:cubicBezTo>
                  <a:cubicBezTo>
                    <a:pt x="20927" y="44361"/>
                    <a:pt x="21079" y="44613"/>
                    <a:pt x="21272" y="44835"/>
                  </a:cubicBezTo>
                  <a:cubicBezTo>
                    <a:pt x="21373" y="44949"/>
                    <a:pt x="21552" y="44991"/>
                    <a:pt x="21712" y="45050"/>
                  </a:cubicBezTo>
                  <a:lnTo>
                    <a:pt x="21781" y="45077"/>
                  </a:lnTo>
                  <a:cubicBezTo>
                    <a:pt x="21808" y="44894"/>
                    <a:pt x="21899" y="44688"/>
                    <a:pt x="21849" y="44532"/>
                  </a:cubicBezTo>
                  <a:cubicBezTo>
                    <a:pt x="21707" y="44101"/>
                    <a:pt x="21496" y="43693"/>
                    <a:pt x="21322" y="43272"/>
                  </a:cubicBezTo>
                  <a:cubicBezTo>
                    <a:pt x="21212" y="42988"/>
                    <a:pt x="21120" y="42698"/>
                    <a:pt x="20973" y="42273"/>
                  </a:cubicBezTo>
                  <a:lnTo>
                    <a:pt x="20973" y="42273"/>
                  </a:lnTo>
                  <a:cubicBezTo>
                    <a:pt x="23546" y="43386"/>
                    <a:pt x="25672" y="44812"/>
                    <a:pt x="27189" y="46998"/>
                  </a:cubicBezTo>
                  <a:cubicBezTo>
                    <a:pt x="25718" y="46636"/>
                    <a:pt x="24242" y="46283"/>
                    <a:pt x="22774" y="45899"/>
                  </a:cubicBezTo>
                  <a:cubicBezTo>
                    <a:pt x="22495" y="45825"/>
                    <a:pt x="22251" y="45633"/>
                    <a:pt x="21986" y="45499"/>
                  </a:cubicBezTo>
                  <a:cubicBezTo>
                    <a:pt x="21931" y="45470"/>
                    <a:pt x="21866" y="45430"/>
                    <a:pt x="21805" y="45430"/>
                  </a:cubicBezTo>
                  <a:cubicBezTo>
                    <a:pt x="21800" y="45430"/>
                    <a:pt x="21794" y="45431"/>
                    <a:pt x="21788" y="45431"/>
                  </a:cubicBezTo>
                  <a:cubicBezTo>
                    <a:pt x="21775" y="45431"/>
                    <a:pt x="21765" y="45436"/>
                    <a:pt x="21752" y="45436"/>
                  </a:cubicBezTo>
                  <a:cubicBezTo>
                    <a:pt x="21623" y="45452"/>
                    <a:pt x="21495" y="45459"/>
                    <a:pt x="21369" y="45459"/>
                  </a:cubicBezTo>
                  <a:cubicBezTo>
                    <a:pt x="20281" y="45459"/>
                    <a:pt x="19292" y="44927"/>
                    <a:pt x="18231" y="44771"/>
                  </a:cubicBezTo>
                  <a:cubicBezTo>
                    <a:pt x="18117" y="44758"/>
                    <a:pt x="17985" y="44615"/>
                    <a:pt x="17934" y="44501"/>
                  </a:cubicBezTo>
                  <a:cubicBezTo>
                    <a:pt x="17357" y="43217"/>
                    <a:pt x="16794" y="41929"/>
                    <a:pt x="16179" y="40541"/>
                  </a:cubicBezTo>
                  <a:close/>
                  <a:moveTo>
                    <a:pt x="49392" y="35701"/>
                  </a:moveTo>
                  <a:cubicBezTo>
                    <a:pt x="52188" y="37066"/>
                    <a:pt x="54800" y="38349"/>
                    <a:pt x="57422" y="39614"/>
                  </a:cubicBezTo>
                  <a:cubicBezTo>
                    <a:pt x="57743" y="39765"/>
                    <a:pt x="57825" y="39940"/>
                    <a:pt x="57794" y="40283"/>
                  </a:cubicBezTo>
                  <a:cubicBezTo>
                    <a:pt x="57601" y="42584"/>
                    <a:pt x="57436" y="44880"/>
                    <a:pt x="57263" y="47182"/>
                  </a:cubicBezTo>
                  <a:cubicBezTo>
                    <a:pt x="57240" y="47485"/>
                    <a:pt x="57225" y="47786"/>
                    <a:pt x="57202" y="48148"/>
                  </a:cubicBezTo>
                  <a:cubicBezTo>
                    <a:pt x="54406" y="47456"/>
                    <a:pt x="52133" y="45821"/>
                    <a:pt x="49566" y="44753"/>
                  </a:cubicBezTo>
                  <a:cubicBezTo>
                    <a:pt x="50166" y="44642"/>
                    <a:pt x="50734" y="44559"/>
                    <a:pt x="51294" y="44437"/>
                  </a:cubicBezTo>
                  <a:cubicBezTo>
                    <a:pt x="52779" y="44097"/>
                    <a:pt x="53760" y="43112"/>
                    <a:pt x="54475" y="41837"/>
                  </a:cubicBezTo>
                  <a:cubicBezTo>
                    <a:pt x="54988" y="40921"/>
                    <a:pt x="54749" y="40091"/>
                    <a:pt x="53869" y="39509"/>
                  </a:cubicBezTo>
                  <a:cubicBezTo>
                    <a:pt x="53338" y="39159"/>
                    <a:pt x="52769" y="39024"/>
                    <a:pt x="52178" y="39024"/>
                  </a:cubicBezTo>
                  <a:cubicBezTo>
                    <a:pt x="51918" y="39024"/>
                    <a:pt x="51653" y="39050"/>
                    <a:pt x="51385" y="39096"/>
                  </a:cubicBezTo>
                  <a:cubicBezTo>
                    <a:pt x="51119" y="39147"/>
                    <a:pt x="50853" y="39233"/>
                    <a:pt x="50523" y="39321"/>
                  </a:cubicBezTo>
                  <a:cubicBezTo>
                    <a:pt x="50619" y="38982"/>
                    <a:pt x="50743" y="38679"/>
                    <a:pt x="50775" y="38368"/>
                  </a:cubicBezTo>
                  <a:cubicBezTo>
                    <a:pt x="50799" y="38116"/>
                    <a:pt x="50789" y="37735"/>
                    <a:pt x="50638" y="37625"/>
                  </a:cubicBezTo>
                  <a:cubicBezTo>
                    <a:pt x="50547" y="37561"/>
                    <a:pt x="50417" y="37542"/>
                    <a:pt x="50277" y="37542"/>
                  </a:cubicBezTo>
                  <a:cubicBezTo>
                    <a:pt x="50129" y="37542"/>
                    <a:pt x="49968" y="37563"/>
                    <a:pt x="49827" y="37575"/>
                  </a:cubicBezTo>
                  <a:cubicBezTo>
                    <a:pt x="49672" y="37588"/>
                    <a:pt x="49525" y="37695"/>
                    <a:pt x="49208" y="37832"/>
                  </a:cubicBezTo>
                  <a:cubicBezTo>
                    <a:pt x="49272" y="37075"/>
                    <a:pt x="49332" y="36410"/>
                    <a:pt x="49392" y="35701"/>
                  </a:cubicBezTo>
                  <a:close/>
                  <a:moveTo>
                    <a:pt x="1082" y="42134"/>
                  </a:moveTo>
                  <a:cubicBezTo>
                    <a:pt x="4409" y="42336"/>
                    <a:pt x="7480" y="43358"/>
                    <a:pt x="10643" y="44229"/>
                  </a:cubicBezTo>
                  <a:cubicBezTo>
                    <a:pt x="9698" y="45214"/>
                    <a:pt x="8905" y="46255"/>
                    <a:pt x="7695" y="46883"/>
                  </a:cubicBezTo>
                  <a:lnTo>
                    <a:pt x="7695" y="46884"/>
                  </a:lnTo>
                  <a:cubicBezTo>
                    <a:pt x="7045" y="47223"/>
                    <a:pt x="6490" y="47745"/>
                    <a:pt x="5866" y="48203"/>
                  </a:cubicBezTo>
                  <a:cubicBezTo>
                    <a:pt x="4226" y="47089"/>
                    <a:pt x="1475" y="43643"/>
                    <a:pt x="1082" y="42134"/>
                  </a:cubicBezTo>
                  <a:close/>
                  <a:moveTo>
                    <a:pt x="11809" y="44486"/>
                  </a:moveTo>
                  <a:cubicBezTo>
                    <a:pt x="11875" y="44486"/>
                    <a:pt x="11946" y="44495"/>
                    <a:pt x="12026" y="44509"/>
                  </a:cubicBezTo>
                  <a:cubicBezTo>
                    <a:pt x="13589" y="44793"/>
                    <a:pt x="15161" y="45044"/>
                    <a:pt x="16889" y="45338"/>
                  </a:cubicBezTo>
                  <a:cubicBezTo>
                    <a:pt x="15418" y="46883"/>
                    <a:pt x="14061" y="48308"/>
                    <a:pt x="12705" y="49743"/>
                  </a:cubicBezTo>
                  <a:cubicBezTo>
                    <a:pt x="12521" y="49940"/>
                    <a:pt x="12320" y="50141"/>
                    <a:pt x="12204" y="50380"/>
                  </a:cubicBezTo>
                  <a:cubicBezTo>
                    <a:pt x="12141" y="50504"/>
                    <a:pt x="12186" y="50770"/>
                    <a:pt x="12287" y="50856"/>
                  </a:cubicBezTo>
                  <a:cubicBezTo>
                    <a:pt x="12302" y="50869"/>
                    <a:pt x="12322" y="50877"/>
                    <a:pt x="12342" y="50879"/>
                  </a:cubicBezTo>
                  <a:cubicBezTo>
                    <a:pt x="12364" y="50886"/>
                    <a:pt x="12391" y="50890"/>
                    <a:pt x="12421" y="50890"/>
                  </a:cubicBezTo>
                  <a:cubicBezTo>
                    <a:pt x="12530" y="50890"/>
                    <a:pt x="12676" y="50846"/>
                    <a:pt x="12759" y="50793"/>
                  </a:cubicBezTo>
                  <a:cubicBezTo>
                    <a:pt x="13900" y="49985"/>
                    <a:pt x="14909" y="49047"/>
                    <a:pt x="15734" y="47896"/>
                  </a:cubicBezTo>
                  <a:cubicBezTo>
                    <a:pt x="16298" y="47112"/>
                    <a:pt x="16985" y="46415"/>
                    <a:pt x="17632" y="45691"/>
                  </a:cubicBezTo>
                  <a:cubicBezTo>
                    <a:pt x="17691" y="45624"/>
                    <a:pt x="17815" y="45567"/>
                    <a:pt x="17906" y="45567"/>
                  </a:cubicBezTo>
                  <a:cubicBezTo>
                    <a:pt x="17921" y="45567"/>
                    <a:pt x="17935" y="45569"/>
                    <a:pt x="17947" y="45572"/>
                  </a:cubicBezTo>
                  <a:cubicBezTo>
                    <a:pt x="18965" y="45797"/>
                    <a:pt x="19979" y="46043"/>
                    <a:pt x="21134" y="46319"/>
                  </a:cubicBezTo>
                  <a:cubicBezTo>
                    <a:pt x="20318" y="47315"/>
                    <a:pt x="19566" y="48226"/>
                    <a:pt x="18818" y="49138"/>
                  </a:cubicBezTo>
                  <a:cubicBezTo>
                    <a:pt x="18448" y="49592"/>
                    <a:pt x="18081" y="50050"/>
                    <a:pt x="17724" y="50513"/>
                  </a:cubicBezTo>
                  <a:cubicBezTo>
                    <a:pt x="17623" y="50641"/>
                    <a:pt x="17513" y="50783"/>
                    <a:pt x="17477" y="50939"/>
                  </a:cubicBezTo>
                  <a:cubicBezTo>
                    <a:pt x="17444" y="51100"/>
                    <a:pt x="17494" y="51279"/>
                    <a:pt x="17509" y="51447"/>
                  </a:cubicBezTo>
                  <a:cubicBezTo>
                    <a:pt x="17692" y="51416"/>
                    <a:pt x="17894" y="51420"/>
                    <a:pt x="18054" y="51342"/>
                  </a:cubicBezTo>
                  <a:cubicBezTo>
                    <a:pt x="18196" y="51279"/>
                    <a:pt x="18297" y="51123"/>
                    <a:pt x="18398" y="50995"/>
                  </a:cubicBezTo>
                  <a:cubicBezTo>
                    <a:pt x="19511" y="49587"/>
                    <a:pt x="20616" y="48171"/>
                    <a:pt x="21739" y="46773"/>
                  </a:cubicBezTo>
                  <a:cubicBezTo>
                    <a:pt x="21810" y="46679"/>
                    <a:pt x="21982" y="46602"/>
                    <a:pt x="22110" y="46602"/>
                  </a:cubicBezTo>
                  <a:cubicBezTo>
                    <a:pt x="22132" y="46602"/>
                    <a:pt x="22152" y="46604"/>
                    <a:pt x="22170" y="46608"/>
                  </a:cubicBezTo>
                  <a:cubicBezTo>
                    <a:pt x="23929" y="47035"/>
                    <a:pt x="25690" y="47475"/>
                    <a:pt x="27441" y="47942"/>
                  </a:cubicBezTo>
                  <a:cubicBezTo>
                    <a:pt x="27716" y="48016"/>
                    <a:pt x="27959" y="48226"/>
                    <a:pt x="28363" y="48460"/>
                  </a:cubicBezTo>
                  <a:cubicBezTo>
                    <a:pt x="27868" y="48855"/>
                    <a:pt x="27528" y="49234"/>
                    <a:pt x="27106" y="49440"/>
                  </a:cubicBezTo>
                  <a:cubicBezTo>
                    <a:pt x="24039" y="50962"/>
                    <a:pt x="20854" y="51778"/>
                    <a:pt x="17503" y="51778"/>
                  </a:cubicBezTo>
                  <a:cubicBezTo>
                    <a:pt x="16670" y="51775"/>
                    <a:pt x="15837" y="51724"/>
                    <a:pt x="15010" y="51622"/>
                  </a:cubicBezTo>
                  <a:cubicBezTo>
                    <a:pt x="14084" y="51512"/>
                    <a:pt x="13172" y="51356"/>
                    <a:pt x="12278" y="51140"/>
                  </a:cubicBezTo>
                  <a:cubicBezTo>
                    <a:pt x="10513" y="50728"/>
                    <a:pt x="8817" y="50101"/>
                    <a:pt x="7208" y="49169"/>
                  </a:cubicBezTo>
                  <a:cubicBezTo>
                    <a:pt x="7067" y="49087"/>
                    <a:pt x="6924" y="49000"/>
                    <a:pt x="6787" y="48908"/>
                  </a:cubicBezTo>
                  <a:cubicBezTo>
                    <a:pt x="6746" y="48881"/>
                    <a:pt x="6718" y="48826"/>
                    <a:pt x="6640" y="48725"/>
                  </a:cubicBezTo>
                  <a:cubicBezTo>
                    <a:pt x="6970" y="48441"/>
                    <a:pt x="7255" y="48056"/>
                    <a:pt x="7635" y="47886"/>
                  </a:cubicBezTo>
                  <a:cubicBezTo>
                    <a:pt x="9184" y="47194"/>
                    <a:pt x="10229" y="45938"/>
                    <a:pt x="11325" y="44733"/>
                  </a:cubicBezTo>
                  <a:cubicBezTo>
                    <a:pt x="11487" y="44551"/>
                    <a:pt x="11627" y="44486"/>
                    <a:pt x="11809" y="44486"/>
                  </a:cubicBezTo>
                  <a:close/>
                  <a:moveTo>
                    <a:pt x="34655" y="41590"/>
                  </a:moveTo>
                  <a:cubicBezTo>
                    <a:pt x="39014" y="44001"/>
                    <a:pt x="43781" y="44551"/>
                    <a:pt x="48603" y="44826"/>
                  </a:cubicBezTo>
                  <a:cubicBezTo>
                    <a:pt x="48722" y="46375"/>
                    <a:pt x="48846" y="47938"/>
                    <a:pt x="48970" y="49547"/>
                  </a:cubicBezTo>
                  <a:cubicBezTo>
                    <a:pt x="46399" y="50376"/>
                    <a:pt x="44001" y="51802"/>
                    <a:pt x="41236" y="52054"/>
                  </a:cubicBezTo>
                  <a:cubicBezTo>
                    <a:pt x="40570" y="52115"/>
                    <a:pt x="39887" y="52174"/>
                    <a:pt x="39213" y="52174"/>
                  </a:cubicBezTo>
                  <a:cubicBezTo>
                    <a:pt x="38714" y="52174"/>
                    <a:pt x="38219" y="52142"/>
                    <a:pt x="37739" y="52054"/>
                  </a:cubicBezTo>
                  <a:cubicBezTo>
                    <a:pt x="36067" y="51743"/>
                    <a:pt x="34443" y="51156"/>
                    <a:pt x="32813" y="50661"/>
                  </a:cubicBezTo>
                  <a:cubicBezTo>
                    <a:pt x="32689" y="50625"/>
                    <a:pt x="32547" y="50318"/>
                    <a:pt x="32579" y="50175"/>
                  </a:cubicBezTo>
                  <a:cubicBezTo>
                    <a:pt x="32776" y="49323"/>
                    <a:pt x="33037" y="48484"/>
                    <a:pt x="33244" y="47632"/>
                  </a:cubicBezTo>
                  <a:cubicBezTo>
                    <a:pt x="33702" y="45711"/>
                    <a:pt x="34146" y="43786"/>
                    <a:pt x="34596" y="41866"/>
                  </a:cubicBezTo>
                  <a:cubicBezTo>
                    <a:pt x="34615" y="41778"/>
                    <a:pt x="34632" y="41691"/>
                    <a:pt x="34655" y="41590"/>
                  </a:cubicBezTo>
                  <a:close/>
                  <a:moveTo>
                    <a:pt x="29405" y="41608"/>
                  </a:moveTo>
                  <a:cubicBezTo>
                    <a:pt x="29662" y="41608"/>
                    <a:pt x="29748" y="41867"/>
                    <a:pt x="29806" y="42098"/>
                  </a:cubicBezTo>
                  <a:cubicBezTo>
                    <a:pt x="30155" y="43520"/>
                    <a:pt x="30498" y="44944"/>
                    <a:pt x="30824" y="46370"/>
                  </a:cubicBezTo>
                  <a:cubicBezTo>
                    <a:pt x="31081" y="47475"/>
                    <a:pt x="31310" y="48588"/>
                    <a:pt x="31535" y="49702"/>
                  </a:cubicBezTo>
                  <a:cubicBezTo>
                    <a:pt x="31594" y="49987"/>
                    <a:pt x="31553" y="50298"/>
                    <a:pt x="31649" y="50563"/>
                  </a:cubicBezTo>
                  <a:cubicBezTo>
                    <a:pt x="31750" y="50853"/>
                    <a:pt x="31902" y="51201"/>
                    <a:pt x="32135" y="51343"/>
                  </a:cubicBezTo>
                  <a:cubicBezTo>
                    <a:pt x="32424" y="51512"/>
                    <a:pt x="32492" y="51673"/>
                    <a:pt x="32497" y="51975"/>
                  </a:cubicBezTo>
                  <a:cubicBezTo>
                    <a:pt x="32530" y="53159"/>
                    <a:pt x="32593" y="54345"/>
                    <a:pt x="32644" y="55582"/>
                  </a:cubicBezTo>
                  <a:cubicBezTo>
                    <a:pt x="32130" y="55285"/>
                    <a:pt x="31567" y="54968"/>
                    <a:pt x="31016" y="54638"/>
                  </a:cubicBezTo>
                  <a:cubicBezTo>
                    <a:pt x="30952" y="54602"/>
                    <a:pt x="30915" y="54492"/>
                    <a:pt x="30906" y="54410"/>
                  </a:cubicBezTo>
                  <a:cubicBezTo>
                    <a:pt x="30631" y="52498"/>
                    <a:pt x="30118" y="50650"/>
                    <a:pt x="29379" y="48868"/>
                  </a:cubicBezTo>
                  <a:cubicBezTo>
                    <a:pt x="29316" y="48716"/>
                    <a:pt x="29389" y="48497"/>
                    <a:pt x="29430" y="48314"/>
                  </a:cubicBezTo>
                  <a:cubicBezTo>
                    <a:pt x="29499" y="47997"/>
                    <a:pt x="29457" y="47786"/>
                    <a:pt x="29091" y="47704"/>
                  </a:cubicBezTo>
                  <a:cubicBezTo>
                    <a:pt x="28940" y="47667"/>
                    <a:pt x="28757" y="47553"/>
                    <a:pt x="28692" y="47420"/>
                  </a:cubicBezTo>
                  <a:cubicBezTo>
                    <a:pt x="27913" y="45830"/>
                    <a:pt x="27152" y="44225"/>
                    <a:pt x="26354" y="42552"/>
                  </a:cubicBezTo>
                  <a:cubicBezTo>
                    <a:pt x="27317" y="42245"/>
                    <a:pt x="28285" y="41925"/>
                    <a:pt x="29261" y="41631"/>
                  </a:cubicBezTo>
                  <a:cubicBezTo>
                    <a:pt x="29314" y="41615"/>
                    <a:pt x="29362" y="41608"/>
                    <a:pt x="29405" y="41608"/>
                  </a:cubicBezTo>
                  <a:close/>
                  <a:moveTo>
                    <a:pt x="55598" y="76300"/>
                  </a:moveTo>
                  <a:cubicBezTo>
                    <a:pt x="57308" y="76378"/>
                    <a:pt x="59068" y="76466"/>
                    <a:pt x="60828" y="76553"/>
                  </a:cubicBezTo>
                  <a:cubicBezTo>
                    <a:pt x="60906" y="76558"/>
                    <a:pt x="61020" y="76580"/>
                    <a:pt x="61062" y="76640"/>
                  </a:cubicBezTo>
                  <a:cubicBezTo>
                    <a:pt x="61845" y="77722"/>
                    <a:pt x="63097" y="78139"/>
                    <a:pt x="64174" y="78799"/>
                  </a:cubicBezTo>
                  <a:cubicBezTo>
                    <a:pt x="64903" y="79243"/>
                    <a:pt x="65678" y="79605"/>
                    <a:pt x="66433" y="80004"/>
                  </a:cubicBezTo>
                  <a:cubicBezTo>
                    <a:pt x="66410" y="80077"/>
                    <a:pt x="66393" y="80150"/>
                    <a:pt x="66370" y="80224"/>
                  </a:cubicBezTo>
                  <a:cubicBezTo>
                    <a:pt x="65081" y="80169"/>
                    <a:pt x="63789" y="80133"/>
                    <a:pt x="62501" y="80046"/>
                  </a:cubicBezTo>
                  <a:cubicBezTo>
                    <a:pt x="60696" y="79931"/>
                    <a:pt x="58889" y="79775"/>
                    <a:pt x="57084" y="79638"/>
                  </a:cubicBezTo>
                  <a:cubicBezTo>
                    <a:pt x="57010" y="79633"/>
                    <a:pt x="56937" y="79638"/>
                    <a:pt x="56863" y="79628"/>
                  </a:cubicBezTo>
                  <a:cubicBezTo>
                    <a:pt x="55173" y="79426"/>
                    <a:pt x="55296" y="79216"/>
                    <a:pt x="55433" y="77854"/>
                  </a:cubicBezTo>
                  <a:cubicBezTo>
                    <a:pt x="55488" y="77299"/>
                    <a:pt x="55553" y="76746"/>
                    <a:pt x="55598" y="76300"/>
                  </a:cubicBezTo>
                  <a:close/>
                  <a:moveTo>
                    <a:pt x="50273" y="50317"/>
                  </a:moveTo>
                  <a:cubicBezTo>
                    <a:pt x="50364" y="50317"/>
                    <a:pt x="50455" y="50320"/>
                    <a:pt x="50547" y="50325"/>
                  </a:cubicBezTo>
                  <a:cubicBezTo>
                    <a:pt x="52701" y="50444"/>
                    <a:pt x="54878" y="50353"/>
                    <a:pt x="57024" y="50545"/>
                  </a:cubicBezTo>
                  <a:cubicBezTo>
                    <a:pt x="59361" y="50757"/>
                    <a:pt x="61524" y="51691"/>
                    <a:pt x="63674" y="52585"/>
                  </a:cubicBezTo>
                  <a:cubicBezTo>
                    <a:pt x="67469" y="54162"/>
                    <a:pt x="71008" y="56165"/>
                    <a:pt x="74084" y="58929"/>
                  </a:cubicBezTo>
                  <a:cubicBezTo>
                    <a:pt x="75598" y="60288"/>
                    <a:pt x="76900" y="61868"/>
                    <a:pt x="77942" y="63618"/>
                  </a:cubicBezTo>
                  <a:cubicBezTo>
                    <a:pt x="76705" y="64617"/>
                    <a:pt x="75472" y="65611"/>
                    <a:pt x="74294" y="66555"/>
                  </a:cubicBezTo>
                  <a:lnTo>
                    <a:pt x="74294" y="66556"/>
                  </a:lnTo>
                  <a:cubicBezTo>
                    <a:pt x="72777" y="65345"/>
                    <a:pt x="71305" y="64016"/>
                    <a:pt x="69682" y="62903"/>
                  </a:cubicBezTo>
                  <a:cubicBezTo>
                    <a:pt x="67862" y="61657"/>
                    <a:pt x="65942" y="60534"/>
                    <a:pt x="63990" y="59498"/>
                  </a:cubicBezTo>
                  <a:cubicBezTo>
                    <a:pt x="63380" y="59172"/>
                    <a:pt x="63081" y="58878"/>
                    <a:pt x="62917" y="58224"/>
                  </a:cubicBezTo>
                  <a:cubicBezTo>
                    <a:pt x="62129" y="55043"/>
                    <a:pt x="59873" y="53374"/>
                    <a:pt x="56854" y="52604"/>
                  </a:cubicBezTo>
                  <a:cubicBezTo>
                    <a:pt x="54717" y="52053"/>
                    <a:pt x="52531" y="51829"/>
                    <a:pt x="50326" y="51820"/>
                  </a:cubicBezTo>
                  <a:cubicBezTo>
                    <a:pt x="50316" y="51820"/>
                    <a:pt x="50306" y="51820"/>
                    <a:pt x="50296" y="51820"/>
                  </a:cubicBezTo>
                  <a:cubicBezTo>
                    <a:pt x="49623" y="51820"/>
                    <a:pt x="48970" y="51966"/>
                    <a:pt x="48374" y="52559"/>
                  </a:cubicBezTo>
                  <a:cubicBezTo>
                    <a:pt x="49226" y="52595"/>
                    <a:pt x="50005" y="52586"/>
                    <a:pt x="50766" y="52673"/>
                  </a:cubicBezTo>
                  <a:cubicBezTo>
                    <a:pt x="52766" y="52911"/>
                    <a:pt x="54782" y="53066"/>
                    <a:pt x="56744" y="53484"/>
                  </a:cubicBezTo>
                  <a:cubicBezTo>
                    <a:pt x="59700" y="54116"/>
                    <a:pt x="61850" y="56221"/>
                    <a:pt x="62340" y="59498"/>
                  </a:cubicBezTo>
                  <a:cubicBezTo>
                    <a:pt x="62785" y="62490"/>
                    <a:pt x="62684" y="65452"/>
                    <a:pt x="62276" y="68422"/>
                  </a:cubicBezTo>
                  <a:cubicBezTo>
                    <a:pt x="61965" y="70690"/>
                    <a:pt x="61639" y="72955"/>
                    <a:pt x="61323" y="75223"/>
                  </a:cubicBezTo>
                  <a:cubicBezTo>
                    <a:pt x="61286" y="75503"/>
                    <a:pt x="61240" y="75692"/>
                    <a:pt x="60878" y="75700"/>
                  </a:cubicBezTo>
                  <a:cubicBezTo>
                    <a:pt x="60677" y="75705"/>
                    <a:pt x="60476" y="75707"/>
                    <a:pt x="60275" y="75707"/>
                  </a:cubicBezTo>
                  <a:cubicBezTo>
                    <a:pt x="58309" y="75707"/>
                    <a:pt x="56372" y="75494"/>
                    <a:pt x="54480" y="74916"/>
                  </a:cubicBezTo>
                  <a:cubicBezTo>
                    <a:pt x="54480" y="73248"/>
                    <a:pt x="54489" y="71588"/>
                    <a:pt x="54475" y="69930"/>
                  </a:cubicBezTo>
                  <a:cubicBezTo>
                    <a:pt x="54461" y="67638"/>
                    <a:pt x="54434" y="65346"/>
                    <a:pt x="54411" y="63054"/>
                  </a:cubicBezTo>
                  <a:cubicBezTo>
                    <a:pt x="54407" y="62908"/>
                    <a:pt x="54429" y="62738"/>
                    <a:pt x="54361" y="62624"/>
                  </a:cubicBezTo>
                  <a:cubicBezTo>
                    <a:pt x="54278" y="62481"/>
                    <a:pt x="54117" y="62298"/>
                    <a:pt x="53989" y="62298"/>
                  </a:cubicBezTo>
                  <a:cubicBezTo>
                    <a:pt x="53951" y="62299"/>
                    <a:pt x="53913" y="62309"/>
                    <a:pt x="53879" y="62326"/>
                  </a:cubicBezTo>
                  <a:cubicBezTo>
                    <a:pt x="53774" y="62385"/>
                    <a:pt x="53660" y="62509"/>
                    <a:pt x="53614" y="62619"/>
                  </a:cubicBezTo>
                  <a:cubicBezTo>
                    <a:pt x="53531" y="62789"/>
                    <a:pt x="53531" y="63008"/>
                    <a:pt x="53531" y="63210"/>
                  </a:cubicBezTo>
                  <a:cubicBezTo>
                    <a:pt x="53572" y="66727"/>
                    <a:pt x="53609" y="70246"/>
                    <a:pt x="53641" y="73766"/>
                  </a:cubicBezTo>
                  <a:cubicBezTo>
                    <a:pt x="53645" y="74211"/>
                    <a:pt x="53568" y="74655"/>
                    <a:pt x="53591" y="75099"/>
                  </a:cubicBezTo>
                  <a:cubicBezTo>
                    <a:pt x="53599" y="75260"/>
                    <a:pt x="53755" y="75475"/>
                    <a:pt x="53902" y="75563"/>
                  </a:cubicBezTo>
                  <a:cubicBezTo>
                    <a:pt x="54214" y="75746"/>
                    <a:pt x="54562" y="75866"/>
                    <a:pt x="54943" y="76030"/>
                  </a:cubicBezTo>
                  <a:cubicBezTo>
                    <a:pt x="54764" y="76576"/>
                    <a:pt x="54838" y="77158"/>
                    <a:pt x="54333" y="77671"/>
                  </a:cubicBezTo>
                  <a:cubicBezTo>
                    <a:pt x="53906" y="78102"/>
                    <a:pt x="53783" y="78817"/>
                    <a:pt x="53458" y="79367"/>
                  </a:cubicBezTo>
                  <a:cubicBezTo>
                    <a:pt x="52545" y="80930"/>
                    <a:pt x="51574" y="82457"/>
                    <a:pt x="50666" y="84024"/>
                  </a:cubicBezTo>
                  <a:cubicBezTo>
                    <a:pt x="49529" y="85981"/>
                    <a:pt x="48393" y="87943"/>
                    <a:pt x="47334" y="89946"/>
                  </a:cubicBezTo>
                  <a:cubicBezTo>
                    <a:pt x="46827" y="90895"/>
                    <a:pt x="46251" y="91560"/>
                    <a:pt x="45109" y="91560"/>
                  </a:cubicBezTo>
                  <a:cubicBezTo>
                    <a:pt x="45083" y="91560"/>
                    <a:pt x="45056" y="91560"/>
                    <a:pt x="45029" y="91559"/>
                  </a:cubicBezTo>
                  <a:cubicBezTo>
                    <a:pt x="43984" y="91532"/>
                    <a:pt x="42989" y="91316"/>
                    <a:pt x="42067" y="90848"/>
                  </a:cubicBezTo>
                  <a:cubicBezTo>
                    <a:pt x="41774" y="90697"/>
                    <a:pt x="41550" y="90390"/>
                    <a:pt x="41321" y="90133"/>
                  </a:cubicBezTo>
                  <a:cubicBezTo>
                    <a:pt x="41127" y="89918"/>
                    <a:pt x="40981" y="89657"/>
                    <a:pt x="40793" y="89432"/>
                  </a:cubicBezTo>
                  <a:cubicBezTo>
                    <a:pt x="40539" y="89134"/>
                    <a:pt x="40276" y="88974"/>
                    <a:pt x="39989" y="88974"/>
                  </a:cubicBezTo>
                  <a:cubicBezTo>
                    <a:pt x="39800" y="88974"/>
                    <a:pt x="39600" y="89043"/>
                    <a:pt x="39386" y="89189"/>
                  </a:cubicBezTo>
                  <a:cubicBezTo>
                    <a:pt x="38942" y="89492"/>
                    <a:pt x="38473" y="89849"/>
                    <a:pt x="38203" y="90299"/>
                  </a:cubicBezTo>
                  <a:cubicBezTo>
                    <a:pt x="37579" y="91340"/>
                    <a:pt x="36744" y="91759"/>
                    <a:pt x="35894" y="91759"/>
                  </a:cubicBezTo>
                  <a:cubicBezTo>
                    <a:pt x="35177" y="91759"/>
                    <a:pt x="34449" y="91461"/>
                    <a:pt x="33830" y="90987"/>
                  </a:cubicBezTo>
                  <a:cubicBezTo>
                    <a:pt x="33441" y="90684"/>
                    <a:pt x="33111" y="90312"/>
                    <a:pt x="32753" y="89969"/>
                  </a:cubicBezTo>
                  <a:cubicBezTo>
                    <a:pt x="32135" y="89373"/>
                    <a:pt x="31520" y="88772"/>
                    <a:pt x="30902" y="88177"/>
                  </a:cubicBezTo>
                  <a:cubicBezTo>
                    <a:pt x="30851" y="88126"/>
                    <a:pt x="30782" y="88094"/>
                    <a:pt x="30727" y="88044"/>
                  </a:cubicBezTo>
                  <a:cubicBezTo>
                    <a:pt x="28138" y="85532"/>
                    <a:pt x="25048" y="83662"/>
                    <a:pt x="22216" y="81457"/>
                  </a:cubicBezTo>
                  <a:cubicBezTo>
                    <a:pt x="19768" y="79550"/>
                    <a:pt x="17472" y="77465"/>
                    <a:pt x="15937" y="74756"/>
                  </a:cubicBezTo>
                  <a:cubicBezTo>
                    <a:pt x="14103" y="71510"/>
                    <a:pt x="13310" y="68041"/>
                    <a:pt x="14654" y="64360"/>
                  </a:cubicBezTo>
                  <a:cubicBezTo>
                    <a:pt x="15020" y="63365"/>
                    <a:pt x="15378" y="62358"/>
                    <a:pt x="15845" y="61409"/>
                  </a:cubicBezTo>
                  <a:cubicBezTo>
                    <a:pt x="17092" y="58884"/>
                    <a:pt x="19131" y="57147"/>
                    <a:pt x="21593" y="55868"/>
                  </a:cubicBezTo>
                  <a:cubicBezTo>
                    <a:pt x="22807" y="55235"/>
                    <a:pt x="24030" y="54588"/>
                    <a:pt x="25443" y="54482"/>
                  </a:cubicBezTo>
                  <a:cubicBezTo>
                    <a:pt x="25809" y="54454"/>
                    <a:pt x="26173" y="54437"/>
                    <a:pt x="26534" y="54437"/>
                  </a:cubicBezTo>
                  <a:cubicBezTo>
                    <a:pt x="27877" y="54437"/>
                    <a:pt x="29179" y="54670"/>
                    <a:pt x="30374" y="55418"/>
                  </a:cubicBezTo>
                  <a:cubicBezTo>
                    <a:pt x="31474" y="56100"/>
                    <a:pt x="32557" y="56821"/>
                    <a:pt x="33643" y="57530"/>
                  </a:cubicBezTo>
                  <a:cubicBezTo>
                    <a:pt x="33721" y="57577"/>
                    <a:pt x="33799" y="57631"/>
                    <a:pt x="33858" y="57700"/>
                  </a:cubicBezTo>
                  <a:cubicBezTo>
                    <a:pt x="36287" y="60368"/>
                    <a:pt x="39441" y="61582"/>
                    <a:pt x="42915" y="61880"/>
                  </a:cubicBezTo>
                  <a:cubicBezTo>
                    <a:pt x="46032" y="62151"/>
                    <a:pt x="49172" y="62141"/>
                    <a:pt x="52302" y="62211"/>
                  </a:cubicBezTo>
                  <a:cubicBezTo>
                    <a:pt x="52335" y="62211"/>
                    <a:pt x="52368" y="62212"/>
                    <a:pt x="52400" y="62212"/>
                  </a:cubicBezTo>
                  <a:cubicBezTo>
                    <a:pt x="52872" y="62212"/>
                    <a:pt x="53344" y="62126"/>
                    <a:pt x="53814" y="62032"/>
                  </a:cubicBezTo>
                  <a:lnTo>
                    <a:pt x="53814" y="62027"/>
                  </a:lnTo>
                  <a:cubicBezTo>
                    <a:pt x="53925" y="62010"/>
                    <a:pt x="54040" y="61987"/>
                    <a:pt x="54150" y="61964"/>
                  </a:cubicBezTo>
                  <a:cubicBezTo>
                    <a:pt x="54323" y="61926"/>
                    <a:pt x="54461" y="61702"/>
                    <a:pt x="54617" y="61565"/>
                  </a:cubicBezTo>
                  <a:cubicBezTo>
                    <a:pt x="54452" y="61450"/>
                    <a:pt x="54296" y="61262"/>
                    <a:pt x="54117" y="61234"/>
                  </a:cubicBezTo>
                  <a:cubicBezTo>
                    <a:pt x="53958" y="61212"/>
                    <a:pt x="53797" y="61205"/>
                    <a:pt x="53635" y="61205"/>
                  </a:cubicBezTo>
                  <a:cubicBezTo>
                    <a:pt x="53433" y="61205"/>
                    <a:pt x="53230" y="61216"/>
                    <a:pt x="53027" y="61221"/>
                  </a:cubicBezTo>
                  <a:cubicBezTo>
                    <a:pt x="51710" y="61261"/>
                    <a:pt x="50393" y="61293"/>
                    <a:pt x="49078" y="61293"/>
                  </a:cubicBezTo>
                  <a:cubicBezTo>
                    <a:pt x="46731" y="61293"/>
                    <a:pt x="44388" y="61190"/>
                    <a:pt x="42053" y="60841"/>
                  </a:cubicBezTo>
                  <a:cubicBezTo>
                    <a:pt x="40257" y="60570"/>
                    <a:pt x="38607" y="59928"/>
                    <a:pt x="37007" y="59057"/>
                  </a:cubicBezTo>
                  <a:cubicBezTo>
                    <a:pt x="35847" y="58425"/>
                    <a:pt x="34807" y="57706"/>
                    <a:pt x="34202" y="56528"/>
                  </a:cubicBezTo>
                  <a:cubicBezTo>
                    <a:pt x="33836" y="55807"/>
                    <a:pt x="33584" y="55006"/>
                    <a:pt x="33414" y="54208"/>
                  </a:cubicBezTo>
                  <a:cubicBezTo>
                    <a:pt x="33253" y="53447"/>
                    <a:pt x="33271" y="52650"/>
                    <a:pt x="33203" y="51829"/>
                  </a:cubicBezTo>
                  <a:lnTo>
                    <a:pt x="33203" y="51829"/>
                  </a:lnTo>
                  <a:cubicBezTo>
                    <a:pt x="34399" y="52141"/>
                    <a:pt x="35517" y="52489"/>
                    <a:pt x="36663" y="52714"/>
                  </a:cubicBezTo>
                  <a:cubicBezTo>
                    <a:pt x="37675" y="52916"/>
                    <a:pt x="38680" y="53020"/>
                    <a:pt x="39676" y="53020"/>
                  </a:cubicBezTo>
                  <a:cubicBezTo>
                    <a:pt x="41487" y="53020"/>
                    <a:pt x="43270" y="52676"/>
                    <a:pt x="45015" y="51949"/>
                  </a:cubicBezTo>
                  <a:cubicBezTo>
                    <a:pt x="45913" y="51577"/>
                    <a:pt x="46824" y="51247"/>
                    <a:pt x="47728" y="50899"/>
                  </a:cubicBezTo>
                  <a:cubicBezTo>
                    <a:pt x="48553" y="50577"/>
                    <a:pt x="49370" y="50317"/>
                    <a:pt x="50273" y="50317"/>
                  </a:cubicBezTo>
                  <a:close/>
                  <a:moveTo>
                    <a:pt x="46986" y="1"/>
                  </a:moveTo>
                  <a:cubicBezTo>
                    <a:pt x="46101" y="1"/>
                    <a:pt x="45423" y="598"/>
                    <a:pt x="44772" y="1205"/>
                  </a:cubicBezTo>
                  <a:cubicBezTo>
                    <a:pt x="44021" y="1901"/>
                    <a:pt x="43292" y="2625"/>
                    <a:pt x="42558" y="3336"/>
                  </a:cubicBezTo>
                  <a:cubicBezTo>
                    <a:pt x="42196" y="3684"/>
                    <a:pt x="41785" y="3858"/>
                    <a:pt x="41297" y="3858"/>
                  </a:cubicBezTo>
                  <a:cubicBezTo>
                    <a:pt x="41234" y="3858"/>
                    <a:pt x="41170" y="3855"/>
                    <a:pt x="41104" y="3849"/>
                  </a:cubicBezTo>
                  <a:cubicBezTo>
                    <a:pt x="40575" y="3802"/>
                    <a:pt x="40039" y="3730"/>
                    <a:pt x="39509" y="3730"/>
                  </a:cubicBezTo>
                  <a:cubicBezTo>
                    <a:pt x="39365" y="3730"/>
                    <a:pt x="39222" y="3735"/>
                    <a:pt x="39079" y="3748"/>
                  </a:cubicBezTo>
                  <a:cubicBezTo>
                    <a:pt x="37021" y="3927"/>
                    <a:pt x="36049" y="4793"/>
                    <a:pt x="35700" y="6594"/>
                  </a:cubicBezTo>
                  <a:cubicBezTo>
                    <a:pt x="35664" y="6773"/>
                    <a:pt x="35609" y="6947"/>
                    <a:pt x="35591" y="7131"/>
                  </a:cubicBezTo>
                  <a:cubicBezTo>
                    <a:pt x="35518" y="7703"/>
                    <a:pt x="35229" y="7947"/>
                    <a:pt x="34633" y="8029"/>
                  </a:cubicBezTo>
                  <a:cubicBezTo>
                    <a:pt x="32296" y="8363"/>
                    <a:pt x="30962" y="10705"/>
                    <a:pt x="31833" y="12897"/>
                  </a:cubicBezTo>
                  <a:cubicBezTo>
                    <a:pt x="31993" y="13305"/>
                    <a:pt x="32185" y="13703"/>
                    <a:pt x="32383" y="14092"/>
                  </a:cubicBezTo>
                  <a:cubicBezTo>
                    <a:pt x="33313" y="15972"/>
                    <a:pt x="34675" y="17649"/>
                    <a:pt x="34922" y="19895"/>
                  </a:cubicBezTo>
                  <a:cubicBezTo>
                    <a:pt x="34170" y="20642"/>
                    <a:pt x="34170" y="21564"/>
                    <a:pt x="34547" y="22641"/>
                  </a:cubicBezTo>
                  <a:cubicBezTo>
                    <a:pt x="35060" y="24117"/>
                    <a:pt x="36082" y="25011"/>
                    <a:pt x="37443" y="25607"/>
                  </a:cubicBezTo>
                  <a:cubicBezTo>
                    <a:pt x="37746" y="25739"/>
                    <a:pt x="37860" y="25891"/>
                    <a:pt x="37824" y="26221"/>
                  </a:cubicBezTo>
                  <a:cubicBezTo>
                    <a:pt x="37750" y="26949"/>
                    <a:pt x="37709" y="27678"/>
                    <a:pt x="37649" y="28430"/>
                  </a:cubicBezTo>
                  <a:cubicBezTo>
                    <a:pt x="36127" y="28567"/>
                    <a:pt x="35279" y="29585"/>
                    <a:pt x="34610" y="30699"/>
                  </a:cubicBezTo>
                  <a:cubicBezTo>
                    <a:pt x="33653" y="32298"/>
                    <a:pt x="33038" y="34044"/>
                    <a:pt x="32979" y="35947"/>
                  </a:cubicBezTo>
                  <a:cubicBezTo>
                    <a:pt x="32929" y="37606"/>
                    <a:pt x="32946" y="39251"/>
                    <a:pt x="33914" y="40718"/>
                  </a:cubicBezTo>
                  <a:cubicBezTo>
                    <a:pt x="33992" y="40841"/>
                    <a:pt x="33978" y="41062"/>
                    <a:pt x="33941" y="41222"/>
                  </a:cubicBezTo>
                  <a:cubicBezTo>
                    <a:pt x="33726" y="42244"/>
                    <a:pt x="33520" y="43266"/>
                    <a:pt x="33258" y="44280"/>
                  </a:cubicBezTo>
                  <a:cubicBezTo>
                    <a:pt x="32923" y="45590"/>
                    <a:pt x="32538" y="46892"/>
                    <a:pt x="32176" y="48194"/>
                  </a:cubicBezTo>
                  <a:cubicBezTo>
                    <a:pt x="32127" y="48189"/>
                    <a:pt x="32077" y="48184"/>
                    <a:pt x="32026" y="48176"/>
                  </a:cubicBezTo>
                  <a:cubicBezTo>
                    <a:pt x="31930" y="47736"/>
                    <a:pt x="31833" y="47291"/>
                    <a:pt x="31728" y="46851"/>
                  </a:cubicBezTo>
                  <a:cubicBezTo>
                    <a:pt x="31330" y="45141"/>
                    <a:pt x="30944" y="43426"/>
                    <a:pt x="30508" y="41726"/>
                  </a:cubicBezTo>
                  <a:cubicBezTo>
                    <a:pt x="30353" y="41124"/>
                    <a:pt x="29950" y="40787"/>
                    <a:pt x="29435" y="40787"/>
                  </a:cubicBezTo>
                  <a:cubicBezTo>
                    <a:pt x="29326" y="40787"/>
                    <a:pt x="29213" y="40802"/>
                    <a:pt x="29097" y="40833"/>
                  </a:cubicBezTo>
                  <a:cubicBezTo>
                    <a:pt x="28087" y="41094"/>
                    <a:pt x="27084" y="41392"/>
                    <a:pt x="26103" y="41749"/>
                  </a:cubicBezTo>
                  <a:cubicBezTo>
                    <a:pt x="25255" y="42061"/>
                    <a:pt x="25173" y="42433"/>
                    <a:pt x="25622" y="43239"/>
                  </a:cubicBezTo>
                  <a:cubicBezTo>
                    <a:pt x="25842" y="43624"/>
                    <a:pt x="26048" y="44023"/>
                    <a:pt x="26301" y="44495"/>
                  </a:cubicBezTo>
                  <a:cubicBezTo>
                    <a:pt x="25269" y="43785"/>
                    <a:pt x="24380" y="43065"/>
                    <a:pt x="23399" y="42515"/>
                  </a:cubicBezTo>
                  <a:cubicBezTo>
                    <a:pt x="20905" y="41121"/>
                    <a:pt x="18238" y="40150"/>
                    <a:pt x="15483" y="39430"/>
                  </a:cubicBezTo>
                  <a:cubicBezTo>
                    <a:pt x="14091" y="39064"/>
                    <a:pt x="12688" y="38851"/>
                    <a:pt x="11282" y="38851"/>
                  </a:cubicBezTo>
                  <a:cubicBezTo>
                    <a:pt x="10219" y="38851"/>
                    <a:pt x="9155" y="38972"/>
                    <a:pt x="8090" y="39242"/>
                  </a:cubicBezTo>
                  <a:cubicBezTo>
                    <a:pt x="6119" y="39741"/>
                    <a:pt x="4162" y="40283"/>
                    <a:pt x="2200" y="40819"/>
                  </a:cubicBezTo>
                  <a:cubicBezTo>
                    <a:pt x="1655" y="40965"/>
                    <a:pt x="1119" y="41154"/>
                    <a:pt x="583" y="41341"/>
                  </a:cubicBezTo>
                  <a:cubicBezTo>
                    <a:pt x="170" y="41493"/>
                    <a:pt x="0" y="41809"/>
                    <a:pt x="156" y="42217"/>
                  </a:cubicBezTo>
                  <a:cubicBezTo>
                    <a:pt x="358" y="42744"/>
                    <a:pt x="523" y="43312"/>
                    <a:pt x="844" y="43761"/>
                  </a:cubicBezTo>
                  <a:cubicBezTo>
                    <a:pt x="1958" y="45320"/>
                    <a:pt x="3021" y="46910"/>
                    <a:pt x="4506" y="48194"/>
                  </a:cubicBezTo>
                  <a:cubicBezTo>
                    <a:pt x="5671" y="49198"/>
                    <a:pt x="6894" y="50073"/>
                    <a:pt x="8288" y="50696"/>
                  </a:cubicBezTo>
                  <a:cubicBezTo>
                    <a:pt x="11208" y="51992"/>
                    <a:pt x="14233" y="52628"/>
                    <a:pt x="17338" y="52628"/>
                  </a:cubicBezTo>
                  <a:cubicBezTo>
                    <a:pt x="18342" y="52628"/>
                    <a:pt x="19355" y="52561"/>
                    <a:pt x="20375" y="52429"/>
                  </a:cubicBezTo>
                  <a:cubicBezTo>
                    <a:pt x="23316" y="52044"/>
                    <a:pt x="26118" y="51159"/>
                    <a:pt x="28730" y="49422"/>
                  </a:cubicBezTo>
                  <a:cubicBezTo>
                    <a:pt x="29174" y="50957"/>
                    <a:pt x="29620" y="52488"/>
                    <a:pt x="30083" y="54083"/>
                  </a:cubicBezTo>
                  <a:cubicBezTo>
                    <a:pt x="28551" y="53652"/>
                    <a:pt x="27328" y="53429"/>
                    <a:pt x="26237" y="53429"/>
                  </a:cubicBezTo>
                  <a:cubicBezTo>
                    <a:pt x="25648" y="53429"/>
                    <a:pt x="25098" y="53494"/>
                    <a:pt x="24559" y="53626"/>
                  </a:cubicBezTo>
                  <a:cubicBezTo>
                    <a:pt x="21204" y="54451"/>
                    <a:pt x="18482" y="56321"/>
                    <a:pt x="16254" y="58896"/>
                  </a:cubicBezTo>
                  <a:cubicBezTo>
                    <a:pt x="14975" y="60372"/>
                    <a:pt x="14361" y="62234"/>
                    <a:pt x="13719" y="64048"/>
                  </a:cubicBezTo>
                  <a:cubicBezTo>
                    <a:pt x="12312" y="68050"/>
                    <a:pt x="13124" y="71813"/>
                    <a:pt x="15158" y="75337"/>
                  </a:cubicBezTo>
                  <a:cubicBezTo>
                    <a:pt x="16749" y="78097"/>
                    <a:pt x="19081" y="80247"/>
                    <a:pt x="21589" y="82199"/>
                  </a:cubicBezTo>
                  <a:cubicBezTo>
                    <a:pt x="24421" y="84399"/>
                    <a:pt x="27506" y="86274"/>
                    <a:pt x="30104" y="88781"/>
                  </a:cubicBezTo>
                  <a:cubicBezTo>
                    <a:pt x="30155" y="88831"/>
                    <a:pt x="30224" y="88868"/>
                    <a:pt x="30274" y="88918"/>
                  </a:cubicBezTo>
                  <a:cubicBezTo>
                    <a:pt x="30866" y="89491"/>
                    <a:pt x="31489" y="90031"/>
                    <a:pt x="32035" y="90641"/>
                  </a:cubicBezTo>
                  <a:cubicBezTo>
                    <a:pt x="32736" y="91421"/>
                    <a:pt x="33514" y="92063"/>
                    <a:pt x="34486" y="92461"/>
                  </a:cubicBezTo>
                  <a:cubicBezTo>
                    <a:pt x="34936" y="92646"/>
                    <a:pt x="35398" y="92735"/>
                    <a:pt x="35850" y="92735"/>
                  </a:cubicBezTo>
                  <a:cubicBezTo>
                    <a:pt x="36912" y="92735"/>
                    <a:pt x="37924" y="92243"/>
                    <a:pt x="38611" y="91333"/>
                  </a:cubicBezTo>
                  <a:cubicBezTo>
                    <a:pt x="38841" y="91030"/>
                    <a:pt x="39042" y="90696"/>
                    <a:pt x="39295" y="90407"/>
                  </a:cubicBezTo>
                  <a:cubicBezTo>
                    <a:pt x="39542" y="90131"/>
                    <a:pt x="39718" y="89990"/>
                    <a:pt x="39880" y="89990"/>
                  </a:cubicBezTo>
                  <a:cubicBezTo>
                    <a:pt x="40050" y="89990"/>
                    <a:pt x="40204" y="90147"/>
                    <a:pt x="40408" y="90467"/>
                  </a:cubicBezTo>
                  <a:cubicBezTo>
                    <a:pt x="40894" y="91224"/>
                    <a:pt x="41531" y="91773"/>
                    <a:pt x="42406" y="92008"/>
                  </a:cubicBezTo>
                  <a:cubicBezTo>
                    <a:pt x="43077" y="92181"/>
                    <a:pt x="43750" y="92387"/>
                    <a:pt x="44438" y="92465"/>
                  </a:cubicBezTo>
                  <a:cubicBezTo>
                    <a:pt x="44684" y="92495"/>
                    <a:pt x="44915" y="92510"/>
                    <a:pt x="45134" y="92510"/>
                  </a:cubicBezTo>
                  <a:cubicBezTo>
                    <a:pt x="46545" y="92510"/>
                    <a:pt x="47416" y="91880"/>
                    <a:pt x="48123" y="90444"/>
                  </a:cubicBezTo>
                  <a:cubicBezTo>
                    <a:pt x="48306" y="90069"/>
                    <a:pt x="48342" y="89619"/>
                    <a:pt x="48553" y="89267"/>
                  </a:cubicBezTo>
                  <a:cubicBezTo>
                    <a:pt x="49562" y="87570"/>
                    <a:pt x="50551" y="85856"/>
                    <a:pt x="51661" y="84220"/>
                  </a:cubicBezTo>
                  <a:cubicBezTo>
                    <a:pt x="52692" y="82703"/>
                    <a:pt x="53723" y="81195"/>
                    <a:pt x="54369" y="79462"/>
                  </a:cubicBezTo>
                  <a:cubicBezTo>
                    <a:pt x="54398" y="79394"/>
                    <a:pt x="54448" y="79335"/>
                    <a:pt x="54516" y="79230"/>
                  </a:cubicBezTo>
                  <a:cubicBezTo>
                    <a:pt x="54924" y="80252"/>
                    <a:pt x="55777" y="80425"/>
                    <a:pt x="56647" y="80499"/>
                  </a:cubicBezTo>
                  <a:cubicBezTo>
                    <a:pt x="58527" y="80664"/>
                    <a:pt x="60411" y="80825"/>
                    <a:pt x="62295" y="80921"/>
                  </a:cubicBezTo>
                  <a:cubicBezTo>
                    <a:pt x="63547" y="80987"/>
                    <a:pt x="64803" y="81012"/>
                    <a:pt x="66058" y="81012"/>
                  </a:cubicBezTo>
                  <a:cubicBezTo>
                    <a:pt x="66359" y="81012"/>
                    <a:pt x="66660" y="81010"/>
                    <a:pt x="66961" y="81008"/>
                  </a:cubicBezTo>
                  <a:cubicBezTo>
                    <a:pt x="67012" y="81008"/>
                    <a:pt x="67065" y="81008"/>
                    <a:pt x="67120" y="81008"/>
                  </a:cubicBezTo>
                  <a:cubicBezTo>
                    <a:pt x="67554" y="81008"/>
                    <a:pt x="68063" y="80975"/>
                    <a:pt x="68153" y="80385"/>
                  </a:cubicBezTo>
                  <a:cubicBezTo>
                    <a:pt x="68253" y="79743"/>
                    <a:pt x="67662" y="79609"/>
                    <a:pt x="67236" y="79386"/>
                  </a:cubicBezTo>
                  <a:cubicBezTo>
                    <a:pt x="65398" y="78418"/>
                    <a:pt x="63560" y="77455"/>
                    <a:pt x="61763" y="76511"/>
                  </a:cubicBezTo>
                  <a:cubicBezTo>
                    <a:pt x="61868" y="76388"/>
                    <a:pt x="62024" y="76286"/>
                    <a:pt x="62043" y="76163"/>
                  </a:cubicBezTo>
                  <a:cubicBezTo>
                    <a:pt x="62849" y="70837"/>
                    <a:pt x="63968" y="65534"/>
                    <a:pt x="63335" y="60088"/>
                  </a:cubicBezTo>
                  <a:cubicBezTo>
                    <a:pt x="63361" y="60088"/>
                    <a:pt x="63385" y="60086"/>
                    <a:pt x="63405" y="60086"/>
                  </a:cubicBezTo>
                  <a:cubicBezTo>
                    <a:pt x="63427" y="60086"/>
                    <a:pt x="63445" y="60088"/>
                    <a:pt x="63459" y="60098"/>
                  </a:cubicBezTo>
                  <a:cubicBezTo>
                    <a:pt x="65617" y="61472"/>
                    <a:pt x="67937" y="62605"/>
                    <a:pt x="69925" y="64241"/>
                  </a:cubicBezTo>
                  <a:cubicBezTo>
                    <a:pt x="70590" y="64791"/>
                    <a:pt x="71301" y="65282"/>
                    <a:pt x="71957" y="65841"/>
                  </a:cubicBezTo>
                  <a:cubicBezTo>
                    <a:pt x="72580" y="66377"/>
                    <a:pt x="73152" y="66963"/>
                    <a:pt x="73749" y="67527"/>
                  </a:cubicBezTo>
                  <a:cubicBezTo>
                    <a:pt x="73866" y="67636"/>
                    <a:pt x="73992" y="67834"/>
                    <a:pt x="74106" y="67834"/>
                  </a:cubicBezTo>
                  <a:cubicBezTo>
                    <a:pt x="74108" y="67834"/>
                    <a:pt x="74109" y="67834"/>
                    <a:pt x="74111" y="67834"/>
                  </a:cubicBezTo>
                  <a:cubicBezTo>
                    <a:pt x="74122" y="67833"/>
                    <a:pt x="74133" y="67833"/>
                    <a:pt x="74144" y="67833"/>
                  </a:cubicBezTo>
                  <a:cubicBezTo>
                    <a:pt x="74575" y="67833"/>
                    <a:pt x="74683" y="68167"/>
                    <a:pt x="74835" y="68458"/>
                  </a:cubicBezTo>
                  <a:cubicBezTo>
                    <a:pt x="75037" y="68847"/>
                    <a:pt x="75215" y="69251"/>
                    <a:pt x="75426" y="69636"/>
                  </a:cubicBezTo>
                  <a:cubicBezTo>
                    <a:pt x="75654" y="70060"/>
                    <a:pt x="75908" y="70264"/>
                    <a:pt x="76226" y="70264"/>
                  </a:cubicBezTo>
                  <a:cubicBezTo>
                    <a:pt x="76427" y="70264"/>
                    <a:pt x="76653" y="70183"/>
                    <a:pt x="76915" y="70025"/>
                  </a:cubicBezTo>
                  <a:cubicBezTo>
                    <a:pt x="78909" y="68824"/>
                    <a:pt x="80922" y="67656"/>
                    <a:pt x="82888" y="66414"/>
                  </a:cubicBezTo>
                  <a:cubicBezTo>
                    <a:pt x="84029" y="65694"/>
                    <a:pt x="85107" y="64874"/>
                    <a:pt x="86184" y="64058"/>
                  </a:cubicBezTo>
                  <a:cubicBezTo>
                    <a:pt x="86358" y="63925"/>
                    <a:pt x="86527" y="63521"/>
                    <a:pt x="86449" y="63374"/>
                  </a:cubicBezTo>
                  <a:cubicBezTo>
                    <a:pt x="86348" y="63174"/>
                    <a:pt x="86009" y="63077"/>
                    <a:pt x="85758" y="62975"/>
                  </a:cubicBezTo>
                  <a:cubicBezTo>
                    <a:pt x="85722" y="62959"/>
                    <a:pt x="85682" y="62954"/>
                    <a:pt x="85639" y="62954"/>
                  </a:cubicBezTo>
                  <a:cubicBezTo>
                    <a:pt x="85555" y="62954"/>
                    <a:pt x="85462" y="62975"/>
                    <a:pt x="85377" y="62984"/>
                  </a:cubicBezTo>
                  <a:cubicBezTo>
                    <a:pt x="83219" y="63250"/>
                    <a:pt x="81160" y="63905"/>
                    <a:pt x="79134" y="64653"/>
                  </a:cubicBezTo>
                  <a:cubicBezTo>
                    <a:pt x="78832" y="64763"/>
                    <a:pt x="78575" y="64996"/>
                    <a:pt x="78295" y="65171"/>
                  </a:cubicBezTo>
                  <a:cubicBezTo>
                    <a:pt x="78328" y="65236"/>
                    <a:pt x="78356" y="65295"/>
                    <a:pt x="78383" y="65358"/>
                  </a:cubicBezTo>
                  <a:cubicBezTo>
                    <a:pt x="80697" y="65198"/>
                    <a:pt x="82815" y="64098"/>
                    <a:pt x="85144" y="63888"/>
                  </a:cubicBezTo>
                  <a:lnTo>
                    <a:pt x="85144" y="63888"/>
                  </a:lnTo>
                  <a:cubicBezTo>
                    <a:pt x="82289" y="65918"/>
                    <a:pt x="79245" y="67641"/>
                    <a:pt x="76215" y="69433"/>
                  </a:cubicBezTo>
                  <a:cubicBezTo>
                    <a:pt x="75770" y="68714"/>
                    <a:pt x="75348" y="68036"/>
                    <a:pt x="74862" y="67256"/>
                  </a:cubicBezTo>
                  <a:cubicBezTo>
                    <a:pt x="74954" y="67188"/>
                    <a:pt x="75106" y="67087"/>
                    <a:pt x="75247" y="66972"/>
                  </a:cubicBezTo>
                  <a:cubicBezTo>
                    <a:pt x="76151" y="66234"/>
                    <a:pt x="77049" y="65496"/>
                    <a:pt x="77948" y="64749"/>
                  </a:cubicBezTo>
                  <a:cubicBezTo>
                    <a:pt x="78035" y="64675"/>
                    <a:pt x="78126" y="64603"/>
                    <a:pt x="78213" y="64529"/>
                  </a:cubicBezTo>
                  <a:cubicBezTo>
                    <a:pt x="78951" y="63915"/>
                    <a:pt x="78983" y="63690"/>
                    <a:pt x="78493" y="62861"/>
                  </a:cubicBezTo>
                  <a:cubicBezTo>
                    <a:pt x="78465" y="62815"/>
                    <a:pt x="78433" y="62769"/>
                    <a:pt x="78406" y="62724"/>
                  </a:cubicBezTo>
                  <a:cubicBezTo>
                    <a:pt x="76719" y="59941"/>
                    <a:pt x="74391" y="57755"/>
                    <a:pt x="71746" y="55949"/>
                  </a:cubicBezTo>
                  <a:cubicBezTo>
                    <a:pt x="68450" y="53704"/>
                    <a:pt x="64880" y="51976"/>
                    <a:pt x="61103" y="50646"/>
                  </a:cubicBezTo>
                  <a:cubicBezTo>
                    <a:pt x="59842" y="50202"/>
                    <a:pt x="58568" y="49917"/>
                    <a:pt x="57285" y="49743"/>
                  </a:cubicBezTo>
                  <a:cubicBezTo>
                    <a:pt x="55936" y="49555"/>
                    <a:pt x="54578" y="49489"/>
                    <a:pt x="53213" y="49489"/>
                  </a:cubicBezTo>
                  <a:cubicBezTo>
                    <a:pt x="52282" y="49489"/>
                    <a:pt x="51347" y="49520"/>
                    <a:pt x="50410" y="49564"/>
                  </a:cubicBezTo>
                  <a:cubicBezTo>
                    <a:pt x="50379" y="49565"/>
                    <a:pt x="50350" y="49566"/>
                    <a:pt x="50323" y="49566"/>
                  </a:cubicBezTo>
                  <a:cubicBezTo>
                    <a:pt x="50007" y="49566"/>
                    <a:pt x="49860" y="49484"/>
                    <a:pt x="49823" y="49143"/>
                  </a:cubicBezTo>
                  <a:cubicBezTo>
                    <a:pt x="49790" y="48800"/>
                    <a:pt x="49722" y="48455"/>
                    <a:pt x="49695" y="48107"/>
                  </a:cubicBezTo>
                  <a:cubicBezTo>
                    <a:pt x="49631" y="47282"/>
                    <a:pt x="49585" y="46457"/>
                    <a:pt x="49530" y="45554"/>
                  </a:cubicBezTo>
                  <a:lnTo>
                    <a:pt x="49530" y="45554"/>
                  </a:lnTo>
                  <a:cubicBezTo>
                    <a:pt x="49764" y="45674"/>
                    <a:pt x="49892" y="45737"/>
                    <a:pt x="50020" y="45807"/>
                  </a:cubicBezTo>
                  <a:cubicBezTo>
                    <a:pt x="51281" y="46476"/>
                    <a:pt x="52519" y="47200"/>
                    <a:pt x="53807" y="47805"/>
                  </a:cubicBezTo>
                  <a:cubicBezTo>
                    <a:pt x="54833" y="48285"/>
                    <a:pt x="55910" y="48662"/>
                    <a:pt x="56987" y="49010"/>
                  </a:cubicBezTo>
                  <a:cubicBezTo>
                    <a:pt x="57139" y="49055"/>
                    <a:pt x="57263" y="49093"/>
                    <a:pt x="57372" y="49106"/>
                  </a:cubicBezTo>
                  <a:cubicBezTo>
                    <a:pt x="57407" y="49110"/>
                    <a:pt x="57440" y="49112"/>
                    <a:pt x="57471" y="49112"/>
                  </a:cubicBezTo>
                  <a:cubicBezTo>
                    <a:pt x="57785" y="49112"/>
                    <a:pt x="57902" y="48897"/>
                    <a:pt x="58027" y="48401"/>
                  </a:cubicBezTo>
                  <a:cubicBezTo>
                    <a:pt x="58069" y="48243"/>
                    <a:pt x="58128" y="48090"/>
                    <a:pt x="58206" y="47946"/>
                  </a:cubicBezTo>
                  <a:cubicBezTo>
                    <a:pt x="58637" y="47181"/>
                    <a:pt x="59096" y="46434"/>
                    <a:pt x="59508" y="45660"/>
                  </a:cubicBezTo>
                  <a:cubicBezTo>
                    <a:pt x="60030" y="44697"/>
                    <a:pt x="60562" y="43729"/>
                    <a:pt x="60566" y="42589"/>
                  </a:cubicBezTo>
                  <a:cubicBezTo>
                    <a:pt x="60566" y="42465"/>
                    <a:pt x="60621" y="42345"/>
                    <a:pt x="60649" y="42227"/>
                  </a:cubicBezTo>
                  <a:cubicBezTo>
                    <a:pt x="60699" y="42228"/>
                    <a:pt x="60749" y="42228"/>
                    <a:pt x="60799" y="42228"/>
                  </a:cubicBezTo>
                  <a:cubicBezTo>
                    <a:pt x="62580" y="42228"/>
                    <a:pt x="63675" y="41442"/>
                    <a:pt x="64050" y="39815"/>
                  </a:cubicBezTo>
                  <a:cubicBezTo>
                    <a:pt x="64183" y="39233"/>
                    <a:pt x="64169" y="38615"/>
                    <a:pt x="64169" y="38014"/>
                  </a:cubicBezTo>
                  <a:cubicBezTo>
                    <a:pt x="64178" y="36955"/>
                    <a:pt x="63656" y="36194"/>
                    <a:pt x="62720" y="35736"/>
                  </a:cubicBezTo>
                  <a:cubicBezTo>
                    <a:pt x="62331" y="35543"/>
                    <a:pt x="61900" y="35401"/>
                    <a:pt x="61473" y="35351"/>
                  </a:cubicBezTo>
                  <a:cubicBezTo>
                    <a:pt x="61061" y="35305"/>
                    <a:pt x="60956" y="35140"/>
                    <a:pt x="60933" y="34768"/>
                  </a:cubicBezTo>
                  <a:cubicBezTo>
                    <a:pt x="60910" y="34315"/>
                    <a:pt x="60896" y="33838"/>
                    <a:pt x="60745" y="33417"/>
                  </a:cubicBezTo>
                  <a:cubicBezTo>
                    <a:pt x="60653" y="33155"/>
                    <a:pt x="60346" y="32930"/>
                    <a:pt x="60080" y="32793"/>
                  </a:cubicBezTo>
                  <a:cubicBezTo>
                    <a:pt x="60078" y="32791"/>
                    <a:pt x="60074" y="32791"/>
                    <a:pt x="60070" y="32791"/>
                  </a:cubicBezTo>
                  <a:cubicBezTo>
                    <a:pt x="59985" y="32791"/>
                    <a:pt x="59651" y="33101"/>
                    <a:pt x="59581" y="33312"/>
                  </a:cubicBezTo>
                  <a:cubicBezTo>
                    <a:pt x="59279" y="34154"/>
                    <a:pt x="59045" y="35020"/>
                    <a:pt x="58779" y="35878"/>
                  </a:cubicBezTo>
                  <a:cubicBezTo>
                    <a:pt x="58476" y="36868"/>
                    <a:pt x="58164" y="37858"/>
                    <a:pt x="57834" y="38912"/>
                  </a:cubicBezTo>
                  <a:cubicBezTo>
                    <a:pt x="56845" y="38426"/>
                    <a:pt x="55960" y="37940"/>
                    <a:pt x="55038" y="37560"/>
                  </a:cubicBezTo>
                  <a:cubicBezTo>
                    <a:pt x="54222" y="37226"/>
                    <a:pt x="53792" y="36795"/>
                    <a:pt x="53719" y="35819"/>
                  </a:cubicBezTo>
                  <a:cubicBezTo>
                    <a:pt x="53581" y="33945"/>
                    <a:pt x="52661" y="32373"/>
                    <a:pt x="51289" y="31088"/>
                  </a:cubicBezTo>
                  <a:cubicBezTo>
                    <a:pt x="49878" y="29773"/>
                    <a:pt x="48278" y="28829"/>
                    <a:pt x="46266" y="28719"/>
                  </a:cubicBezTo>
                  <a:cubicBezTo>
                    <a:pt x="46224" y="28545"/>
                    <a:pt x="46178" y="28375"/>
                    <a:pt x="46119" y="28132"/>
                  </a:cubicBezTo>
                  <a:cubicBezTo>
                    <a:pt x="46620" y="28132"/>
                    <a:pt x="47100" y="28155"/>
                    <a:pt x="47568" y="28155"/>
                  </a:cubicBezTo>
                  <a:cubicBezTo>
                    <a:pt x="47858" y="28155"/>
                    <a:pt x="48145" y="28146"/>
                    <a:pt x="48429" y="28118"/>
                  </a:cubicBezTo>
                  <a:cubicBezTo>
                    <a:pt x="51412" y="27825"/>
                    <a:pt x="54177" y="27051"/>
                    <a:pt x="55924" y="24323"/>
                  </a:cubicBezTo>
                  <a:cubicBezTo>
                    <a:pt x="56973" y="22687"/>
                    <a:pt x="57748" y="20964"/>
                    <a:pt x="57060" y="18942"/>
                  </a:cubicBezTo>
                  <a:cubicBezTo>
                    <a:pt x="57037" y="18874"/>
                    <a:pt x="57041" y="18801"/>
                    <a:pt x="57028" y="18727"/>
                  </a:cubicBezTo>
                  <a:cubicBezTo>
                    <a:pt x="56625" y="15812"/>
                    <a:pt x="56213" y="12897"/>
                    <a:pt x="55273" y="10055"/>
                  </a:cubicBezTo>
                  <a:cubicBezTo>
                    <a:pt x="56455" y="9396"/>
                    <a:pt x="57409" y="8570"/>
                    <a:pt x="57648" y="7071"/>
                  </a:cubicBezTo>
                  <a:cubicBezTo>
                    <a:pt x="57955" y="5151"/>
                    <a:pt x="57848" y="3294"/>
                    <a:pt x="57024" y="1539"/>
                  </a:cubicBezTo>
                  <a:cubicBezTo>
                    <a:pt x="56628" y="690"/>
                    <a:pt x="56122" y="261"/>
                    <a:pt x="55408" y="261"/>
                  </a:cubicBezTo>
                  <a:cubicBezTo>
                    <a:pt x="55105" y="261"/>
                    <a:pt x="54764" y="338"/>
                    <a:pt x="54379" y="494"/>
                  </a:cubicBezTo>
                  <a:cubicBezTo>
                    <a:pt x="53531" y="833"/>
                    <a:pt x="52651" y="1099"/>
                    <a:pt x="51771" y="1342"/>
                  </a:cubicBezTo>
                  <a:cubicBezTo>
                    <a:pt x="51427" y="1436"/>
                    <a:pt x="51091" y="1486"/>
                    <a:pt x="50764" y="1486"/>
                  </a:cubicBezTo>
                  <a:cubicBezTo>
                    <a:pt x="50057" y="1486"/>
                    <a:pt x="49392" y="1254"/>
                    <a:pt x="48778" y="737"/>
                  </a:cubicBezTo>
                  <a:cubicBezTo>
                    <a:pt x="48448" y="462"/>
                    <a:pt x="48045" y="227"/>
                    <a:pt x="47637" y="104"/>
                  </a:cubicBezTo>
                  <a:cubicBezTo>
                    <a:pt x="47407" y="33"/>
                    <a:pt x="47191" y="1"/>
                    <a:pt x="46986"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72" name="Google Shape;1372;p43"/>
            <p:cNvSpPr/>
            <p:nvPr>
              <p:custDataLst>
                <p:tags r:id="rId41"/>
              </p:custDataLst>
            </p:nvPr>
          </p:nvSpPr>
          <p:spPr>
            <a:xfrm>
              <a:off x="7809001" y="3707249"/>
              <a:ext cx="2397563" cy="1360596"/>
            </a:xfrm>
            <a:custGeom>
              <a:avLst/>
              <a:gdLst/>
              <a:ahLst/>
              <a:cxnLst/>
              <a:rect l="l" t="t" r="r" b="b"/>
              <a:pathLst>
                <a:path w="44739" h="25389" extrusionOk="0">
                  <a:moveTo>
                    <a:pt x="17070" y="0"/>
                  </a:moveTo>
                  <a:cubicBezTo>
                    <a:pt x="16167" y="0"/>
                    <a:pt x="15350" y="260"/>
                    <a:pt x="14525" y="581"/>
                  </a:cubicBezTo>
                  <a:cubicBezTo>
                    <a:pt x="13621" y="930"/>
                    <a:pt x="12710" y="1260"/>
                    <a:pt x="11812" y="1631"/>
                  </a:cubicBezTo>
                  <a:cubicBezTo>
                    <a:pt x="10067" y="2358"/>
                    <a:pt x="8284" y="2702"/>
                    <a:pt x="6473" y="2702"/>
                  </a:cubicBezTo>
                  <a:cubicBezTo>
                    <a:pt x="5477" y="2702"/>
                    <a:pt x="4472" y="2598"/>
                    <a:pt x="3461" y="2396"/>
                  </a:cubicBezTo>
                  <a:cubicBezTo>
                    <a:pt x="2314" y="2171"/>
                    <a:pt x="1196" y="1824"/>
                    <a:pt x="0" y="1512"/>
                  </a:cubicBezTo>
                  <a:lnTo>
                    <a:pt x="0" y="1512"/>
                  </a:lnTo>
                  <a:cubicBezTo>
                    <a:pt x="68" y="2333"/>
                    <a:pt x="51" y="3130"/>
                    <a:pt x="211" y="3890"/>
                  </a:cubicBezTo>
                  <a:cubicBezTo>
                    <a:pt x="380" y="4687"/>
                    <a:pt x="632" y="5490"/>
                    <a:pt x="999" y="6210"/>
                  </a:cubicBezTo>
                  <a:cubicBezTo>
                    <a:pt x="1604" y="7388"/>
                    <a:pt x="2645" y="8107"/>
                    <a:pt x="3804" y="8740"/>
                  </a:cubicBezTo>
                  <a:cubicBezTo>
                    <a:pt x="5404" y="9611"/>
                    <a:pt x="7055" y="10253"/>
                    <a:pt x="8850" y="10523"/>
                  </a:cubicBezTo>
                  <a:cubicBezTo>
                    <a:pt x="11185" y="10872"/>
                    <a:pt x="13528" y="10975"/>
                    <a:pt x="15875" y="10975"/>
                  </a:cubicBezTo>
                  <a:cubicBezTo>
                    <a:pt x="17190" y="10975"/>
                    <a:pt x="18506" y="10943"/>
                    <a:pt x="19823" y="10903"/>
                  </a:cubicBezTo>
                  <a:cubicBezTo>
                    <a:pt x="20025" y="10898"/>
                    <a:pt x="20228" y="10888"/>
                    <a:pt x="20428" y="10888"/>
                  </a:cubicBezTo>
                  <a:cubicBezTo>
                    <a:pt x="20592" y="10888"/>
                    <a:pt x="20754" y="10895"/>
                    <a:pt x="20914" y="10917"/>
                  </a:cubicBezTo>
                  <a:cubicBezTo>
                    <a:pt x="21093" y="10945"/>
                    <a:pt x="21250" y="11132"/>
                    <a:pt x="21414" y="11248"/>
                  </a:cubicBezTo>
                  <a:cubicBezTo>
                    <a:pt x="21257" y="11385"/>
                    <a:pt x="21120" y="11609"/>
                    <a:pt x="20946" y="11646"/>
                  </a:cubicBezTo>
                  <a:cubicBezTo>
                    <a:pt x="20836" y="11669"/>
                    <a:pt x="20721" y="11692"/>
                    <a:pt x="20611" y="11710"/>
                  </a:cubicBezTo>
                  <a:lnTo>
                    <a:pt x="20611" y="11715"/>
                  </a:lnTo>
                  <a:lnTo>
                    <a:pt x="20676" y="12008"/>
                  </a:lnTo>
                  <a:cubicBezTo>
                    <a:pt x="20710" y="11991"/>
                    <a:pt x="20747" y="11982"/>
                    <a:pt x="20786" y="11980"/>
                  </a:cubicBezTo>
                  <a:cubicBezTo>
                    <a:pt x="20914" y="11980"/>
                    <a:pt x="21074" y="12163"/>
                    <a:pt x="21157" y="12306"/>
                  </a:cubicBezTo>
                  <a:cubicBezTo>
                    <a:pt x="21226" y="12421"/>
                    <a:pt x="21203" y="12590"/>
                    <a:pt x="21207" y="12737"/>
                  </a:cubicBezTo>
                  <a:cubicBezTo>
                    <a:pt x="21230" y="15028"/>
                    <a:pt x="21257" y="17321"/>
                    <a:pt x="21272" y="19612"/>
                  </a:cubicBezTo>
                  <a:cubicBezTo>
                    <a:pt x="21285" y="21271"/>
                    <a:pt x="21276" y="22931"/>
                    <a:pt x="21276" y="24599"/>
                  </a:cubicBezTo>
                  <a:cubicBezTo>
                    <a:pt x="23167" y="25177"/>
                    <a:pt x="25104" y="25389"/>
                    <a:pt x="27070" y="25389"/>
                  </a:cubicBezTo>
                  <a:cubicBezTo>
                    <a:pt x="27271" y="25389"/>
                    <a:pt x="27473" y="25386"/>
                    <a:pt x="27675" y="25382"/>
                  </a:cubicBezTo>
                  <a:cubicBezTo>
                    <a:pt x="28037" y="25373"/>
                    <a:pt x="28083" y="25186"/>
                    <a:pt x="28119" y="24906"/>
                  </a:cubicBezTo>
                  <a:cubicBezTo>
                    <a:pt x="28435" y="22637"/>
                    <a:pt x="28761" y="20373"/>
                    <a:pt x="29072" y="18104"/>
                  </a:cubicBezTo>
                  <a:cubicBezTo>
                    <a:pt x="29480" y="15134"/>
                    <a:pt x="29581" y="12173"/>
                    <a:pt x="29137" y="9180"/>
                  </a:cubicBezTo>
                  <a:cubicBezTo>
                    <a:pt x="28647" y="5903"/>
                    <a:pt x="26497" y="3799"/>
                    <a:pt x="23540" y="3166"/>
                  </a:cubicBezTo>
                  <a:cubicBezTo>
                    <a:pt x="21578" y="2749"/>
                    <a:pt x="19561" y="2594"/>
                    <a:pt x="17562" y="2355"/>
                  </a:cubicBezTo>
                  <a:cubicBezTo>
                    <a:pt x="16802" y="2268"/>
                    <a:pt x="16022" y="2277"/>
                    <a:pt x="15170" y="2240"/>
                  </a:cubicBezTo>
                  <a:cubicBezTo>
                    <a:pt x="15767" y="1648"/>
                    <a:pt x="16421" y="1502"/>
                    <a:pt x="17092" y="1502"/>
                  </a:cubicBezTo>
                  <a:cubicBezTo>
                    <a:pt x="17102" y="1502"/>
                    <a:pt x="17112" y="1502"/>
                    <a:pt x="17122" y="1502"/>
                  </a:cubicBezTo>
                  <a:cubicBezTo>
                    <a:pt x="19327" y="1512"/>
                    <a:pt x="21514" y="1736"/>
                    <a:pt x="23650" y="2287"/>
                  </a:cubicBezTo>
                  <a:cubicBezTo>
                    <a:pt x="26670" y="3057"/>
                    <a:pt x="28925" y="4725"/>
                    <a:pt x="29714" y="7906"/>
                  </a:cubicBezTo>
                  <a:cubicBezTo>
                    <a:pt x="29878" y="8561"/>
                    <a:pt x="30177" y="8854"/>
                    <a:pt x="30787" y="9180"/>
                  </a:cubicBezTo>
                  <a:cubicBezTo>
                    <a:pt x="32739" y="10215"/>
                    <a:pt x="34659" y="11339"/>
                    <a:pt x="36479" y="12586"/>
                  </a:cubicBezTo>
                  <a:cubicBezTo>
                    <a:pt x="38101" y="13699"/>
                    <a:pt x="39573" y="15028"/>
                    <a:pt x="41090" y="16239"/>
                  </a:cubicBezTo>
                  <a:cubicBezTo>
                    <a:pt x="42268" y="15295"/>
                    <a:pt x="43501" y="14300"/>
                    <a:pt x="44738" y="13301"/>
                  </a:cubicBezTo>
                  <a:cubicBezTo>
                    <a:pt x="43696" y="11551"/>
                    <a:pt x="42395" y="9971"/>
                    <a:pt x="40880" y="8611"/>
                  </a:cubicBezTo>
                  <a:cubicBezTo>
                    <a:pt x="37804" y="5847"/>
                    <a:pt x="34266" y="3844"/>
                    <a:pt x="30471" y="2267"/>
                  </a:cubicBezTo>
                  <a:cubicBezTo>
                    <a:pt x="28321" y="1374"/>
                    <a:pt x="26158" y="438"/>
                    <a:pt x="23820" y="228"/>
                  </a:cubicBezTo>
                  <a:cubicBezTo>
                    <a:pt x="21675" y="36"/>
                    <a:pt x="19498" y="127"/>
                    <a:pt x="17344" y="8"/>
                  </a:cubicBezTo>
                  <a:cubicBezTo>
                    <a:pt x="17252" y="3"/>
                    <a:pt x="17161" y="0"/>
                    <a:pt x="17070" y="0"/>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73" name="Google Shape;1373;p43"/>
            <p:cNvSpPr/>
            <p:nvPr>
              <p:custDataLst>
                <p:tags r:id="rId42"/>
              </p:custDataLst>
            </p:nvPr>
          </p:nvSpPr>
          <p:spPr>
            <a:xfrm>
              <a:off x="8139547" y="1335334"/>
              <a:ext cx="940504" cy="413447"/>
            </a:xfrm>
            <a:custGeom>
              <a:avLst/>
              <a:gdLst/>
              <a:ahLst/>
              <a:cxnLst/>
              <a:rect l="l" t="t" r="r" b="b"/>
              <a:pathLst>
                <a:path w="17550" h="7715" extrusionOk="0">
                  <a:moveTo>
                    <a:pt x="17385" y="1"/>
                  </a:moveTo>
                  <a:lnTo>
                    <a:pt x="17385" y="1"/>
                  </a:lnTo>
                  <a:cubicBezTo>
                    <a:pt x="17267" y="138"/>
                    <a:pt x="17183" y="249"/>
                    <a:pt x="17092" y="349"/>
                  </a:cubicBezTo>
                  <a:cubicBezTo>
                    <a:pt x="16246" y="1284"/>
                    <a:pt x="15088" y="2000"/>
                    <a:pt x="13745" y="2000"/>
                  </a:cubicBezTo>
                  <a:cubicBezTo>
                    <a:pt x="13220" y="2000"/>
                    <a:pt x="12666" y="1890"/>
                    <a:pt x="12092" y="1642"/>
                  </a:cubicBezTo>
                  <a:cubicBezTo>
                    <a:pt x="11679" y="1459"/>
                    <a:pt x="11221" y="1371"/>
                    <a:pt x="10780" y="1261"/>
                  </a:cubicBezTo>
                  <a:cubicBezTo>
                    <a:pt x="10666" y="1233"/>
                    <a:pt x="10557" y="1219"/>
                    <a:pt x="10452" y="1219"/>
                  </a:cubicBezTo>
                  <a:cubicBezTo>
                    <a:pt x="10086" y="1219"/>
                    <a:pt x="9781" y="1393"/>
                    <a:pt x="9524" y="1724"/>
                  </a:cubicBezTo>
                  <a:cubicBezTo>
                    <a:pt x="9288" y="2027"/>
                    <a:pt x="9032" y="2311"/>
                    <a:pt x="8754" y="2576"/>
                  </a:cubicBezTo>
                  <a:cubicBezTo>
                    <a:pt x="7891" y="3401"/>
                    <a:pt x="6926" y="3878"/>
                    <a:pt x="5808" y="3878"/>
                  </a:cubicBezTo>
                  <a:cubicBezTo>
                    <a:pt x="5496" y="3878"/>
                    <a:pt x="5172" y="3841"/>
                    <a:pt x="4835" y="3764"/>
                  </a:cubicBezTo>
                  <a:cubicBezTo>
                    <a:pt x="4359" y="3653"/>
                    <a:pt x="3855" y="3636"/>
                    <a:pt x="3365" y="3617"/>
                  </a:cubicBezTo>
                  <a:cubicBezTo>
                    <a:pt x="3339" y="3616"/>
                    <a:pt x="3314" y="3616"/>
                    <a:pt x="3289" y="3616"/>
                  </a:cubicBezTo>
                  <a:cubicBezTo>
                    <a:pt x="2668" y="3616"/>
                    <a:pt x="2160" y="3891"/>
                    <a:pt x="1848" y="4438"/>
                  </a:cubicBezTo>
                  <a:cubicBezTo>
                    <a:pt x="1486" y="5070"/>
                    <a:pt x="1146" y="5725"/>
                    <a:pt x="862" y="6395"/>
                  </a:cubicBezTo>
                  <a:cubicBezTo>
                    <a:pt x="647" y="6917"/>
                    <a:pt x="358" y="7325"/>
                    <a:pt x="1" y="7637"/>
                  </a:cubicBezTo>
                  <a:lnTo>
                    <a:pt x="693" y="7715"/>
                  </a:lnTo>
                  <a:cubicBezTo>
                    <a:pt x="1141" y="7284"/>
                    <a:pt x="1705" y="6867"/>
                    <a:pt x="2292" y="6707"/>
                  </a:cubicBezTo>
                  <a:cubicBezTo>
                    <a:pt x="4387" y="6124"/>
                    <a:pt x="6495" y="5542"/>
                    <a:pt x="8631" y="5176"/>
                  </a:cubicBezTo>
                  <a:cubicBezTo>
                    <a:pt x="11037" y="4763"/>
                    <a:pt x="13348" y="4122"/>
                    <a:pt x="15552" y="3108"/>
                  </a:cubicBezTo>
                  <a:cubicBezTo>
                    <a:pt x="16996" y="2444"/>
                    <a:pt x="17550" y="1472"/>
                    <a:pt x="17385" y="1"/>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74" name="Google Shape;1374;p43"/>
            <p:cNvSpPr/>
            <p:nvPr>
              <p:custDataLst>
                <p:tags r:id="rId43"/>
              </p:custDataLst>
            </p:nvPr>
          </p:nvSpPr>
          <p:spPr>
            <a:xfrm>
              <a:off x="7813072" y="1165344"/>
              <a:ext cx="1267296" cy="713659"/>
            </a:xfrm>
            <a:custGeom>
              <a:avLst/>
              <a:gdLst/>
              <a:ahLst/>
              <a:cxnLst/>
              <a:rect l="l" t="t" r="r" b="b"/>
              <a:pathLst>
                <a:path w="23648" h="13317" extrusionOk="0">
                  <a:moveTo>
                    <a:pt x="23290" y="1"/>
                  </a:moveTo>
                  <a:cubicBezTo>
                    <a:pt x="22680" y="432"/>
                    <a:pt x="22166" y="908"/>
                    <a:pt x="21557" y="1202"/>
                  </a:cubicBezTo>
                  <a:cubicBezTo>
                    <a:pt x="20921" y="1509"/>
                    <a:pt x="20238" y="1631"/>
                    <a:pt x="19544" y="1631"/>
                  </a:cubicBezTo>
                  <a:cubicBezTo>
                    <a:pt x="19213" y="1631"/>
                    <a:pt x="18879" y="1604"/>
                    <a:pt x="18546" y="1555"/>
                  </a:cubicBezTo>
                  <a:cubicBezTo>
                    <a:pt x="17730" y="1431"/>
                    <a:pt x="16923" y="1248"/>
                    <a:pt x="16112" y="1115"/>
                  </a:cubicBezTo>
                  <a:cubicBezTo>
                    <a:pt x="15800" y="1065"/>
                    <a:pt x="15496" y="1033"/>
                    <a:pt x="15203" y="1033"/>
                  </a:cubicBezTo>
                  <a:cubicBezTo>
                    <a:pt x="14377" y="1033"/>
                    <a:pt x="13631" y="1284"/>
                    <a:pt x="12995" y="2073"/>
                  </a:cubicBezTo>
                  <a:cubicBezTo>
                    <a:pt x="12477" y="2710"/>
                    <a:pt x="11758" y="3219"/>
                    <a:pt x="11051" y="3659"/>
                  </a:cubicBezTo>
                  <a:cubicBezTo>
                    <a:pt x="10358" y="4087"/>
                    <a:pt x="9578" y="4179"/>
                    <a:pt x="8785" y="4179"/>
                  </a:cubicBezTo>
                  <a:cubicBezTo>
                    <a:pt x="8525" y="4179"/>
                    <a:pt x="8264" y="4169"/>
                    <a:pt x="8003" y="4158"/>
                  </a:cubicBezTo>
                  <a:cubicBezTo>
                    <a:pt x="7675" y="4145"/>
                    <a:pt x="7403" y="4134"/>
                    <a:pt x="7175" y="4134"/>
                  </a:cubicBezTo>
                  <a:cubicBezTo>
                    <a:pt x="6100" y="4134"/>
                    <a:pt x="5994" y="4381"/>
                    <a:pt x="5620" y="5858"/>
                  </a:cubicBezTo>
                  <a:cubicBezTo>
                    <a:pt x="5308" y="7092"/>
                    <a:pt x="4530" y="7807"/>
                    <a:pt x="3470" y="8320"/>
                  </a:cubicBezTo>
                  <a:cubicBezTo>
                    <a:pt x="3173" y="8463"/>
                    <a:pt x="2856" y="8558"/>
                    <a:pt x="2549" y="8682"/>
                  </a:cubicBezTo>
                  <a:cubicBezTo>
                    <a:pt x="2141" y="8847"/>
                    <a:pt x="1720" y="8989"/>
                    <a:pt x="1335" y="9191"/>
                  </a:cubicBezTo>
                  <a:cubicBezTo>
                    <a:pt x="523" y="9617"/>
                    <a:pt x="1" y="11056"/>
                    <a:pt x="395" y="11863"/>
                  </a:cubicBezTo>
                  <a:cubicBezTo>
                    <a:pt x="634" y="12349"/>
                    <a:pt x="981" y="12780"/>
                    <a:pt x="1330" y="13316"/>
                  </a:cubicBezTo>
                  <a:cubicBezTo>
                    <a:pt x="1839" y="11877"/>
                    <a:pt x="2658" y="10937"/>
                    <a:pt x="4167" y="10786"/>
                  </a:cubicBezTo>
                  <a:cubicBezTo>
                    <a:pt x="5212" y="10685"/>
                    <a:pt x="5849" y="10104"/>
                    <a:pt x="6253" y="9155"/>
                  </a:cubicBezTo>
                  <a:cubicBezTo>
                    <a:pt x="6560" y="8431"/>
                    <a:pt x="6922" y="7732"/>
                    <a:pt x="7334" y="7064"/>
                  </a:cubicBezTo>
                  <a:cubicBezTo>
                    <a:pt x="7762" y="6373"/>
                    <a:pt x="8429" y="6006"/>
                    <a:pt x="9255" y="6006"/>
                  </a:cubicBezTo>
                  <a:cubicBezTo>
                    <a:pt x="9261" y="6006"/>
                    <a:pt x="9267" y="6006"/>
                    <a:pt x="9273" y="6006"/>
                  </a:cubicBezTo>
                  <a:cubicBezTo>
                    <a:pt x="9337" y="6007"/>
                    <a:pt x="9401" y="6007"/>
                    <a:pt x="9464" y="6007"/>
                  </a:cubicBezTo>
                  <a:cubicBezTo>
                    <a:pt x="9496" y="6007"/>
                    <a:pt x="9528" y="6007"/>
                    <a:pt x="9560" y="6007"/>
                  </a:cubicBezTo>
                  <a:cubicBezTo>
                    <a:pt x="9944" y="6007"/>
                    <a:pt x="10331" y="6010"/>
                    <a:pt x="10694" y="6101"/>
                  </a:cubicBezTo>
                  <a:cubicBezTo>
                    <a:pt x="11071" y="6199"/>
                    <a:pt x="11429" y="6246"/>
                    <a:pt x="11768" y="6246"/>
                  </a:cubicBezTo>
                  <a:cubicBezTo>
                    <a:pt x="13032" y="6246"/>
                    <a:pt x="14043" y="5595"/>
                    <a:pt x="14874" y="4511"/>
                  </a:cubicBezTo>
                  <a:cubicBezTo>
                    <a:pt x="15361" y="3872"/>
                    <a:pt x="15930" y="3585"/>
                    <a:pt x="16597" y="3585"/>
                  </a:cubicBezTo>
                  <a:cubicBezTo>
                    <a:pt x="16834" y="3585"/>
                    <a:pt x="17083" y="3621"/>
                    <a:pt x="17345" y="3691"/>
                  </a:cubicBezTo>
                  <a:cubicBezTo>
                    <a:pt x="17665" y="3778"/>
                    <a:pt x="17986" y="3856"/>
                    <a:pt x="18289" y="3989"/>
                  </a:cubicBezTo>
                  <a:cubicBezTo>
                    <a:pt x="18849" y="4240"/>
                    <a:pt x="19372" y="4367"/>
                    <a:pt x="19875" y="4367"/>
                  </a:cubicBezTo>
                  <a:cubicBezTo>
                    <a:pt x="20850" y="4367"/>
                    <a:pt x="21745" y="3887"/>
                    <a:pt x="22661" y="2898"/>
                  </a:cubicBezTo>
                  <a:cubicBezTo>
                    <a:pt x="22928" y="2614"/>
                    <a:pt x="23248" y="2376"/>
                    <a:pt x="23647" y="2027"/>
                  </a:cubicBezTo>
                  <a:cubicBezTo>
                    <a:pt x="23537" y="1404"/>
                    <a:pt x="23404" y="651"/>
                    <a:pt x="23290" y="1"/>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75" name="Google Shape;1375;p43"/>
            <p:cNvSpPr/>
            <p:nvPr>
              <p:custDataLst>
                <p:tags r:id="rId44"/>
              </p:custDataLst>
            </p:nvPr>
          </p:nvSpPr>
          <p:spPr>
            <a:xfrm>
              <a:off x="7726631" y="1056342"/>
              <a:ext cx="1308293" cy="651923"/>
            </a:xfrm>
            <a:custGeom>
              <a:avLst/>
              <a:gdLst/>
              <a:ahLst/>
              <a:cxnLst/>
              <a:rect l="l" t="t" r="r" b="b"/>
              <a:pathLst>
                <a:path w="24413" h="12165" extrusionOk="0">
                  <a:moveTo>
                    <a:pt x="15355" y="1"/>
                  </a:moveTo>
                  <a:cubicBezTo>
                    <a:pt x="15061" y="1"/>
                    <a:pt x="14768" y="145"/>
                    <a:pt x="14393" y="443"/>
                  </a:cubicBezTo>
                  <a:cubicBezTo>
                    <a:pt x="13695" y="1003"/>
                    <a:pt x="13123" y="1709"/>
                    <a:pt x="12445" y="2291"/>
                  </a:cubicBezTo>
                  <a:cubicBezTo>
                    <a:pt x="10953" y="3586"/>
                    <a:pt x="10725" y="3893"/>
                    <a:pt x="9645" y="3893"/>
                  </a:cubicBezTo>
                  <a:cubicBezTo>
                    <a:pt x="9264" y="3893"/>
                    <a:pt x="8779" y="3855"/>
                    <a:pt x="8095" y="3809"/>
                  </a:cubicBezTo>
                  <a:cubicBezTo>
                    <a:pt x="7926" y="3798"/>
                    <a:pt x="7766" y="3792"/>
                    <a:pt x="7614" y="3792"/>
                  </a:cubicBezTo>
                  <a:cubicBezTo>
                    <a:pt x="5784" y="3792"/>
                    <a:pt x="5087" y="4585"/>
                    <a:pt x="4799" y="6261"/>
                  </a:cubicBezTo>
                  <a:cubicBezTo>
                    <a:pt x="4557" y="7654"/>
                    <a:pt x="4378" y="7764"/>
                    <a:pt x="3002" y="8052"/>
                  </a:cubicBezTo>
                  <a:cubicBezTo>
                    <a:pt x="1224" y="8428"/>
                    <a:pt x="0" y="10486"/>
                    <a:pt x="1229" y="12164"/>
                  </a:cubicBezTo>
                  <a:cubicBezTo>
                    <a:pt x="1476" y="11228"/>
                    <a:pt x="2118" y="10665"/>
                    <a:pt x="2961" y="10303"/>
                  </a:cubicBezTo>
                  <a:cubicBezTo>
                    <a:pt x="3465" y="10088"/>
                    <a:pt x="3988" y="9909"/>
                    <a:pt x="4492" y="9693"/>
                  </a:cubicBezTo>
                  <a:cubicBezTo>
                    <a:pt x="5495" y="9267"/>
                    <a:pt x="6307" y="8672"/>
                    <a:pt x="6495" y="7494"/>
                  </a:cubicBezTo>
                  <a:cubicBezTo>
                    <a:pt x="6545" y="7191"/>
                    <a:pt x="6698" y="6902"/>
                    <a:pt x="6793" y="6609"/>
                  </a:cubicBezTo>
                  <a:cubicBezTo>
                    <a:pt x="7074" y="5749"/>
                    <a:pt x="7680" y="5367"/>
                    <a:pt x="8552" y="5367"/>
                  </a:cubicBezTo>
                  <a:cubicBezTo>
                    <a:pt x="8563" y="5367"/>
                    <a:pt x="8574" y="5367"/>
                    <a:pt x="8585" y="5367"/>
                  </a:cubicBezTo>
                  <a:cubicBezTo>
                    <a:pt x="8767" y="5370"/>
                    <a:pt x="8949" y="5392"/>
                    <a:pt x="9128" y="5392"/>
                  </a:cubicBezTo>
                  <a:cubicBezTo>
                    <a:pt x="9184" y="5392"/>
                    <a:pt x="9240" y="5390"/>
                    <a:pt x="9296" y="5385"/>
                  </a:cubicBezTo>
                  <a:cubicBezTo>
                    <a:pt x="10184" y="5307"/>
                    <a:pt x="11088" y="5297"/>
                    <a:pt x="11949" y="5105"/>
                  </a:cubicBezTo>
                  <a:cubicBezTo>
                    <a:pt x="12940" y="4881"/>
                    <a:pt x="13590" y="4075"/>
                    <a:pt x="14223" y="3350"/>
                  </a:cubicBezTo>
                  <a:cubicBezTo>
                    <a:pt x="14920" y="2559"/>
                    <a:pt x="15745" y="2245"/>
                    <a:pt x="16674" y="2245"/>
                  </a:cubicBezTo>
                  <a:cubicBezTo>
                    <a:pt x="16874" y="2245"/>
                    <a:pt x="17080" y="2260"/>
                    <a:pt x="17290" y="2287"/>
                  </a:cubicBezTo>
                  <a:cubicBezTo>
                    <a:pt x="18435" y="2434"/>
                    <a:pt x="19563" y="2718"/>
                    <a:pt x="20708" y="2801"/>
                  </a:cubicBezTo>
                  <a:cubicBezTo>
                    <a:pt x="20901" y="2815"/>
                    <a:pt x="21093" y="2823"/>
                    <a:pt x="21283" y="2823"/>
                  </a:cubicBezTo>
                  <a:cubicBezTo>
                    <a:pt x="22421" y="2823"/>
                    <a:pt x="23484" y="2524"/>
                    <a:pt x="24210" y="1448"/>
                  </a:cubicBezTo>
                  <a:cubicBezTo>
                    <a:pt x="24330" y="1279"/>
                    <a:pt x="24412" y="967"/>
                    <a:pt x="24339" y="798"/>
                  </a:cubicBezTo>
                  <a:cubicBezTo>
                    <a:pt x="24222" y="534"/>
                    <a:pt x="24006" y="326"/>
                    <a:pt x="23704" y="326"/>
                  </a:cubicBezTo>
                  <a:cubicBezTo>
                    <a:pt x="23638" y="326"/>
                    <a:pt x="23569" y="336"/>
                    <a:pt x="23495" y="357"/>
                  </a:cubicBezTo>
                  <a:cubicBezTo>
                    <a:pt x="23234" y="430"/>
                    <a:pt x="22982" y="544"/>
                    <a:pt x="22716" y="622"/>
                  </a:cubicBezTo>
                  <a:cubicBezTo>
                    <a:pt x="21661" y="925"/>
                    <a:pt x="20617" y="1265"/>
                    <a:pt x="19549" y="1498"/>
                  </a:cubicBezTo>
                  <a:cubicBezTo>
                    <a:pt x="19337" y="1545"/>
                    <a:pt x="19132" y="1566"/>
                    <a:pt x="18933" y="1566"/>
                  </a:cubicBezTo>
                  <a:cubicBezTo>
                    <a:pt x="17972" y="1566"/>
                    <a:pt x="17154" y="1058"/>
                    <a:pt x="16368" y="462"/>
                  </a:cubicBezTo>
                  <a:cubicBezTo>
                    <a:pt x="15968" y="158"/>
                    <a:pt x="15661" y="1"/>
                    <a:pt x="15355" y="1"/>
                  </a:cubicBez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76" name="Google Shape;1376;p43"/>
            <p:cNvSpPr/>
            <p:nvPr>
              <p:custDataLst>
                <p:tags r:id="rId45"/>
              </p:custDataLst>
            </p:nvPr>
          </p:nvSpPr>
          <p:spPr>
            <a:xfrm>
              <a:off x="8848657" y="1980992"/>
              <a:ext cx="161949" cy="183921"/>
            </a:xfrm>
            <a:custGeom>
              <a:avLst/>
              <a:gdLst/>
              <a:ahLst/>
              <a:cxnLst/>
              <a:rect l="l" t="t" r="r" b="b"/>
              <a:pathLst>
                <a:path w="3022" h="3432" extrusionOk="0">
                  <a:moveTo>
                    <a:pt x="1470" y="0"/>
                  </a:moveTo>
                  <a:cubicBezTo>
                    <a:pt x="1271" y="0"/>
                    <a:pt x="1075" y="62"/>
                    <a:pt x="894" y="236"/>
                  </a:cubicBezTo>
                  <a:cubicBezTo>
                    <a:pt x="345" y="778"/>
                    <a:pt x="1" y="1437"/>
                    <a:pt x="28" y="2235"/>
                  </a:cubicBezTo>
                  <a:cubicBezTo>
                    <a:pt x="52" y="2950"/>
                    <a:pt x="571" y="3432"/>
                    <a:pt x="1235" y="3432"/>
                  </a:cubicBezTo>
                  <a:cubicBezTo>
                    <a:pt x="1332" y="3432"/>
                    <a:pt x="1433" y="3421"/>
                    <a:pt x="1536" y="3399"/>
                  </a:cubicBezTo>
                  <a:cubicBezTo>
                    <a:pt x="2380" y="3225"/>
                    <a:pt x="3012" y="2419"/>
                    <a:pt x="3012" y="1529"/>
                  </a:cubicBezTo>
                  <a:cubicBezTo>
                    <a:pt x="3021" y="934"/>
                    <a:pt x="2811" y="438"/>
                    <a:pt x="2237" y="204"/>
                  </a:cubicBezTo>
                  <a:cubicBezTo>
                    <a:pt x="1992" y="104"/>
                    <a:pt x="1728" y="0"/>
                    <a:pt x="1470" y="0"/>
                  </a:cubicBezTo>
                  <a:close/>
                </a:path>
              </a:pathLst>
            </a:custGeom>
            <a:solidFill>
              <a:srgbClr val="FEB8B3"/>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77" name="Google Shape;1377;p43"/>
            <p:cNvSpPr/>
            <p:nvPr>
              <p:custDataLst>
                <p:tags r:id="rId46"/>
              </p:custDataLst>
            </p:nvPr>
          </p:nvSpPr>
          <p:spPr>
            <a:xfrm>
              <a:off x="6742867" y="3928042"/>
              <a:ext cx="2231059" cy="2000085"/>
            </a:xfrm>
            <a:custGeom>
              <a:avLst/>
              <a:gdLst/>
              <a:ahLst/>
              <a:cxnLst/>
              <a:rect l="l" t="t" r="r" b="b"/>
              <a:pathLst>
                <a:path w="41632" h="37322" extrusionOk="0">
                  <a:moveTo>
                    <a:pt x="6770" y="5302"/>
                  </a:moveTo>
                  <a:cubicBezTo>
                    <a:pt x="6864" y="5302"/>
                    <a:pt x="7000" y="5364"/>
                    <a:pt x="7045" y="5431"/>
                  </a:cubicBezTo>
                  <a:cubicBezTo>
                    <a:pt x="7095" y="5513"/>
                    <a:pt x="7085" y="5697"/>
                    <a:pt x="7026" y="5784"/>
                  </a:cubicBezTo>
                  <a:lnTo>
                    <a:pt x="7027" y="5784"/>
                  </a:lnTo>
                  <a:cubicBezTo>
                    <a:pt x="6158" y="6984"/>
                    <a:pt x="5285" y="8177"/>
                    <a:pt x="4408" y="9364"/>
                  </a:cubicBezTo>
                  <a:cubicBezTo>
                    <a:pt x="4363" y="9428"/>
                    <a:pt x="4275" y="9465"/>
                    <a:pt x="4207" y="9515"/>
                  </a:cubicBezTo>
                  <a:lnTo>
                    <a:pt x="4056" y="9460"/>
                  </a:lnTo>
                  <a:cubicBezTo>
                    <a:pt x="4144" y="9066"/>
                    <a:pt x="4148" y="8630"/>
                    <a:pt x="4336" y="8296"/>
                  </a:cubicBezTo>
                  <a:cubicBezTo>
                    <a:pt x="4817" y="7420"/>
                    <a:pt x="5347" y="6574"/>
                    <a:pt x="5922" y="5757"/>
                  </a:cubicBezTo>
                  <a:cubicBezTo>
                    <a:pt x="6078" y="5527"/>
                    <a:pt x="6435" y="5426"/>
                    <a:pt x="6715" y="5312"/>
                  </a:cubicBezTo>
                  <a:cubicBezTo>
                    <a:pt x="6730" y="5305"/>
                    <a:pt x="6749" y="5302"/>
                    <a:pt x="6770" y="5302"/>
                  </a:cubicBezTo>
                  <a:close/>
                  <a:moveTo>
                    <a:pt x="6657" y="8539"/>
                  </a:moveTo>
                  <a:cubicBezTo>
                    <a:pt x="6676" y="8539"/>
                    <a:pt x="6694" y="8542"/>
                    <a:pt x="6710" y="8548"/>
                  </a:cubicBezTo>
                  <a:cubicBezTo>
                    <a:pt x="6797" y="8580"/>
                    <a:pt x="6885" y="8787"/>
                    <a:pt x="6866" y="8897"/>
                  </a:cubicBezTo>
                  <a:cubicBezTo>
                    <a:pt x="6779" y="9343"/>
                    <a:pt x="6669" y="9785"/>
                    <a:pt x="6536" y="10221"/>
                  </a:cubicBezTo>
                  <a:cubicBezTo>
                    <a:pt x="6138" y="11504"/>
                    <a:pt x="5821" y="12787"/>
                    <a:pt x="6073" y="14148"/>
                  </a:cubicBezTo>
                  <a:cubicBezTo>
                    <a:pt x="6092" y="14236"/>
                    <a:pt x="6023" y="14341"/>
                    <a:pt x="5995" y="14437"/>
                  </a:cubicBezTo>
                  <a:cubicBezTo>
                    <a:pt x="5922" y="14451"/>
                    <a:pt x="5849" y="14470"/>
                    <a:pt x="5776" y="14483"/>
                  </a:cubicBezTo>
                  <a:cubicBezTo>
                    <a:pt x="5593" y="13969"/>
                    <a:pt x="5312" y="13466"/>
                    <a:pt x="5244" y="12938"/>
                  </a:cubicBezTo>
                  <a:cubicBezTo>
                    <a:pt x="5056" y="11508"/>
                    <a:pt x="5514" y="10198"/>
                    <a:pt x="6138" y="8937"/>
                  </a:cubicBezTo>
                  <a:cubicBezTo>
                    <a:pt x="6187" y="8841"/>
                    <a:pt x="6242" y="8726"/>
                    <a:pt x="6330" y="8671"/>
                  </a:cubicBezTo>
                  <a:cubicBezTo>
                    <a:pt x="6425" y="8610"/>
                    <a:pt x="6557" y="8539"/>
                    <a:pt x="6657" y="8539"/>
                  </a:cubicBezTo>
                  <a:close/>
                  <a:moveTo>
                    <a:pt x="3915" y="11449"/>
                  </a:moveTo>
                  <a:cubicBezTo>
                    <a:pt x="3974" y="11683"/>
                    <a:pt x="4098" y="11921"/>
                    <a:pt x="4079" y="12145"/>
                  </a:cubicBezTo>
                  <a:lnTo>
                    <a:pt x="4080" y="12147"/>
                  </a:lnTo>
                  <a:cubicBezTo>
                    <a:pt x="3997" y="13489"/>
                    <a:pt x="3883" y="14832"/>
                    <a:pt x="3776" y="16174"/>
                  </a:cubicBezTo>
                  <a:cubicBezTo>
                    <a:pt x="3754" y="16445"/>
                    <a:pt x="3713" y="16710"/>
                    <a:pt x="3681" y="16981"/>
                  </a:cubicBezTo>
                  <a:cubicBezTo>
                    <a:pt x="3616" y="17009"/>
                    <a:pt x="3557" y="17036"/>
                    <a:pt x="3493" y="17064"/>
                  </a:cubicBezTo>
                  <a:cubicBezTo>
                    <a:pt x="3342" y="16839"/>
                    <a:pt x="3107" y="16637"/>
                    <a:pt x="3052" y="16390"/>
                  </a:cubicBezTo>
                  <a:cubicBezTo>
                    <a:pt x="2714" y="14813"/>
                    <a:pt x="2888" y="13269"/>
                    <a:pt x="3479" y="11775"/>
                  </a:cubicBezTo>
                  <a:cubicBezTo>
                    <a:pt x="3534" y="11632"/>
                    <a:pt x="3764" y="11554"/>
                    <a:pt x="3915" y="11449"/>
                  </a:cubicBezTo>
                  <a:close/>
                  <a:moveTo>
                    <a:pt x="34652" y="22871"/>
                  </a:moveTo>
                  <a:lnTo>
                    <a:pt x="34858" y="22953"/>
                  </a:lnTo>
                  <a:lnTo>
                    <a:pt x="34858" y="22955"/>
                  </a:lnTo>
                  <a:cubicBezTo>
                    <a:pt x="34546" y="23866"/>
                    <a:pt x="34248" y="24787"/>
                    <a:pt x="33904" y="25690"/>
                  </a:cubicBezTo>
                  <a:cubicBezTo>
                    <a:pt x="33853" y="25818"/>
                    <a:pt x="33592" y="25911"/>
                    <a:pt x="33418" y="25934"/>
                  </a:cubicBezTo>
                  <a:cubicBezTo>
                    <a:pt x="33417" y="25934"/>
                    <a:pt x="33415" y="25934"/>
                    <a:pt x="33414" y="25934"/>
                  </a:cubicBezTo>
                  <a:cubicBezTo>
                    <a:pt x="33339" y="25934"/>
                    <a:pt x="33153" y="25693"/>
                    <a:pt x="33171" y="25599"/>
                  </a:cubicBezTo>
                  <a:cubicBezTo>
                    <a:pt x="33377" y="24531"/>
                    <a:pt x="33776" y="23563"/>
                    <a:pt x="34652" y="22871"/>
                  </a:cubicBezTo>
                  <a:close/>
                  <a:moveTo>
                    <a:pt x="37801" y="22793"/>
                  </a:moveTo>
                  <a:lnTo>
                    <a:pt x="37801" y="22793"/>
                  </a:lnTo>
                  <a:cubicBezTo>
                    <a:pt x="37641" y="23976"/>
                    <a:pt x="37374" y="25094"/>
                    <a:pt x="36540" y="25975"/>
                  </a:cubicBezTo>
                  <a:cubicBezTo>
                    <a:pt x="36430" y="26089"/>
                    <a:pt x="36192" y="26089"/>
                    <a:pt x="36013" y="26140"/>
                  </a:cubicBezTo>
                  <a:cubicBezTo>
                    <a:pt x="35985" y="25988"/>
                    <a:pt x="35880" y="25791"/>
                    <a:pt x="35939" y="25690"/>
                  </a:cubicBezTo>
                  <a:cubicBezTo>
                    <a:pt x="36457" y="24777"/>
                    <a:pt x="37003" y="23879"/>
                    <a:pt x="37548" y="22981"/>
                  </a:cubicBezTo>
                  <a:cubicBezTo>
                    <a:pt x="37599" y="22899"/>
                    <a:pt x="37713" y="22858"/>
                    <a:pt x="37801" y="22793"/>
                  </a:cubicBezTo>
                  <a:close/>
                  <a:moveTo>
                    <a:pt x="34776" y="28921"/>
                  </a:moveTo>
                  <a:cubicBezTo>
                    <a:pt x="34804" y="28921"/>
                    <a:pt x="34847" y="28933"/>
                    <a:pt x="34923" y="28940"/>
                  </a:cubicBezTo>
                  <a:cubicBezTo>
                    <a:pt x="34894" y="29096"/>
                    <a:pt x="34908" y="29270"/>
                    <a:pt x="34835" y="29394"/>
                  </a:cubicBezTo>
                  <a:cubicBezTo>
                    <a:pt x="34418" y="30141"/>
                    <a:pt x="34001" y="30883"/>
                    <a:pt x="33543" y="31603"/>
                  </a:cubicBezTo>
                  <a:cubicBezTo>
                    <a:pt x="33432" y="31777"/>
                    <a:pt x="33171" y="31906"/>
                    <a:pt x="32956" y="31956"/>
                  </a:cubicBezTo>
                  <a:cubicBezTo>
                    <a:pt x="32928" y="31963"/>
                    <a:pt x="32900" y="31966"/>
                    <a:pt x="32873" y="31966"/>
                  </a:cubicBezTo>
                  <a:cubicBezTo>
                    <a:pt x="32651" y="31966"/>
                    <a:pt x="32473" y="31763"/>
                    <a:pt x="32617" y="31571"/>
                  </a:cubicBezTo>
                  <a:cubicBezTo>
                    <a:pt x="33299" y="30667"/>
                    <a:pt x="33676" y="29508"/>
                    <a:pt x="34753" y="28926"/>
                  </a:cubicBezTo>
                  <a:cubicBezTo>
                    <a:pt x="34759" y="28922"/>
                    <a:pt x="34767" y="28921"/>
                    <a:pt x="34776" y="28921"/>
                  </a:cubicBezTo>
                  <a:close/>
                  <a:moveTo>
                    <a:pt x="13226" y="0"/>
                  </a:moveTo>
                  <a:cubicBezTo>
                    <a:pt x="12865" y="0"/>
                    <a:pt x="12500" y="17"/>
                    <a:pt x="12133" y="45"/>
                  </a:cubicBezTo>
                  <a:cubicBezTo>
                    <a:pt x="10721" y="151"/>
                    <a:pt x="9497" y="798"/>
                    <a:pt x="8282" y="1430"/>
                  </a:cubicBezTo>
                  <a:cubicBezTo>
                    <a:pt x="5821" y="2708"/>
                    <a:pt x="3782" y="4446"/>
                    <a:pt x="2535" y="6972"/>
                  </a:cubicBezTo>
                  <a:cubicBezTo>
                    <a:pt x="2068" y="7921"/>
                    <a:pt x="1710" y="8928"/>
                    <a:pt x="1343" y="9923"/>
                  </a:cubicBezTo>
                  <a:cubicBezTo>
                    <a:pt x="0" y="13604"/>
                    <a:pt x="793" y="17073"/>
                    <a:pt x="2627" y="20319"/>
                  </a:cubicBezTo>
                  <a:cubicBezTo>
                    <a:pt x="4162" y="23027"/>
                    <a:pt x="6458" y="25113"/>
                    <a:pt x="8906" y="27019"/>
                  </a:cubicBezTo>
                  <a:cubicBezTo>
                    <a:pt x="11738" y="29224"/>
                    <a:pt x="14828" y="31094"/>
                    <a:pt x="17417" y="33606"/>
                  </a:cubicBezTo>
                  <a:cubicBezTo>
                    <a:pt x="17472" y="33657"/>
                    <a:pt x="17541" y="33689"/>
                    <a:pt x="17592" y="33740"/>
                  </a:cubicBezTo>
                  <a:cubicBezTo>
                    <a:pt x="18210" y="34335"/>
                    <a:pt x="18825" y="34935"/>
                    <a:pt x="19443" y="35532"/>
                  </a:cubicBezTo>
                  <a:cubicBezTo>
                    <a:pt x="19801" y="35875"/>
                    <a:pt x="20131" y="36246"/>
                    <a:pt x="20520" y="36549"/>
                  </a:cubicBezTo>
                  <a:cubicBezTo>
                    <a:pt x="21139" y="37023"/>
                    <a:pt x="21867" y="37321"/>
                    <a:pt x="22584" y="37321"/>
                  </a:cubicBezTo>
                  <a:cubicBezTo>
                    <a:pt x="23434" y="37321"/>
                    <a:pt x="24269" y="36902"/>
                    <a:pt x="24893" y="35861"/>
                  </a:cubicBezTo>
                  <a:cubicBezTo>
                    <a:pt x="25163" y="35412"/>
                    <a:pt x="25630" y="35055"/>
                    <a:pt x="26076" y="34752"/>
                  </a:cubicBezTo>
                  <a:cubicBezTo>
                    <a:pt x="26291" y="34606"/>
                    <a:pt x="26490" y="34537"/>
                    <a:pt x="26680" y="34537"/>
                  </a:cubicBezTo>
                  <a:cubicBezTo>
                    <a:pt x="26966" y="34537"/>
                    <a:pt x="27229" y="34697"/>
                    <a:pt x="27483" y="34995"/>
                  </a:cubicBezTo>
                  <a:cubicBezTo>
                    <a:pt x="27671" y="35219"/>
                    <a:pt x="27817" y="35481"/>
                    <a:pt x="28009" y="35696"/>
                  </a:cubicBezTo>
                  <a:cubicBezTo>
                    <a:pt x="28239" y="35953"/>
                    <a:pt x="28464" y="36260"/>
                    <a:pt x="28756" y="36411"/>
                  </a:cubicBezTo>
                  <a:cubicBezTo>
                    <a:pt x="29679" y="36879"/>
                    <a:pt x="30674" y="37095"/>
                    <a:pt x="31718" y="37122"/>
                  </a:cubicBezTo>
                  <a:cubicBezTo>
                    <a:pt x="31745" y="37123"/>
                    <a:pt x="31772" y="37123"/>
                    <a:pt x="31798" y="37123"/>
                  </a:cubicBezTo>
                  <a:cubicBezTo>
                    <a:pt x="32941" y="37123"/>
                    <a:pt x="33517" y="36458"/>
                    <a:pt x="34023" y="35509"/>
                  </a:cubicBezTo>
                  <a:cubicBezTo>
                    <a:pt x="35083" y="33505"/>
                    <a:pt x="36219" y="31544"/>
                    <a:pt x="37356" y="29586"/>
                  </a:cubicBezTo>
                  <a:cubicBezTo>
                    <a:pt x="38264" y="28019"/>
                    <a:pt x="39235" y="26493"/>
                    <a:pt x="40147" y="24930"/>
                  </a:cubicBezTo>
                  <a:cubicBezTo>
                    <a:pt x="40473" y="24379"/>
                    <a:pt x="40596" y="23664"/>
                    <a:pt x="41023" y="23233"/>
                  </a:cubicBezTo>
                  <a:cubicBezTo>
                    <a:pt x="41527" y="22720"/>
                    <a:pt x="41454" y="22139"/>
                    <a:pt x="41632" y="21592"/>
                  </a:cubicBezTo>
                  <a:cubicBezTo>
                    <a:pt x="41252" y="21428"/>
                    <a:pt x="40904" y="21308"/>
                    <a:pt x="40591" y="21125"/>
                  </a:cubicBezTo>
                  <a:cubicBezTo>
                    <a:pt x="40444" y="21038"/>
                    <a:pt x="40289" y="20822"/>
                    <a:pt x="40280" y="20662"/>
                  </a:cubicBezTo>
                  <a:cubicBezTo>
                    <a:pt x="40256" y="20218"/>
                    <a:pt x="40334" y="19773"/>
                    <a:pt x="40330" y="19329"/>
                  </a:cubicBezTo>
                  <a:cubicBezTo>
                    <a:pt x="40294" y="15807"/>
                    <a:pt x="40258" y="12288"/>
                    <a:pt x="40220" y="8773"/>
                  </a:cubicBezTo>
                  <a:cubicBezTo>
                    <a:pt x="40220" y="8571"/>
                    <a:pt x="40220" y="8350"/>
                    <a:pt x="40303" y="8182"/>
                  </a:cubicBezTo>
                  <a:cubicBezTo>
                    <a:pt x="40350" y="8072"/>
                    <a:pt x="40464" y="7948"/>
                    <a:pt x="40569" y="7888"/>
                  </a:cubicBezTo>
                  <a:lnTo>
                    <a:pt x="40504" y="7595"/>
                  </a:lnTo>
                  <a:cubicBezTo>
                    <a:pt x="40036" y="7688"/>
                    <a:pt x="39566" y="7774"/>
                    <a:pt x="39097" y="7774"/>
                  </a:cubicBezTo>
                  <a:cubicBezTo>
                    <a:pt x="39062" y="7774"/>
                    <a:pt x="39027" y="7773"/>
                    <a:pt x="38992" y="7772"/>
                  </a:cubicBezTo>
                  <a:cubicBezTo>
                    <a:pt x="35862" y="7704"/>
                    <a:pt x="32721" y="7713"/>
                    <a:pt x="29605" y="7443"/>
                  </a:cubicBezTo>
                  <a:cubicBezTo>
                    <a:pt x="26131" y="7145"/>
                    <a:pt x="22977" y="5931"/>
                    <a:pt x="20548" y="3262"/>
                  </a:cubicBezTo>
                  <a:cubicBezTo>
                    <a:pt x="20489" y="3194"/>
                    <a:pt x="20411" y="3140"/>
                    <a:pt x="20333" y="3093"/>
                  </a:cubicBezTo>
                  <a:cubicBezTo>
                    <a:pt x="19246" y="2383"/>
                    <a:pt x="18164" y="1663"/>
                    <a:pt x="17064" y="980"/>
                  </a:cubicBezTo>
                  <a:cubicBezTo>
                    <a:pt x="15869" y="233"/>
                    <a:pt x="14569" y="0"/>
                    <a:pt x="13226" y="0"/>
                  </a:cubicBezTo>
                  <a:close/>
                </a:path>
              </a:pathLst>
            </a:custGeom>
            <a:solidFill>
              <a:srgbClr val="FEB8B3"/>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78" name="Google Shape;1378;p43"/>
            <p:cNvSpPr/>
            <p:nvPr>
              <p:custDataLst>
                <p:tags r:id="rId47"/>
              </p:custDataLst>
            </p:nvPr>
          </p:nvSpPr>
          <p:spPr>
            <a:xfrm>
              <a:off x="8752891" y="1773221"/>
              <a:ext cx="109109" cy="162807"/>
            </a:xfrm>
            <a:custGeom>
              <a:avLst/>
              <a:gdLst/>
              <a:ahLst/>
              <a:cxnLst/>
              <a:rect l="l" t="t" r="r" b="b"/>
              <a:pathLst>
                <a:path w="2036" h="3038" extrusionOk="0">
                  <a:moveTo>
                    <a:pt x="720" y="0"/>
                  </a:moveTo>
                  <a:cubicBezTo>
                    <a:pt x="420" y="0"/>
                    <a:pt x="152" y="197"/>
                    <a:pt x="92" y="557"/>
                  </a:cubicBezTo>
                  <a:cubicBezTo>
                    <a:pt x="1" y="1079"/>
                    <a:pt x="18" y="1648"/>
                    <a:pt x="111" y="2171"/>
                  </a:cubicBezTo>
                  <a:cubicBezTo>
                    <a:pt x="213" y="2763"/>
                    <a:pt x="534" y="3038"/>
                    <a:pt x="1003" y="3038"/>
                  </a:cubicBezTo>
                  <a:cubicBezTo>
                    <a:pt x="1075" y="3038"/>
                    <a:pt x="1150" y="3031"/>
                    <a:pt x="1228" y="3019"/>
                  </a:cubicBezTo>
                  <a:cubicBezTo>
                    <a:pt x="1765" y="2931"/>
                    <a:pt x="2035" y="2550"/>
                    <a:pt x="2027" y="1735"/>
                  </a:cubicBezTo>
                  <a:cubicBezTo>
                    <a:pt x="2008" y="1217"/>
                    <a:pt x="1760" y="640"/>
                    <a:pt x="1242" y="204"/>
                  </a:cubicBezTo>
                  <a:cubicBezTo>
                    <a:pt x="1080" y="66"/>
                    <a:pt x="894" y="0"/>
                    <a:pt x="720" y="0"/>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79" name="Google Shape;1379;p43"/>
            <p:cNvSpPr/>
            <p:nvPr>
              <p:custDataLst>
                <p:tags r:id="rId48"/>
              </p:custDataLst>
            </p:nvPr>
          </p:nvSpPr>
          <p:spPr>
            <a:xfrm>
              <a:off x="8556587" y="2207251"/>
              <a:ext cx="233652" cy="160073"/>
            </a:xfrm>
            <a:custGeom>
              <a:avLst/>
              <a:gdLst/>
              <a:ahLst/>
              <a:cxnLst/>
              <a:rect l="l" t="t" r="r" b="b"/>
              <a:pathLst>
                <a:path w="4360" h="2987" extrusionOk="0">
                  <a:moveTo>
                    <a:pt x="3768" y="1"/>
                  </a:moveTo>
                  <a:cubicBezTo>
                    <a:pt x="3629" y="1"/>
                    <a:pt x="3428" y="148"/>
                    <a:pt x="3333" y="278"/>
                  </a:cubicBezTo>
                  <a:cubicBezTo>
                    <a:pt x="3223" y="429"/>
                    <a:pt x="3242" y="677"/>
                    <a:pt x="3141" y="841"/>
                  </a:cubicBezTo>
                  <a:cubicBezTo>
                    <a:pt x="2716" y="1542"/>
                    <a:pt x="2329" y="2027"/>
                    <a:pt x="1856" y="2027"/>
                  </a:cubicBezTo>
                  <a:cubicBezTo>
                    <a:pt x="1552" y="2027"/>
                    <a:pt x="1214" y="1828"/>
                    <a:pt x="808" y="1359"/>
                  </a:cubicBezTo>
                  <a:cubicBezTo>
                    <a:pt x="770" y="1317"/>
                    <a:pt x="739" y="1254"/>
                    <a:pt x="693" y="1239"/>
                  </a:cubicBezTo>
                  <a:cubicBezTo>
                    <a:pt x="501" y="1189"/>
                    <a:pt x="308" y="1153"/>
                    <a:pt x="110" y="1111"/>
                  </a:cubicBezTo>
                  <a:cubicBezTo>
                    <a:pt x="88" y="1294"/>
                    <a:pt x="0" y="1500"/>
                    <a:pt x="55" y="1657"/>
                  </a:cubicBezTo>
                  <a:cubicBezTo>
                    <a:pt x="294" y="2340"/>
                    <a:pt x="1262" y="2987"/>
                    <a:pt x="1990" y="2987"/>
                  </a:cubicBezTo>
                  <a:cubicBezTo>
                    <a:pt x="2958" y="2987"/>
                    <a:pt x="4359" y="1327"/>
                    <a:pt x="4159" y="396"/>
                  </a:cubicBezTo>
                  <a:cubicBezTo>
                    <a:pt x="4121" y="241"/>
                    <a:pt x="3934" y="25"/>
                    <a:pt x="3791" y="2"/>
                  </a:cubicBezTo>
                  <a:cubicBezTo>
                    <a:pt x="3784" y="1"/>
                    <a:pt x="3776" y="1"/>
                    <a:pt x="3768"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80" name="Google Shape;1380;p43"/>
            <p:cNvSpPr/>
            <p:nvPr>
              <p:custDataLst>
                <p:tags r:id="rId49"/>
              </p:custDataLst>
            </p:nvPr>
          </p:nvSpPr>
          <p:spPr>
            <a:xfrm>
              <a:off x="8665697" y="5149529"/>
              <a:ext cx="102947" cy="179312"/>
            </a:xfrm>
            <a:custGeom>
              <a:avLst/>
              <a:gdLst/>
              <a:ahLst/>
              <a:cxnLst/>
              <a:rect l="l" t="t" r="r" b="b"/>
              <a:pathLst>
                <a:path w="1921" h="3345" extrusionOk="0">
                  <a:moveTo>
                    <a:pt x="1921" y="0"/>
                  </a:moveTo>
                  <a:lnTo>
                    <a:pt x="1921" y="0"/>
                  </a:lnTo>
                  <a:cubicBezTo>
                    <a:pt x="1833" y="65"/>
                    <a:pt x="1719" y="107"/>
                    <a:pt x="1668" y="189"/>
                  </a:cubicBezTo>
                  <a:cubicBezTo>
                    <a:pt x="1123" y="1087"/>
                    <a:pt x="577" y="1986"/>
                    <a:pt x="59" y="2897"/>
                  </a:cubicBezTo>
                  <a:cubicBezTo>
                    <a:pt x="0" y="2998"/>
                    <a:pt x="105" y="3195"/>
                    <a:pt x="133" y="3346"/>
                  </a:cubicBezTo>
                  <a:cubicBezTo>
                    <a:pt x="312" y="3296"/>
                    <a:pt x="551" y="3296"/>
                    <a:pt x="660" y="3181"/>
                  </a:cubicBezTo>
                  <a:cubicBezTo>
                    <a:pt x="1494" y="2301"/>
                    <a:pt x="1761" y="1183"/>
                    <a:pt x="1921" y="0"/>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81" name="Google Shape;1381;p43"/>
            <p:cNvSpPr/>
            <p:nvPr>
              <p:custDataLst>
                <p:tags r:id="rId50"/>
              </p:custDataLst>
            </p:nvPr>
          </p:nvSpPr>
          <p:spPr>
            <a:xfrm>
              <a:off x="8607177" y="1988976"/>
              <a:ext cx="124597" cy="162807"/>
            </a:xfrm>
            <a:custGeom>
              <a:avLst/>
              <a:gdLst/>
              <a:ahLst/>
              <a:cxnLst/>
              <a:rect l="l" t="t" r="r" b="b"/>
              <a:pathLst>
                <a:path w="2325" h="3038" extrusionOk="0">
                  <a:moveTo>
                    <a:pt x="391" y="0"/>
                  </a:moveTo>
                  <a:cubicBezTo>
                    <a:pt x="369" y="0"/>
                    <a:pt x="349" y="2"/>
                    <a:pt x="331" y="5"/>
                  </a:cubicBezTo>
                  <a:cubicBezTo>
                    <a:pt x="211" y="28"/>
                    <a:pt x="47" y="146"/>
                    <a:pt x="24" y="247"/>
                  </a:cubicBezTo>
                  <a:cubicBezTo>
                    <a:pt x="1" y="353"/>
                    <a:pt x="89" y="541"/>
                    <a:pt x="184" y="605"/>
                  </a:cubicBezTo>
                  <a:cubicBezTo>
                    <a:pt x="455" y="794"/>
                    <a:pt x="748" y="945"/>
                    <a:pt x="1042" y="1095"/>
                  </a:cubicBezTo>
                  <a:cubicBezTo>
                    <a:pt x="1339" y="1247"/>
                    <a:pt x="1362" y="1440"/>
                    <a:pt x="1197" y="1715"/>
                  </a:cubicBezTo>
                  <a:cubicBezTo>
                    <a:pt x="1046" y="1962"/>
                    <a:pt x="886" y="2223"/>
                    <a:pt x="821" y="2498"/>
                  </a:cubicBezTo>
                  <a:cubicBezTo>
                    <a:pt x="780" y="2654"/>
                    <a:pt x="872" y="2933"/>
                    <a:pt x="996" y="3007"/>
                  </a:cubicBezTo>
                  <a:cubicBezTo>
                    <a:pt x="1032" y="3028"/>
                    <a:pt x="1089" y="3038"/>
                    <a:pt x="1151" y="3038"/>
                  </a:cubicBezTo>
                  <a:cubicBezTo>
                    <a:pt x="1293" y="3038"/>
                    <a:pt x="1466" y="2989"/>
                    <a:pt x="1513" y="2915"/>
                  </a:cubicBezTo>
                  <a:cubicBezTo>
                    <a:pt x="1816" y="2448"/>
                    <a:pt x="2058" y="1943"/>
                    <a:pt x="2325" y="1453"/>
                  </a:cubicBezTo>
                  <a:cubicBezTo>
                    <a:pt x="2292" y="1435"/>
                    <a:pt x="2259" y="1415"/>
                    <a:pt x="2228" y="1394"/>
                  </a:cubicBezTo>
                  <a:cubicBezTo>
                    <a:pt x="2205" y="1288"/>
                    <a:pt x="2197" y="1179"/>
                    <a:pt x="2159" y="1078"/>
                  </a:cubicBezTo>
                  <a:cubicBezTo>
                    <a:pt x="2010" y="700"/>
                    <a:pt x="859" y="0"/>
                    <a:pt x="391" y="0"/>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82" name="Google Shape;1382;p43"/>
            <p:cNvSpPr/>
            <p:nvPr>
              <p:custDataLst>
                <p:tags r:id="rId51"/>
              </p:custDataLst>
            </p:nvPr>
          </p:nvSpPr>
          <p:spPr>
            <a:xfrm>
              <a:off x="8483115" y="5477932"/>
              <a:ext cx="131296" cy="163181"/>
            </a:xfrm>
            <a:custGeom>
              <a:avLst/>
              <a:gdLst/>
              <a:ahLst/>
              <a:cxnLst/>
              <a:rect l="l" t="t" r="r" b="b"/>
              <a:pathLst>
                <a:path w="2450" h="3045" extrusionOk="0">
                  <a:moveTo>
                    <a:pt x="2305" y="1"/>
                  </a:moveTo>
                  <a:cubicBezTo>
                    <a:pt x="2295" y="1"/>
                    <a:pt x="2287" y="2"/>
                    <a:pt x="2280" y="6"/>
                  </a:cubicBezTo>
                  <a:cubicBezTo>
                    <a:pt x="1203" y="587"/>
                    <a:pt x="826" y="1747"/>
                    <a:pt x="144" y="2650"/>
                  </a:cubicBezTo>
                  <a:cubicBezTo>
                    <a:pt x="0" y="2842"/>
                    <a:pt x="178" y="3045"/>
                    <a:pt x="400" y="3045"/>
                  </a:cubicBezTo>
                  <a:cubicBezTo>
                    <a:pt x="427" y="3045"/>
                    <a:pt x="455" y="3042"/>
                    <a:pt x="483" y="3035"/>
                  </a:cubicBezTo>
                  <a:cubicBezTo>
                    <a:pt x="698" y="2985"/>
                    <a:pt x="960" y="2856"/>
                    <a:pt x="1070" y="2682"/>
                  </a:cubicBezTo>
                  <a:cubicBezTo>
                    <a:pt x="1528" y="1962"/>
                    <a:pt x="1945" y="1220"/>
                    <a:pt x="2362" y="473"/>
                  </a:cubicBezTo>
                  <a:cubicBezTo>
                    <a:pt x="2435" y="349"/>
                    <a:pt x="2422" y="175"/>
                    <a:pt x="2450" y="19"/>
                  </a:cubicBezTo>
                  <a:cubicBezTo>
                    <a:pt x="2375" y="12"/>
                    <a:pt x="2333" y="1"/>
                    <a:pt x="2305"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83" name="Google Shape;1383;p43"/>
            <p:cNvSpPr/>
            <p:nvPr>
              <p:custDataLst>
                <p:tags r:id="rId52"/>
              </p:custDataLst>
            </p:nvPr>
          </p:nvSpPr>
          <p:spPr>
            <a:xfrm>
              <a:off x="8519502" y="5153710"/>
              <a:ext cx="91424" cy="164147"/>
            </a:xfrm>
            <a:custGeom>
              <a:avLst/>
              <a:gdLst/>
              <a:ahLst/>
              <a:cxnLst/>
              <a:rect l="l" t="t" r="r" b="b"/>
              <a:pathLst>
                <a:path w="1706" h="3063" extrusionOk="0">
                  <a:moveTo>
                    <a:pt x="1500" y="0"/>
                  </a:moveTo>
                  <a:cubicBezTo>
                    <a:pt x="624" y="692"/>
                    <a:pt x="225" y="1660"/>
                    <a:pt x="20" y="2728"/>
                  </a:cubicBezTo>
                  <a:cubicBezTo>
                    <a:pt x="1" y="2822"/>
                    <a:pt x="187" y="3063"/>
                    <a:pt x="263" y="3063"/>
                  </a:cubicBezTo>
                  <a:cubicBezTo>
                    <a:pt x="264" y="3063"/>
                    <a:pt x="266" y="3063"/>
                    <a:pt x="267" y="3063"/>
                  </a:cubicBezTo>
                  <a:cubicBezTo>
                    <a:pt x="441" y="3040"/>
                    <a:pt x="702" y="2947"/>
                    <a:pt x="753" y="2819"/>
                  </a:cubicBezTo>
                  <a:cubicBezTo>
                    <a:pt x="1096" y="1916"/>
                    <a:pt x="1394" y="995"/>
                    <a:pt x="1706" y="82"/>
                  </a:cubicBezTo>
                  <a:lnTo>
                    <a:pt x="1500" y="0"/>
                  </a:ln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84" name="Google Shape;1384;p43"/>
            <p:cNvSpPr/>
            <p:nvPr>
              <p:custDataLst>
                <p:tags r:id="rId53"/>
              </p:custDataLst>
            </p:nvPr>
          </p:nvSpPr>
          <p:spPr>
            <a:xfrm>
              <a:off x="8506964" y="2923327"/>
              <a:ext cx="57341" cy="107555"/>
            </a:xfrm>
            <a:custGeom>
              <a:avLst/>
              <a:gdLst/>
              <a:ahLst/>
              <a:cxnLst/>
              <a:rect l="l" t="t" r="r" b="b"/>
              <a:pathLst>
                <a:path w="1070" h="2007" extrusionOk="0">
                  <a:moveTo>
                    <a:pt x="568" y="1"/>
                  </a:moveTo>
                  <a:cubicBezTo>
                    <a:pt x="564" y="1"/>
                    <a:pt x="560" y="1"/>
                    <a:pt x="556" y="2"/>
                  </a:cubicBezTo>
                  <a:cubicBezTo>
                    <a:pt x="377" y="33"/>
                    <a:pt x="148" y="235"/>
                    <a:pt x="89" y="414"/>
                  </a:cubicBezTo>
                  <a:cubicBezTo>
                    <a:pt x="1" y="679"/>
                    <a:pt x="24" y="991"/>
                    <a:pt x="47" y="1281"/>
                  </a:cubicBezTo>
                  <a:cubicBezTo>
                    <a:pt x="77" y="1618"/>
                    <a:pt x="155" y="2007"/>
                    <a:pt x="560" y="2007"/>
                  </a:cubicBezTo>
                  <a:cubicBezTo>
                    <a:pt x="578" y="2007"/>
                    <a:pt x="596" y="2006"/>
                    <a:pt x="615" y="2004"/>
                  </a:cubicBezTo>
                  <a:cubicBezTo>
                    <a:pt x="1069" y="1973"/>
                    <a:pt x="1005" y="1559"/>
                    <a:pt x="1010" y="1230"/>
                  </a:cubicBezTo>
                  <a:cubicBezTo>
                    <a:pt x="1014" y="1174"/>
                    <a:pt x="1010" y="1119"/>
                    <a:pt x="1010" y="995"/>
                  </a:cubicBezTo>
                  <a:cubicBezTo>
                    <a:pt x="1000" y="849"/>
                    <a:pt x="1037" y="610"/>
                    <a:pt x="959" y="418"/>
                  </a:cubicBezTo>
                  <a:cubicBezTo>
                    <a:pt x="888" y="246"/>
                    <a:pt x="685" y="1"/>
                    <a:pt x="568"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85" name="Google Shape;1385;p43"/>
            <p:cNvSpPr/>
            <p:nvPr>
              <p:custDataLst>
                <p:tags r:id="rId54"/>
              </p:custDataLst>
            </p:nvPr>
          </p:nvSpPr>
          <p:spPr>
            <a:xfrm>
              <a:off x="8443833" y="3453926"/>
              <a:ext cx="59431" cy="108627"/>
            </a:xfrm>
            <a:custGeom>
              <a:avLst/>
              <a:gdLst/>
              <a:ahLst/>
              <a:cxnLst/>
              <a:rect l="l" t="t" r="r" b="b"/>
              <a:pathLst>
                <a:path w="1109" h="2027" extrusionOk="0">
                  <a:moveTo>
                    <a:pt x="523" y="0"/>
                  </a:moveTo>
                  <a:cubicBezTo>
                    <a:pt x="386" y="0"/>
                    <a:pt x="180" y="198"/>
                    <a:pt x="120" y="354"/>
                  </a:cubicBezTo>
                  <a:cubicBezTo>
                    <a:pt x="28" y="583"/>
                    <a:pt x="10" y="854"/>
                    <a:pt x="15" y="1105"/>
                  </a:cubicBezTo>
                  <a:cubicBezTo>
                    <a:pt x="28" y="1495"/>
                    <a:pt x="1" y="2022"/>
                    <a:pt x="537" y="2026"/>
                  </a:cubicBezTo>
                  <a:cubicBezTo>
                    <a:pt x="540" y="2026"/>
                    <a:pt x="543" y="2026"/>
                    <a:pt x="545" y="2026"/>
                  </a:cubicBezTo>
                  <a:cubicBezTo>
                    <a:pt x="1108" y="2026"/>
                    <a:pt x="969" y="1466"/>
                    <a:pt x="1059" y="1087"/>
                  </a:cubicBezTo>
                  <a:cubicBezTo>
                    <a:pt x="1023" y="848"/>
                    <a:pt x="1032" y="579"/>
                    <a:pt x="936" y="354"/>
                  </a:cubicBezTo>
                  <a:cubicBezTo>
                    <a:pt x="872" y="198"/>
                    <a:pt x="670" y="5"/>
                    <a:pt x="523" y="0"/>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86" name="Google Shape;1386;p43"/>
            <p:cNvSpPr/>
            <p:nvPr>
              <p:custDataLst>
                <p:tags r:id="rId55"/>
              </p:custDataLst>
            </p:nvPr>
          </p:nvSpPr>
          <p:spPr>
            <a:xfrm>
              <a:off x="8424702" y="3036296"/>
              <a:ext cx="62915" cy="93247"/>
            </a:xfrm>
            <a:custGeom>
              <a:avLst/>
              <a:gdLst/>
              <a:ahLst/>
              <a:cxnLst/>
              <a:rect l="l" t="t" r="r" b="b"/>
              <a:pathLst>
                <a:path w="1174" h="1740" extrusionOk="0">
                  <a:moveTo>
                    <a:pt x="589" y="1"/>
                  </a:moveTo>
                  <a:cubicBezTo>
                    <a:pt x="579" y="1"/>
                    <a:pt x="570" y="1"/>
                    <a:pt x="560" y="2"/>
                  </a:cubicBezTo>
                  <a:cubicBezTo>
                    <a:pt x="362" y="10"/>
                    <a:pt x="184" y="492"/>
                    <a:pt x="0" y="757"/>
                  </a:cubicBezTo>
                  <a:cubicBezTo>
                    <a:pt x="146" y="1218"/>
                    <a:pt x="52" y="1739"/>
                    <a:pt x="574" y="1739"/>
                  </a:cubicBezTo>
                  <a:cubicBezTo>
                    <a:pt x="578" y="1739"/>
                    <a:pt x="583" y="1739"/>
                    <a:pt x="587" y="1739"/>
                  </a:cubicBezTo>
                  <a:cubicBezTo>
                    <a:pt x="1174" y="1729"/>
                    <a:pt x="1050" y="1188"/>
                    <a:pt x="1014" y="799"/>
                  </a:cubicBezTo>
                  <a:cubicBezTo>
                    <a:pt x="983" y="476"/>
                    <a:pt x="999" y="1"/>
                    <a:pt x="589"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87" name="Google Shape;1387;p43"/>
            <p:cNvSpPr/>
            <p:nvPr>
              <p:custDataLst>
                <p:tags r:id="rId56"/>
              </p:custDataLst>
            </p:nvPr>
          </p:nvSpPr>
          <p:spPr>
            <a:xfrm>
              <a:off x="8385205" y="2762181"/>
              <a:ext cx="65863" cy="106483"/>
            </a:xfrm>
            <a:custGeom>
              <a:avLst/>
              <a:gdLst/>
              <a:ahLst/>
              <a:cxnLst/>
              <a:rect l="l" t="t" r="r" b="b"/>
              <a:pathLst>
                <a:path w="1229" h="1987" extrusionOk="0">
                  <a:moveTo>
                    <a:pt x="301" y="1"/>
                  </a:moveTo>
                  <a:cubicBezTo>
                    <a:pt x="205" y="1"/>
                    <a:pt x="0" y="182"/>
                    <a:pt x="14" y="249"/>
                  </a:cubicBezTo>
                  <a:cubicBezTo>
                    <a:pt x="115" y="790"/>
                    <a:pt x="234" y="1335"/>
                    <a:pt x="408" y="1858"/>
                  </a:cubicBezTo>
                  <a:cubicBezTo>
                    <a:pt x="433" y="1929"/>
                    <a:pt x="640" y="1987"/>
                    <a:pt x="805" y="1987"/>
                  </a:cubicBezTo>
                  <a:cubicBezTo>
                    <a:pt x="852" y="1987"/>
                    <a:pt x="895" y="1982"/>
                    <a:pt x="930" y="1972"/>
                  </a:cubicBezTo>
                  <a:cubicBezTo>
                    <a:pt x="1054" y="1936"/>
                    <a:pt x="1128" y="1711"/>
                    <a:pt x="1229" y="1564"/>
                  </a:cubicBezTo>
                  <a:cubicBezTo>
                    <a:pt x="1063" y="1092"/>
                    <a:pt x="939" y="653"/>
                    <a:pt x="751" y="240"/>
                  </a:cubicBezTo>
                  <a:cubicBezTo>
                    <a:pt x="697" y="111"/>
                    <a:pt x="467" y="20"/>
                    <a:pt x="307" y="1"/>
                  </a:cubicBezTo>
                  <a:cubicBezTo>
                    <a:pt x="305" y="1"/>
                    <a:pt x="303" y="1"/>
                    <a:pt x="301"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88" name="Google Shape;1388;p43"/>
            <p:cNvSpPr/>
            <p:nvPr>
              <p:custDataLst>
                <p:tags r:id="rId57"/>
              </p:custDataLst>
            </p:nvPr>
          </p:nvSpPr>
          <p:spPr>
            <a:xfrm>
              <a:off x="8292065" y="1888119"/>
              <a:ext cx="148659" cy="183117"/>
            </a:xfrm>
            <a:custGeom>
              <a:avLst/>
              <a:gdLst/>
              <a:ahLst/>
              <a:cxnLst/>
              <a:rect l="l" t="t" r="r" b="b"/>
              <a:pathLst>
                <a:path w="2774" h="3417" extrusionOk="0">
                  <a:moveTo>
                    <a:pt x="998" y="1"/>
                  </a:moveTo>
                  <a:cubicBezTo>
                    <a:pt x="630" y="1"/>
                    <a:pt x="327" y="249"/>
                    <a:pt x="184" y="722"/>
                  </a:cubicBezTo>
                  <a:cubicBezTo>
                    <a:pt x="102" y="979"/>
                    <a:pt x="74" y="1254"/>
                    <a:pt x="24" y="1525"/>
                  </a:cubicBezTo>
                  <a:cubicBezTo>
                    <a:pt x="1" y="2190"/>
                    <a:pt x="317" y="2674"/>
                    <a:pt x="761" y="3124"/>
                  </a:cubicBezTo>
                  <a:cubicBezTo>
                    <a:pt x="955" y="3325"/>
                    <a:pt x="1144" y="3417"/>
                    <a:pt x="1340" y="3417"/>
                  </a:cubicBezTo>
                  <a:cubicBezTo>
                    <a:pt x="1512" y="3417"/>
                    <a:pt x="1689" y="3346"/>
                    <a:pt x="1880" y="3216"/>
                  </a:cubicBezTo>
                  <a:cubicBezTo>
                    <a:pt x="2774" y="2598"/>
                    <a:pt x="2604" y="819"/>
                    <a:pt x="1591" y="191"/>
                  </a:cubicBezTo>
                  <a:cubicBezTo>
                    <a:pt x="1385" y="63"/>
                    <a:pt x="1183" y="1"/>
                    <a:pt x="998"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89" name="Google Shape;1389;p43"/>
            <p:cNvSpPr/>
            <p:nvPr>
              <p:custDataLst>
                <p:tags r:id="rId58"/>
              </p:custDataLst>
            </p:nvPr>
          </p:nvSpPr>
          <p:spPr>
            <a:xfrm>
              <a:off x="8236546" y="2142192"/>
              <a:ext cx="176900" cy="173311"/>
            </a:xfrm>
            <a:custGeom>
              <a:avLst/>
              <a:gdLst/>
              <a:ahLst/>
              <a:cxnLst/>
              <a:rect l="l" t="t" r="r" b="b"/>
              <a:pathLst>
                <a:path w="3301" h="3234" extrusionOk="0">
                  <a:moveTo>
                    <a:pt x="1563" y="1"/>
                  </a:moveTo>
                  <a:cubicBezTo>
                    <a:pt x="652" y="1"/>
                    <a:pt x="0" y="644"/>
                    <a:pt x="15" y="1536"/>
                  </a:cubicBezTo>
                  <a:cubicBezTo>
                    <a:pt x="28" y="2573"/>
                    <a:pt x="629" y="3233"/>
                    <a:pt x="1555" y="3233"/>
                  </a:cubicBezTo>
                  <a:cubicBezTo>
                    <a:pt x="2567" y="3229"/>
                    <a:pt x="3301" y="2476"/>
                    <a:pt x="3301" y="1437"/>
                  </a:cubicBezTo>
                  <a:cubicBezTo>
                    <a:pt x="3301" y="661"/>
                    <a:pt x="2518" y="11"/>
                    <a:pt x="1582" y="1"/>
                  </a:cubicBezTo>
                  <a:cubicBezTo>
                    <a:pt x="1576" y="1"/>
                    <a:pt x="1570" y="1"/>
                    <a:pt x="1563" y="1"/>
                  </a:cubicBezTo>
                  <a:close/>
                </a:path>
              </a:pathLst>
            </a:custGeom>
            <a:solidFill>
              <a:srgbClr val="FEB8B3"/>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90" name="Google Shape;1390;p43"/>
            <p:cNvSpPr/>
            <p:nvPr>
              <p:custDataLst>
                <p:tags r:id="rId59"/>
              </p:custDataLst>
            </p:nvPr>
          </p:nvSpPr>
          <p:spPr>
            <a:xfrm>
              <a:off x="8331883" y="2918182"/>
              <a:ext cx="61951" cy="113075"/>
            </a:xfrm>
            <a:custGeom>
              <a:avLst/>
              <a:gdLst/>
              <a:ahLst/>
              <a:cxnLst/>
              <a:rect l="l" t="t" r="r" b="b"/>
              <a:pathLst>
                <a:path w="1156" h="2110" extrusionOk="0">
                  <a:moveTo>
                    <a:pt x="471" y="0"/>
                  </a:moveTo>
                  <a:cubicBezTo>
                    <a:pt x="349" y="0"/>
                    <a:pt x="144" y="209"/>
                    <a:pt x="97" y="363"/>
                  </a:cubicBezTo>
                  <a:cubicBezTo>
                    <a:pt x="9" y="611"/>
                    <a:pt x="0" y="895"/>
                    <a:pt x="9" y="1165"/>
                  </a:cubicBezTo>
                  <a:cubicBezTo>
                    <a:pt x="14" y="1581"/>
                    <a:pt x="5" y="2109"/>
                    <a:pt x="566" y="2109"/>
                  </a:cubicBezTo>
                  <a:cubicBezTo>
                    <a:pt x="568" y="2109"/>
                    <a:pt x="571" y="2109"/>
                    <a:pt x="573" y="2109"/>
                  </a:cubicBezTo>
                  <a:cubicBezTo>
                    <a:pt x="1155" y="2100"/>
                    <a:pt x="990" y="1545"/>
                    <a:pt x="1050" y="1188"/>
                  </a:cubicBezTo>
                  <a:cubicBezTo>
                    <a:pt x="1017" y="905"/>
                    <a:pt x="1036" y="611"/>
                    <a:pt x="939" y="367"/>
                  </a:cubicBezTo>
                  <a:cubicBezTo>
                    <a:pt x="871" y="203"/>
                    <a:pt x="655" y="20"/>
                    <a:pt x="486" y="1"/>
                  </a:cubicBezTo>
                  <a:cubicBezTo>
                    <a:pt x="481" y="0"/>
                    <a:pt x="477" y="0"/>
                    <a:pt x="471" y="0"/>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91" name="Google Shape;1391;p43"/>
            <p:cNvSpPr/>
            <p:nvPr>
              <p:custDataLst>
                <p:tags r:id="rId60"/>
              </p:custDataLst>
            </p:nvPr>
          </p:nvSpPr>
          <p:spPr>
            <a:xfrm>
              <a:off x="8318110" y="3573755"/>
              <a:ext cx="57020" cy="152892"/>
            </a:xfrm>
            <a:custGeom>
              <a:avLst/>
              <a:gdLst/>
              <a:ahLst/>
              <a:cxnLst/>
              <a:rect l="l" t="t" r="r" b="b"/>
              <a:pathLst>
                <a:path w="1064" h="2853" extrusionOk="0">
                  <a:moveTo>
                    <a:pt x="454" y="1"/>
                  </a:moveTo>
                  <a:cubicBezTo>
                    <a:pt x="449" y="1"/>
                    <a:pt x="445" y="1"/>
                    <a:pt x="441" y="1"/>
                  </a:cubicBezTo>
                  <a:cubicBezTo>
                    <a:pt x="308" y="15"/>
                    <a:pt x="92" y="204"/>
                    <a:pt x="79" y="327"/>
                  </a:cubicBezTo>
                  <a:cubicBezTo>
                    <a:pt x="28" y="1033"/>
                    <a:pt x="1" y="1743"/>
                    <a:pt x="18" y="2453"/>
                  </a:cubicBezTo>
                  <a:cubicBezTo>
                    <a:pt x="24" y="2594"/>
                    <a:pt x="250" y="2853"/>
                    <a:pt x="357" y="2853"/>
                  </a:cubicBezTo>
                  <a:cubicBezTo>
                    <a:pt x="359" y="2853"/>
                    <a:pt x="361" y="2853"/>
                    <a:pt x="363" y="2853"/>
                  </a:cubicBezTo>
                  <a:cubicBezTo>
                    <a:pt x="537" y="2838"/>
                    <a:pt x="779" y="2664"/>
                    <a:pt x="830" y="2508"/>
                  </a:cubicBezTo>
                  <a:cubicBezTo>
                    <a:pt x="958" y="2114"/>
                    <a:pt x="990" y="1688"/>
                    <a:pt x="1064" y="1262"/>
                  </a:cubicBezTo>
                  <a:cubicBezTo>
                    <a:pt x="1004" y="922"/>
                    <a:pt x="977" y="575"/>
                    <a:pt x="867" y="253"/>
                  </a:cubicBezTo>
                  <a:cubicBezTo>
                    <a:pt x="823" y="133"/>
                    <a:pt x="596" y="1"/>
                    <a:pt x="454"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92" name="Google Shape;1392;p43"/>
            <p:cNvSpPr/>
            <p:nvPr>
              <p:custDataLst>
                <p:tags r:id="rId61"/>
              </p:custDataLst>
            </p:nvPr>
          </p:nvSpPr>
          <p:spPr>
            <a:xfrm>
              <a:off x="8240778" y="2776596"/>
              <a:ext cx="52357" cy="103589"/>
            </a:xfrm>
            <a:custGeom>
              <a:avLst/>
              <a:gdLst/>
              <a:ahLst/>
              <a:cxnLst/>
              <a:rect l="l" t="t" r="r" b="b"/>
              <a:pathLst>
                <a:path w="977" h="1933" extrusionOk="0">
                  <a:moveTo>
                    <a:pt x="478" y="1"/>
                  </a:moveTo>
                  <a:cubicBezTo>
                    <a:pt x="460" y="1"/>
                    <a:pt x="441" y="1"/>
                    <a:pt x="421" y="3"/>
                  </a:cubicBezTo>
                  <a:cubicBezTo>
                    <a:pt x="0" y="35"/>
                    <a:pt x="78" y="443"/>
                    <a:pt x="60" y="741"/>
                  </a:cubicBezTo>
                  <a:cubicBezTo>
                    <a:pt x="55" y="796"/>
                    <a:pt x="60" y="851"/>
                    <a:pt x="60" y="906"/>
                  </a:cubicBezTo>
                  <a:lnTo>
                    <a:pt x="46" y="906"/>
                  </a:lnTo>
                  <a:cubicBezTo>
                    <a:pt x="60" y="1103"/>
                    <a:pt x="19" y="1332"/>
                    <a:pt x="101" y="1497"/>
                  </a:cubicBezTo>
                  <a:cubicBezTo>
                    <a:pt x="197" y="1671"/>
                    <a:pt x="403" y="1791"/>
                    <a:pt x="564" y="1932"/>
                  </a:cubicBezTo>
                  <a:cubicBezTo>
                    <a:pt x="687" y="1777"/>
                    <a:pt x="871" y="1634"/>
                    <a:pt x="916" y="1456"/>
                  </a:cubicBezTo>
                  <a:cubicBezTo>
                    <a:pt x="976" y="1217"/>
                    <a:pt x="944" y="952"/>
                    <a:pt x="922" y="700"/>
                  </a:cubicBezTo>
                  <a:cubicBezTo>
                    <a:pt x="895" y="384"/>
                    <a:pt x="872" y="1"/>
                    <a:pt x="478"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93" name="Google Shape;1393;p43"/>
            <p:cNvSpPr/>
            <p:nvPr>
              <p:custDataLst>
                <p:tags r:id="rId62"/>
              </p:custDataLst>
            </p:nvPr>
          </p:nvSpPr>
          <p:spPr>
            <a:xfrm>
              <a:off x="8179365" y="3398139"/>
              <a:ext cx="55305" cy="139656"/>
            </a:xfrm>
            <a:custGeom>
              <a:avLst/>
              <a:gdLst/>
              <a:ahLst/>
              <a:cxnLst/>
              <a:rect l="l" t="t" r="r" b="b"/>
              <a:pathLst>
                <a:path w="1032" h="2606" extrusionOk="0">
                  <a:moveTo>
                    <a:pt x="515" y="0"/>
                  </a:moveTo>
                  <a:cubicBezTo>
                    <a:pt x="390" y="0"/>
                    <a:pt x="173" y="140"/>
                    <a:pt x="160" y="235"/>
                  </a:cubicBezTo>
                  <a:cubicBezTo>
                    <a:pt x="73" y="909"/>
                    <a:pt x="13" y="1592"/>
                    <a:pt x="0" y="2274"/>
                  </a:cubicBezTo>
                  <a:cubicBezTo>
                    <a:pt x="0" y="2389"/>
                    <a:pt x="261" y="2586"/>
                    <a:pt x="417" y="2604"/>
                  </a:cubicBezTo>
                  <a:cubicBezTo>
                    <a:pt x="422" y="2605"/>
                    <a:pt x="427" y="2606"/>
                    <a:pt x="433" y="2606"/>
                  </a:cubicBezTo>
                  <a:cubicBezTo>
                    <a:pt x="551" y="2606"/>
                    <a:pt x="753" y="2424"/>
                    <a:pt x="792" y="2293"/>
                  </a:cubicBezTo>
                  <a:cubicBezTo>
                    <a:pt x="912" y="1912"/>
                    <a:pt x="962" y="1514"/>
                    <a:pt x="1031" y="1161"/>
                  </a:cubicBezTo>
                  <a:cubicBezTo>
                    <a:pt x="999" y="840"/>
                    <a:pt x="1008" y="556"/>
                    <a:pt x="926" y="303"/>
                  </a:cubicBezTo>
                  <a:cubicBezTo>
                    <a:pt x="880" y="166"/>
                    <a:pt x="682" y="24"/>
                    <a:pt x="536" y="2"/>
                  </a:cubicBezTo>
                  <a:cubicBezTo>
                    <a:pt x="530" y="1"/>
                    <a:pt x="522" y="0"/>
                    <a:pt x="515" y="0"/>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94" name="Google Shape;1394;p43"/>
            <p:cNvSpPr/>
            <p:nvPr>
              <p:custDataLst>
                <p:tags r:id="rId63"/>
              </p:custDataLst>
            </p:nvPr>
          </p:nvSpPr>
          <p:spPr>
            <a:xfrm>
              <a:off x="7908143" y="1744551"/>
              <a:ext cx="268540" cy="431185"/>
            </a:xfrm>
            <a:custGeom>
              <a:avLst/>
              <a:gdLst/>
              <a:ahLst/>
              <a:cxnLst/>
              <a:rect l="l" t="t" r="r" b="b"/>
              <a:pathLst>
                <a:path w="5011" h="8046" extrusionOk="0">
                  <a:moveTo>
                    <a:pt x="4319" y="1"/>
                  </a:moveTo>
                  <a:cubicBezTo>
                    <a:pt x="3851" y="405"/>
                    <a:pt x="3269" y="638"/>
                    <a:pt x="2558" y="716"/>
                  </a:cubicBezTo>
                  <a:cubicBezTo>
                    <a:pt x="1990" y="785"/>
                    <a:pt x="1462" y="927"/>
                    <a:pt x="1041" y="1385"/>
                  </a:cubicBezTo>
                  <a:cubicBezTo>
                    <a:pt x="166" y="2330"/>
                    <a:pt x="0" y="3384"/>
                    <a:pt x="505" y="4539"/>
                  </a:cubicBezTo>
                  <a:cubicBezTo>
                    <a:pt x="743" y="5084"/>
                    <a:pt x="986" y="5666"/>
                    <a:pt x="1380" y="6097"/>
                  </a:cubicBezTo>
                  <a:cubicBezTo>
                    <a:pt x="1917" y="6684"/>
                    <a:pt x="2595" y="7147"/>
                    <a:pt x="3227" y="7641"/>
                  </a:cubicBezTo>
                  <a:cubicBezTo>
                    <a:pt x="3402" y="7780"/>
                    <a:pt x="3631" y="7853"/>
                    <a:pt x="4003" y="8045"/>
                  </a:cubicBezTo>
                  <a:cubicBezTo>
                    <a:pt x="4052" y="7147"/>
                    <a:pt x="4157" y="6386"/>
                    <a:pt x="4126" y="5634"/>
                  </a:cubicBezTo>
                  <a:cubicBezTo>
                    <a:pt x="4066" y="4195"/>
                    <a:pt x="3928" y="2761"/>
                    <a:pt x="4359" y="1358"/>
                  </a:cubicBezTo>
                  <a:cubicBezTo>
                    <a:pt x="4497" y="904"/>
                    <a:pt x="4681" y="395"/>
                    <a:pt x="5011" y="79"/>
                  </a:cubicBezTo>
                  <a:lnTo>
                    <a:pt x="4319" y="1"/>
                  </a:lnTo>
                  <a:close/>
                </a:path>
              </a:pathLst>
            </a:custGeom>
            <a:solidFill>
              <a:srgbClr val="FED58A"/>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95" name="Google Shape;1395;p43"/>
            <p:cNvSpPr/>
            <p:nvPr>
              <p:custDataLst>
                <p:tags r:id="rId64"/>
              </p:custDataLst>
            </p:nvPr>
          </p:nvSpPr>
          <p:spPr>
            <a:xfrm>
              <a:off x="8030864" y="3587742"/>
              <a:ext cx="56109" cy="130545"/>
            </a:xfrm>
            <a:custGeom>
              <a:avLst/>
              <a:gdLst/>
              <a:ahLst/>
              <a:cxnLst/>
              <a:rect l="l" t="t" r="r" b="b"/>
              <a:pathLst>
                <a:path w="1047" h="2436" extrusionOk="0">
                  <a:moveTo>
                    <a:pt x="593" y="1"/>
                  </a:moveTo>
                  <a:cubicBezTo>
                    <a:pt x="437" y="157"/>
                    <a:pt x="190" y="291"/>
                    <a:pt x="153" y="468"/>
                  </a:cubicBezTo>
                  <a:cubicBezTo>
                    <a:pt x="49" y="932"/>
                    <a:pt x="1" y="1406"/>
                    <a:pt x="12" y="1881"/>
                  </a:cubicBezTo>
                  <a:cubicBezTo>
                    <a:pt x="16" y="2068"/>
                    <a:pt x="222" y="2252"/>
                    <a:pt x="337" y="2436"/>
                  </a:cubicBezTo>
                  <a:cubicBezTo>
                    <a:pt x="520" y="2289"/>
                    <a:pt x="773" y="2174"/>
                    <a:pt x="859" y="1986"/>
                  </a:cubicBezTo>
                  <a:cubicBezTo>
                    <a:pt x="983" y="1711"/>
                    <a:pt x="983" y="1385"/>
                    <a:pt x="1020" y="1166"/>
                  </a:cubicBezTo>
                  <a:cubicBezTo>
                    <a:pt x="1011" y="890"/>
                    <a:pt x="1047" y="690"/>
                    <a:pt x="979" y="533"/>
                  </a:cubicBezTo>
                  <a:cubicBezTo>
                    <a:pt x="896" y="337"/>
                    <a:pt x="727" y="175"/>
                    <a:pt x="593"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96" name="Google Shape;1396;p43"/>
            <p:cNvSpPr/>
            <p:nvPr>
              <p:custDataLst>
                <p:tags r:id="rId65"/>
              </p:custDataLst>
            </p:nvPr>
          </p:nvSpPr>
          <p:spPr>
            <a:xfrm>
              <a:off x="7944745" y="3340207"/>
              <a:ext cx="72989" cy="157019"/>
            </a:xfrm>
            <a:custGeom>
              <a:avLst/>
              <a:gdLst/>
              <a:ahLst/>
              <a:cxnLst/>
              <a:rect l="l" t="t" r="r" b="b"/>
              <a:pathLst>
                <a:path w="1362" h="2930" extrusionOk="0">
                  <a:moveTo>
                    <a:pt x="918" y="0"/>
                  </a:moveTo>
                  <a:cubicBezTo>
                    <a:pt x="752" y="193"/>
                    <a:pt x="509" y="358"/>
                    <a:pt x="441" y="578"/>
                  </a:cubicBezTo>
                  <a:cubicBezTo>
                    <a:pt x="257" y="1153"/>
                    <a:pt x="119" y="1742"/>
                    <a:pt x="28" y="2339"/>
                  </a:cubicBezTo>
                  <a:cubicBezTo>
                    <a:pt x="1" y="2516"/>
                    <a:pt x="193" y="2732"/>
                    <a:pt x="285" y="2930"/>
                  </a:cubicBezTo>
                  <a:cubicBezTo>
                    <a:pt x="468" y="2810"/>
                    <a:pt x="756" y="2732"/>
                    <a:pt x="811" y="2572"/>
                  </a:cubicBezTo>
                  <a:cubicBezTo>
                    <a:pt x="1027" y="1971"/>
                    <a:pt x="1164" y="1348"/>
                    <a:pt x="1362" y="623"/>
                  </a:cubicBezTo>
                  <a:cubicBezTo>
                    <a:pt x="1219" y="427"/>
                    <a:pt x="1068" y="216"/>
                    <a:pt x="918" y="0"/>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97" name="Google Shape;1397;p43"/>
            <p:cNvSpPr/>
            <p:nvPr>
              <p:custDataLst>
                <p:tags r:id="rId66"/>
              </p:custDataLst>
            </p:nvPr>
          </p:nvSpPr>
          <p:spPr>
            <a:xfrm>
              <a:off x="7841852" y="3598782"/>
              <a:ext cx="76365" cy="102357"/>
            </a:xfrm>
            <a:custGeom>
              <a:avLst/>
              <a:gdLst/>
              <a:ahLst/>
              <a:cxnLst/>
              <a:rect l="l" t="t" r="r" b="b"/>
              <a:pathLst>
                <a:path w="1425" h="1910" extrusionOk="0">
                  <a:moveTo>
                    <a:pt x="1075" y="1"/>
                  </a:moveTo>
                  <a:cubicBezTo>
                    <a:pt x="986" y="1"/>
                    <a:pt x="871" y="30"/>
                    <a:pt x="844" y="76"/>
                  </a:cubicBezTo>
                  <a:cubicBezTo>
                    <a:pt x="554" y="547"/>
                    <a:pt x="280" y="1038"/>
                    <a:pt x="36" y="1538"/>
                  </a:cubicBezTo>
                  <a:cubicBezTo>
                    <a:pt x="0" y="1611"/>
                    <a:pt x="114" y="1836"/>
                    <a:pt x="211" y="1885"/>
                  </a:cubicBezTo>
                  <a:cubicBezTo>
                    <a:pt x="243" y="1902"/>
                    <a:pt x="290" y="1910"/>
                    <a:pt x="340" y="1910"/>
                  </a:cubicBezTo>
                  <a:cubicBezTo>
                    <a:pt x="443" y="1910"/>
                    <a:pt x="561" y="1878"/>
                    <a:pt x="600" y="1826"/>
                  </a:cubicBezTo>
                  <a:cubicBezTo>
                    <a:pt x="903" y="1409"/>
                    <a:pt x="1168" y="964"/>
                    <a:pt x="1425" y="566"/>
                  </a:cubicBezTo>
                  <a:cubicBezTo>
                    <a:pt x="1311" y="299"/>
                    <a:pt x="1275" y="131"/>
                    <a:pt x="1174" y="25"/>
                  </a:cubicBezTo>
                  <a:cubicBezTo>
                    <a:pt x="1158" y="8"/>
                    <a:pt x="1120" y="1"/>
                    <a:pt x="1075"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98" name="Google Shape;1398;p43"/>
            <p:cNvSpPr/>
            <p:nvPr>
              <p:custDataLst>
                <p:tags r:id="rId67"/>
              </p:custDataLst>
            </p:nvPr>
          </p:nvSpPr>
          <p:spPr>
            <a:xfrm>
              <a:off x="6960285" y="4212178"/>
              <a:ext cx="162860" cy="225828"/>
            </a:xfrm>
            <a:custGeom>
              <a:avLst/>
              <a:gdLst/>
              <a:ahLst/>
              <a:cxnLst/>
              <a:rect l="l" t="t" r="r" b="b"/>
              <a:pathLst>
                <a:path w="3039" h="4214" extrusionOk="0">
                  <a:moveTo>
                    <a:pt x="2714" y="0"/>
                  </a:moveTo>
                  <a:cubicBezTo>
                    <a:pt x="2693" y="0"/>
                    <a:pt x="2674" y="3"/>
                    <a:pt x="2659" y="10"/>
                  </a:cubicBezTo>
                  <a:cubicBezTo>
                    <a:pt x="2379" y="124"/>
                    <a:pt x="2022" y="225"/>
                    <a:pt x="1866" y="455"/>
                  </a:cubicBezTo>
                  <a:cubicBezTo>
                    <a:pt x="1291" y="1272"/>
                    <a:pt x="762" y="2118"/>
                    <a:pt x="280" y="2994"/>
                  </a:cubicBezTo>
                  <a:cubicBezTo>
                    <a:pt x="92" y="3328"/>
                    <a:pt x="88" y="3764"/>
                    <a:pt x="0" y="4158"/>
                  </a:cubicBezTo>
                  <a:lnTo>
                    <a:pt x="152" y="4213"/>
                  </a:lnTo>
                  <a:cubicBezTo>
                    <a:pt x="221" y="4163"/>
                    <a:pt x="307" y="4127"/>
                    <a:pt x="353" y="4062"/>
                  </a:cubicBezTo>
                  <a:cubicBezTo>
                    <a:pt x="1232" y="2876"/>
                    <a:pt x="2104" y="1683"/>
                    <a:pt x="2970" y="482"/>
                  </a:cubicBezTo>
                  <a:cubicBezTo>
                    <a:pt x="3030" y="395"/>
                    <a:pt x="3038" y="212"/>
                    <a:pt x="2989" y="130"/>
                  </a:cubicBezTo>
                  <a:cubicBezTo>
                    <a:pt x="2944" y="62"/>
                    <a:pt x="2807" y="0"/>
                    <a:pt x="2714" y="0"/>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399" name="Google Shape;1399;p43"/>
            <p:cNvSpPr/>
            <p:nvPr>
              <p:custDataLst>
                <p:tags r:id="rId68"/>
              </p:custDataLst>
            </p:nvPr>
          </p:nvSpPr>
          <p:spPr>
            <a:xfrm>
              <a:off x="7013821" y="4385705"/>
              <a:ext cx="98016" cy="318539"/>
            </a:xfrm>
            <a:custGeom>
              <a:avLst/>
              <a:gdLst/>
              <a:ahLst/>
              <a:cxnLst/>
              <a:rect l="l" t="t" r="r" b="b"/>
              <a:pathLst>
                <a:path w="1829" h="5944" extrusionOk="0">
                  <a:moveTo>
                    <a:pt x="1600" y="0"/>
                  </a:moveTo>
                  <a:cubicBezTo>
                    <a:pt x="1500" y="0"/>
                    <a:pt x="1370" y="71"/>
                    <a:pt x="1274" y="132"/>
                  </a:cubicBezTo>
                  <a:cubicBezTo>
                    <a:pt x="1187" y="188"/>
                    <a:pt x="1132" y="302"/>
                    <a:pt x="1082" y="398"/>
                  </a:cubicBezTo>
                  <a:cubicBezTo>
                    <a:pt x="458" y="1659"/>
                    <a:pt x="0" y="2969"/>
                    <a:pt x="188" y="4400"/>
                  </a:cubicBezTo>
                  <a:cubicBezTo>
                    <a:pt x="257" y="4927"/>
                    <a:pt x="537" y="5431"/>
                    <a:pt x="720" y="5944"/>
                  </a:cubicBezTo>
                  <a:cubicBezTo>
                    <a:pt x="792" y="5931"/>
                    <a:pt x="866" y="5912"/>
                    <a:pt x="939" y="5898"/>
                  </a:cubicBezTo>
                  <a:cubicBezTo>
                    <a:pt x="967" y="5801"/>
                    <a:pt x="1036" y="5697"/>
                    <a:pt x="1017" y="5609"/>
                  </a:cubicBezTo>
                  <a:cubicBezTo>
                    <a:pt x="765" y="4248"/>
                    <a:pt x="1082" y="2965"/>
                    <a:pt x="1480" y="1682"/>
                  </a:cubicBezTo>
                  <a:cubicBezTo>
                    <a:pt x="1613" y="1246"/>
                    <a:pt x="1723" y="804"/>
                    <a:pt x="1810" y="357"/>
                  </a:cubicBezTo>
                  <a:cubicBezTo>
                    <a:pt x="1829" y="247"/>
                    <a:pt x="1742" y="41"/>
                    <a:pt x="1654" y="9"/>
                  </a:cubicBezTo>
                  <a:cubicBezTo>
                    <a:pt x="1638" y="3"/>
                    <a:pt x="1619" y="0"/>
                    <a:pt x="1600" y="0"/>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400" name="Google Shape;1400;p43"/>
            <p:cNvSpPr/>
            <p:nvPr>
              <p:custDataLst>
                <p:tags r:id="rId69"/>
              </p:custDataLst>
            </p:nvPr>
          </p:nvSpPr>
          <p:spPr>
            <a:xfrm>
              <a:off x="6888259" y="4541546"/>
              <a:ext cx="74223" cy="300961"/>
            </a:xfrm>
            <a:custGeom>
              <a:avLst/>
              <a:gdLst/>
              <a:ahLst/>
              <a:cxnLst/>
              <a:rect l="l" t="t" r="r" b="b"/>
              <a:pathLst>
                <a:path w="1385" h="5616" extrusionOk="0">
                  <a:moveTo>
                    <a:pt x="1202" y="1"/>
                  </a:moveTo>
                  <a:cubicBezTo>
                    <a:pt x="1050" y="107"/>
                    <a:pt x="821" y="185"/>
                    <a:pt x="766" y="327"/>
                  </a:cubicBezTo>
                  <a:cubicBezTo>
                    <a:pt x="175" y="1821"/>
                    <a:pt x="1" y="3366"/>
                    <a:pt x="339" y="4942"/>
                  </a:cubicBezTo>
                  <a:cubicBezTo>
                    <a:pt x="394" y="5190"/>
                    <a:pt x="629" y="5392"/>
                    <a:pt x="779" y="5616"/>
                  </a:cubicBezTo>
                  <a:cubicBezTo>
                    <a:pt x="844" y="5588"/>
                    <a:pt x="903" y="5561"/>
                    <a:pt x="968" y="5533"/>
                  </a:cubicBezTo>
                  <a:cubicBezTo>
                    <a:pt x="1000" y="5264"/>
                    <a:pt x="1040" y="4997"/>
                    <a:pt x="1063" y="4727"/>
                  </a:cubicBezTo>
                  <a:cubicBezTo>
                    <a:pt x="1169" y="3384"/>
                    <a:pt x="1284" y="2042"/>
                    <a:pt x="1366" y="699"/>
                  </a:cubicBezTo>
                  <a:cubicBezTo>
                    <a:pt x="1385" y="474"/>
                    <a:pt x="1261" y="235"/>
                    <a:pt x="1202"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grpSp>
      <p:grpSp>
        <p:nvGrpSpPr>
          <p:cNvPr id="90" name="Google Shape;1570;p44"/>
          <p:cNvGrpSpPr/>
          <p:nvPr>
            <p:custDataLst>
              <p:tags r:id="rId3"/>
            </p:custDataLst>
          </p:nvPr>
        </p:nvGrpSpPr>
        <p:grpSpPr>
          <a:xfrm rot="4076431">
            <a:off x="5234708" y="1216944"/>
            <a:ext cx="658266" cy="875384"/>
            <a:chOff x="10735088" y="1187044"/>
            <a:chExt cx="797318" cy="1060300"/>
          </a:xfrm>
        </p:grpSpPr>
        <p:sp>
          <p:nvSpPr>
            <p:cNvPr id="91" name="Google Shape;1571;p44"/>
            <p:cNvSpPr/>
            <p:nvPr>
              <p:custDataLst>
                <p:tags r:id="rId8"/>
              </p:custDataLst>
            </p:nvPr>
          </p:nvSpPr>
          <p:spPr>
            <a:xfrm>
              <a:off x="10862047" y="1481330"/>
              <a:ext cx="483163" cy="652948"/>
            </a:xfrm>
            <a:custGeom>
              <a:avLst/>
              <a:gdLst/>
              <a:ahLst/>
              <a:cxnLst/>
              <a:rect l="l" t="t" r="r" b="b"/>
              <a:pathLst>
                <a:path w="16730" h="22609" extrusionOk="0">
                  <a:moveTo>
                    <a:pt x="267" y="1"/>
                  </a:moveTo>
                  <a:cubicBezTo>
                    <a:pt x="126" y="1"/>
                    <a:pt x="0" y="145"/>
                    <a:pt x="65" y="310"/>
                  </a:cubicBezTo>
                  <a:cubicBezTo>
                    <a:pt x="414" y="1190"/>
                    <a:pt x="1093" y="2000"/>
                    <a:pt x="1677" y="2743"/>
                  </a:cubicBezTo>
                  <a:cubicBezTo>
                    <a:pt x="2510" y="3805"/>
                    <a:pt x="3262" y="4934"/>
                    <a:pt x="4044" y="6035"/>
                  </a:cubicBezTo>
                  <a:cubicBezTo>
                    <a:pt x="5392" y="7930"/>
                    <a:pt x="6747" y="9819"/>
                    <a:pt x="8140" y="11681"/>
                  </a:cubicBezTo>
                  <a:cubicBezTo>
                    <a:pt x="10869" y="15330"/>
                    <a:pt x="13522" y="19166"/>
                    <a:pt x="16538" y="22576"/>
                  </a:cubicBezTo>
                  <a:cubicBezTo>
                    <a:pt x="16558" y="22599"/>
                    <a:pt x="16581" y="22608"/>
                    <a:pt x="16604" y="22608"/>
                  </a:cubicBezTo>
                  <a:cubicBezTo>
                    <a:pt x="16669" y="22608"/>
                    <a:pt x="16729" y="22530"/>
                    <a:pt x="16695" y="22458"/>
                  </a:cubicBezTo>
                  <a:cubicBezTo>
                    <a:pt x="15722" y="20455"/>
                    <a:pt x="13983" y="18659"/>
                    <a:pt x="12640" y="16889"/>
                  </a:cubicBezTo>
                  <a:cubicBezTo>
                    <a:pt x="11164" y="14944"/>
                    <a:pt x="9671" y="13012"/>
                    <a:pt x="8228" y="11042"/>
                  </a:cubicBezTo>
                  <a:cubicBezTo>
                    <a:pt x="6868" y="9186"/>
                    <a:pt x="5573" y="7286"/>
                    <a:pt x="4268" y="5393"/>
                  </a:cubicBezTo>
                  <a:cubicBezTo>
                    <a:pt x="3062" y="3643"/>
                    <a:pt x="1897" y="1606"/>
                    <a:pt x="426" y="73"/>
                  </a:cubicBezTo>
                  <a:cubicBezTo>
                    <a:pt x="378" y="22"/>
                    <a:pt x="321" y="1"/>
                    <a:pt x="267"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92" name="Google Shape;1572;p44"/>
            <p:cNvSpPr/>
            <p:nvPr>
              <p:custDataLst>
                <p:tags r:id="rId9"/>
              </p:custDataLst>
            </p:nvPr>
          </p:nvSpPr>
          <p:spPr>
            <a:xfrm>
              <a:off x="11026142" y="1398648"/>
              <a:ext cx="442181" cy="619273"/>
            </a:xfrm>
            <a:custGeom>
              <a:avLst/>
              <a:gdLst/>
              <a:ahLst/>
              <a:cxnLst/>
              <a:rect l="l" t="t" r="r" b="b"/>
              <a:pathLst>
                <a:path w="15310" h="21443" extrusionOk="0">
                  <a:moveTo>
                    <a:pt x="399" y="1"/>
                  </a:moveTo>
                  <a:cubicBezTo>
                    <a:pt x="192" y="1"/>
                    <a:pt x="1" y="207"/>
                    <a:pt x="129" y="436"/>
                  </a:cubicBezTo>
                  <a:cubicBezTo>
                    <a:pt x="1197" y="2343"/>
                    <a:pt x="2676" y="4004"/>
                    <a:pt x="3866" y="5833"/>
                  </a:cubicBezTo>
                  <a:cubicBezTo>
                    <a:pt x="5044" y="7641"/>
                    <a:pt x="6274" y="9416"/>
                    <a:pt x="7572" y="11139"/>
                  </a:cubicBezTo>
                  <a:cubicBezTo>
                    <a:pt x="8889" y="12887"/>
                    <a:pt x="10080" y="14714"/>
                    <a:pt x="11344" y="16500"/>
                  </a:cubicBezTo>
                  <a:cubicBezTo>
                    <a:pt x="11963" y="17375"/>
                    <a:pt x="12627" y="18200"/>
                    <a:pt x="13314" y="19023"/>
                  </a:cubicBezTo>
                  <a:cubicBezTo>
                    <a:pt x="13832" y="19645"/>
                    <a:pt x="14721" y="20491"/>
                    <a:pt x="14939" y="21318"/>
                  </a:cubicBezTo>
                  <a:cubicBezTo>
                    <a:pt x="14962" y="21405"/>
                    <a:pt x="15031" y="21442"/>
                    <a:pt x="15103" y="21442"/>
                  </a:cubicBezTo>
                  <a:cubicBezTo>
                    <a:pt x="15204" y="21442"/>
                    <a:pt x="15311" y="21367"/>
                    <a:pt x="15304" y="21246"/>
                  </a:cubicBezTo>
                  <a:cubicBezTo>
                    <a:pt x="15272" y="20694"/>
                    <a:pt x="14910" y="20156"/>
                    <a:pt x="14599" y="19720"/>
                  </a:cubicBezTo>
                  <a:cubicBezTo>
                    <a:pt x="13931" y="18774"/>
                    <a:pt x="13105" y="17940"/>
                    <a:pt x="12428" y="16999"/>
                  </a:cubicBezTo>
                  <a:cubicBezTo>
                    <a:pt x="11057" y="15096"/>
                    <a:pt x="9863" y="13074"/>
                    <a:pt x="8470" y="11185"/>
                  </a:cubicBezTo>
                  <a:cubicBezTo>
                    <a:pt x="7134" y="9375"/>
                    <a:pt x="5835" y="7547"/>
                    <a:pt x="4612" y="5658"/>
                  </a:cubicBezTo>
                  <a:cubicBezTo>
                    <a:pt x="3943" y="4621"/>
                    <a:pt x="3192" y="3651"/>
                    <a:pt x="2486" y="2639"/>
                  </a:cubicBezTo>
                  <a:cubicBezTo>
                    <a:pt x="1885" y="1776"/>
                    <a:pt x="1390" y="797"/>
                    <a:pt x="606" y="82"/>
                  </a:cubicBezTo>
                  <a:cubicBezTo>
                    <a:pt x="544" y="25"/>
                    <a:pt x="470" y="1"/>
                    <a:pt x="399"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93" name="Google Shape;1573;p44"/>
            <p:cNvSpPr/>
            <p:nvPr>
              <p:custDataLst>
                <p:tags r:id="rId10"/>
              </p:custDataLst>
            </p:nvPr>
          </p:nvSpPr>
          <p:spPr>
            <a:xfrm>
              <a:off x="10846829" y="1379703"/>
              <a:ext cx="208716" cy="129556"/>
            </a:xfrm>
            <a:custGeom>
              <a:avLst/>
              <a:gdLst/>
              <a:ahLst/>
              <a:cxnLst/>
              <a:rect l="l" t="t" r="r" b="b"/>
              <a:pathLst>
                <a:path w="7227" h="4486" extrusionOk="0">
                  <a:moveTo>
                    <a:pt x="6804" y="0"/>
                  </a:moveTo>
                  <a:cubicBezTo>
                    <a:pt x="6694" y="0"/>
                    <a:pt x="6581" y="42"/>
                    <a:pt x="6491" y="134"/>
                  </a:cubicBezTo>
                  <a:cubicBezTo>
                    <a:pt x="5622" y="1022"/>
                    <a:pt x="4355" y="1847"/>
                    <a:pt x="3223" y="2360"/>
                  </a:cubicBezTo>
                  <a:cubicBezTo>
                    <a:pt x="2096" y="2870"/>
                    <a:pt x="946" y="3171"/>
                    <a:pt x="122" y="4149"/>
                  </a:cubicBezTo>
                  <a:cubicBezTo>
                    <a:pt x="1" y="4293"/>
                    <a:pt x="154" y="4485"/>
                    <a:pt x="311" y="4485"/>
                  </a:cubicBezTo>
                  <a:cubicBezTo>
                    <a:pt x="355" y="4485"/>
                    <a:pt x="399" y="4470"/>
                    <a:pt x="438" y="4434"/>
                  </a:cubicBezTo>
                  <a:lnTo>
                    <a:pt x="438" y="4435"/>
                  </a:lnTo>
                  <a:cubicBezTo>
                    <a:pt x="1524" y="3413"/>
                    <a:pt x="3132" y="3300"/>
                    <a:pt x="4382" y="2545"/>
                  </a:cubicBezTo>
                  <a:cubicBezTo>
                    <a:pt x="5249" y="2023"/>
                    <a:pt x="6138" y="1515"/>
                    <a:pt x="6892" y="837"/>
                  </a:cubicBezTo>
                  <a:lnTo>
                    <a:pt x="6892" y="837"/>
                  </a:lnTo>
                  <a:cubicBezTo>
                    <a:pt x="7035" y="815"/>
                    <a:pt x="7159" y="714"/>
                    <a:pt x="7183" y="518"/>
                  </a:cubicBezTo>
                  <a:lnTo>
                    <a:pt x="7192" y="443"/>
                  </a:lnTo>
                  <a:cubicBezTo>
                    <a:pt x="7226" y="168"/>
                    <a:pt x="7023" y="0"/>
                    <a:pt x="6804"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94" name="Google Shape;1574;p44"/>
            <p:cNvSpPr/>
            <p:nvPr>
              <p:custDataLst>
                <p:tags r:id="rId11"/>
              </p:custDataLst>
            </p:nvPr>
          </p:nvSpPr>
          <p:spPr>
            <a:xfrm>
              <a:off x="10831318" y="1443094"/>
              <a:ext cx="46381" cy="60619"/>
            </a:xfrm>
            <a:custGeom>
              <a:avLst/>
              <a:gdLst/>
              <a:ahLst/>
              <a:cxnLst/>
              <a:rect l="l" t="t" r="r" b="b"/>
              <a:pathLst>
                <a:path w="1606" h="2099" extrusionOk="0">
                  <a:moveTo>
                    <a:pt x="1310" y="1"/>
                  </a:moveTo>
                  <a:cubicBezTo>
                    <a:pt x="1229" y="1"/>
                    <a:pt x="1148" y="34"/>
                    <a:pt x="1100" y="110"/>
                  </a:cubicBezTo>
                  <a:cubicBezTo>
                    <a:pt x="828" y="537"/>
                    <a:pt x="297" y="759"/>
                    <a:pt x="103" y="1246"/>
                  </a:cubicBezTo>
                  <a:cubicBezTo>
                    <a:pt x="31" y="1429"/>
                    <a:pt x="0" y="1688"/>
                    <a:pt x="125" y="1860"/>
                  </a:cubicBezTo>
                  <a:cubicBezTo>
                    <a:pt x="283" y="2076"/>
                    <a:pt x="601" y="2099"/>
                    <a:pt x="861" y="2099"/>
                  </a:cubicBezTo>
                  <a:cubicBezTo>
                    <a:pt x="904" y="2099"/>
                    <a:pt x="946" y="2098"/>
                    <a:pt x="985" y="2098"/>
                  </a:cubicBezTo>
                  <a:cubicBezTo>
                    <a:pt x="1144" y="2095"/>
                    <a:pt x="1225" y="1839"/>
                    <a:pt x="1043" y="1800"/>
                  </a:cubicBezTo>
                  <a:cubicBezTo>
                    <a:pt x="849" y="1758"/>
                    <a:pt x="402" y="1752"/>
                    <a:pt x="484" y="1476"/>
                  </a:cubicBezTo>
                  <a:cubicBezTo>
                    <a:pt x="535" y="1307"/>
                    <a:pt x="709" y="1161"/>
                    <a:pt x="835" y="1047"/>
                  </a:cubicBezTo>
                  <a:cubicBezTo>
                    <a:pt x="1092" y="813"/>
                    <a:pt x="1407" y="619"/>
                    <a:pt x="1539" y="284"/>
                  </a:cubicBezTo>
                  <a:cubicBezTo>
                    <a:pt x="1606" y="114"/>
                    <a:pt x="1459" y="1"/>
                    <a:pt x="1310"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95" name="Google Shape;1575;p44"/>
            <p:cNvSpPr/>
            <p:nvPr>
              <p:custDataLst>
                <p:tags r:id="rId12"/>
              </p:custDataLst>
            </p:nvPr>
          </p:nvSpPr>
          <p:spPr>
            <a:xfrm>
              <a:off x="10808243" y="1403962"/>
              <a:ext cx="47248" cy="68359"/>
            </a:xfrm>
            <a:custGeom>
              <a:avLst/>
              <a:gdLst/>
              <a:ahLst/>
              <a:cxnLst/>
              <a:rect l="l" t="t" r="r" b="b"/>
              <a:pathLst>
                <a:path w="1636" h="2367" extrusionOk="0">
                  <a:moveTo>
                    <a:pt x="1349" y="0"/>
                  </a:moveTo>
                  <a:cubicBezTo>
                    <a:pt x="1328" y="0"/>
                    <a:pt x="1308" y="3"/>
                    <a:pt x="1288" y="9"/>
                  </a:cubicBezTo>
                  <a:cubicBezTo>
                    <a:pt x="977" y="106"/>
                    <a:pt x="749" y="396"/>
                    <a:pt x="566" y="654"/>
                  </a:cubicBezTo>
                  <a:cubicBezTo>
                    <a:pt x="405" y="878"/>
                    <a:pt x="152" y="1108"/>
                    <a:pt x="106" y="1392"/>
                  </a:cubicBezTo>
                  <a:cubicBezTo>
                    <a:pt x="1" y="2029"/>
                    <a:pt x="988" y="2357"/>
                    <a:pt x="1466" y="2366"/>
                  </a:cubicBezTo>
                  <a:cubicBezTo>
                    <a:pt x="1467" y="2366"/>
                    <a:pt x="1468" y="2366"/>
                    <a:pt x="1469" y="2366"/>
                  </a:cubicBezTo>
                  <a:cubicBezTo>
                    <a:pt x="1613" y="2366"/>
                    <a:pt x="1598" y="2169"/>
                    <a:pt x="1483" y="2130"/>
                  </a:cubicBezTo>
                  <a:lnTo>
                    <a:pt x="1482" y="2130"/>
                  </a:lnTo>
                  <a:cubicBezTo>
                    <a:pt x="1257" y="2054"/>
                    <a:pt x="1052" y="1914"/>
                    <a:pt x="860" y="1777"/>
                  </a:cubicBezTo>
                  <a:cubicBezTo>
                    <a:pt x="721" y="1679"/>
                    <a:pt x="528" y="1603"/>
                    <a:pt x="592" y="1397"/>
                  </a:cubicBezTo>
                  <a:cubicBezTo>
                    <a:pt x="618" y="1314"/>
                    <a:pt x="723" y="1227"/>
                    <a:pt x="777" y="1164"/>
                  </a:cubicBezTo>
                  <a:cubicBezTo>
                    <a:pt x="901" y="1021"/>
                    <a:pt x="1007" y="863"/>
                    <a:pt x="1139" y="730"/>
                  </a:cubicBezTo>
                  <a:cubicBezTo>
                    <a:pt x="1307" y="560"/>
                    <a:pt x="1442" y="483"/>
                    <a:pt x="1557" y="273"/>
                  </a:cubicBezTo>
                  <a:cubicBezTo>
                    <a:pt x="1636" y="125"/>
                    <a:pt x="1487" y="0"/>
                    <a:pt x="1349"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96" name="Google Shape;1576;p44"/>
            <p:cNvSpPr/>
            <p:nvPr>
              <p:custDataLst>
                <p:tags r:id="rId13"/>
              </p:custDataLst>
            </p:nvPr>
          </p:nvSpPr>
          <p:spPr>
            <a:xfrm>
              <a:off x="10961653" y="1346461"/>
              <a:ext cx="96575" cy="46612"/>
            </a:xfrm>
            <a:custGeom>
              <a:avLst/>
              <a:gdLst/>
              <a:ahLst/>
              <a:cxnLst/>
              <a:rect l="l" t="t" r="r" b="b"/>
              <a:pathLst>
                <a:path w="3344" h="1613" extrusionOk="0">
                  <a:moveTo>
                    <a:pt x="2079" y="0"/>
                  </a:moveTo>
                  <a:cubicBezTo>
                    <a:pt x="1779" y="0"/>
                    <a:pt x="1480" y="97"/>
                    <a:pt x="1204" y="203"/>
                  </a:cubicBezTo>
                  <a:cubicBezTo>
                    <a:pt x="908" y="314"/>
                    <a:pt x="345" y="479"/>
                    <a:pt x="130" y="730"/>
                  </a:cubicBezTo>
                  <a:cubicBezTo>
                    <a:pt x="9" y="872"/>
                    <a:pt x="1" y="1074"/>
                    <a:pt x="160" y="1187"/>
                  </a:cubicBezTo>
                  <a:cubicBezTo>
                    <a:pt x="214" y="1226"/>
                    <a:pt x="272" y="1241"/>
                    <a:pt x="333" y="1241"/>
                  </a:cubicBezTo>
                  <a:cubicBezTo>
                    <a:pt x="540" y="1241"/>
                    <a:pt x="769" y="1054"/>
                    <a:pt x="935" y="969"/>
                  </a:cubicBezTo>
                  <a:cubicBezTo>
                    <a:pt x="1212" y="827"/>
                    <a:pt x="1684" y="553"/>
                    <a:pt x="2058" y="553"/>
                  </a:cubicBezTo>
                  <a:cubicBezTo>
                    <a:pt x="2132" y="553"/>
                    <a:pt x="2202" y="564"/>
                    <a:pt x="2266" y="589"/>
                  </a:cubicBezTo>
                  <a:cubicBezTo>
                    <a:pt x="2586" y="710"/>
                    <a:pt x="2815" y="1246"/>
                    <a:pt x="2971" y="1526"/>
                  </a:cubicBezTo>
                  <a:cubicBezTo>
                    <a:pt x="3005" y="1588"/>
                    <a:pt x="3056" y="1614"/>
                    <a:pt x="3107" y="1614"/>
                  </a:cubicBezTo>
                  <a:cubicBezTo>
                    <a:pt x="3222" y="1614"/>
                    <a:pt x="3343" y="1488"/>
                    <a:pt x="3307" y="1355"/>
                  </a:cubicBezTo>
                  <a:lnTo>
                    <a:pt x="3306" y="1354"/>
                  </a:lnTo>
                  <a:cubicBezTo>
                    <a:pt x="3152" y="785"/>
                    <a:pt x="2883" y="79"/>
                    <a:pt x="2218" y="7"/>
                  </a:cubicBezTo>
                  <a:cubicBezTo>
                    <a:pt x="2172" y="2"/>
                    <a:pt x="2125" y="0"/>
                    <a:pt x="2079"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97" name="Google Shape;1577;p44"/>
            <p:cNvSpPr/>
            <p:nvPr>
              <p:custDataLst>
                <p:tags r:id="rId14"/>
              </p:custDataLst>
            </p:nvPr>
          </p:nvSpPr>
          <p:spPr>
            <a:xfrm>
              <a:off x="10846365" y="1318044"/>
              <a:ext cx="198319" cy="92820"/>
            </a:xfrm>
            <a:custGeom>
              <a:avLst/>
              <a:gdLst/>
              <a:ahLst/>
              <a:cxnLst/>
              <a:rect l="l" t="t" r="r" b="b"/>
              <a:pathLst>
                <a:path w="6867" h="3214" extrusionOk="0">
                  <a:moveTo>
                    <a:pt x="4664" y="1"/>
                  </a:moveTo>
                  <a:cubicBezTo>
                    <a:pt x="4482" y="1"/>
                    <a:pt x="4319" y="18"/>
                    <a:pt x="4196" y="50"/>
                  </a:cubicBezTo>
                  <a:cubicBezTo>
                    <a:pt x="3320" y="281"/>
                    <a:pt x="2430" y="873"/>
                    <a:pt x="1664" y="1343"/>
                  </a:cubicBezTo>
                  <a:cubicBezTo>
                    <a:pt x="1024" y="1736"/>
                    <a:pt x="232" y="2236"/>
                    <a:pt x="32" y="3001"/>
                  </a:cubicBezTo>
                  <a:cubicBezTo>
                    <a:pt x="0" y="3125"/>
                    <a:pt x="102" y="3213"/>
                    <a:pt x="208" y="3213"/>
                  </a:cubicBezTo>
                  <a:cubicBezTo>
                    <a:pt x="253" y="3213"/>
                    <a:pt x="298" y="3197"/>
                    <a:pt x="334" y="3161"/>
                  </a:cubicBezTo>
                  <a:cubicBezTo>
                    <a:pt x="1060" y="2440"/>
                    <a:pt x="1691" y="1864"/>
                    <a:pt x="2594" y="1362"/>
                  </a:cubicBezTo>
                  <a:cubicBezTo>
                    <a:pt x="2932" y="1174"/>
                    <a:pt x="3271" y="962"/>
                    <a:pt x="3621" y="797"/>
                  </a:cubicBezTo>
                  <a:cubicBezTo>
                    <a:pt x="4005" y="616"/>
                    <a:pt x="4476" y="402"/>
                    <a:pt x="4926" y="402"/>
                  </a:cubicBezTo>
                  <a:cubicBezTo>
                    <a:pt x="5123" y="402"/>
                    <a:pt x="5316" y="443"/>
                    <a:pt x="5497" y="546"/>
                  </a:cubicBezTo>
                  <a:cubicBezTo>
                    <a:pt x="5712" y="669"/>
                    <a:pt x="6179" y="851"/>
                    <a:pt x="6046" y="1211"/>
                  </a:cubicBezTo>
                  <a:cubicBezTo>
                    <a:pt x="5993" y="1352"/>
                    <a:pt x="6107" y="1474"/>
                    <a:pt x="6221" y="1474"/>
                  </a:cubicBezTo>
                  <a:cubicBezTo>
                    <a:pt x="6276" y="1474"/>
                    <a:pt x="6331" y="1445"/>
                    <a:pt x="6367" y="1375"/>
                  </a:cubicBezTo>
                  <a:cubicBezTo>
                    <a:pt x="6866" y="395"/>
                    <a:pt x="5541" y="1"/>
                    <a:pt x="4664"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98" name="Google Shape;1578;p44"/>
            <p:cNvSpPr/>
            <p:nvPr>
              <p:custDataLst>
                <p:tags r:id="rId15"/>
              </p:custDataLst>
            </p:nvPr>
          </p:nvSpPr>
          <p:spPr>
            <a:xfrm>
              <a:off x="10900657" y="1407080"/>
              <a:ext cx="10108" cy="16865"/>
            </a:xfrm>
            <a:custGeom>
              <a:avLst/>
              <a:gdLst/>
              <a:ahLst/>
              <a:cxnLst/>
              <a:rect l="l" t="t" r="r" b="b"/>
              <a:pathLst>
                <a:path w="350" h="584" extrusionOk="0">
                  <a:moveTo>
                    <a:pt x="200" y="0"/>
                  </a:moveTo>
                  <a:cubicBezTo>
                    <a:pt x="142" y="0"/>
                    <a:pt x="86" y="29"/>
                    <a:pt x="69" y="90"/>
                  </a:cubicBezTo>
                  <a:cubicBezTo>
                    <a:pt x="39" y="199"/>
                    <a:pt x="30" y="312"/>
                    <a:pt x="15" y="424"/>
                  </a:cubicBezTo>
                  <a:cubicBezTo>
                    <a:pt x="1" y="528"/>
                    <a:pt x="84" y="584"/>
                    <a:pt x="170" y="584"/>
                  </a:cubicBezTo>
                  <a:cubicBezTo>
                    <a:pt x="248" y="584"/>
                    <a:pt x="328" y="537"/>
                    <a:pt x="334" y="437"/>
                  </a:cubicBezTo>
                  <a:cubicBezTo>
                    <a:pt x="340" y="330"/>
                    <a:pt x="349" y="225"/>
                    <a:pt x="344" y="119"/>
                  </a:cubicBezTo>
                  <a:cubicBezTo>
                    <a:pt x="339" y="42"/>
                    <a:pt x="269" y="0"/>
                    <a:pt x="200"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99" name="Google Shape;1579;p44"/>
            <p:cNvSpPr/>
            <p:nvPr>
              <p:custDataLst>
                <p:tags r:id="rId16"/>
              </p:custDataLst>
            </p:nvPr>
          </p:nvSpPr>
          <p:spPr>
            <a:xfrm>
              <a:off x="10917205" y="1395297"/>
              <a:ext cx="17357" cy="18829"/>
            </a:xfrm>
            <a:custGeom>
              <a:avLst/>
              <a:gdLst/>
              <a:ahLst/>
              <a:cxnLst/>
              <a:rect l="l" t="t" r="r" b="b"/>
              <a:pathLst>
                <a:path w="601" h="652" extrusionOk="0">
                  <a:moveTo>
                    <a:pt x="386" y="1"/>
                  </a:moveTo>
                  <a:cubicBezTo>
                    <a:pt x="305" y="1"/>
                    <a:pt x="225" y="48"/>
                    <a:pt x="206" y="153"/>
                  </a:cubicBezTo>
                  <a:cubicBezTo>
                    <a:pt x="205" y="154"/>
                    <a:pt x="206" y="155"/>
                    <a:pt x="206" y="155"/>
                  </a:cubicBezTo>
                  <a:lnTo>
                    <a:pt x="206" y="155"/>
                  </a:lnTo>
                  <a:cubicBezTo>
                    <a:pt x="205" y="156"/>
                    <a:pt x="204" y="158"/>
                    <a:pt x="202" y="159"/>
                  </a:cubicBezTo>
                  <a:cubicBezTo>
                    <a:pt x="184" y="181"/>
                    <a:pt x="157" y="197"/>
                    <a:pt x="136" y="218"/>
                  </a:cubicBezTo>
                  <a:cubicBezTo>
                    <a:pt x="77" y="276"/>
                    <a:pt x="38" y="351"/>
                    <a:pt x="26" y="431"/>
                  </a:cubicBezTo>
                  <a:cubicBezTo>
                    <a:pt x="0" y="571"/>
                    <a:pt x="114" y="651"/>
                    <a:pt x="225" y="651"/>
                  </a:cubicBezTo>
                  <a:cubicBezTo>
                    <a:pt x="313" y="651"/>
                    <a:pt x="400" y="601"/>
                    <a:pt x="416" y="491"/>
                  </a:cubicBezTo>
                  <a:lnTo>
                    <a:pt x="416" y="491"/>
                  </a:lnTo>
                  <a:cubicBezTo>
                    <a:pt x="416" y="494"/>
                    <a:pt x="416" y="495"/>
                    <a:pt x="417" y="495"/>
                  </a:cubicBezTo>
                  <a:cubicBezTo>
                    <a:pt x="418" y="495"/>
                    <a:pt x="423" y="481"/>
                    <a:pt x="420" y="481"/>
                  </a:cubicBezTo>
                  <a:cubicBezTo>
                    <a:pt x="419" y="481"/>
                    <a:pt x="417" y="483"/>
                    <a:pt x="413" y="487"/>
                  </a:cubicBezTo>
                  <a:lnTo>
                    <a:pt x="413" y="487"/>
                  </a:lnTo>
                  <a:cubicBezTo>
                    <a:pt x="434" y="461"/>
                    <a:pt x="465" y="443"/>
                    <a:pt x="488" y="418"/>
                  </a:cubicBezTo>
                  <a:cubicBezTo>
                    <a:pt x="538" y="362"/>
                    <a:pt x="571" y="293"/>
                    <a:pt x="580" y="219"/>
                  </a:cubicBezTo>
                  <a:cubicBezTo>
                    <a:pt x="600" y="82"/>
                    <a:pt x="492" y="1"/>
                    <a:pt x="386"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00" name="Google Shape;1580;p44"/>
            <p:cNvSpPr/>
            <p:nvPr>
              <p:custDataLst>
                <p:tags r:id="rId17"/>
              </p:custDataLst>
            </p:nvPr>
          </p:nvSpPr>
          <p:spPr>
            <a:xfrm>
              <a:off x="10735088" y="1189036"/>
              <a:ext cx="171143" cy="249349"/>
            </a:xfrm>
            <a:custGeom>
              <a:avLst/>
              <a:gdLst/>
              <a:ahLst/>
              <a:cxnLst/>
              <a:rect l="l" t="t" r="r" b="b"/>
              <a:pathLst>
                <a:path w="5926" h="8634" extrusionOk="0">
                  <a:moveTo>
                    <a:pt x="5500" y="0"/>
                  </a:moveTo>
                  <a:cubicBezTo>
                    <a:pt x="5452" y="0"/>
                    <a:pt x="5400" y="14"/>
                    <a:pt x="5347" y="46"/>
                  </a:cubicBezTo>
                  <a:cubicBezTo>
                    <a:pt x="3595" y="1083"/>
                    <a:pt x="1136" y="1890"/>
                    <a:pt x="321" y="3997"/>
                  </a:cubicBezTo>
                  <a:cubicBezTo>
                    <a:pt x="1" y="4825"/>
                    <a:pt x="298" y="5511"/>
                    <a:pt x="843" y="6157"/>
                  </a:cubicBezTo>
                  <a:cubicBezTo>
                    <a:pt x="1565" y="7015"/>
                    <a:pt x="2328" y="8021"/>
                    <a:pt x="3298" y="8612"/>
                  </a:cubicBezTo>
                  <a:cubicBezTo>
                    <a:pt x="3324" y="8627"/>
                    <a:pt x="3350" y="8634"/>
                    <a:pt x="3376" y="8634"/>
                  </a:cubicBezTo>
                  <a:cubicBezTo>
                    <a:pt x="3496" y="8634"/>
                    <a:pt x="3606" y="8493"/>
                    <a:pt x="3529" y="8377"/>
                  </a:cubicBezTo>
                  <a:cubicBezTo>
                    <a:pt x="3046" y="7654"/>
                    <a:pt x="2299" y="7057"/>
                    <a:pt x="1741" y="6384"/>
                  </a:cubicBezTo>
                  <a:cubicBezTo>
                    <a:pt x="918" y="5389"/>
                    <a:pt x="365" y="4836"/>
                    <a:pt x="1319" y="3618"/>
                  </a:cubicBezTo>
                  <a:cubicBezTo>
                    <a:pt x="1907" y="2865"/>
                    <a:pt x="2791" y="2176"/>
                    <a:pt x="3626" y="1711"/>
                  </a:cubicBezTo>
                  <a:cubicBezTo>
                    <a:pt x="4313" y="1327"/>
                    <a:pt x="5088" y="1152"/>
                    <a:pt x="5693" y="624"/>
                  </a:cubicBezTo>
                  <a:cubicBezTo>
                    <a:pt x="5925" y="423"/>
                    <a:pt x="5766" y="0"/>
                    <a:pt x="5500"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01" name="Google Shape;1581;p44"/>
            <p:cNvSpPr/>
            <p:nvPr>
              <p:custDataLst>
                <p:tags r:id="rId18"/>
              </p:custDataLst>
            </p:nvPr>
          </p:nvSpPr>
          <p:spPr>
            <a:xfrm>
              <a:off x="10882839" y="1187044"/>
              <a:ext cx="128343" cy="144631"/>
            </a:xfrm>
            <a:custGeom>
              <a:avLst/>
              <a:gdLst/>
              <a:ahLst/>
              <a:cxnLst/>
              <a:rect l="l" t="t" r="r" b="b"/>
              <a:pathLst>
                <a:path w="4444" h="5008" extrusionOk="0">
                  <a:moveTo>
                    <a:pt x="398" y="1"/>
                  </a:moveTo>
                  <a:cubicBezTo>
                    <a:pt x="71" y="1"/>
                    <a:pt x="0" y="414"/>
                    <a:pt x="288" y="549"/>
                  </a:cubicBezTo>
                  <a:cubicBezTo>
                    <a:pt x="1193" y="972"/>
                    <a:pt x="1675" y="1748"/>
                    <a:pt x="2284" y="2508"/>
                  </a:cubicBezTo>
                  <a:cubicBezTo>
                    <a:pt x="2907" y="3285"/>
                    <a:pt x="3722" y="3843"/>
                    <a:pt x="3873" y="4887"/>
                  </a:cubicBezTo>
                  <a:cubicBezTo>
                    <a:pt x="3884" y="4963"/>
                    <a:pt x="3959" y="5008"/>
                    <a:pt x="4029" y="5008"/>
                  </a:cubicBezTo>
                  <a:cubicBezTo>
                    <a:pt x="4086" y="5008"/>
                    <a:pt x="4139" y="4979"/>
                    <a:pt x="4154" y="4913"/>
                  </a:cubicBezTo>
                  <a:cubicBezTo>
                    <a:pt x="4443" y="3649"/>
                    <a:pt x="3421" y="2953"/>
                    <a:pt x="2718" y="2044"/>
                  </a:cubicBezTo>
                  <a:cubicBezTo>
                    <a:pt x="2159" y="1323"/>
                    <a:pt x="1454" y="4"/>
                    <a:pt x="400" y="1"/>
                  </a:cubicBezTo>
                  <a:cubicBezTo>
                    <a:pt x="399" y="1"/>
                    <a:pt x="399" y="1"/>
                    <a:pt x="398"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02" name="Google Shape;1582;p44"/>
            <p:cNvSpPr/>
            <p:nvPr>
              <p:custDataLst>
                <p:tags r:id="rId19"/>
              </p:custDataLst>
            </p:nvPr>
          </p:nvSpPr>
          <p:spPr>
            <a:xfrm>
              <a:off x="10770437" y="1290462"/>
              <a:ext cx="74193" cy="43927"/>
            </a:xfrm>
            <a:custGeom>
              <a:avLst/>
              <a:gdLst/>
              <a:ahLst/>
              <a:cxnLst/>
              <a:rect l="l" t="t" r="r" b="b"/>
              <a:pathLst>
                <a:path w="2569" h="1521" extrusionOk="0">
                  <a:moveTo>
                    <a:pt x="2324" y="1"/>
                  </a:moveTo>
                  <a:cubicBezTo>
                    <a:pt x="2302" y="1"/>
                    <a:pt x="2280" y="5"/>
                    <a:pt x="2258" y="15"/>
                  </a:cubicBezTo>
                  <a:cubicBezTo>
                    <a:pt x="1504" y="361"/>
                    <a:pt x="901" y="963"/>
                    <a:pt x="132" y="1292"/>
                  </a:cubicBezTo>
                  <a:cubicBezTo>
                    <a:pt x="0" y="1348"/>
                    <a:pt x="50" y="1521"/>
                    <a:pt x="175" y="1521"/>
                  </a:cubicBezTo>
                  <a:cubicBezTo>
                    <a:pt x="185" y="1521"/>
                    <a:pt x="196" y="1520"/>
                    <a:pt x="208" y="1517"/>
                  </a:cubicBezTo>
                  <a:cubicBezTo>
                    <a:pt x="1030" y="1332"/>
                    <a:pt x="1797" y="799"/>
                    <a:pt x="2443" y="273"/>
                  </a:cubicBezTo>
                  <a:cubicBezTo>
                    <a:pt x="2568" y="171"/>
                    <a:pt x="2456" y="1"/>
                    <a:pt x="2324"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03" name="Google Shape;1583;p44"/>
            <p:cNvSpPr/>
            <p:nvPr>
              <p:custDataLst>
                <p:tags r:id="rId20"/>
              </p:custDataLst>
            </p:nvPr>
          </p:nvSpPr>
          <p:spPr>
            <a:xfrm>
              <a:off x="10859590" y="1249453"/>
              <a:ext cx="29024" cy="18859"/>
            </a:xfrm>
            <a:custGeom>
              <a:avLst/>
              <a:gdLst/>
              <a:ahLst/>
              <a:cxnLst/>
              <a:rect l="l" t="t" r="r" b="b"/>
              <a:pathLst>
                <a:path w="1004" h="653" extrusionOk="0">
                  <a:moveTo>
                    <a:pt x="848" y="0"/>
                  </a:moveTo>
                  <a:cubicBezTo>
                    <a:pt x="833" y="0"/>
                    <a:pt x="817" y="4"/>
                    <a:pt x="801" y="11"/>
                  </a:cubicBezTo>
                  <a:cubicBezTo>
                    <a:pt x="563" y="117"/>
                    <a:pt x="324" y="222"/>
                    <a:pt x="122" y="392"/>
                  </a:cubicBezTo>
                  <a:cubicBezTo>
                    <a:pt x="0" y="495"/>
                    <a:pt x="105" y="653"/>
                    <a:pt x="231" y="653"/>
                  </a:cubicBezTo>
                  <a:cubicBezTo>
                    <a:pt x="263" y="653"/>
                    <a:pt x="295" y="643"/>
                    <a:pt x="326" y="621"/>
                  </a:cubicBezTo>
                  <a:cubicBezTo>
                    <a:pt x="533" y="469"/>
                    <a:pt x="777" y="416"/>
                    <a:pt x="941" y="209"/>
                  </a:cubicBezTo>
                  <a:cubicBezTo>
                    <a:pt x="1005" y="129"/>
                    <a:pt x="942" y="0"/>
                    <a:pt x="848" y="0"/>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04" name="Google Shape;1584;p44"/>
            <p:cNvSpPr/>
            <p:nvPr>
              <p:custDataLst>
                <p:tags r:id="rId21"/>
              </p:custDataLst>
            </p:nvPr>
          </p:nvSpPr>
          <p:spPr>
            <a:xfrm>
              <a:off x="11318090" y="2047957"/>
              <a:ext cx="96372" cy="84676"/>
            </a:xfrm>
            <a:custGeom>
              <a:avLst/>
              <a:gdLst/>
              <a:ahLst/>
              <a:cxnLst/>
              <a:rect l="l" t="t" r="r" b="b"/>
              <a:pathLst>
                <a:path w="3337" h="2932" extrusionOk="0">
                  <a:moveTo>
                    <a:pt x="2031" y="1"/>
                  </a:moveTo>
                  <a:cubicBezTo>
                    <a:pt x="1534" y="1"/>
                    <a:pt x="1162" y="296"/>
                    <a:pt x="895" y="697"/>
                  </a:cubicBezTo>
                  <a:cubicBezTo>
                    <a:pt x="515" y="1266"/>
                    <a:pt x="1" y="2522"/>
                    <a:pt x="894" y="2913"/>
                  </a:cubicBezTo>
                  <a:cubicBezTo>
                    <a:pt x="922" y="2925"/>
                    <a:pt x="950" y="2931"/>
                    <a:pt x="975" y="2931"/>
                  </a:cubicBezTo>
                  <a:cubicBezTo>
                    <a:pt x="1120" y="2931"/>
                    <a:pt x="1209" y="2754"/>
                    <a:pt x="1096" y="2627"/>
                  </a:cubicBezTo>
                  <a:cubicBezTo>
                    <a:pt x="714" y="2196"/>
                    <a:pt x="930" y="1570"/>
                    <a:pt x="1210" y="1147"/>
                  </a:cubicBezTo>
                  <a:cubicBezTo>
                    <a:pt x="1434" y="810"/>
                    <a:pt x="1648" y="519"/>
                    <a:pt x="2086" y="519"/>
                  </a:cubicBezTo>
                  <a:cubicBezTo>
                    <a:pt x="2092" y="519"/>
                    <a:pt x="2099" y="519"/>
                    <a:pt x="2105" y="519"/>
                  </a:cubicBezTo>
                  <a:cubicBezTo>
                    <a:pt x="2455" y="527"/>
                    <a:pt x="2718" y="763"/>
                    <a:pt x="3048" y="823"/>
                  </a:cubicBezTo>
                  <a:cubicBezTo>
                    <a:pt x="3059" y="825"/>
                    <a:pt x="3070" y="826"/>
                    <a:pt x="3081" y="826"/>
                  </a:cubicBezTo>
                  <a:cubicBezTo>
                    <a:pt x="3230" y="826"/>
                    <a:pt x="3337" y="635"/>
                    <a:pt x="3238" y="512"/>
                  </a:cubicBezTo>
                  <a:cubicBezTo>
                    <a:pt x="2979" y="190"/>
                    <a:pt x="2454" y="6"/>
                    <a:pt x="2048" y="1"/>
                  </a:cubicBezTo>
                  <a:cubicBezTo>
                    <a:pt x="2042" y="1"/>
                    <a:pt x="2037" y="1"/>
                    <a:pt x="2031"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05" name="Google Shape;1585;p44"/>
            <p:cNvSpPr/>
            <p:nvPr>
              <p:custDataLst>
                <p:tags r:id="rId22"/>
              </p:custDataLst>
            </p:nvPr>
          </p:nvSpPr>
          <p:spPr>
            <a:xfrm>
              <a:off x="11397826" y="1993951"/>
              <a:ext cx="77023" cy="80287"/>
            </a:xfrm>
            <a:custGeom>
              <a:avLst/>
              <a:gdLst/>
              <a:ahLst/>
              <a:cxnLst/>
              <a:rect l="l" t="t" r="r" b="b"/>
              <a:pathLst>
                <a:path w="2667" h="2780" extrusionOk="0">
                  <a:moveTo>
                    <a:pt x="1560" y="1"/>
                  </a:moveTo>
                  <a:cubicBezTo>
                    <a:pt x="1243" y="1"/>
                    <a:pt x="931" y="158"/>
                    <a:pt x="675" y="339"/>
                  </a:cubicBezTo>
                  <a:cubicBezTo>
                    <a:pt x="512" y="454"/>
                    <a:pt x="355" y="590"/>
                    <a:pt x="227" y="744"/>
                  </a:cubicBezTo>
                  <a:cubicBezTo>
                    <a:pt x="13" y="1002"/>
                    <a:pt x="36" y="1303"/>
                    <a:pt x="20" y="1624"/>
                  </a:cubicBezTo>
                  <a:cubicBezTo>
                    <a:pt x="1" y="2026"/>
                    <a:pt x="116" y="2282"/>
                    <a:pt x="166" y="2663"/>
                  </a:cubicBezTo>
                  <a:cubicBezTo>
                    <a:pt x="175" y="2741"/>
                    <a:pt x="236" y="2779"/>
                    <a:pt x="298" y="2779"/>
                  </a:cubicBezTo>
                  <a:cubicBezTo>
                    <a:pt x="363" y="2779"/>
                    <a:pt x="429" y="2738"/>
                    <a:pt x="442" y="2660"/>
                  </a:cubicBezTo>
                  <a:cubicBezTo>
                    <a:pt x="530" y="2109"/>
                    <a:pt x="287" y="1331"/>
                    <a:pt x="757" y="916"/>
                  </a:cubicBezTo>
                  <a:cubicBezTo>
                    <a:pt x="934" y="759"/>
                    <a:pt x="1259" y="524"/>
                    <a:pt x="1541" y="524"/>
                  </a:cubicBezTo>
                  <a:cubicBezTo>
                    <a:pt x="1624" y="524"/>
                    <a:pt x="1704" y="544"/>
                    <a:pt x="1775" y="593"/>
                  </a:cubicBezTo>
                  <a:cubicBezTo>
                    <a:pt x="1954" y="718"/>
                    <a:pt x="2038" y="973"/>
                    <a:pt x="2196" y="1123"/>
                  </a:cubicBezTo>
                  <a:cubicBezTo>
                    <a:pt x="2245" y="1170"/>
                    <a:pt x="2301" y="1190"/>
                    <a:pt x="2355" y="1190"/>
                  </a:cubicBezTo>
                  <a:cubicBezTo>
                    <a:pt x="2520" y="1190"/>
                    <a:pt x="2667" y="1003"/>
                    <a:pt x="2569" y="824"/>
                  </a:cubicBezTo>
                  <a:cubicBezTo>
                    <a:pt x="2411" y="532"/>
                    <a:pt x="2203" y="182"/>
                    <a:pt x="1876" y="58"/>
                  </a:cubicBezTo>
                  <a:cubicBezTo>
                    <a:pt x="1771" y="18"/>
                    <a:pt x="1665" y="1"/>
                    <a:pt x="1560"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06" name="Google Shape;1586;p44"/>
            <p:cNvSpPr/>
            <p:nvPr>
              <p:custDataLst>
                <p:tags r:id="rId23"/>
              </p:custDataLst>
            </p:nvPr>
          </p:nvSpPr>
          <p:spPr>
            <a:xfrm>
              <a:off x="11338448" y="2124489"/>
              <a:ext cx="180644" cy="121296"/>
            </a:xfrm>
            <a:custGeom>
              <a:avLst/>
              <a:gdLst/>
              <a:ahLst/>
              <a:cxnLst/>
              <a:rect l="l" t="t" r="r" b="b"/>
              <a:pathLst>
                <a:path w="6255" h="4200" extrusionOk="0">
                  <a:moveTo>
                    <a:pt x="121" y="1"/>
                  </a:moveTo>
                  <a:cubicBezTo>
                    <a:pt x="26" y="1"/>
                    <a:pt x="0" y="153"/>
                    <a:pt x="99" y="180"/>
                  </a:cubicBezTo>
                  <a:cubicBezTo>
                    <a:pt x="1335" y="517"/>
                    <a:pt x="2602" y="1652"/>
                    <a:pt x="3582" y="2443"/>
                  </a:cubicBezTo>
                  <a:cubicBezTo>
                    <a:pt x="4309" y="3029"/>
                    <a:pt x="5084" y="3867"/>
                    <a:pt x="5973" y="4191"/>
                  </a:cubicBezTo>
                  <a:cubicBezTo>
                    <a:pt x="5990" y="4197"/>
                    <a:pt x="6006" y="4200"/>
                    <a:pt x="6022" y="4200"/>
                  </a:cubicBezTo>
                  <a:cubicBezTo>
                    <a:pt x="6162" y="4200"/>
                    <a:pt x="6255" y="3984"/>
                    <a:pt x="6134" y="3889"/>
                  </a:cubicBezTo>
                  <a:cubicBezTo>
                    <a:pt x="5084" y="3069"/>
                    <a:pt x="4029" y="2221"/>
                    <a:pt x="2931" y="1468"/>
                  </a:cubicBezTo>
                  <a:cubicBezTo>
                    <a:pt x="2023" y="845"/>
                    <a:pt x="1274" y="101"/>
                    <a:pt x="130" y="1"/>
                  </a:cubicBezTo>
                  <a:cubicBezTo>
                    <a:pt x="127" y="1"/>
                    <a:pt x="124" y="1"/>
                    <a:pt x="121"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07" name="Google Shape;1587;p44"/>
            <p:cNvSpPr/>
            <p:nvPr>
              <p:custDataLst>
                <p:tags r:id="rId24"/>
              </p:custDataLst>
            </p:nvPr>
          </p:nvSpPr>
          <p:spPr>
            <a:xfrm>
              <a:off x="11459743" y="2015553"/>
              <a:ext cx="72663" cy="231791"/>
            </a:xfrm>
            <a:custGeom>
              <a:avLst/>
              <a:gdLst/>
              <a:ahLst/>
              <a:cxnLst/>
              <a:rect l="l" t="t" r="r" b="b"/>
              <a:pathLst>
                <a:path w="2516" h="8026" extrusionOk="0">
                  <a:moveTo>
                    <a:pt x="229" y="1"/>
                  </a:moveTo>
                  <a:cubicBezTo>
                    <a:pt x="110" y="1"/>
                    <a:pt x="0" y="128"/>
                    <a:pt x="35" y="271"/>
                  </a:cubicBezTo>
                  <a:cubicBezTo>
                    <a:pt x="317" y="1428"/>
                    <a:pt x="836" y="2535"/>
                    <a:pt x="1141" y="3698"/>
                  </a:cubicBezTo>
                  <a:cubicBezTo>
                    <a:pt x="1295" y="4278"/>
                    <a:pt x="1442" y="4863"/>
                    <a:pt x="1563" y="5450"/>
                  </a:cubicBezTo>
                  <a:cubicBezTo>
                    <a:pt x="1689" y="6064"/>
                    <a:pt x="2094" y="7170"/>
                    <a:pt x="1921" y="7740"/>
                  </a:cubicBezTo>
                  <a:cubicBezTo>
                    <a:pt x="1880" y="7878"/>
                    <a:pt x="2001" y="8025"/>
                    <a:pt x="2122" y="8025"/>
                  </a:cubicBezTo>
                  <a:cubicBezTo>
                    <a:pt x="2171" y="8025"/>
                    <a:pt x="2220" y="8001"/>
                    <a:pt x="2257" y="7940"/>
                  </a:cubicBezTo>
                  <a:cubicBezTo>
                    <a:pt x="2516" y="7528"/>
                    <a:pt x="2466" y="7290"/>
                    <a:pt x="2389" y="6829"/>
                  </a:cubicBezTo>
                  <a:cubicBezTo>
                    <a:pt x="2250" y="5991"/>
                    <a:pt x="2077" y="5150"/>
                    <a:pt x="1881" y="4322"/>
                  </a:cubicBezTo>
                  <a:cubicBezTo>
                    <a:pt x="1556" y="2945"/>
                    <a:pt x="1247" y="1233"/>
                    <a:pt x="378" y="83"/>
                  </a:cubicBezTo>
                  <a:cubicBezTo>
                    <a:pt x="334" y="25"/>
                    <a:pt x="281" y="1"/>
                    <a:pt x="229"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08" name="Google Shape;1588;p44"/>
            <p:cNvSpPr/>
            <p:nvPr>
              <p:custDataLst>
                <p:tags r:id="rId25"/>
              </p:custDataLst>
            </p:nvPr>
          </p:nvSpPr>
          <p:spPr>
            <a:xfrm>
              <a:off x="11456106" y="2166883"/>
              <a:ext cx="58396" cy="42771"/>
            </a:xfrm>
            <a:custGeom>
              <a:avLst/>
              <a:gdLst/>
              <a:ahLst/>
              <a:cxnLst/>
              <a:rect l="l" t="t" r="r" b="b"/>
              <a:pathLst>
                <a:path w="2022" h="1481" extrusionOk="0">
                  <a:moveTo>
                    <a:pt x="1721" y="1"/>
                  </a:moveTo>
                  <a:cubicBezTo>
                    <a:pt x="1718" y="1"/>
                    <a:pt x="1714" y="1"/>
                    <a:pt x="1711" y="1"/>
                  </a:cubicBezTo>
                  <a:cubicBezTo>
                    <a:pt x="1002" y="39"/>
                    <a:pt x="385" y="735"/>
                    <a:pt x="50" y="1305"/>
                  </a:cubicBezTo>
                  <a:cubicBezTo>
                    <a:pt x="0" y="1391"/>
                    <a:pt x="87" y="1480"/>
                    <a:pt x="170" y="1480"/>
                  </a:cubicBezTo>
                  <a:cubicBezTo>
                    <a:pt x="201" y="1480"/>
                    <a:pt x="232" y="1467"/>
                    <a:pt x="255" y="1437"/>
                  </a:cubicBezTo>
                  <a:cubicBezTo>
                    <a:pt x="659" y="883"/>
                    <a:pt x="1162" y="586"/>
                    <a:pt x="1803" y="381"/>
                  </a:cubicBezTo>
                  <a:cubicBezTo>
                    <a:pt x="2021" y="313"/>
                    <a:pt x="1928" y="1"/>
                    <a:pt x="1721"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09" name="Google Shape;1589;p44"/>
            <p:cNvSpPr/>
            <p:nvPr>
              <p:custDataLst>
                <p:tags r:id="rId26"/>
              </p:custDataLst>
            </p:nvPr>
          </p:nvSpPr>
          <p:spPr>
            <a:xfrm>
              <a:off x="10938001" y="1435989"/>
              <a:ext cx="427020" cy="632876"/>
            </a:xfrm>
            <a:custGeom>
              <a:avLst/>
              <a:gdLst/>
              <a:ahLst/>
              <a:cxnLst/>
              <a:rect l="l" t="t" r="r" b="b"/>
              <a:pathLst>
                <a:path w="14786" h="21914" extrusionOk="0">
                  <a:moveTo>
                    <a:pt x="420" y="1"/>
                  </a:moveTo>
                  <a:cubicBezTo>
                    <a:pt x="212" y="1"/>
                    <a:pt x="0" y="224"/>
                    <a:pt x="136" y="461"/>
                  </a:cubicBezTo>
                  <a:cubicBezTo>
                    <a:pt x="1211" y="2331"/>
                    <a:pt x="2285" y="4156"/>
                    <a:pt x="3446" y="5979"/>
                  </a:cubicBezTo>
                  <a:cubicBezTo>
                    <a:pt x="4613" y="7810"/>
                    <a:pt x="5869" y="9614"/>
                    <a:pt x="7108" y="11397"/>
                  </a:cubicBezTo>
                  <a:cubicBezTo>
                    <a:pt x="8402" y="13261"/>
                    <a:pt x="9735" y="15094"/>
                    <a:pt x="11008" y="16974"/>
                  </a:cubicBezTo>
                  <a:cubicBezTo>
                    <a:pt x="11644" y="17913"/>
                    <a:pt x="12331" y="18819"/>
                    <a:pt x="12933" y="19779"/>
                  </a:cubicBezTo>
                  <a:cubicBezTo>
                    <a:pt x="13431" y="20574"/>
                    <a:pt x="13855" y="21271"/>
                    <a:pt x="14562" y="21887"/>
                  </a:cubicBezTo>
                  <a:cubicBezTo>
                    <a:pt x="14583" y="21906"/>
                    <a:pt x="14608" y="21914"/>
                    <a:pt x="14632" y="21914"/>
                  </a:cubicBezTo>
                  <a:cubicBezTo>
                    <a:pt x="14711" y="21914"/>
                    <a:pt x="14786" y="21831"/>
                    <a:pt x="14728" y="21750"/>
                  </a:cubicBezTo>
                  <a:lnTo>
                    <a:pt x="14728" y="21750"/>
                  </a:lnTo>
                  <a:lnTo>
                    <a:pt x="14728" y="21752"/>
                  </a:lnTo>
                  <a:cubicBezTo>
                    <a:pt x="12386" y="18428"/>
                    <a:pt x="10173" y="15002"/>
                    <a:pt x="7859" y="11654"/>
                  </a:cubicBezTo>
                  <a:cubicBezTo>
                    <a:pt x="5284" y="7930"/>
                    <a:pt x="2904" y="4075"/>
                    <a:pt x="663" y="150"/>
                  </a:cubicBezTo>
                  <a:cubicBezTo>
                    <a:pt x="603" y="45"/>
                    <a:pt x="512" y="1"/>
                    <a:pt x="420"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110" name="Google Shape;1590;p44"/>
            <p:cNvSpPr/>
            <p:nvPr>
              <p:custDataLst>
                <p:tags r:id="rId27"/>
              </p:custDataLst>
            </p:nvPr>
          </p:nvSpPr>
          <p:spPr>
            <a:xfrm>
              <a:off x="10984642" y="1423803"/>
              <a:ext cx="431669" cy="611823"/>
            </a:xfrm>
            <a:custGeom>
              <a:avLst/>
              <a:gdLst/>
              <a:ahLst/>
              <a:cxnLst/>
              <a:rect l="l" t="t" r="r" b="b"/>
              <a:pathLst>
                <a:path w="14947" h="21185" extrusionOk="0">
                  <a:moveTo>
                    <a:pt x="423" y="1"/>
                  </a:moveTo>
                  <a:cubicBezTo>
                    <a:pt x="208" y="1"/>
                    <a:pt x="0" y="179"/>
                    <a:pt x="124" y="419"/>
                  </a:cubicBezTo>
                  <a:cubicBezTo>
                    <a:pt x="978" y="2075"/>
                    <a:pt x="2076" y="3427"/>
                    <a:pt x="3236" y="4862"/>
                  </a:cubicBezTo>
                  <a:cubicBezTo>
                    <a:pt x="4540" y="6473"/>
                    <a:pt x="5560" y="8317"/>
                    <a:pt x="6731" y="10024"/>
                  </a:cubicBezTo>
                  <a:cubicBezTo>
                    <a:pt x="8029" y="11917"/>
                    <a:pt x="9404" y="13743"/>
                    <a:pt x="10667" y="15665"/>
                  </a:cubicBezTo>
                  <a:cubicBezTo>
                    <a:pt x="11221" y="16506"/>
                    <a:pt x="11815" y="17316"/>
                    <a:pt x="12396" y="18138"/>
                  </a:cubicBezTo>
                  <a:cubicBezTo>
                    <a:pt x="12740" y="18623"/>
                    <a:pt x="14522" y="20465"/>
                    <a:pt x="14334" y="21004"/>
                  </a:cubicBezTo>
                  <a:cubicBezTo>
                    <a:pt x="14302" y="21097"/>
                    <a:pt x="14374" y="21184"/>
                    <a:pt x="14453" y="21184"/>
                  </a:cubicBezTo>
                  <a:cubicBezTo>
                    <a:pt x="14484" y="21184"/>
                    <a:pt x="14518" y="21170"/>
                    <a:pt x="14546" y="21137"/>
                  </a:cubicBezTo>
                  <a:cubicBezTo>
                    <a:pt x="14947" y="20660"/>
                    <a:pt x="14539" y="20186"/>
                    <a:pt x="14222" y="19748"/>
                  </a:cubicBezTo>
                  <a:cubicBezTo>
                    <a:pt x="13527" y="18790"/>
                    <a:pt x="12846" y="17824"/>
                    <a:pt x="12159" y="16860"/>
                  </a:cubicBezTo>
                  <a:cubicBezTo>
                    <a:pt x="10946" y="15157"/>
                    <a:pt x="9923" y="13322"/>
                    <a:pt x="8663" y="11653"/>
                  </a:cubicBezTo>
                  <a:cubicBezTo>
                    <a:pt x="7219" y="9740"/>
                    <a:pt x="5986" y="7702"/>
                    <a:pt x="4636" y="5725"/>
                  </a:cubicBezTo>
                  <a:cubicBezTo>
                    <a:pt x="3351" y="3842"/>
                    <a:pt x="1791" y="2236"/>
                    <a:pt x="735" y="189"/>
                  </a:cubicBezTo>
                  <a:cubicBezTo>
                    <a:pt x="667" y="57"/>
                    <a:pt x="544" y="1"/>
                    <a:pt x="423" y="1"/>
                  </a:cubicBezTo>
                  <a:close/>
                </a:path>
              </a:pathLst>
            </a:custGeom>
            <a:solidFill>
              <a:srgbClr val="1D1D1B"/>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grpSp>
      <p:grpSp>
        <p:nvGrpSpPr>
          <p:cNvPr id="70" name="Google Shape;719;p27">
            <a:extLst>
              <a:ext uri="{FF2B5EF4-FFF2-40B4-BE49-F238E27FC236}">
                <a16:creationId xmlns:a16="http://schemas.microsoft.com/office/drawing/2014/main" id="{F16DABA8-A161-4559-9F04-74B6D0A3F9D3}"/>
              </a:ext>
            </a:extLst>
          </p:cNvPr>
          <p:cNvGrpSpPr/>
          <p:nvPr>
            <p:custDataLst>
              <p:tags r:id="rId4"/>
            </p:custDataLst>
          </p:nvPr>
        </p:nvGrpSpPr>
        <p:grpSpPr>
          <a:xfrm>
            <a:off x="2306113" y="2652330"/>
            <a:ext cx="1987315" cy="1281219"/>
            <a:chOff x="222854" y="2627083"/>
            <a:chExt cx="1029751" cy="663879"/>
          </a:xfrm>
        </p:grpSpPr>
        <p:sp>
          <p:nvSpPr>
            <p:cNvPr id="71" name="Google Shape;720;p27">
              <a:extLst>
                <a:ext uri="{FF2B5EF4-FFF2-40B4-BE49-F238E27FC236}">
                  <a16:creationId xmlns:a16="http://schemas.microsoft.com/office/drawing/2014/main" id="{9A486A72-FBCF-43FD-A9E9-4576972F0E83}"/>
                </a:ext>
              </a:extLst>
            </p:cNvPr>
            <p:cNvSpPr/>
            <p:nvPr>
              <p:custDataLst>
                <p:tags r:id="rId6"/>
              </p:custDataLst>
            </p:nvPr>
          </p:nvSpPr>
          <p:spPr>
            <a:xfrm>
              <a:off x="372477" y="2627083"/>
              <a:ext cx="837196" cy="629287"/>
            </a:xfrm>
            <a:custGeom>
              <a:avLst/>
              <a:gdLst/>
              <a:ahLst/>
              <a:cxnLst/>
              <a:rect l="l" t="t" r="r" b="b"/>
              <a:pathLst>
                <a:path w="18974" h="14262" extrusionOk="0">
                  <a:moveTo>
                    <a:pt x="2988" y="1"/>
                  </a:moveTo>
                  <a:cubicBezTo>
                    <a:pt x="2525" y="1"/>
                    <a:pt x="2056" y="123"/>
                    <a:pt x="1593" y="416"/>
                  </a:cubicBezTo>
                  <a:cubicBezTo>
                    <a:pt x="1" y="1425"/>
                    <a:pt x="39" y="3716"/>
                    <a:pt x="350" y="5361"/>
                  </a:cubicBezTo>
                  <a:cubicBezTo>
                    <a:pt x="797" y="7721"/>
                    <a:pt x="2174" y="9760"/>
                    <a:pt x="3820" y="11461"/>
                  </a:cubicBezTo>
                  <a:cubicBezTo>
                    <a:pt x="5052" y="12735"/>
                    <a:pt x="6440" y="14261"/>
                    <a:pt x="8322" y="14261"/>
                  </a:cubicBezTo>
                  <a:cubicBezTo>
                    <a:pt x="8371" y="14261"/>
                    <a:pt x="8421" y="14260"/>
                    <a:pt x="8470" y="14258"/>
                  </a:cubicBezTo>
                  <a:cubicBezTo>
                    <a:pt x="12386" y="14096"/>
                    <a:pt x="16661" y="11734"/>
                    <a:pt x="18086" y="7966"/>
                  </a:cubicBezTo>
                  <a:cubicBezTo>
                    <a:pt x="18657" y="6462"/>
                    <a:pt x="18974" y="4192"/>
                    <a:pt x="17952" y="2803"/>
                  </a:cubicBezTo>
                  <a:cubicBezTo>
                    <a:pt x="17453" y="2124"/>
                    <a:pt x="16710" y="1879"/>
                    <a:pt x="15917" y="1879"/>
                  </a:cubicBezTo>
                  <a:cubicBezTo>
                    <a:pt x="15596" y="1879"/>
                    <a:pt x="15266" y="1919"/>
                    <a:pt x="14941" y="1987"/>
                  </a:cubicBezTo>
                  <a:cubicBezTo>
                    <a:pt x="14900" y="1970"/>
                    <a:pt x="14860" y="1956"/>
                    <a:pt x="14817" y="1944"/>
                  </a:cubicBezTo>
                  <a:cubicBezTo>
                    <a:pt x="14573" y="1878"/>
                    <a:pt x="14346" y="1848"/>
                    <a:pt x="14131" y="1848"/>
                  </a:cubicBezTo>
                  <a:cubicBezTo>
                    <a:pt x="13095" y="1848"/>
                    <a:pt x="12355" y="2550"/>
                    <a:pt x="11556" y="3329"/>
                  </a:cubicBezTo>
                  <a:cubicBezTo>
                    <a:pt x="10541" y="4317"/>
                    <a:pt x="9538" y="5315"/>
                    <a:pt x="8535" y="6314"/>
                  </a:cubicBezTo>
                  <a:cubicBezTo>
                    <a:pt x="8423" y="4413"/>
                    <a:pt x="7620" y="2785"/>
                    <a:pt x="6213" y="1454"/>
                  </a:cubicBezTo>
                  <a:cubicBezTo>
                    <a:pt x="6087" y="1333"/>
                    <a:pt x="5935" y="1244"/>
                    <a:pt x="5767" y="1194"/>
                  </a:cubicBezTo>
                  <a:cubicBezTo>
                    <a:pt x="4945" y="560"/>
                    <a:pt x="3980" y="1"/>
                    <a:pt x="2988" y="1"/>
                  </a:cubicBezTo>
                  <a:close/>
                </a:path>
              </a:pathLst>
            </a:custGeom>
            <a:solidFill>
              <a:srgbClr val="FEB8B3"/>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sp>
          <p:nvSpPr>
            <p:cNvPr id="72" name="Google Shape;721;p27">
              <a:extLst>
                <a:ext uri="{FF2B5EF4-FFF2-40B4-BE49-F238E27FC236}">
                  <a16:creationId xmlns:a16="http://schemas.microsoft.com/office/drawing/2014/main" id="{0D815018-E497-415D-99AA-B0BB8D927BEE}"/>
                </a:ext>
              </a:extLst>
            </p:cNvPr>
            <p:cNvSpPr/>
            <p:nvPr>
              <p:custDataLst>
                <p:tags r:id="rId7"/>
              </p:custDataLst>
            </p:nvPr>
          </p:nvSpPr>
          <p:spPr>
            <a:xfrm>
              <a:off x="222854" y="2627303"/>
              <a:ext cx="1029751" cy="663659"/>
            </a:xfrm>
            <a:custGeom>
              <a:avLst/>
              <a:gdLst/>
              <a:ahLst/>
              <a:cxnLst/>
              <a:rect l="l" t="t" r="r" b="b"/>
              <a:pathLst>
                <a:path w="23338" h="15041" extrusionOk="0">
                  <a:moveTo>
                    <a:pt x="7095" y="721"/>
                  </a:moveTo>
                  <a:cubicBezTo>
                    <a:pt x="7622" y="721"/>
                    <a:pt x="8178" y="845"/>
                    <a:pt x="8741" y="1117"/>
                  </a:cubicBezTo>
                  <a:cubicBezTo>
                    <a:pt x="10751" y="2088"/>
                    <a:pt x="11547" y="4287"/>
                    <a:pt x="11823" y="6364"/>
                  </a:cubicBezTo>
                  <a:cubicBezTo>
                    <a:pt x="11672" y="6627"/>
                    <a:pt x="11920" y="6868"/>
                    <a:pt x="12174" y="6868"/>
                  </a:cubicBezTo>
                  <a:cubicBezTo>
                    <a:pt x="12290" y="6868"/>
                    <a:pt x="12407" y="6819"/>
                    <a:pt x="12489" y="6699"/>
                  </a:cubicBezTo>
                  <a:cubicBezTo>
                    <a:pt x="13875" y="4691"/>
                    <a:pt x="15594" y="2216"/>
                    <a:pt x="18283" y="2043"/>
                  </a:cubicBezTo>
                  <a:cubicBezTo>
                    <a:pt x="18379" y="2037"/>
                    <a:pt x="18473" y="2034"/>
                    <a:pt x="18566" y="2034"/>
                  </a:cubicBezTo>
                  <a:cubicBezTo>
                    <a:pt x="21416" y="2034"/>
                    <a:pt x="22590" y="4930"/>
                    <a:pt x="21547" y="7369"/>
                  </a:cubicBezTo>
                  <a:cubicBezTo>
                    <a:pt x="19845" y="11346"/>
                    <a:pt x="14967" y="13248"/>
                    <a:pt x="11085" y="14216"/>
                  </a:cubicBezTo>
                  <a:cubicBezTo>
                    <a:pt x="11079" y="14216"/>
                    <a:pt x="11075" y="14221"/>
                    <a:pt x="11071" y="14222"/>
                  </a:cubicBezTo>
                  <a:cubicBezTo>
                    <a:pt x="8029" y="12032"/>
                    <a:pt x="3303" y="8519"/>
                    <a:pt x="3592" y="4333"/>
                  </a:cubicBezTo>
                  <a:cubicBezTo>
                    <a:pt x="3735" y="2272"/>
                    <a:pt x="5232" y="721"/>
                    <a:pt x="7095" y="721"/>
                  </a:cubicBezTo>
                  <a:close/>
                  <a:moveTo>
                    <a:pt x="6988" y="1"/>
                  </a:moveTo>
                  <a:cubicBezTo>
                    <a:pt x="5758" y="1"/>
                    <a:pt x="4566" y="507"/>
                    <a:pt x="3767" y="1587"/>
                  </a:cubicBezTo>
                  <a:cubicBezTo>
                    <a:pt x="1" y="6676"/>
                    <a:pt x="7237" y="12429"/>
                    <a:pt x="10797" y="14970"/>
                  </a:cubicBezTo>
                  <a:cubicBezTo>
                    <a:pt x="10866" y="15019"/>
                    <a:pt x="10933" y="15041"/>
                    <a:pt x="10996" y="15041"/>
                  </a:cubicBezTo>
                  <a:cubicBezTo>
                    <a:pt x="11172" y="15041"/>
                    <a:pt x="11310" y="14876"/>
                    <a:pt x="11337" y="14691"/>
                  </a:cubicBezTo>
                  <a:cubicBezTo>
                    <a:pt x="15885" y="14101"/>
                    <a:pt x="23337" y="10392"/>
                    <a:pt x="22676" y="4904"/>
                  </a:cubicBezTo>
                  <a:cubicBezTo>
                    <a:pt x="22413" y="2733"/>
                    <a:pt x="20731" y="1287"/>
                    <a:pt x="18602" y="1287"/>
                  </a:cubicBezTo>
                  <a:cubicBezTo>
                    <a:pt x="18492" y="1287"/>
                    <a:pt x="18382" y="1291"/>
                    <a:pt x="18271" y="1299"/>
                  </a:cubicBezTo>
                  <a:cubicBezTo>
                    <a:pt x="15565" y="1484"/>
                    <a:pt x="13768" y="3605"/>
                    <a:pt x="12293" y="5682"/>
                  </a:cubicBezTo>
                  <a:cubicBezTo>
                    <a:pt x="12066" y="3642"/>
                    <a:pt x="11183" y="1634"/>
                    <a:pt x="9306" y="607"/>
                  </a:cubicBezTo>
                  <a:cubicBezTo>
                    <a:pt x="8581" y="209"/>
                    <a:pt x="7777" y="1"/>
                    <a:pt x="6988" y="1"/>
                  </a:cubicBezTo>
                  <a:close/>
                </a:path>
              </a:pathLst>
            </a:custGeom>
            <a:solidFill>
              <a:srgbClr val="000000"/>
            </a:solidFill>
            <a:ln>
              <a:noFill/>
            </a:ln>
          </p:spPr>
          <p:txBody>
            <a:bodyPr spcFirstLastPara="1" wrap="square" lIns="121900" tIns="121900" rIns="121900" bIns="121900" anchor="ctr" anchorCtr="0">
              <a:noAutofit/>
            </a:bodyPr>
            <a:ls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0" lvl="0" indent="0" algn="l" rtl="0">
                <a:spcBef>
                  <a:spcPct val="0"/>
                </a:spcBef>
                <a:spcAft>
                  <a:spcPct val="0"/>
                </a:spcAft>
                <a:buNone/>
              </a:pPr>
              <a:endParaRPr/>
            </a:p>
          </p:txBody>
        </p:sp>
      </p:grpSp>
      <p:sp>
        <p:nvSpPr>
          <p:cNvPr id="2" name="Rectangle 1">
            <a:extLst>
              <a:ext uri="{FF2B5EF4-FFF2-40B4-BE49-F238E27FC236}">
                <a16:creationId xmlns:a16="http://schemas.microsoft.com/office/drawing/2014/main" id="{7C7D333A-C314-4C19-9548-0FA4BF353879}"/>
              </a:ext>
            </a:extLst>
          </p:cNvPr>
          <p:cNvSpPr/>
          <p:nvPr>
            <p:custDataLst>
              <p:tags r:id="rId5"/>
            </p:custDataLst>
          </p:nvPr>
        </p:nvSpPr>
        <p:spPr>
          <a:xfrm>
            <a:off x="1025356" y="4448291"/>
            <a:ext cx="5096976" cy="1280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1pPr>
            <a:lvl2pPr marL="6096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2pPr>
            <a:lvl3pPr marL="12192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3pPr>
            <a:lvl4pPr marL="18288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4pPr>
            <a:lvl5pPr marL="24384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5pPr>
            <a:lvl6pPr marL="30480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6pPr>
            <a:lvl7pPr marL="36576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7pPr>
            <a:lvl8pPr marL="42672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8pPr>
            <a:lvl9pPr marL="4876800" marR="0" indent="0" algn="l" defTabSz="12192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Calibri"/>
                <a:ea typeface="Arial" pitchFamily="34" charset="0"/>
                <a:cs typeface="Arial" pitchFamily="34" charset="0"/>
                <a:sym typeface="Wingdings"/>
              </a:defRPr>
            </a:lvl9pPr>
          </a:lstStyle>
          <a:p>
            <a:pPr algn="ctr"/>
            <a:r>
              <a:rPr lang="en-US" sz="4000">
                <a:ln w="0"/>
                <a:solidFill>
                  <a:schemeClr val="tx1"/>
                </a:solidFill>
                <a:effectLst>
                  <a:outerShdw blurRad="38100" dist="19050" dir="2700000" algn="tl" rotWithShape="0">
                    <a:schemeClr val="dk1">
                      <a:alpha val="40000"/>
                    </a:schemeClr>
                  </a:outerShdw>
                </a:effectLst>
                <a:latin typeface="Bodoni MT Black" panose="02070A03080606020203" pitchFamily="18" charset="0"/>
              </a:rPr>
              <a:t>For watching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DB2032DC-7097-E7A1-FAAC-633697B59EEA}"/>
              </a:ext>
            </a:extLst>
          </p:cNvPr>
          <p:cNvSpPr>
            <a:spLocks noGrp="1"/>
          </p:cNvSpPr>
          <p:nvPr>
            <p:ph type="title"/>
          </p:nvPr>
        </p:nvSpPr>
        <p:spPr>
          <a:xfrm>
            <a:off x="609600" y="274639"/>
            <a:ext cx="10972800" cy="1143000"/>
          </a:xfrm>
        </p:spPr>
        <p:txBody>
          <a:bodyPr/>
          <a:lstStyle/>
          <a:p>
            <a:endParaRPr lang="en-US"/>
          </a:p>
        </p:txBody>
      </p:sp>
      <p:pic>
        <p:nvPicPr>
          <p:cNvPr id="1028" name="Picture 4" descr="Pytorch là gì? Hướng dẫn sử dụng Pytorch giải các bài toán về AI">
            <a:extLst>
              <a:ext uri="{FF2B5EF4-FFF2-40B4-BE49-F238E27FC236}">
                <a16:creationId xmlns:a16="http://schemas.microsoft.com/office/drawing/2014/main" id="{86729D6C-4F71-DB6D-C7A7-0669A2D3C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33400"/>
            <a:ext cx="8458200" cy="512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090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itle 1">
            <a:extLst>
              <a:ext uri="{FF2B5EF4-FFF2-40B4-BE49-F238E27FC236}">
                <a16:creationId xmlns:a16="http://schemas.microsoft.com/office/drawing/2014/main" id="{49D9B6E6-6EC2-C412-866B-89B2CA621865}"/>
              </a:ext>
            </a:extLst>
          </p:cNvPr>
          <p:cNvSpPr>
            <a:spLocks noGrp="1"/>
          </p:cNvSpPr>
          <p:nvPr>
            <p:ph type="title"/>
          </p:nvPr>
        </p:nvSpPr>
        <p:spPr>
          <a:xfrm>
            <a:off x="2389718" y="4800600"/>
            <a:ext cx="7315200" cy="566739"/>
          </a:xfrm>
        </p:spPr>
        <p:txBody>
          <a:bodyPr/>
          <a:lstStyle/>
          <a:p>
            <a:endParaRPr lang="en-US"/>
          </a:p>
        </p:txBody>
      </p:sp>
      <p:pic>
        <p:nvPicPr>
          <p:cNvPr id="2050" name="Picture 2" descr="How to run PyTorch with GPU and CUDA 9.2 support on Google Colab | DLology">
            <a:extLst>
              <a:ext uri="{FF2B5EF4-FFF2-40B4-BE49-F238E27FC236}">
                <a16:creationId xmlns:a16="http://schemas.microsoft.com/office/drawing/2014/main" id="{E51EB199-B25B-013D-F129-9B8412DB27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89718" y="647595"/>
            <a:ext cx="7315200" cy="4045160"/>
          </a:xfrm>
          <a:prstGeom prst="rect">
            <a:avLst/>
          </a:prstGeom>
          <a:solidFill>
            <a:srgbClr val="FFFFFF"/>
          </a:solidFill>
        </p:spPr>
      </p:pic>
      <p:sp>
        <p:nvSpPr>
          <p:cNvPr id="2057" name="Text Placeholder 3">
            <a:extLst>
              <a:ext uri="{FF2B5EF4-FFF2-40B4-BE49-F238E27FC236}">
                <a16:creationId xmlns:a16="http://schemas.microsoft.com/office/drawing/2014/main" id="{B8123895-30AA-D64A-0CFF-209850EE731F}"/>
              </a:ext>
            </a:extLst>
          </p:cNvPr>
          <p:cNvSpPr>
            <a:spLocks noGrp="1"/>
          </p:cNvSpPr>
          <p:nvPr>
            <p:ph type="body" sz="half" idx="2"/>
          </p:nvPr>
        </p:nvSpPr>
        <p:spPr>
          <a:xfrm>
            <a:off x="2389718" y="5367338"/>
            <a:ext cx="7315200" cy="804863"/>
          </a:xfrm>
        </p:spPr>
        <p:txBody>
          <a:bodyPr/>
          <a:lstStyle/>
          <a:p>
            <a:endParaRPr lang="en-US"/>
          </a:p>
        </p:txBody>
      </p:sp>
    </p:spTree>
    <p:extLst>
      <p:ext uri="{BB962C8B-B14F-4D97-AF65-F5344CB8AC3E}">
        <p14:creationId xmlns:p14="http://schemas.microsoft.com/office/powerpoint/2010/main" val="289234338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1">
            <a:extLst>
              <a:ext uri="{FF2B5EF4-FFF2-40B4-BE49-F238E27FC236}">
                <a16:creationId xmlns:a16="http://schemas.microsoft.com/office/drawing/2014/main" id="{0EB4C234-DC90-C97F-A735-3FA6FFF95715}"/>
              </a:ext>
            </a:extLst>
          </p:cNvPr>
          <p:cNvSpPr>
            <a:spLocks noGrp="1"/>
          </p:cNvSpPr>
          <p:nvPr>
            <p:ph type="title"/>
          </p:nvPr>
        </p:nvSpPr>
        <p:spPr>
          <a:xfrm>
            <a:off x="609601" y="273049"/>
            <a:ext cx="4011084" cy="1162051"/>
          </a:xfrm>
        </p:spPr>
        <p:txBody>
          <a:bodyPr>
            <a:normAutofit fontScale="90000"/>
          </a:bodyPr>
          <a:lstStyle/>
          <a:p>
            <a:r>
              <a:rPr lang="vi-VN" b="1" i="0" dirty="0">
                <a:solidFill>
                  <a:srgbClr val="444444"/>
                </a:solidFill>
                <a:effectLst/>
                <a:latin typeface="inherit"/>
              </a:rPr>
              <a:t>Tensor trong Pytorch</a:t>
            </a:r>
            <a:br>
              <a:rPr lang="vi-VN" b="1" i="0" dirty="0">
                <a:solidFill>
                  <a:srgbClr val="444444"/>
                </a:solidFill>
                <a:effectLst/>
                <a:latin typeface="Roboto" panose="02000000000000000000" pitchFamily="2" charset="0"/>
              </a:rPr>
            </a:br>
            <a:br>
              <a:rPr lang="vi-VN" dirty="0"/>
            </a:br>
            <a:endParaRPr lang="en-US" dirty="0"/>
          </a:p>
        </p:txBody>
      </p:sp>
      <p:pic>
        <p:nvPicPr>
          <p:cNvPr id="3074" name="Picture 2" descr="Working with PyTorch Tensors – Towards AI">
            <a:extLst>
              <a:ext uri="{FF2B5EF4-FFF2-40B4-BE49-F238E27FC236}">
                <a16:creationId xmlns:a16="http://schemas.microsoft.com/office/drawing/2014/main" id="{F09A98DD-AAC4-AAFC-5236-C2ABB94D31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20685" y="747394"/>
            <a:ext cx="6815667" cy="5105171"/>
          </a:xfrm>
          <a:prstGeom prst="rect">
            <a:avLst/>
          </a:prstGeom>
          <a:solidFill>
            <a:srgbClr val="FFFFFF"/>
          </a:solidFill>
        </p:spPr>
      </p:pic>
      <p:sp>
        <p:nvSpPr>
          <p:cNvPr id="3081" name="Text Placeholder 3">
            <a:extLst>
              <a:ext uri="{FF2B5EF4-FFF2-40B4-BE49-F238E27FC236}">
                <a16:creationId xmlns:a16="http://schemas.microsoft.com/office/drawing/2014/main" id="{077DA976-7CF0-DECB-19AC-212C864FF531}"/>
              </a:ext>
            </a:extLst>
          </p:cNvPr>
          <p:cNvSpPr>
            <a:spLocks noGrp="1"/>
          </p:cNvSpPr>
          <p:nvPr>
            <p:ph type="body" sz="half" idx="2"/>
          </p:nvPr>
        </p:nvSpPr>
        <p:spPr>
          <a:xfrm>
            <a:off x="609601" y="1435102"/>
            <a:ext cx="4011084" cy="4691062"/>
          </a:xfrm>
        </p:spPr>
        <p:txBody>
          <a:bodyPr/>
          <a:lstStyle/>
          <a:p>
            <a:endParaRPr lang="en-US" dirty="0"/>
          </a:p>
        </p:txBody>
      </p:sp>
    </p:spTree>
    <p:extLst>
      <p:ext uri="{BB962C8B-B14F-4D97-AF65-F5344CB8AC3E}">
        <p14:creationId xmlns:p14="http://schemas.microsoft.com/office/powerpoint/2010/main" val="17394025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itle 1">
            <a:extLst>
              <a:ext uri="{FF2B5EF4-FFF2-40B4-BE49-F238E27FC236}">
                <a16:creationId xmlns:a16="http://schemas.microsoft.com/office/drawing/2014/main" id="{A54B3876-8539-E16B-383E-C9FFB77A2F1A}"/>
              </a:ext>
            </a:extLst>
          </p:cNvPr>
          <p:cNvSpPr>
            <a:spLocks noGrp="1"/>
          </p:cNvSpPr>
          <p:nvPr>
            <p:ph type="title"/>
          </p:nvPr>
        </p:nvSpPr>
        <p:spPr>
          <a:xfrm>
            <a:off x="609600" y="274639"/>
            <a:ext cx="10972800" cy="1143000"/>
          </a:xfrm>
        </p:spPr>
        <p:txBody>
          <a:bodyPr>
            <a:normAutofit fontScale="90000"/>
          </a:bodyPr>
          <a:lstStyle/>
          <a:p>
            <a:r>
              <a:rPr lang="vi-VN" b="1" dirty="0">
                <a:solidFill>
                  <a:srgbClr val="555555"/>
                </a:solidFill>
                <a:latin typeface="inherit"/>
              </a:rPr>
              <a:t>Create Tensor</a:t>
            </a:r>
            <a:br>
              <a:rPr lang="vi-VN" dirty="0">
                <a:solidFill>
                  <a:srgbClr val="555555"/>
                </a:solidFill>
                <a:latin typeface="Roboto" panose="02000000000000000000" pitchFamily="2" charset="0"/>
              </a:rPr>
            </a:br>
            <a:endParaRPr lang="en-US" dirty="0"/>
          </a:p>
        </p:txBody>
      </p:sp>
      <p:pic>
        <p:nvPicPr>
          <p:cNvPr id="4098" name="Picture 2" descr="Một số cú pháp đơn giản tạo ra Tensor">
            <a:extLst>
              <a:ext uri="{FF2B5EF4-FFF2-40B4-BE49-F238E27FC236}">
                <a16:creationId xmlns:a16="http://schemas.microsoft.com/office/drawing/2014/main" id="{0F791B31-EBA5-7ACD-C32F-94B2528660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 y="2820767"/>
            <a:ext cx="10972800" cy="2084832"/>
          </a:xfrm>
          <a:prstGeom prst="rect">
            <a:avLst/>
          </a:prstGeom>
          <a:solidFill>
            <a:srgbClr val="FFFFFF"/>
          </a:solidFill>
        </p:spPr>
      </p:pic>
    </p:spTree>
    <p:extLst>
      <p:ext uri="{BB962C8B-B14F-4D97-AF65-F5344CB8AC3E}">
        <p14:creationId xmlns:p14="http://schemas.microsoft.com/office/powerpoint/2010/main" val="4095207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itle 1">
            <a:extLst>
              <a:ext uri="{FF2B5EF4-FFF2-40B4-BE49-F238E27FC236}">
                <a16:creationId xmlns:a16="http://schemas.microsoft.com/office/drawing/2014/main" id="{F67F76BD-319A-1755-9673-FC2BA5D4657C}"/>
              </a:ext>
            </a:extLst>
          </p:cNvPr>
          <p:cNvSpPr>
            <a:spLocks noGrp="1"/>
          </p:cNvSpPr>
          <p:nvPr>
            <p:ph type="title"/>
          </p:nvPr>
        </p:nvSpPr>
        <p:spPr>
          <a:xfrm>
            <a:off x="609600" y="274639"/>
            <a:ext cx="10972800" cy="1143000"/>
          </a:xfrm>
        </p:spPr>
        <p:txBody>
          <a:bodyPr>
            <a:normAutofit fontScale="90000"/>
          </a:bodyPr>
          <a:lstStyle/>
          <a:p>
            <a:pPr algn="l">
              <a:buFont typeface="Arial" panose="020B0604020202020204" pitchFamily="34" charset="0"/>
              <a:buChar char="•"/>
            </a:pPr>
            <a:r>
              <a:rPr lang="vi-VN" b="1" dirty="0">
                <a:solidFill>
                  <a:srgbClr val="555555"/>
                </a:solidFill>
                <a:latin typeface="inherit"/>
              </a:rPr>
              <a:t>Tensor Operations</a:t>
            </a:r>
            <a:br>
              <a:rPr lang="vi-VN" dirty="0"/>
            </a:br>
            <a:endParaRPr lang="en-US" dirty="0"/>
          </a:p>
        </p:txBody>
      </p:sp>
      <p:pic>
        <p:nvPicPr>
          <p:cNvPr id="5122" name="Picture 2" descr="Các operation rất đa dạng trên Pytorch">
            <a:extLst>
              <a:ext uri="{FF2B5EF4-FFF2-40B4-BE49-F238E27FC236}">
                <a16:creationId xmlns:a16="http://schemas.microsoft.com/office/drawing/2014/main" id="{56F42B11-0220-2655-4FE9-B18AC4B7F63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47294" y="1600202"/>
            <a:ext cx="9097411" cy="4525962"/>
          </a:xfrm>
          <a:prstGeom prst="rect">
            <a:avLst/>
          </a:prstGeom>
          <a:solidFill>
            <a:srgbClr val="FFFFFF"/>
          </a:solidFill>
        </p:spPr>
      </p:pic>
    </p:spTree>
    <p:extLst>
      <p:ext uri="{BB962C8B-B14F-4D97-AF65-F5344CB8AC3E}">
        <p14:creationId xmlns:p14="http://schemas.microsoft.com/office/powerpoint/2010/main" val="2527583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Title 1">
            <a:extLst>
              <a:ext uri="{FF2B5EF4-FFF2-40B4-BE49-F238E27FC236}">
                <a16:creationId xmlns:a16="http://schemas.microsoft.com/office/drawing/2014/main" id="{D24E19F2-3017-72E1-ACA7-C6BD58167607}"/>
              </a:ext>
            </a:extLst>
          </p:cNvPr>
          <p:cNvSpPr>
            <a:spLocks noGrp="1"/>
          </p:cNvSpPr>
          <p:nvPr>
            <p:ph type="title"/>
          </p:nvPr>
        </p:nvSpPr>
        <p:spPr>
          <a:xfrm>
            <a:off x="609600" y="274639"/>
            <a:ext cx="10972800" cy="1143000"/>
          </a:xfrm>
        </p:spPr>
        <p:txBody>
          <a:bodyPr>
            <a:normAutofit fontScale="90000"/>
          </a:bodyPr>
          <a:lstStyle/>
          <a:p>
            <a:pPr algn="l"/>
            <a:r>
              <a:rPr lang="vi-VN" b="1" dirty="0">
                <a:solidFill>
                  <a:srgbClr val="444444"/>
                </a:solidFill>
                <a:latin typeface="inherit"/>
              </a:rPr>
              <a:t>Cách tạo một Model bằng Pytorch</a:t>
            </a:r>
            <a:br>
              <a:rPr lang="vi-VN" dirty="0"/>
            </a:br>
            <a:endParaRPr lang="en-US" dirty="0"/>
          </a:p>
        </p:txBody>
      </p:sp>
      <p:pic>
        <p:nvPicPr>
          <p:cNvPr id="6146" name="Picture 2" descr="Hàm init và forward">
            <a:extLst>
              <a:ext uri="{FF2B5EF4-FFF2-40B4-BE49-F238E27FC236}">
                <a16:creationId xmlns:a16="http://schemas.microsoft.com/office/drawing/2014/main" id="{9252014F-02B8-314A-5DEE-2BBD8F14AD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 y="1888079"/>
            <a:ext cx="10972800" cy="3950208"/>
          </a:xfrm>
          <a:prstGeom prst="rect">
            <a:avLst/>
          </a:prstGeom>
          <a:solidFill>
            <a:srgbClr val="FFFFFF"/>
          </a:solidFill>
        </p:spPr>
      </p:pic>
    </p:spTree>
    <p:extLst>
      <p:ext uri="{BB962C8B-B14F-4D97-AF65-F5344CB8AC3E}">
        <p14:creationId xmlns:p14="http://schemas.microsoft.com/office/powerpoint/2010/main" val="42398605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Ảnh 14.">
            <a:extLst>
              <a:ext uri="{FF2B5EF4-FFF2-40B4-BE49-F238E27FC236}">
                <a16:creationId xmlns:a16="http://schemas.microsoft.com/office/drawing/2014/main" id="{154DBEC7-65C6-7149-9107-8CAB59F876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25715" y="68263"/>
            <a:ext cx="11740570" cy="6721475"/>
          </a:xfrm>
          <a:prstGeom prst="rect">
            <a:avLst/>
          </a:prstGeom>
          <a:solidFill>
            <a:srgbClr val="FFFFFF"/>
          </a:solidFill>
        </p:spPr>
      </p:pic>
    </p:spTree>
    <p:extLst>
      <p:ext uri="{BB962C8B-B14F-4D97-AF65-F5344CB8AC3E}">
        <p14:creationId xmlns:p14="http://schemas.microsoft.com/office/powerpoint/2010/main" val="199030708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3.1.16"/>
  <p:tag name="AS_OS" val="Unix 4.14.232.177"/>
  <p:tag name="AS_RELEASE_DATE" val="2021.04.14"/>
  <p:tag name="AS_TITLE" val="Aspose.Slides for .NET Standard 2.0"/>
  <p:tag name="AS_VERSION" val="21.4"/>
</p:tagLst>
</file>

<file path=ppt/tags/tag10.xml><?xml version="1.0" encoding="utf-8"?>
<p:tagLst xmlns:a="http://schemas.openxmlformats.org/drawingml/2006/main" xmlns:r="http://schemas.openxmlformats.org/officeDocument/2006/relationships" xmlns:p="http://schemas.openxmlformats.org/presentationml/2006/main">
  <p:tag name="AS_UNIQUEID" val="2207"/>
</p:tagLst>
</file>

<file path=ppt/tags/tag100.xml><?xml version="1.0" encoding="utf-8"?>
<p:tagLst xmlns:a="http://schemas.openxmlformats.org/drawingml/2006/main" xmlns:r="http://schemas.openxmlformats.org/officeDocument/2006/relationships" xmlns:p="http://schemas.openxmlformats.org/presentationml/2006/main">
  <p:tag name="AS_UNIQUEID" val="1516"/>
</p:tagLst>
</file>

<file path=ppt/tags/tag101.xml><?xml version="1.0" encoding="utf-8"?>
<p:tagLst xmlns:a="http://schemas.openxmlformats.org/drawingml/2006/main" xmlns:r="http://schemas.openxmlformats.org/officeDocument/2006/relationships" xmlns:p="http://schemas.openxmlformats.org/presentationml/2006/main">
  <p:tag name="AS_UNIQUEID" val="1517"/>
</p:tagLst>
</file>

<file path=ppt/tags/tag102.xml><?xml version="1.0" encoding="utf-8"?>
<p:tagLst xmlns:a="http://schemas.openxmlformats.org/drawingml/2006/main" xmlns:r="http://schemas.openxmlformats.org/officeDocument/2006/relationships" xmlns:p="http://schemas.openxmlformats.org/presentationml/2006/main">
  <p:tag name="AS_UNIQUEID" val="1518"/>
</p:tagLst>
</file>

<file path=ppt/tags/tag103.xml><?xml version="1.0" encoding="utf-8"?>
<p:tagLst xmlns:a="http://schemas.openxmlformats.org/drawingml/2006/main" xmlns:r="http://schemas.openxmlformats.org/officeDocument/2006/relationships" xmlns:p="http://schemas.openxmlformats.org/presentationml/2006/main">
  <p:tag name="AS_UNIQUEID" val="1519"/>
</p:tagLst>
</file>

<file path=ppt/tags/tag104.xml><?xml version="1.0" encoding="utf-8"?>
<p:tagLst xmlns:a="http://schemas.openxmlformats.org/drawingml/2006/main" xmlns:r="http://schemas.openxmlformats.org/officeDocument/2006/relationships" xmlns:p="http://schemas.openxmlformats.org/presentationml/2006/main">
  <p:tag name="AS_UNIQUEID" val="1520"/>
</p:tagLst>
</file>

<file path=ppt/tags/tag105.xml><?xml version="1.0" encoding="utf-8"?>
<p:tagLst xmlns:a="http://schemas.openxmlformats.org/drawingml/2006/main" xmlns:r="http://schemas.openxmlformats.org/officeDocument/2006/relationships" xmlns:p="http://schemas.openxmlformats.org/presentationml/2006/main">
  <p:tag name="AS_UNIQUEID" val="1521"/>
</p:tagLst>
</file>

<file path=ppt/tags/tag106.xml><?xml version="1.0" encoding="utf-8"?>
<p:tagLst xmlns:a="http://schemas.openxmlformats.org/drawingml/2006/main" xmlns:r="http://schemas.openxmlformats.org/officeDocument/2006/relationships" xmlns:p="http://schemas.openxmlformats.org/presentationml/2006/main">
  <p:tag name="AS_UNIQUEID" val="1522"/>
</p:tagLst>
</file>

<file path=ppt/tags/tag107.xml><?xml version="1.0" encoding="utf-8"?>
<p:tagLst xmlns:a="http://schemas.openxmlformats.org/drawingml/2006/main" xmlns:r="http://schemas.openxmlformats.org/officeDocument/2006/relationships" xmlns:p="http://schemas.openxmlformats.org/presentationml/2006/main">
  <p:tag name="AS_UNIQUEID" val="1523"/>
</p:tagLst>
</file>

<file path=ppt/tags/tag108.xml><?xml version="1.0" encoding="utf-8"?>
<p:tagLst xmlns:a="http://schemas.openxmlformats.org/drawingml/2006/main" xmlns:r="http://schemas.openxmlformats.org/officeDocument/2006/relationships" xmlns:p="http://schemas.openxmlformats.org/presentationml/2006/main">
  <p:tag name="AS_UNIQUEID" val="1526"/>
</p:tagLst>
</file>

<file path=ppt/tags/tag109.xml><?xml version="1.0" encoding="utf-8"?>
<p:tagLst xmlns:a="http://schemas.openxmlformats.org/drawingml/2006/main" xmlns:r="http://schemas.openxmlformats.org/officeDocument/2006/relationships" xmlns:p="http://schemas.openxmlformats.org/presentationml/2006/main">
  <p:tag name="AS_UNIQUEID" val="1527"/>
</p:tagLst>
</file>

<file path=ppt/tags/tag11.xml><?xml version="1.0" encoding="utf-8"?>
<p:tagLst xmlns:a="http://schemas.openxmlformats.org/drawingml/2006/main" xmlns:r="http://schemas.openxmlformats.org/officeDocument/2006/relationships" xmlns:p="http://schemas.openxmlformats.org/presentationml/2006/main">
  <p:tag name="AS_UNIQUEID" val="2210"/>
</p:tagLst>
</file>

<file path=ppt/tags/tag110.xml><?xml version="1.0" encoding="utf-8"?>
<p:tagLst xmlns:a="http://schemas.openxmlformats.org/drawingml/2006/main" xmlns:r="http://schemas.openxmlformats.org/officeDocument/2006/relationships" xmlns:p="http://schemas.openxmlformats.org/presentationml/2006/main">
  <p:tag name="AS_UNIQUEID" val="1528"/>
</p:tagLst>
</file>

<file path=ppt/tags/tag111.xml><?xml version="1.0" encoding="utf-8"?>
<p:tagLst xmlns:a="http://schemas.openxmlformats.org/drawingml/2006/main" xmlns:r="http://schemas.openxmlformats.org/officeDocument/2006/relationships" xmlns:p="http://schemas.openxmlformats.org/presentationml/2006/main">
  <p:tag name="AS_UNIQUEID" val="1524"/>
</p:tagLst>
</file>

<file path=ppt/tags/tag112.xml><?xml version="1.0" encoding="utf-8"?>
<p:tagLst xmlns:a="http://schemas.openxmlformats.org/drawingml/2006/main" xmlns:r="http://schemas.openxmlformats.org/officeDocument/2006/relationships" xmlns:p="http://schemas.openxmlformats.org/presentationml/2006/main">
  <p:tag name="AS_UNIQUEID" val="1525"/>
</p:tagLst>
</file>

<file path=ppt/tags/tag113.xml><?xml version="1.0" encoding="utf-8"?>
<p:tagLst xmlns:a="http://schemas.openxmlformats.org/drawingml/2006/main" xmlns:r="http://schemas.openxmlformats.org/officeDocument/2006/relationships" xmlns:p="http://schemas.openxmlformats.org/presentationml/2006/main">
  <p:tag name="AS_UNIQUEID" val="1511"/>
</p:tagLst>
</file>

<file path=ppt/tags/tag114.xml><?xml version="1.0" encoding="utf-8"?>
<p:tagLst xmlns:a="http://schemas.openxmlformats.org/drawingml/2006/main" xmlns:r="http://schemas.openxmlformats.org/officeDocument/2006/relationships" xmlns:p="http://schemas.openxmlformats.org/presentationml/2006/main">
  <p:tag name="AS_UNIQUEID" val="1512"/>
</p:tagLst>
</file>

<file path=ppt/tags/tag115.xml><?xml version="1.0" encoding="utf-8"?>
<p:tagLst xmlns:a="http://schemas.openxmlformats.org/drawingml/2006/main" xmlns:r="http://schemas.openxmlformats.org/officeDocument/2006/relationships" xmlns:p="http://schemas.openxmlformats.org/presentationml/2006/main">
  <p:tag name="AS_UNIQUEID" val="3580"/>
</p:tagLst>
</file>

<file path=ppt/tags/tag116.xml><?xml version="1.0" encoding="utf-8"?>
<p:tagLst xmlns:a="http://schemas.openxmlformats.org/drawingml/2006/main" xmlns:r="http://schemas.openxmlformats.org/officeDocument/2006/relationships" xmlns:p="http://schemas.openxmlformats.org/presentationml/2006/main">
  <p:tag name="AS_UNIQUEID" val="3581"/>
</p:tagLst>
</file>

<file path=ppt/tags/tag117.xml><?xml version="1.0" encoding="utf-8"?>
<p:tagLst xmlns:a="http://schemas.openxmlformats.org/drawingml/2006/main" xmlns:r="http://schemas.openxmlformats.org/officeDocument/2006/relationships" xmlns:p="http://schemas.openxmlformats.org/presentationml/2006/main">
  <p:tag name="AS_UNIQUEID" val="3582"/>
</p:tagLst>
</file>

<file path=ppt/tags/tag118.xml><?xml version="1.0" encoding="utf-8"?>
<p:tagLst xmlns:a="http://schemas.openxmlformats.org/drawingml/2006/main" xmlns:r="http://schemas.openxmlformats.org/officeDocument/2006/relationships" xmlns:p="http://schemas.openxmlformats.org/presentationml/2006/main">
  <p:tag name="AS_UNIQUEID" val="3583"/>
</p:tagLst>
</file>

<file path=ppt/tags/tag119.xml><?xml version="1.0" encoding="utf-8"?>
<p:tagLst xmlns:a="http://schemas.openxmlformats.org/drawingml/2006/main" xmlns:r="http://schemas.openxmlformats.org/officeDocument/2006/relationships" xmlns:p="http://schemas.openxmlformats.org/presentationml/2006/main">
  <p:tag name="AS_UNIQUEID" val="3585"/>
</p:tagLst>
</file>

<file path=ppt/tags/tag12.xml><?xml version="1.0" encoding="utf-8"?>
<p:tagLst xmlns:a="http://schemas.openxmlformats.org/drawingml/2006/main" xmlns:r="http://schemas.openxmlformats.org/officeDocument/2006/relationships" xmlns:p="http://schemas.openxmlformats.org/presentationml/2006/main">
  <p:tag name="AS_UNIQUEID" val="2213"/>
</p:tagLst>
</file>

<file path=ppt/tags/tag120.xml><?xml version="1.0" encoding="utf-8"?>
<p:tagLst xmlns:a="http://schemas.openxmlformats.org/drawingml/2006/main" xmlns:r="http://schemas.openxmlformats.org/officeDocument/2006/relationships" xmlns:p="http://schemas.openxmlformats.org/presentationml/2006/main">
  <p:tag name="AS_UNIQUEID" val="3586"/>
</p:tagLst>
</file>

<file path=ppt/tags/tag121.xml><?xml version="1.0" encoding="utf-8"?>
<p:tagLst xmlns:a="http://schemas.openxmlformats.org/drawingml/2006/main" xmlns:r="http://schemas.openxmlformats.org/officeDocument/2006/relationships" xmlns:p="http://schemas.openxmlformats.org/presentationml/2006/main">
  <p:tag name="AS_UNIQUEID" val="3587"/>
</p:tagLst>
</file>

<file path=ppt/tags/tag122.xml><?xml version="1.0" encoding="utf-8"?>
<p:tagLst xmlns:a="http://schemas.openxmlformats.org/drawingml/2006/main" xmlns:r="http://schemas.openxmlformats.org/officeDocument/2006/relationships" xmlns:p="http://schemas.openxmlformats.org/presentationml/2006/main">
  <p:tag name="AS_UNIQUEID" val="1736"/>
</p:tagLst>
</file>

<file path=ppt/tags/tag123.xml><?xml version="1.0" encoding="utf-8"?>
<p:tagLst xmlns:a="http://schemas.openxmlformats.org/drawingml/2006/main" xmlns:r="http://schemas.openxmlformats.org/officeDocument/2006/relationships" xmlns:p="http://schemas.openxmlformats.org/presentationml/2006/main">
  <p:tag name="AS_UNIQUEID" val="1737"/>
</p:tagLst>
</file>

<file path=ppt/tags/tag124.xml><?xml version="1.0" encoding="utf-8"?>
<p:tagLst xmlns:a="http://schemas.openxmlformats.org/drawingml/2006/main" xmlns:r="http://schemas.openxmlformats.org/officeDocument/2006/relationships" xmlns:p="http://schemas.openxmlformats.org/presentationml/2006/main">
  <p:tag name="AS_UNIQUEID" val="1780"/>
</p:tagLst>
</file>

<file path=ppt/tags/tag125.xml><?xml version="1.0" encoding="utf-8"?>
<p:tagLst xmlns:a="http://schemas.openxmlformats.org/drawingml/2006/main" xmlns:r="http://schemas.openxmlformats.org/officeDocument/2006/relationships" xmlns:p="http://schemas.openxmlformats.org/presentationml/2006/main">
  <p:tag name="AS_UNIQUEID" val="1801"/>
</p:tagLst>
</file>

<file path=ppt/tags/tag126.xml><?xml version="1.0" encoding="utf-8"?>
<p:tagLst xmlns:a="http://schemas.openxmlformats.org/drawingml/2006/main" xmlns:r="http://schemas.openxmlformats.org/officeDocument/2006/relationships" xmlns:p="http://schemas.openxmlformats.org/presentationml/2006/main">
  <p:tag name="AS_UNIQUEID" val="1804"/>
</p:tagLst>
</file>

<file path=ppt/tags/tag127.xml><?xml version="1.0" encoding="utf-8"?>
<p:tagLst xmlns:a="http://schemas.openxmlformats.org/drawingml/2006/main" xmlns:r="http://schemas.openxmlformats.org/officeDocument/2006/relationships" xmlns:p="http://schemas.openxmlformats.org/presentationml/2006/main">
  <p:tag name="AS_UNIQUEID" val="1802"/>
</p:tagLst>
</file>

<file path=ppt/tags/tag128.xml><?xml version="1.0" encoding="utf-8"?>
<p:tagLst xmlns:a="http://schemas.openxmlformats.org/drawingml/2006/main" xmlns:r="http://schemas.openxmlformats.org/officeDocument/2006/relationships" xmlns:p="http://schemas.openxmlformats.org/presentationml/2006/main">
  <p:tag name="AS_UNIQUEID" val="1803"/>
</p:tagLst>
</file>

<file path=ppt/tags/tag129.xml><?xml version="1.0" encoding="utf-8"?>
<p:tagLst xmlns:a="http://schemas.openxmlformats.org/drawingml/2006/main" xmlns:r="http://schemas.openxmlformats.org/officeDocument/2006/relationships" xmlns:p="http://schemas.openxmlformats.org/presentationml/2006/main">
  <p:tag name="AS_UNIQUEID" val="1781"/>
</p:tagLst>
</file>

<file path=ppt/tags/tag13.xml><?xml version="1.0" encoding="utf-8"?>
<p:tagLst xmlns:a="http://schemas.openxmlformats.org/drawingml/2006/main" xmlns:r="http://schemas.openxmlformats.org/officeDocument/2006/relationships" xmlns:p="http://schemas.openxmlformats.org/presentationml/2006/main">
  <p:tag name="AS_UNIQUEID" val="1033"/>
</p:tagLst>
</file>

<file path=ppt/tags/tag130.xml><?xml version="1.0" encoding="utf-8"?>
<p:tagLst xmlns:a="http://schemas.openxmlformats.org/drawingml/2006/main" xmlns:r="http://schemas.openxmlformats.org/officeDocument/2006/relationships" xmlns:p="http://schemas.openxmlformats.org/presentationml/2006/main">
  <p:tag name="AS_UNIQUEID" val="1782"/>
</p:tagLst>
</file>

<file path=ppt/tags/tag131.xml><?xml version="1.0" encoding="utf-8"?>
<p:tagLst xmlns:a="http://schemas.openxmlformats.org/drawingml/2006/main" xmlns:r="http://schemas.openxmlformats.org/officeDocument/2006/relationships" xmlns:p="http://schemas.openxmlformats.org/presentationml/2006/main">
  <p:tag name="AS_UNIQUEID" val="1783"/>
</p:tagLst>
</file>

<file path=ppt/tags/tag132.xml><?xml version="1.0" encoding="utf-8"?>
<p:tagLst xmlns:a="http://schemas.openxmlformats.org/drawingml/2006/main" xmlns:r="http://schemas.openxmlformats.org/officeDocument/2006/relationships" xmlns:p="http://schemas.openxmlformats.org/presentationml/2006/main">
  <p:tag name="AS_UNIQUEID" val="1784"/>
</p:tagLst>
</file>

<file path=ppt/tags/tag133.xml><?xml version="1.0" encoding="utf-8"?>
<p:tagLst xmlns:a="http://schemas.openxmlformats.org/drawingml/2006/main" xmlns:r="http://schemas.openxmlformats.org/officeDocument/2006/relationships" xmlns:p="http://schemas.openxmlformats.org/presentationml/2006/main">
  <p:tag name="AS_UNIQUEID" val="1785"/>
</p:tagLst>
</file>

<file path=ppt/tags/tag134.xml><?xml version="1.0" encoding="utf-8"?>
<p:tagLst xmlns:a="http://schemas.openxmlformats.org/drawingml/2006/main" xmlns:r="http://schemas.openxmlformats.org/officeDocument/2006/relationships" xmlns:p="http://schemas.openxmlformats.org/presentationml/2006/main">
  <p:tag name="AS_UNIQUEID" val="1786"/>
</p:tagLst>
</file>

<file path=ppt/tags/tag135.xml><?xml version="1.0" encoding="utf-8"?>
<p:tagLst xmlns:a="http://schemas.openxmlformats.org/drawingml/2006/main" xmlns:r="http://schemas.openxmlformats.org/officeDocument/2006/relationships" xmlns:p="http://schemas.openxmlformats.org/presentationml/2006/main">
  <p:tag name="AS_UNIQUEID" val="1787"/>
</p:tagLst>
</file>

<file path=ppt/tags/tag136.xml><?xml version="1.0" encoding="utf-8"?>
<p:tagLst xmlns:a="http://schemas.openxmlformats.org/drawingml/2006/main" xmlns:r="http://schemas.openxmlformats.org/officeDocument/2006/relationships" xmlns:p="http://schemas.openxmlformats.org/presentationml/2006/main">
  <p:tag name="AS_UNIQUEID" val="1788"/>
</p:tagLst>
</file>

<file path=ppt/tags/tag137.xml><?xml version="1.0" encoding="utf-8"?>
<p:tagLst xmlns:a="http://schemas.openxmlformats.org/drawingml/2006/main" xmlns:r="http://schemas.openxmlformats.org/officeDocument/2006/relationships" xmlns:p="http://schemas.openxmlformats.org/presentationml/2006/main">
  <p:tag name="AS_UNIQUEID" val="1789"/>
</p:tagLst>
</file>

<file path=ppt/tags/tag138.xml><?xml version="1.0" encoding="utf-8"?>
<p:tagLst xmlns:a="http://schemas.openxmlformats.org/drawingml/2006/main" xmlns:r="http://schemas.openxmlformats.org/officeDocument/2006/relationships" xmlns:p="http://schemas.openxmlformats.org/presentationml/2006/main">
  <p:tag name="AS_UNIQUEID" val="1790"/>
</p:tagLst>
</file>

<file path=ppt/tags/tag139.xml><?xml version="1.0" encoding="utf-8"?>
<p:tagLst xmlns:a="http://schemas.openxmlformats.org/drawingml/2006/main" xmlns:r="http://schemas.openxmlformats.org/officeDocument/2006/relationships" xmlns:p="http://schemas.openxmlformats.org/presentationml/2006/main">
  <p:tag name="AS_UNIQUEID" val="1791"/>
</p:tagLst>
</file>

<file path=ppt/tags/tag14.xml><?xml version="1.0" encoding="utf-8"?>
<p:tagLst xmlns:a="http://schemas.openxmlformats.org/drawingml/2006/main" xmlns:r="http://schemas.openxmlformats.org/officeDocument/2006/relationships" xmlns:p="http://schemas.openxmlformats.org/presentationml/2006/main">
  <p:tag name="AS_UNIQUEID" val="1034"/>
</p:tagLst>
</file>

<file path=ppt/tags/tag140.xml><?xml version="1.0" encoding="utf-8"?>
<p:tagLst xmlns:a="http://schemas.openxmlformats.org/drawingml/2006/main" xmlns:r="http://schemas.openxmlformats.org/officeDocument/2006/relationships" xmlns:p="http://schemas.openxmlformats.org/presentationml/2006/main">
  <p:tag name="AS_UNIQUEID" val="1792"/>
</p:tagLst>
</file>

<file path=ppt/tags/tag141.xml><?xml version="1.0" encoding="utf-8"?>
<p:tagLst xmlns:a="http://schemas.openxmlformats.org/drawingml/2006/main" xmlns:r="http://schemas.openxmlformats.org/officeDocument/2006/relationships" xmlns:p="http://schemas.openxmlformats.org/presentationml/2006/main">
  <p:tag name="AS_UNIQUEID" val="1793"/>
</p:tagLst>
</file>

<file path=ppt/tags/tag142.xml><?xml version="1.0" encoding="utf-8"?>
<p:tagLst xmlns:a="http://schemas.openxmlformats.org/drawingml/2006/main" xmlns:r="http://schemas.openxmlformats.org/officeDocument/2006/relationships" xmlns:p="http://schemas.openxmlformats.org/presentationml/2006/main">
  <p:tag name="AS_UNIQUEID" val="1794"/>
</p:tagLst>
</file>

<file path=ppt/tags/tag143.xml><?xml version="1.0" encoding="utf-8"?>
<p:tagLst xmlns:a="http://schemas.openxmlformats.org/drawingml/2006/main" xmlns:r="http://schemas.openxmlformats.org/officeDocument/2006/relationships" xmlns:p="http://schemas.openxmlformats.org/presentationml/2006/main">
  <p:tag name="AS_UNIQUEID" val="1795"/>
</p:tagLst>
</file>

<file path=ppt/tags/tag144.xml><?xml version="1.0" encoding="utf-8"?>
<p:tagLst xmlns:a="http://schemas.openxmlformats.org/drawingml/2006/main" xmlns:r="http://schemas.openxmlformats.org/officeDocument/2006/relationships" xmlns:p="http://schemas.openxmlformats.org/presentationml/2006/main">
  <p:tag name="AS_UNIQUEID" val="1796"/>
</p:tagLst>
</file>

<file path=ppt/tags/tag145.xml><?xml version="1.0" encoding="utf-8"?>
<p:tagLst xmlns:a="http://schemas.openxmlformats.org/drawingml/2006/main" xmlns:r="http://schemas.openxmlformats.org/officeDocument/2006/relationships" xmlns:p="http://schemas.openxmlformats.org/presentationml/2006/main">
  <p:tag name="AS_UNIQUEID" val="1797"/>
</p:tagLst>
</file>

<file path=ppt/tags/tag146.xml><?xml version="1.0" encoding="utf-8"?>
<p:tagLst xmlns:a="http://schemas.openxmlformats.org/drawingml/2006/main" xmlns:r="http://schemas.openxmlformats.org/officeDocument/2006/relationships" xmlns:p="http://schemas.openxmlformats.org/presentationml/2006/main">
  <p:tag name="AS_UNIQUEID" val="1798"/>
</p:tagLst>
</file>

<file path=ppt/tags/tag147.xml><?xml version="1.0" encoding="utf-8"?>
<p:tagLst xmlns:a="http://schemas.openxmlformats.org/drawingml/2006/main" xmlns:r="http://schemas.openxmlformats.org/officeDocument/2006/relationships" xmlns:p="http://schemas.openxmlformats.org/presentationml/2006/main">
  <p:tag name="AS_UNIQUEID" val="1799"/>
</p:tagLst>
</file>

<file path=ppt/tags/tag148.xml><?xml version="1.0" encoding="utf-8"?>
<p:tagLst xmlns:a="http://schemas.openxmlformats.org/drawingml/2006/main" xmlns:r="http://schemas.openxmlformats.org/officeDocument/2006/relationships" xmlns:p="http://schemas.openxmlformats.org/presentationml/2006/main">
  <p:tag name="AS_UNIQUEID" val="1800"/>
</p:tagLst>
</file>

<file path=ppt/tags/tag149.xml><?xml version="1.0" encoding="utf-8"?>
<p:tagLst xmlns:a="http://schemas.openxmlformats.org/drawingml/2006/main" xmlns:r="http://schemas.openxmlformats.org/officeDocument/2006/relationships" xmlns:p="http://schemas.openxmlformats.org/presentationml/2006/main">
  <p:tag name="AS_UNIQUEID" val="1738"/>
</p:tagLst>
</file>

<file path=ppt/tags/tag15.xml><?xml version="1.0" encoding="utf-8"?>
<p:tagLst xmlns:a="http://schemas.openxmlformats.org/drawingml/2006/main" xmlns:r="http://schemas.openxmlformats.org/officeDocument/2006/relationships" xmlns:p="http://schemas.openxmlformats.org/presentationml/2006/main">
  <p:tag name="AS_UNIQUEID" val="1035"/>
</p:tagLst>
</file>

<file path=ppt/tags/tag150.xml><?xml version="1.0" encoding="utf-8"?>
<p:tagLst xmlns:a="http://schemas.openxmlformats.org/drawingml/2006/main" xmlns:r="http://schemas.openxmlformats.org/officeDocument/2006/relationships" xmlns:p="http://schemas.openxmlformats.org/presentationml/2006/main">
  <p:tag name="AS_UNIQUEID" val="1739"/>
</p:tagLst>
</file>

<file path=ppt/tags/tag151.xml><?xml version="1.0" encoding="utf-8"?>
<p:tagLst xmlns:a="http://schemas.openxmlformats.org/drawingml/2006/main" xmlns:r="http://schemas.openxmlformats.org/officeDocument/2006/relationships" xmlns:p="http://schemas.openxmlformats.org/presentationml/2006/main">
  <p:tag name="AS_UNIQUEID" val="1740"/>
</p:tagLst>
</file>

<file path=ppt/tags/tag152.xml><?xml version="1.0" encoding="utf-8"?>
<p:tagLst xmlns:a="http://schemas.openxmlformats.org/drawingml/2006/main" xmlns:r="http://schemas.openxmlformats.org/officeDocument/2006/relationships" xmlns:p="http://schemas.openxmlformats.org/presentationml/2006/main">
  <p:tag name="AS_UNIQUEID" val="1741"/>
</p:tagLst>
</file>

<file path=ppt/tags/tag153.xml><?xml version="1.0" encoding="utf-8"?>
<p:tagLst xmlns:a="http://schemas.openxmlformats.org/drawingml/2006/main" xmlns:r="http://schemas.openxmlformats.org/officeDocument/2006/relationships" xmlns:p="http://schemas.openxmlformats.org/presentationml/2006/main">
  <p:tag name="AS_UNIQUEID" val="1742"/>
</p:tagLst>
</file>

<file path=ppt/tags/tag154.xml><?xml version="1.0" encoding="utf-8"?>
<p:tagLst xmlns:a="http://schemas.openxmlformats.org/drawingml/2006/main" xmlns:r="http://schemas.openxmlformats.org/officeDocument/2006/relationships" xmlns:p="http://schemas.openxmlformats.org/presentationml/2006/main">
  <p:tag name="AS_UNIQUEID" val="1743"/>
</p:tagLst>
</file>

<file path=ppt/tags/tag155.xml><?xml version="1.0" encoding="utf-8"?>
<p:tagLst xmlns:a="http://schemas.openxmlformats.org/drawingml/2006/main" xmlns:r="http://schemas.openxmlformats.org/officeDocument/2006/relationships" xmlns:p="http://schemas.openxmlformats.org/presentationml/2006/main">
  <p:tag name="AS_UNIQUEID" val="1744"/>
</p:tagLst>
</file>

<file path=ppt/tags/tag156.xml><?xml version="1.0" encoding="utf-8"?>
<p:tagLst xmlns:a="http://schemas.openxmlformats.org/drawingml/2006/main" xmlns:r="http://schemas.openxmlformats.org/officeDocument/2006/relationships" xmlns:p="http://schemas.openxmlformats.org/presentationml/2006/main">
  <p:tag name="AS_UNIQUEID" val="1745"/>
</p:tagLst>
</file>

<file path=ppt/tags/tag157.xml><?xml version="1.0" encoding="utf-8"?>
<p:tagLst xmlns:a="http://schemas.openxmlformats.org/drawingml/2006/main" xmlns:r="http://schemas.openxmlformats.org/officeDocument/2006/relationships" xmlns:p="http://schemas.openxmlformats.org/presentationml/2006/main">
  <p:tag name="AS_UNIQUEID" val="1746"/>
</p:tagLst>
</file>

<file path=ppt/tags/tag158.xml><?xml version="1.0" encoding="utf-8"?>
<p:tagLst xmlns:a="http://schemas.openxmlformats.org/drawingml/2006/main" xmlns:r="http://schemas.openxmlformats.org/officeDocument/2006/relationships" xmlns:p="http://schemas.openxmlformats.org/presentationml/2006/main">
  <p:tag name="AS_UNIQUEID" val="1747"/>
</p:tagLst>
</file>

<file path=ppt/tags/tag159.xml><?xml version="1.0" encoding="utf-8"?>
<p:tagLst xmlns:a="http://schemas.openxmlformats.org/drawingml/2006/main" xmlns:r="http://schemas.openxmlformats.org/officeDocument/2006/relationships" xmlns:p="http://schemas.openxmlformats.org/presentationml/2006/main">
  <p:tag name="AS_UNIQUEID" val="1748"/>
</p:tagLst>
</file>

<file path=ppt/tags/tag16.xml><?xml version="1.0" encoding="utf-8"?>
<p:tagLst xmlns:a="http://schemas.openxmlformats.org/drawingml/2006/main" xmlns:r="http://schemas.openxmlformats.org/officeDocument/2006/relationships" xmlns:p="http://schemas.openxmlformats.org/presentationml/2006/main">
  <p:tag name="AS_UNIQUEID" val="1036"/>
</p:tagLst>
</file>

<file path=ppt/tags/tag160.xml><?xml version="1.0" encoding="utf-8"?>
<p:tagLst xmlns:a="http://schemas.openxmlformats.org/drawingml/2006/main" xmlns:r="http://schemas.openxmlformats.org/officeDocument/2006/relationships" xmlns:p="http://schemas.openxmlformats.org/presentationml/2006/main">
  <p:tag name="AS_UNIQUEID" val="1749"/>
</p:tagLst>
</file>

<file path=ppt/tags/tag161.xml><?xml version="1.0" encoding="utf-8"?>
<p:tagLst xmlns:a="http://schemas.openxmlformats.org/drawingml/2006/main" xmlns:r="http://schemas.openxmlformats.org/officeDocument/2006/relationships" xmlns:p="http://schemas.openxmlformats.org/presentationml/2006/main">
  <p:tag name="AS_UNIQUEID" val="1750"/>
</p:tagLst>
</file>

<file path=ppt/tags/tag162.xml><?xml version="1.0" encoding="utf-8"?>
<p:tagLst xmlns:a="http://schemas.openxmlformats.org/drawingml/2006/main" xmlns:r="http://schemas.openxmlformats.org/officeDocument/2006/relationships" xmlns:p="http://schemas.openxmlformats.org/presentationml/2006/main">
  <p:tag name="AS_UNIQUEID" val="1751"/>
</p:tagLst>
</file>

<file path=ppt/tags/tag163.xml><?xml version="1.0" encoding="utf-8"?>
<p:tagLst xmlns:a="http://schemas.openxmlformats.org/drawingml/2006/main" xmlns:r="http://schemas.openxmlformats.org/officeDocument/2006/relationships" xmlns:p="http://schemas.openxmlformats.org/presentationml/2006/main">
  <p:tag name="AS_UNIQUEID" val="1752"/>
</p:tagLst>
</file>

<file path=ppt/tags/tag164.xml><?xml version="1.0" encoding="utf-8"?>
<p:tagLst xmlns:a="http://schemas.openxmlformats.org/drawingml/2006/main" xmlns:r="http://schemas.openxmlformats.org/officeDocument/2006/relationships" xmlns:p="http://schemas.openxmlformats.org/presentationml/2006/main">
  <p:tag name="AS_UNIQUEID" val="1753"/>
</p:tagLst>
</file>

<file path=ppt/tags/tag165.xml><?xml version="1.0" encoding="utf-8"?>
<p:tagLst xmlns:a="http://schemas.openxmlformats.org/drawingml/2006/main" xmlns:r="http://schemas.openxmlformats.org/officeDocument/2006/relationships" xmlns:p="http://schemas.openxmlformats.org/presentationml/2006/main">
  <p:tag name="AS_UNIQUEID" val="1754"/>
</p:tagLst>
</file>

<file path=ppt/tags/tag166.xml><?xml version="1.0" encoding="utf-8"?>
<p:tagLst xmlns:a="http://schemas.openxmlformats.org/drawingml/2006/main" xmlns:r="http://schemas.openxmlformats.org/officeDocument/2006/relationships" xmlns:p="http://schemas.openxmlformats.org/presentationml/2006/main">
  <p:tag name="AS_UNIQUEID" val="1755"/>
</p:tagLst>
</file>

<file path=ppt/tags/tag167.xml><?xml version="1.0" encoding="utf-8"?>
<p:tagLst xmlns:a="http://schemas.openxmlformats.org/drawingml/2006/main" xmlns:r="http://schemas.openxmlformats.org/officeDocument/2006/relationships" xmlns:p="http://schemas.openxmlformats.org/presentationml/2006/main">
  <p:tag name="AS_UNIQUEID" val="1756"/>
</p:tagLst>
</file>

<file path=ppt/tags/tag168.xml><?xml version="1.0" encoding="utf-8"?>
<p:tagLst xmlns:a="http://schemas.openxmlformats.org/drawingml/2006/main" xmlns:r="http://schemas.openxmlformats.org/officeDocument/2006/relationships" xmlns:p="http://schemas.openxmlformats.org/presentationml/2006/main">
  <p:tag name="AS_UNIQUEID" val="1757"/>
</p:tagLst>
</file>

<file path=ppt/tags/tag169.xml><?xml version="1.0" encoding="utf-8"?>
<p:tagLst xmlns:a="http://schemas.openxmlformats.org/drawingml/2006/main" xmlns:r="http://schemas.openxmlformats.org/officeDocument/2006/relationships" xmlns:p="http://schemas.openxmlformats.org/presentationml/2006/main">
  <p:tag name="AS_UNIQUEID" val="1758"/>
</p:tagLst>
</file>

<file path=ppt/tags/tag17.xml><?xml version="1.0" encoding="utf-8"?>
<p:tagLst xmlns:a="http://schemas.openxmlformats.org/drawingml/2006/main" xmlns:r="http://schemas.openxmlformats.org/officeDocument/2006/relationships" xmlns:p="http://schemas.openxmlformats.org/presentationml/2006/main">
  <p:tag name="AS_UNIQUEID" val="1037"/>
</p:tagLst>
</file>

<file path=ppt/tags/tag170.xml><?xml version="1.0" encoding="utf-8"?>
<p:tagLst xmlns:a="http://schemas.openxmlformats.org/drawingml/2006/main" xmlns:r="http://schemas.openxmlformats.org/officeDocument/2006/relationships" xmlns:p="http://schemas.openxmlformats.org/presentationml/2006/main">
  <p:tag name="AS_UNIQUEID" val="1759"/>
</p:tagLst>
</file>

<file path=ppt/tags/tag171.xml><?xml version="1.0" encoding="utf-8"?>
<p:tagLst xmlns:a="http://schemas.openxmlformats.org/drawingml/2006/main" xmlns:r="http://schemas.openxmlformats.org/officeDocument/2006/relationships" xmlns:p="http://schemas.openxmlformats.org/presentationml/2006/main">
  <p:tag name="AS_UNIQUEID" val="1760"/>
</p:tagLst>
</file>

<file path=ppt/tags/tag172.xml><?xml version="1.0" encoding="utf-8"?>
<p:tagLst xmlns:a="http://schemas.openxmlformats.org/drawingml/2006/main" xmlns:r="http://schemas.openxmlformats.org/officeDocument/2006/relationships" xmlns:p="http://schemas.openxmlformats.org/presentationml/2006/main">
  <p:tag name="AS_UNIQUEID" val="1761"/>
</p:tagLst>
</file>

<file path=ppt/tags/tag173.xml><?xml version="1.0" encoding="utf-8"?>
<p:tagLst xmlns:a="http://schemas.openxmlformats.org/drawingml/2006/main" xmlns:r="http://schemas.openxmlformats.org/officeDocument/2006/relationships" xmlns:p="http://schemas.openxmlformats.org/presentationml/2006/main">
  <p:tag name="AS_UNIQUEID" val="1762"/>
</p:tagLst>
</file>

<file path=ppt/tags/tag174.xml><?xml version="1.0" encoding="utf-8"?>
<p:tagLst xmlns:a="http://schemas.openxmlformats.org/drawingml/2006/main" xmlns:r="http://schemas.openxmlformats.org/officeDocument/2006/relationships" xmlns:p="http://schemas.openxmlformats.org/presentationml/2006/main">
  <p:tag name="AS_UNIQUEID" val="1763"/>
</p:tagLst>
</file>

<file path=ppt/tags/tag175.xml><?xml version="1.0" encoding="utf-8"?>
<p:tagLst xmlns:a="http://schemas.openxmlformats.org/drawingml/2006/main" xmlns:r="http://schemas.openxmlformats.org/officeDocument/2006/relationships" xmlns:p="http://schemas.openxmlformats.org/presentationml/2006/main">
  <p:tag name="AS_UNIQUEID" val="1764"/>
</p:tagLst>
</file>

<file path=ppt/tags/tag176.xml><?xml version="1.0" encoding="utf-8"?>
<p:tagLst xmlns:a="http://schemas.openxmlformats.org/drawingml/2006/main" xmlns:r="http://schemas.openxmlformats.org/officeDocument/2006/relationships" xmlns:p="http://schemas.openxmlformats.org/presentationml/2006/main">
  <p:tag name="AS_UNIQUEID" val="1765"/>
</p:tagLst>
</file>

<file path=ppt/tags/tag177.xml><?xml version="1.0" encoding="utf-8"?>
<p:tagLst xmlns:a="http://schemas.openxmlformats.org/drawingml/2006/main" xmlns:r="http://schemas.openxmlformats.org/officeDocument/2006/relationships" xmlns:p="http://schemas.openxmlformats.org/presentationml/2006/main">
  <p:tag name="AS_UNIQUEID" val="1766"/>
</p:tagLst>
</file>

<file path=ppt/tags/tag178.xml><?xml version="1.0" encoding="utf-8"?>
<p:tagLst xmlns:a="http://schemas.openxmlformats.org/drawingml/2006/main" xmlns:r="http://schemas.openxmlformats.org/officeDocument/2006/relationships" xmlns:p="http://schemas.openxmlformats.org/presentationml/2006/main">
  <p:tag name="AS_UNIQUEID" val="1767"/>
</p:tagLst>
</file>

<file path=ppt/tags/tag179.xml><?xml version="1.0" encoding="utf-8"?>
<p:tagLst xmlns:a="http://schemas.openxmlformats.org/drawingml/2006/main" xmlns:r="http://schemas.openxmlformats.org/officeDocument/2006/relationships" xmlns:p="http://schemas.openxmlformats.org/presentationml/2006/main">
  <p:tag name="AS_UNIQUEID" val="1768"/>
</p:tagLst>
</file>

<file path=ppt/tags/tag18.xml><?xml version="1.0" encoding="utf-8"?>
<p:tagLst xmlns:a="http://schemas.openxmlformats.org/drawingml/2006/main" xmlns:r="http://schemas.openxmlformats.org/officeDocument/2006/relationships" xmlns:p="http://schemas.openxmlformats.org/presentationml/2006/main">
  <p:tag name="AS_UNIQUEID" val="964"/>
</p:tagLst>
</file>

<file path=ppt/tags/tag180.xml><?xml version="1.0" encoding="utf-8"?>
<p:tagLst xmlns:a="http://schemas.openxmlformats.org/drawingml/2006/main" xmlns:r="http://schemas.openxmlformats.org/officeDocument/2006/relationships" xmlns:p="http://schemas.openxmlformats.org/presentationml/2006/main">
  <p:tag name="AS_UNIQUEID" val="1769"/>
</p:tagLst>
</file>

<file path=ppt/tags/tag181.xml><?xml version="1.0" encoding="utf-8"?>
<p:tagLst xmlns:a="http://schemas.openxmlformats.org/drawingml/2006/main" xmlns:r="http://schemas.openxmlformats.org/officeDocument/2006/relationships" xmlns:p="http://schemas.openxmlformats.org/presentationml/2006/main">
  <p:tag name="AS_UNIQUEID" val="1770"/>
</p:tagLst>
</file>

<file path=ppt/tags/tag182.xml><?xml version="1.0" encoding="utf-8"?>
<p:tagLst xmlns:a="http://schemas.openxmlformats.org/drawingml/2006/main" xmlns:r="http://schemas.openxmlformats.org/officeDocument/2006/relationships" xmlns:p="http://schemas.openxmlformats.org/presentationml/2006/main">
  <p:tag name="AS_UNIQUEID" val="1771"/>
</p:tagLst>
</file>

<file path=ppt/tags/tag183.xml><?xml version="1.0" encoding="utf-8"?>
<p:tagLst xmlns:a="http://schemas.openxmlformats.org/drawingml/2006/main" xmlns:r="http://schemas.openxmlformats.org/officeDocument/2006/relationships" xmlns:p="http://schemas.openxmlformats.org/presentationml/2006/main">
  <p:tag name="AS_UNIQUEID" val="1772"/>
</p:tagLst>
</file>

<file path=ppt/tags/tag184.xml><?xml version="1.0" encoding="utf-8"?>
<p:tagLst xmlns:a="http://schemas.openxmlformats.org/drawingml/2006/main" xmlns:r="http://schemas.openxmlformats.org/officeDocument/2006/relationships" xmlns:p="http://schemas.openxmlformats.org/presentationml/2006/main">
  <p:tag name="AS_UNIQUEID" val="1773"/>
</p:tagLst>
</file>

<file path=ppt/tags/tag185.xml><?xml version="1.0" encoding="utf-8"?>
<p:tagLst xmlns:a="http://schemas.openxmlformats.org/drawingml/2006/main" xmlns:r="http://schemas.openxmlformats.org/officeDocument/2006/relationships" xmlns:p="http://schemas.openxmlformats.org/presentationml/2006/main">
  <p:tag name="AS_UNIQUEID" val="1774"/>
</p:tagLst>
</file>

<file path=ppt/tags/tag186.xml><?xml version="1.0" encoding="utf-8"?>
<p:tagLst xmlns:a="http://schemas.openxmlformats.org/drawingml/2006/main" xmlns:r="http://schemas.openxmlformats.org/officeDocument/2006/relationships" xmlns:p="http://schemas.openxmlformats.org/presentationml/2006/main">
  <p:tag name="AS_UNIQUEID" val="1775"/>
</p:tagLst>
</file>

<file path=ppt/tags/tag187.xml><?xml version="1.0" encoding="utf-8"?>
<p:tagLst xmlns:a="http://schemas.openxmlformats.org/drawingml/2006/main" xmlns:r="http://schemas.openxmlformats.org/officeDocument/2006/relationships" xmlns:p="http://schemas.openxmlformats.org/presentationml/2006/main">
  <p:tag name="AS_UNIQUEID" val="1776"/>
</p:tagLst>
</file>

<file path=ppt/tags/tag188.xml><?xml version="1.0" encoding="utf-8"?>
<p:tagLst xmlns:a="http://schemas.openxmlformats.org/drawingml/2006/main" xmlns:r="http://schemas.openxmlformats.org/officeDocument/2006/relationships" xmlns:p="http://schemas.openxmlformats.org/presentationml/2006/main">
  <p:tag name="AS_UNIQUEID" val="1777"/>
</p:tagLst>
</file>

<file path=ppt/tags/tag189.xml><?xml version="1.0" encoding="utf-8"?>
<p:tagLst xmlns:a="http://schemas.openxmlformats.org/drawingml/2006/main" xmlns:r="http://schemas.openxmlformats.org/officeDocument/2006/relationships" xmlns:p="http://schemas.openxmlformats.org/presentationml/2006/main">
  <p:tag name="AS_UNIQUEID" val="1778"/>
</p:tagLst>
</file>

<file path=ppt/tags/tag19.xml><?xml version="1.0" encoding="utf-8"?>
<p:tagLst xmlns:a="http://schemas.openxmlformats.org/drawingml/2006/main" xmlns:r="http://schemas.openxmlformats.org/officeDocument/2006/relationships" xmlns:p="http://schemas.openxmlformats.org/presentationml/2006/main">
  <p:tag name="AS_UNIQUEID" val="965"/>
</p:tagLst>
</file>

<file path=ppt/tags/tag190.xml><?xml version="1.0" encoding="utf-8"?>
<p:tagLst xmlns:a="http://schemas.openxmlformats.org/drawingml/2006/main" xmlns:r="http://schemas.openxmlformats.org/officeDocument/2006/relationships" xmlns:p="http://schemas.openxmlformats.org/presentationml/2006/main">
  <p:tag name="AS_UNIQUEID" val="1779"/>
</p:tagLst>
</file>

<file path=ppt/tags/tag191.xml><?xml version="1.0" encoding="utf-8"?>
<p:tagLst xmlns:a="http://schemas.openxmlformats.org/drawingml/2006/main" xmlns:r="http://schemas.openxmlformats.org/officeDocument/2006/relationships" xmlns:p="http://schemas.openxmlformats.org/presentationml/2006/main">
  <p:tag name="AS_UNIQUEID" val="1733"/>
</p:tagLst>
</file>

<file path=ppt/tags/tag192.xml><?xml version="1.0" encoding="utf-8"?>
<p:tagLst xmlns:a="http://schemas.openxmlformats.org/drawingml/2006/main" xmlns:r="http://schemas.openxmlformats.org/officeDocument/2006/relationships" xmlns:p="http://schemas.openxmlformats.org/presentationml/2006/main">
  <p:tag name="AS_UNIQUEID" val="1734"/>
</p:tagLst>
</file>

<file path=ppt/tags/tag2.xml><?xml version="1.0" encoding="utf-8"?>
<p:tagLst xmlns:a="http://schemas.openxmlformats.org/drawingml/2006/main" xmlns:r="http://schemas.openxmlformats.org/officeDocument/2006/relationships" xmlns:p="http://schemas.openxmlformats.org/presentationml/2006/main">
  <p:tag name="AS_UNIQUEID" val="2168"/>
</p:tagLst>
</file>

<file path=ppt/tags/tag20.xml><?xml version="1.0" encoding="utf-8"?>
<p:tagLst xmlns:a="http://schemas.openxmlformats.org/drawingml/2006/main" xmlns:r="http://schemas.openxmlformats.org/officeDocument/2006/relationships" xmlns:p="http://schemas.openxmlformats.org/presentationml/2006/main">
  <p:tag name="AS_UNIQUEID" val="966"/>
</p:tagLst>
</file>

<file path=ppt/tags/tag21.xml><?xml version="1.0" encoding="utf-8"?>
<p:tagLst xmlns:a="http://schemas.openxmlformats.org/drawingml/2006/main" xmlns:r="http://schemas.openxmlformats.org/officeDocument/2006/relationships" xmlns:p="http://schemas.openxmlformats.org/presentationml/2006/main">
  <p:tag name="AS_UNIQUEID" val="967"/>
</p:tagLst>
</file>

<file path=ppt/tags/tag22.xml><?xml version="1.0" encoding="utf-8"?>
<p:tagLst xmlns:a="http://schemas.openxmlformats.org/drawingml/2006/main" xmlns:r="http://schemas.openxmlformats.org/officeDocument/2006/relationships" xmlns:p="http://schemas.openxmlformats.org/presentationml/2006/main">
  <p:tag name="AS_UNIQUEID" val="968"/>
</p:tagLst>
</file>

<file path=ppt/tags/tag23.xml><?xml version="1.0" encoding="utf-8"?>
<p:tagLst xmlns:a="http://schemas.openxmlformats.org/drawingml/2006/main" xmlns:r="http://schemas.openxmlformats.org/officeDocument/2006/relationships" xmlns:p="http://schemas.openxmlformats.org/presentationml/2006/main">
  <p:tag name="AS_UNIQUEID" val="970"/>
</p:tagLst>
</file>

<file path=ppt/tags/tag24.xml><?xml version="1.0" encoding="utf-8"?>
<p:tagLst xmlns:a="http://schemas.openxmlformats.org/drawingml/2006/main" xmlns:r="http://schemas.openxmlformats.org/officeDocument/2006/relationships" xmlns:p="http://schemas.openxmlformats.org/presentationml/2006/main">
  <p:tag name="AS_UNIQUEID" val="971"/>
</p:tagLst>
</file>

<file path=ppt/tags/tag25.xml><?xml version="1.0" encoding="utf-8"?>
<p:tagLst xmlns:a="http://schemas.openxmlformats.org/drawingml/2006/main" xmlns:r="http://schemas.openxmlformats.org/officeDocument/2006/relationships" xmlns:p="http://schemas.openxmlformats.org/presentationml/2006/main">
  <p:tag name="AS_UNIQUEID" val="972"/>
</p:tagLst>
</file>

<file path=ppt/tags/tag26.xml><?xml version="1.0" encoding="utf-8"?>
<p:tagLst xmlns:a="http://schemas.openxmlformats.org/drawingml/2006/main" xmlns:r="http://schemas.openxmlformats.org/officeDocument/2006/relationships" xmlns:p="http://schemas.openxmlformats.org/presentationml/2006/main">
  <p:tag name="AS_UNIQUEID" val="973"/>
</p:tagLst>
</file>

<file path=ppt/tags/tag27.xml><?xml version="1.0" encoding="utf-8"?>
<p:tagLst xmlns:a="http://schemas.openxmlformats.org/drawingml/2006/main" xmlns:r="http://schemas.openxmlformats.org/officeDocument/2006/relationships" xmlns:p="http://schemas.openxmlformats.org/presentationml/2006/main">
  <p:tag name="AS_UNIQUEID" val="974"/>
</p:tagLst>
</file>

<file path=ppt/tags/tag28.xml><?xml version="1.0" encoding="utf-8"?>
<p:tagLst xmlns:a="http://schemas.openxmlformats.org/drawingml/2006/main" xmlns:r="http://schemas.openxmlformats.org/officeDocument/2006/relationships" xmlns:p="http://schemas.openxmlformats.org/presentationml/2006/main">
  <p:tag name="AS_UNIQUEID" val="976"/>
</p:tagLst>
</file>

<file path=ppt/tags/tag29.xml><?xml version="1.0" encoding="utf-8"?>
<p:tagLst xmlns:a="http://schemas.openxmlformats.org/drawingml/2006/main" xmlns:r="http://schemas.openxmlformats.org/officeDocument/2006/relationships" xmlns:p="http://schemas.openxmlformats.org/presentationml/2006/main">
  <p:tag name="AS_UNIQUEID" val="977"/>
</p:tagLst>
</file>

<file path=ppt/tags/tag3.xml><?xml version="1.0" encoding="utf-8"?>
<p:tagLst xmlns:a="http://schemas.openxmlformats.org/drawingml/2006/main" xmlns:r="http://schemas.openxmlformats.org/officeDocument/2006/relationships" xmlns:p="http://schemas.openxmlformats.org/presentationml/2006/main">
  <p:tag name="AS_UNIQUEID" val="2169"/>
</p:tagLst>
</file>

<file path=ppt/tags/tag30.xml><?xml version="1.0" encoding="utf-8"?>
<p:tagLst xmlns:a="http://schemas.openxmlformats.org/drawingml/2006/main" xmlns:r="http://schemas.openxmlformats.org/officeDocument/2006/relationships" xmlns:p="http://schemas.openxmlformats.org/presentationml/2006/main">
  <p:tag name="AS_UNIQUEID" val="978"/>
</p:tagLst>
</file>

<file path=ppt/tags/tag31.xml><?xml version="1.0" encoding="utf-8"?>
<p:tagLst xmlns:a="http://schemas.openxmlformats.org/drawingml/2006/main" xmlns:r="http://schemas.openxmlformats.org/officeDocument/2006/relationships" xmlns:p="http://schemas.openxmlformats.org/presentationml/2006/main">
  <p:tag name="AS_UNIQUEID" val="979"/>
</p:tagLst>
</file>

<file path=ppt/tags/tag32.xml><?xml version="1.0" encoding="utf-8"?>
<p:tagLst xmlns:a="http://schemas.openxmlformats.org/drawingml/2006/main" xmlns:r="http://schemas.openxmlformats.org/officeDocument/2006/relationships" xmlns:p="http://schemas.openxmlformats.org/presentationml/2006/main">
  <p:tag name="AS_UNIQUEID" val="980"/>
</p:tagLst>
</file>

<file path=ppt/tags/tag33.xml><?xml version="1.0" encoding="utf-8"?>
<p:tagLst xmlns:a="http://schemas.openxmlformats.org/drawingml/2006/main" xmlns:r="http://schemas.openxmlformats.org/officeDocument/2006/relationships" xmlns:p="http://schemas.openxmlformats.org/presentationml/2006/main">
  <p:tag name="AS_UNIQUEID" val="982"/>
</p:tagLst>
</file>

<file path=ppt/tags/tag34.xml><?xml version="1.0" encoding="utf-8"?>
<p:tagLst xmlns:a="http://schemas.openxmlformats.org/drawingml/2006/main" xmlns:r="http://schemas.openxmlformats.org/officeDocument/2006/relationships" xmlns:p="http://schemas.openxmlformats.org/presentationml/2006/main">
  <p:tag name="AS_UNIQUEID" val="983"/>
</p:tagLst>
</file>

<file path=ppt/tags/tag35.xml><?xml version="1.0" encoding="utf-8"?>
<p:tagLst xmlns:a="http://schemas.openxmlformats.org/drawingml/2006/main" xmlns:r="http://schemas.openxmlformats.org/officeDocument/2006/relationships" xmlns:p="http://schemas.openxmlformats.org/presentationml/2006/main">
  <p:tag name="AS_UNIQUEID" val="984"/>
</p:tagLst>
</file>

<file path=ppt/tags/tag36.xml><?xml version="1.0" encoding="utf-8"?>
<p:tagLst xmlns:a="http://schemas.openxmlformats.org/drawingml/2006/main" xmlns:r="http://schemas.openxmlformats.org/officeDocument/2006/relationships" xmlns:p="http://schemas.openxmlformats.org/presentationml/2006/main">
  <p:tag name="AS_UNIQUEID" val="985"/>
</p:tagLst>
</file>

<file path=ppt/tags/tag37.xml><?xml version="1.0" encoding="utf-8"?>
<p:tagLst xmlns:a="http://schemas.openxmlformats.org/drawingml/2006/main" xmlns:r="http://schemas.openxmlformats.org/officeDocument/2006/relationships" xmlns:p="http://schemas.openxmlformats.org/presentationml/2006/main">
  <p:tag name="AS_UNIQUEID" val="986"/>
</p:tagLst>
</file>

<file path=ppt/tags/tag38.xml><?xml version="1.0" encoding="utf-8"?>
<p:tagLst xmlns:a="http://schemas.openxmlformats.org/drawingml/2006/main" xmlns:r="http://schemas.openxmlformats.org/officeDocument/2006/relationships" xmlns:p="http://schemas.openxmlformats.org/presentationml/2006/main">
  <p:tag name="AS_UNIQUEID" val="987"/>
</p:tagLst>
</file>

<file path=ppt/tags/tag39.xml><?xml version="1.0" encoding="utf-8"?>
<p:tagLst xmlns:a="http://schemas.openxmlformats.org/drawingml/2006/main" xmlns:r="http://schemas.openxmlformats.org/officeDocument/2006/relationships" xmlns:p="http://schemas.openxmlformats.org/presentationml/2006/main">
  <p:tag name="AS_UNIQUEID" val="989"/>
</p:tagLst>
</file>

<file path=ppt/tags/tag4.xml><?xml version="1.0" encoding="utf-8"?>
<p:tagLst xmlns:a="http://schemas.openxmlformats.org/drawingml/2006/main" xmlns:r="http://schemas.openxmlformats.org/officeDocument/2006/relationships" xmlns:p="http://schemas.openxmlformats.org/presentationml/2006/main">
  <p:tag name="AS_UNIQUEID" val="2170"/>
</p:tagLst>
</file>

<file path=ppt/tags/tag40.xml><?xml version="1.0" encoding="utf-8"?>
<p:tagLst xmlns:a="http://schemas.openxmlformats.org/drawingml/2006/main" xmlns:r="http://schemas.openxmlformats.org/officeDocument/2006/relationships" xmlns:p="http://schemas.openxmlformats.org/presentationml/2006/main">
  <p:tag name="AS_UNIQUEID" val="990"/>
</p:tagLst>
</file>

<file path=ppt/tags/tag41.xml><?xml version="1.0" encoding="utf-8"?>
<p:tagLst xmlns:a="http://schemas.openxmlformats.org/drawingml/2006/main" xmlns:r="http://schemas.openxmlformats.org/officeDocument/2006/relationships" xmlns:p="http://schemas.openxmlformats.org/presentationml/2006/main">
  <p:tag name="AS_UNIQUEID" val="991"/>
</p:tagLst>
</file>

<file path=ppt/tags/tag42.xml><?xml version="1.0" encoding="utf-8"?>
<p:tagLst xmlns:a="http://schemas.openxmlformats.org/drawingml/2006/main" xmlns:r="http://schemas.openxmlformats.org/officeDocument/2006/relationships" xmlns:p="http://schemas.openxmlformats.org/presentationml/2006/main">
  <p:tag name="AS_UNIQUEID" val="992"/>
</p:tagLst>
</file>

<file path=ppt/tags/tag43.xml><?xml version="1.0" encoding="utf-8"?>
<p:tagLst xmlns:a="http://schemas.openxmlformats.org/drawingml/2006/main" xmlns:r="http://schemas.openxmlformats.org/officeDocument/2006/relationships" xmlns:p="http://schemas.openxmlformats.org/presentationml/2006/main">
  <p:tag name="AS_UNIQUEID" val="993"/>
</p:tagLst>
</file>

<file path=ppt/tags/tag44.xml><?xml version="1.0" encoding="utf-8"?>
<p:tagLst xmlns:a="http://schemas.openxmlformats.org/drawingml/2006/main" xmlns:r="http://schemas.openxmlformats.org/officeDocument/2006/relationships" xmlns:p="http://schemas.openxmlformats.org/presentationml/2006/main">
  <p:tag name="AS_UNIQUEID" val="994"/>
</p:tagLst>
</file>

<file path=ppt/tags/tag45.xml><?xml version="1.0" encoding="utf-8"?>
<p:tagLst xmlns:a="http://schemas.openxmlformats.org/drawingml/2006/main" xmlns:r="http://schemas.openxmlformats.org/officeDocument/2006/relationships" xmlns:p="http://schemas.openxmlformats.org/presentationml/2006/main">
  <p:tag name="AS_UNIQUEID" val="995"/>
</p:tagLst>
</file>

<file path=ppt/tags/tag46.xml><?xml version="1.0" encoding="utf-8"?>
<p:tagLst xmlns:a="http://schemas.openxmlformats.org/drawingml/2006/main" xmlns:r="http://schemas.openxmlformats.org/officeDocument/2006/relationships" xmlns:p="http://schemas.openxmlformats.org/presentationml/2006/main">
  <p:tag name="AS_UNIQUEID" val="996"/>
</p:tagLst>
</file>

<file path=ppt/tags/tag47.xml><?xml version="1.0" encoding="utf-8"?>
<p:tagLst xmlns:a="http://schemas.openxmlformats.org/drawingml/2006/main" xmlns:r="http://schemas.openxmlformats.org/officeDocument/2006/relationships" xmlns:p="http://schemas.openxmlformats.org/presentationml/2006/main">
  <p:tag name="AS_UNIQUEID" val="998"/>
</p:tagLst>
</file>

<file path=ppt/tags/tag48.xml><?xml version="1.0" encoding="utf-8"?>
<p:tagLst xmlns:a="http://schemas.openxmlformats.org/drawingml/2006/main" xmlns:r="http://schemas.openxmlformats.org/officeDocument/2006/relationships" xmlns:p="http://schemas.openxmlformats.org/presentationml/2006/main">
  <p:tag name="AS_UNIQUEID" val="999"/>
</p:tagLst>
</file>

<file path=ppt/tags/tag49.xml><?xml version="1.0" encoding="utf-8"?>
<p:tagLst xmlns:a="http://schemas.openxmlformats.org/drawingml/2006/main" xmlns:r="http://schemas.openxmlformats.org/officeDocument/2006/relationships" xmlns:p="http://schemas.openxmlformats.org/presentationml/2006/main">
  <p:tag name="AS_UNIQUEID" val="1000"/>
</p:tagLst>
</file>

<file path=ppt/tags/tag5.xml><?xml version="1.0" encoding="utf-8"?>
<p:tagLst xmlns:a="http://schemas.openxmlformats.org/drawingml/2006/main" xmlns:r="http://schemas.openxmlformats.org/officeDocument/2006/relationships" xmlns:p="http://schemas.openxmlformats.org/presentationml/2006/main">
  <p:tag name="AS_UNIQUEID" val="2171"/>
</p:tagLst>
</file>

<file path=ppt/tags/tag50.xml><?xml version="1.0" encoding="utf-8"?>
<p:tagLst xmlns:a="http://schemas.openxmlformats.org/drawingml/2006/main" xmlns:r="http://schemas.openxmlformats.org/officeDocument/2006/relationships" xmlns:p="http://schemas.openxmlformats.org/presentationml/2006/main">
  <p:tag name="AS_UNIQUEID" val="1001"/>
</p:tagLst>
</file>

<file path=ppt/tags/tag51.xml><?xml version="1.0" encoding="utf-8"?>
<p:tagLst xmlns:a="http://schemas.openxmlformats.org/drawingml/2006/main" xmlns:r="http://schemas.openxmlformats.org/officeDocument/2006/relationships" xmlns:p="http://schemas.openxmlformats.org/presentationml/2006/main">
  <p:tag name="AS_UNIQUEID" val="1003"/>
</p:tagLst>
</file>

<file path=ppt/tags/tag52.xml><?xml version="1.0" encoding="utf-8"?>
<p:tagLst xmlns:a="http://schemas.openxmlformats.org/drawingml/2006/main" xmlns:r="http://schemas.openxmlformats.org/officeDocument/2006/relationships" xmlns:p="http://schemas.openxmlformats.org/presentationml/2006/main">
  <p:tag name="AS_UNIQUEID" val="1004"/>
</p:tagLst>
</file>

<file path=ppt/tags/tag53.xml><?xml version="1.0" encoding="utf-8"?>
<p:tagLst xmlns:a="http://schemas.openxmlformats.org/drawingml/2006/main" xmlns:r="http://schemas.openxmlformats.org/officeDocument/2006/relationships" xmlns:p="http://schemas.openxmlformats.org/presentationml/2006/main">
  <p:tag name="AS_UNIQUEID" val="1005"/>
</p:tagLst>
</file>

<file path=ppt/tags/tag54.xml><?xml version="1.0" encoding="utf-8"?>
<p:tagLst xmlns:a="http://schemas.openxmlformats.org/drawingml/2006/main" xmlns:r="http://schemas.openxmlformats.org/officeDocument/2006/relationships" xmlns:p="http://schemas.openxmlformats.org/presentationml/2006/main">
  <p:tag name="AS_UNIQUEID" val="1007"/>
</p:tagLst>
</file>

<file path=ppt/tags/tag55.xml><?xml version="1.0" encoding="utf-8"?>
<p:tagLst xmlns:a="http://schemas.openxmlformats.org/drawingml/2006/main" xmlns:r="http://schemas.openxmlformats.org/officeDocument/2006/relationships" xmlns:p="http://schemas.openxmlformats.org/presentationml/2006/main">
  <p:tag name="AS_UNIQUEID" val="1008"/>
</p:tagLst>
</file>

<file path=ppt/tags/tag56.xml><?xml version="1.0" encoding="utf-8"?>
<p:tagLst xmlns:a="http://schemas.openxmlformats.org/drawingml/2006/main" xmlns:r="http://schemas.openxmlformats.org/officeDocument/2006/relationships" xmlns:p="http://schemas.openxmlformats.org/presentationml/2006/main">
  <p:tag name="AS_UNIQUEID" val="1009"/>
</p:tagLst>
</file>

<file path=ppt/tags/tag57.xml><?xml version="1.0" encoding="utf-8"?>
<p:tagLst xmlns:a="http://schemas.openxmlformats.org/drawingml/2006/main" xmlns:r="http://schemas.openxmlformats.org/officeDocument/2006/relationships" xmlns:p="http://schemas.openxmlformats.org/presentationml/2006/main">
  <p:tag name="AS_UNIQUEID" val="1010"/>
</p:tagLst>
</file>

<file path=ppt/tags/tag58.xml><?xml version="1.0" encoding="utf-8"?>
<p:tagLst xmlns:a="http://schemas.openxmlformats.org/drawingml/2006/main" xmlns:r="http://schemas.openxmlformats.org/officeDocument/2006/relationships" xmlns:p="http://schemas.openxmlformats.org/presentationml/2006/main">
  <p:tag name="AS_UNIQUEID" val="1011"/>
</p:tagLst>
</file>

<file path=ppt/tags/tag59.xml><?xml version="1.0" encoding="utf-8"?>
<p:tagLst xmlns:a="http://schemas.openxmlformats.org/drawingml/2006/main" xmlns:r="http://schemas.openxmlformats.org/officeDocument/2006/relationships" xmlns:p="http://schemas.openxmlformats.org/presentationml/2006/main">
  <p:tag name="AS_UNIQUEID" val="1012"/>
</p:tagLst>
</file>

<file path=ppt/tags/tag6.xml><?xml version="1.0" encoding="utf-8"?>
<p:tagLst xmlns:a="http://schemas.openxmlformats.org/drawingml/2006/main" xmlns:r="http://schemas.openxmlformats.org/officeDocument/2006/relationships" xmlns:p="http://schemas.openxmlformats.org/presentationml/2006/main">
  <p:tag name="AS_UNIQUEID" val="2172"/>
</p:tagLst>
</file>

<file path=ppt/tags/tag60.xml><?xml version="1.0" encoding="utf-8"?>
<p:tagLst xmlns:a="http://schemas.openxmlformats.org/drawingml/2006/main" xmlns:r="http://schemas.openxmlformats.org/officeDocument/2006/relationships" xmlns:p="http://schemas.openxmlformats.org/presentationml/2006/main">
  <p:tag name="AS_UNIQUEID" val="1014"/>
</p:tagLst>
</file>

<file path=ppt/tags/tag61.xml><?xml version="1.0" encoding="utf-8"?>
<p:tagLst xmlns:a="http://schemas.openxmlformats.org/drawingml/2006/main" xmlns:r="http://schemas.openxmlformats.org/officeDocument/2006/relationships" xmlns:p="http://schemas.openxmlformats.org/presentationml/2006/main">
  <p:tag name="AS_UNIQUEID" val="1015"/>
</p:tagLst>
</file>

<file path=ppt/tags/tag62.xml><?xml version="1.0" encoding="utf-8"?>
<p:tagLst xmlns:a="http://schemas.openxmlformats.org/drawingml/2006/main" xmlns:r="http://schemas.openxmlformats.org/officeDocument/2006/relationships" xmlns:p="http://schemas.openxmlformats.org/presentationml/2006/main">
  <p:tag name="AS_UNIQUEID" val="1016"/>
</p:tagLst>
</file>

<file path=ppt/tags/tag63.xml><?xml version="1.0" encoding="utf-8"?>
<p:tagLst xmlns:a="http://schemas.openxmlformats.org/drawingml/2006/main" xmlns:r="http://schemas.openxmlformats.org/officeDocument/2006/relationships" xmlns:p="http://schemas.openxmlformats.org/presentationml/2006/main">
  <p:tag name="AS_UNIQUEID" val="1017"/>
</p:tagLst>
</file>

<file path=ppt/tags/tag64.xml><?xml version="1.0" encoding="utf-8"?>
<p:tagLst xmlns:a="http://schemas.openxmlformats.org/drawingml/2006/main" xmlns:r="http://schemas.openxmlformats.org/officeDocument/2006/relationships" xmlns:p="http://schemas.openxmlformats.org/presentationml/2006/main">
  <p:tag name="AS_UNIQUEID" val="1018"/>
</p:tagLst>
</file>

<file path=ppt/tags/tag65.xml><?xml version="1.0" encoding="utf-8"?>
<p:tagLst xmlns:a="http://schemas.openxmlformats.org/drawingml/2006/main" xmlns:r="http://schemas.openxmlformats.org/officeDocument/2006/relationships" xmlns:p="http://schemas.openxmlformats.org/presentationml/2006/main">
  <p:tag name="AS_UNIQUEID" val="1019"/>
</p:tagLst>
</file>

<file path=ppt/tags/tag66.xml><?xml version="1.0" encoding="utf-8"?>
<p:tagLst xmlns:a="http://schemas.openxmlformats.org/drawingml/2006/main" xmlns:r="http://schemas.openxmlformats.org/officeDocument/2006/relationships" xmlns:p="http://schemas.openxmlformats.org/presentationml/2006/main">
  <p:tag name="AS_UNIQUEID" val="1021"/>
</p:tagLst>
</file>

<file path=ppt/tags/tag67.xml><?xml version="1.0" encoding="utf-8"?>
<p:tagLst xmlns:a="http://schemas.openxmlformats.org/drawingml/2006/main" xmlns:r="http://schemas.openxmlformats.org/officeDocument/2006/relationships" xmlns:p="http://schemas.openxmlformats.org/presentationml/2006/main">
  <p:tag name="AS_UNIQUEID" val="1022"/>
</p:tagLst>
</file>

<file path=ppt/tags/tag68.xml><?xml version="1.0" encoding="utf-8"?>
<p:tagLst xmlns:a="http://schemas.openxmlformats.org/drawingml/2006/main" xmlns:r="http://schemas.openxmlformats.org/officeDocument/2006/relationships" xmlns:p="http://schemas.openxmlformats.org/presentationml/2006/main">
  <p:tag name="AS_UNIQUEID" val="1023"/>
</p:tagLst>
</file>

<file path=ppt/tags/tag69.xml><?xml version="1.0" encoding="utf-8"?>
<p:tagLst xmlns:a="http://schemas.openxmlformats.org/drawingml/2006/main" xmlns:r="http://schemas.openxmlformats.org/officeDocument/2006/relationships" xmlns:p="http://schemas.openxmlformats.org/presentationml/2006/main">
  <p:tag name="AS_UNIQUEID" val="1024"/>
</p:tagLst>
</file>

<file path=ppt/tags/tag7.xml><?xml version="1.0" encoding="utf-8"?>
<p:tagLst xmlns:a="http://schemas.openxmlformats.org/drawingml/2006/main" xmlns:r="http://schemas.openxmlformats.org/officeDocument/2006/relationships" xmlns:p="http://schemas.openxmlformats.org/presentationml/2006/main">
  <p:tag name="AS_UNIQUEID" val="2186"/>
</p:tagLst>
</file>

<file path=ppt/tags/tag70.xml><?xml version="1.0" encoding="utf-8"?>
<p:tagLst xmlns:a="http://schemas.openxmlformats.org/drawingml/2006/main" xmlns:r="http://schemas.openxmlformats.org/officeDocument/2006/relationships" xmlns:p="http://schemas.openxmlformats.org/presentationml/2006/main">
  <p:tag name="AS_UNIQUEID" val="1025"/>
</p:tagLst>
</file>

<file path=ppt/tags/tag71.xml><?xml version="1.0" encoding="utf-8"?>
<p:tagLst xmlns:a="http://schemas.openxmlformats.org/drawingml/2006/main" xmlns:r="http://schemas.openxmlformats.org/officeDocument/2006/relationships" xmlns:p="http://schemas.openxmlformats.org/presentationml/2006/main">
  <p:tag name="AS_UNIQUEID" val="1027"/>
</p:tagLst>
</file>

<file path=ppt/tags/tag72.xml><?xml version="1.0" encoding="utf-8"?>
<p:tagLst xmlns:a="http://schemas.openxmlformats.org/drawingml/2006/main" xmlns:r="http://schemas.openxmlformats.org/officeDocument/2006/relationships" xmlns:p="http://schemas.openxmlformats.org/presentationml/2006/main">
  <p:tag name="AS_UNIQUEID" val="1028"/>
</p:tagLst>
</file>

<file path=ppt/tags/tag73.xml><?xml version="1.0" encoding="utf-8"?>
<p:tagLst xmlns:a="http://schemas.openxmlformats.org/drawingml/2006/main" xmlns:r="http://schemas.openxmlformats.org/officeDocument/2006/relationships" xmlns:p="http://schemas.openxmlformats.org/presentationml/2006/main">
  <p:tag name="AS_UNIQUEID" val="1029"/>
</p:tagLst>
</file>

<file path=ppt/tags/tag74.xml><?xml version="1.0" encoding="utf-8"?>
<p:tagLst xmlns:a="http://schemas.openxmlformats.org/drawingml/2006/main" xmlns:r="http://schemas.openxmlformats.org/officeDocument/2006/relationships" xmlns:p="http://schemas.openxmlformats.org/presentationml/2006/main">
  <p:tag name="AS_UNIQUEID" val="1030"/>
</p:tagLst>
</file>

<file path=ppt/tags/tag75.xml><?xml version="1.0" encoding="utf-8"?>
<p:tagLst xmlns:a="http://schemas.openxmlformats.org/drawingml/2006/main" xmlns:r="http://schemas.openxmlformats.org/officeDocument/2006/relationships" xmlns:p="http://schemas.openxmlformats.org/presentationml/2006/main">
  <p:tag name="AS_UNIQUEID" val="1031"/>
</p:tagLst>
</file>

<file path=ppt/tags/tag76.xml><?xml version="1.0" encoding="utf-8"?>
<p:tagLst xmlns:a="http://schemas.openxmlformats.org/drawingml/2006/main" xmlns:r="http://schemas.openxmlformats.org/officeDocument/2006/relationships" xmlns:p="http://schemas.openxmlformats.org/presentationml/2006/main">
  <p:tag name="AS_UNIQUEID" val="1448"/>
</p:tagLst>
</file>

<file path=ppt/tags/tag77.xml><?xml version="1.0" encoding="utf-8"?>
<p:tagLst xmlns:a="http://schemas.openxmlformats.org/drawingml/2006/main" xmlns:r="http://schemas.openxmlformats.org/officeDocument/2006/relationships" xmlns:p="http://schemas.openxmlformats.org/presentationml/2006/main">
  <p:tag name="AS_UNIQUEID" val="1461"/>
</p:tagLst>
</file>

<file path=ppt/tags/tag78.xml><?xml version="1.0" encoding="utf-8"?>
<p:tagLst xmlns:a="http://schemas.openxmlformats.org/drawingml/2006/main" xmlns:r="http://schemas.openxmlformats.org/officeDocument/2006/relationships" xmlns:p="http://schemas.openxmlformats.org/presentationml/2006/main">
  <p:tag name="AS_UNIQUEID" val="1462"/>
</p:tagLst>
</file>

<file path=ppt/tags/tag79.xml><?xml version="1.0" encoding="utf-8"?>
<p:tagLst xmlns:a="http://schemas.openxmlformats.org/drawingml/2006/main" xmlns:r="http://schemas.openxmlformats.org/officeDocument/2006/relationships" xmlns:p="http://schemas.openxmlformats.org/presentationml/2006/main">
  <p:tag name="AS_UNIQUEID" val="1463"/>
</p:tagLst>
</file>

<file path=ppt/tags/tag8.xml><?xml version="1.0" encoding="utf-8"?>
<p:tagLst xmlns:a="http://schemas.openxmlformats.org/drawingml/2006/main" xmlns:r="http://schemas.openxmlformats.org/officeDocument/2006/relationships" xmlns:p="http://schemas.openxmlformats.org/presentationml/2006/main">
  <p:tag name="AS_UNIQUEID" val="2198"/>
</p:tagLst>
</file>

<file path=ppt/tags/tag80.xml><?xml version="1.0" encoding="utf-8"?>
<p:tagLst xmlns:a="http://schemas.openxmlformats.org/drawingml/2006/main" xmlns:r="http://schemas.openxmlformats.org/officeDocument/2006/relationships" xmlns:p="http://schemas.openxmlformats.org/presentationml/2006/main">
  <p:tag name="AS_UNIQUEID" val="1449"/>
</p:tagLst>
</file>

<file path=ppt/tags/tag81.xml><?xml version="1.0" encoding="utf-8"?>
<p:tagLst xmlns:a="http://schemas.openxmlformats.org/drawingml/2006/main" xmlns:r="http://schemas.openxmlformats.org/officeDocument/2006/relationships" xmlns:p="http://schemas.openxmlformats.org/presentationml/2006/main">
  <p:tag name="AS_UNIQUEID" val="1450"/>
</p:tagLst>
</file>

<file path=ppt/tags/tag82.xml><?xml version="1.0" encoding="utf-8"?>
<p:tagLst xmlns:a="http://schemas.openxmlformats.org/drawingml/2006/main" xmlns:r="http://schemas.openxmlformats.org/officeDocument/2006/relationships" xmlns:p="http://schemas.openxmlformats.org/presentationml/2006/main">
  <p:tag name="AS_UNIQUEID" val="1451"/>
</p:tagLst>
</file>

<file path=ppt/tags/tag83.xml><?xml version="1.0" encoding="utf-8"?>
<p:tagLst xmlns:a="http://schemas.openxmlformats.org/drawingml/2006/main" xmlns:r="http://schemas.openxmlformats.org/officeDocument/2006/relationships" xmlns:p="http://schemas.openxmlformats.org/presentationml/2006/main">
  <p:tag name="AS_UNIQUEID" val="1452"/>
</p:tagLst>
</file>

<file path=ppt/tags/tag84.xml><?xml version="1.0" encoding="utf-8"?>
<p:tagLst xmlns:a="http://schemas.openxmlformats.org/drawingml/2006/main" xmlns:r="http://schemas.openxmlformats.org/officeDocument/2006/relationships" xmlns:p="http://schemas.openxmlformats.org/presentationml/2006/main">
  <p:tag name="AS_UNIQUEID" val="1453"/>
</p:tagLst>
</file>

<file path=ppt/tags/tag85.xml><?xml version="1.0" encoding="utf-8"?>
<p:tagLst xmlns:a="http://schemas.openxmlformats.org/drawingml/2006/main" xmlns:r="http://schemas.openxmlformats.org/officeDocument/2006/relationships" xmlns:p="http://schemas.openxmlformats.org/presentationml/2006/main">
  <p:tag name="AS_UNIQUEID" val="1454"/>
</p:tagLst>
</file>

<file path=ppt/tags/tag86.xml><?xml version="1.0" encoding="utf-8"?>
<p:tagLst xmlns:a="http://schemas.openxmlformats.org/drawingml/2006/main" xmlns:r="http://schemas.openxmlformats.org/officeDocument/2006/relationships" xmlns:p="http://schemas.openxmlformats.org/presentationml/2006/main">
  <p:tag name="AS_UNIQUEID" val="1455"/>
</p:tagLst>
</file>

<file path=ppt/tags/tag87.xml><?xml version="1.0" encoding="utf-8"?>
<p:tagLst xmlns:a="http://schemas.openxmlformats.org/drawingml/2006/main" xmlns:r="http://schemas.openxmlformats.org/officeDocument/2006/relationships" xmlns:p="http://schemas.openxmlformats.org/presentationml/2006/main">
  <p:tag name="AS_UNIQUEID" val="1456"/>
</p:tagLst>
</file>

<file path=ppt/tags/tag88.xml><?xml version="1.0" encoding="utf-8"?>
<p:tagLst xmlns:a="http://schemas.openxmlformats.org/drawingml/2006/main" xmlns:r="http://schemas.openxmlformats.org/officeDocument/2006/relationships" xmlns:p="http://schemas.openxmlformats.org/presentationml/2006/main">
  <p:tag name="AS_UNIQUEID" val="1457"/>
</p:tagLst>
</file>

<file path=ppt/tags/tag89.xml><?xml version="1.0" encoding="utf-8"?>
<p:tagLst xmlns:a="http://schemas.openxmlformats.org/drawingml/2006/main" xmlns:r="http://schemas.openxmlformats.org/officeDocument/2006/relationships" xmlns:p="http://schemas.openxmlformats.org/presentationml/2006/main">
  <p:tag name="AS_UNIQUEID" val="1458"/>
</p:tagLst>
</file>

<file path=ppt/tags/tag9.xml><?xml version="1.0" encoding="utf-8"?>
<p:tagLst xmlns:a="http://schemas.openxmlformats.org/drawingml/2006/main" xmlns:r="http://schemas.openxmlformats.org/officeDocument/2006/relationships" xmlns:p="http://schemas.openxmlformats.org/presentationml/2006/main">
  <p:tag name="AS_UNIQUEID" val="2204"/>
</p:tagLst>
</file>

<file path=ppt/tags/tag90.xml><?xml version="1.0" encoding="utf-8"?>
<p:tagLst xmlns:a="http://schemas.openxmlformats.org/drawingml/2006/main" xmlns:r="http://schemas.openxmlformats.org/officeDocument/2006/relationships" xmlns:p="http://schemas.openxmlformats.org/presentationml/2006/main">
  <p:tag name="AS_UNIQUEID" val="1459"/>
</p:tagLst>
</file>

<file path=ppt/tags/tag91.xml><?xml version="1.0" encoding="utf-8"?>
<p:tagLst xmlns:a="http://schemas.openxmlformats.org/drawingml/2006/main" xmlns:r="http://schemas.openxmlformats.org/officeDocument/2006/relationships" xmlns:p="http://schemas.openxmlformats.org/presentationml/2006/main">
  <p:tag name="AS_UNIQUEID" val="1460"/>
</p:tagLst>
</file>

<file path=ppt/tags/tag92.xml><?xml version="1.0" encoding="utf-8"?>
<p:tagLst xmlns:a="http://schemas.openxmlformats.org/drawingml/2006/main" xmlns:r="http://schemas.openxmlformats.org/officeDocument/2006/relationships" xmlns:p="http://schemas.openxmlformats.org/presentationml/2006/main">
  <p:tag name="AS_UNIQUEID" val="3518"/>
</p:tagLst>
</file>

<file path=ppt/tags/tag93.xml><?xml version="1.0" encoding="utf-8"?>
<p:tagLst xmlns:a="http://schemas.openxmlformats.org/drawingml/2006/main" xmlns:r="http://schemas.openxmlformats.org/officeDocument/2006/relationships" xmlns:p="http://schemas.openxmlformats.org/presentationml/2006/main">
  <p:tag name="AS_UNIQUEID" val="3519"/>
</p:tagLst>
</file>

<file path=ppt/tags/tag94.xml><?xml version="1.0" encoding="utf-8"?>
<p:tagLst xmlns:a="http://schemas.openxmlformats.org/drawingml/2006/main" xmlns:r="http://schemas.openxmlformats.org/officeDocument/2006/relationships" xmlns:p="http://schemas.openxmlformats.org/presentationml/2006/main">
  <p:tag name="AS_UNIQUEID" val="3520"/>
</p:tagLst>
</file>

<file path=ppt/tags/tag95.xml><?xml version="1.0" encoding="utf-8"?>
<p:tagLst xmlns:a="http://schemas.openxmlformats.org/drawingml/2006/main" xmlns:r="http://schemas.openxmlformats.org/officeDocument/2006/relationships" xmlns:p="http://schemas.openxmlformats.org/presentationml/2006/main">
  <p:tag name="AS_UNIQUEID" val="3521"/>
</p:tagLst>
</file>

<file path=ppt/tags/tag96.xml><?xml version="1.0" encoding="utf-8"?>
<p:tagLst xmlns:a="http://schemas.openxmlformats.org/drawingml/2006/main" xmlns:r="http://schemas.openxmlformats.org/officeDocument/2006/relationships" xmlns:p="http://schemas.openxmlformats.org/presentationml/2006/main">
  <p:tag name="AS_UNIQUEID" val="3522"/>
</p:tagLst>
</file>

<file path=ppt/tags/tag97.xml><?xml version="1.0" encoding="utf-8"?>
<p:tagLst xmlns:a="http://schemas.openxmlformats.org/drawingml/2006/main" xmlns:r="http://schemas.openxmlformats.org/officeDocument/2006/relationships" xmlns:p="http://schemas.openxmlformats.org/presentationml/2006/main">
  <p:tag name="AS_UNIQUEID" val="3523"/>
</p:tagLst>
</file>

<file path=ppt/tags/tag98.xml><?xml version="1.0" encoding="utf-8"?>
<p:tagLst xmlns:a="http://schemas.openxmlformats.org/drawingml/2006/main" xmlns:r="http://schemas.openxmlformats.org/officeDocument/2006/relationships" xmlns:p="http://schemas.openxmlformats.org/presentationml/2006/main">
  <p:tag name="AS_UNIQUEID" val="1514"/>
</p:tagLst>
</file>

<file path=ppt/tags/tag99.xml><?xml version="1.0" encoding="utf-8"?>
<p:tagLst xmlns:a="http://schemas.openxmlformats.org/drawingml/2006/main" xmlns:r="http://schemas.openxmlformats.org/officeDocument/2006/relationships" xmlns:p="http://schemas.openxmlformats.org/presentationml/2006/main">
  <p:tag name="AS_UNIQUEID" val="1515"/>
</p:tagLst>
</file>

<file path=ppt/theme/theme1.xml><?xml version="1.0" encoding="utf-8"?>
<a:theme xmlns:a="http://schemas.openxmlformats.org/drawingml/2006/main" name="Cover and End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pitchFamily="34" charset="0"/>
        <a:ea typeface="Arial Unicode MS"/>
        <a:cs typeface="Arial" pitchFamily="34" charset="0"/>
      </a:majorFont>
      <a:minorFont>
        <a:latin typeface="Arial" pitchFamily="34" charset="0"/>
        <a:ea typeface="Arial Unicode MS"/>
        <a:cs typeface="Arial" pitchFamily="34" charset="0"/>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2316</Words>
  <Application>Microsoft Office PowerPoint</Application>
  <PresentationFormat>Widescreen</PresentationFormat>
  <Paragraphs>130</Paragraphs>
  <Slides>20</Slides>
  <Notes>20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20</vt:i4>
      </vt:variant>
    </vt:vector>
  </HeadingPairs>
  <TitlesOfParts>
    <vt:vector size="37" baseType="lpstr">
      <vt:lpstr>Comfortaa</vt:lpstr>
      <vt:lpstr>Roboto</vt:lpstr>
      <vt:lpstr>Arial</vt:lpstr>
      <vt:lpstr>Impact</vt:lpstr>
      <vt:lpstr>SF</vt:lpstr>
      <vt:lpstr>Open Sans</vt:lpstr>
      <vt:lpstr>Calibri</vt:lpstr>
      <vt:lpstr>#9Slide07 IcielSoup of Justice</vt:lpstr>
      <vt:lpstr>SFBold</vt:lpstr>
      <vt:lpstr>Bodoni MT Black</vt:lpstr>
      <vt:lpstr>inherit</vt:lpstr>
      <vt:lpstr>.VnAristoteH</vt:lpstr>
      <vt:lpstr>Times New Roman</vt:lpstr>
      <vt:lpstr>Permanent Marker</vt:lpstr>
      <vt:lpstr>Quicksand</vt:lpstr>
      <vt:lpstr>Cover and End Slide Master</vt:lpstr>
      <vt:lpstr>Office Theme</vt:lpstr>
      <vt:lpstr>PowerPoint Presentation</vt:lpstr>
      <vt:lpstr>PowerPoint Presentation</vt:lpstr>
      <vt:lpstr>PowerPoint Presentation</vt:lpstr>
      <vt:lpstr>PowerPoint Presentation</vt:lpstr>
      <vt:lpstr>Tensor trong Pytorch  </vt:lpstr>
      <vt:lpstr>Create Tensor </vt:lpstr>
      <vt:lpstr>Tensor Operations </vt:lpstr>
      <vt:lpstr>Cách tạo một Model bằng Pytorch </vt:lpstr>
      <vt:lpstr>PowerPoint Presentation</vt:lpstr>
      <vt:lpstr>PowerPoint Presentation</vt:lpstr>
      <vt:lpstr>Dataset, DataLoaders</vt:lpstr>
      <vt:lpstr>PowerPoint Presentation</vt:lpstr>
      <vt:lpstr>Tạo dataset theo batch size trong Pytorch </vt:lpstr>
      <vt:lpstr>PowerPoint Presentation</vt:lpstr>
      <vt:lpstr>PowerPoint Presentation</vt:lpstr>
      <vt:lpstr>Dataloader</vt:lpstr>
      <vt:lpstr>PowerPoint Presentation</vt:lpstr>
      <vt:lpstr>Các hàm Loss và Custom hàm Loss trong Pytorch  Các hàm Loss và Custom hàm Loss trong Pytorch  Các hàm Loss và Custom hàm Loss trong Pytorch  Các hàm Loss và Custom hàm Loss trong Pytorch  Các hàm Loss và Custom hàm Loss trong Pytorch  </vt:lpstr>
      <vt:lpstr>PowerPoint Presentation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huy quyang</cp:lastModifiedBy>
  <cp:revision>17</cp:revision>
  <cp:lastPrinted>2021-11-20T08:30:44Z</cp:lastPrinted>
  <dcterms:created xsi:type="dcterms:W3CDTF">2021-11-20T08:30:44Z</dcterms:created>
  <dcterms:modified xsi:type="dcterms:W3CDTF">2022-10-18T02:44:43Z</dcterms:modified>
</cp:coreProperties>
</file>