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97" r:id="rId3"/>
  </p:sldMasterIdLst>
  <p:notesMasterIdLst>
    <p:notesMasterId r:id="rId15"/>
  </p:notesMasterIdLst>
  <p:sldIdLst>
    <p:sldId id="256" r:id="rId4"/>
    <p:sldId id="258" r:id="rId5"/>
    <p:sldId id="284" r:id="rId6"/>
    <p:sldId id="259" r:id="rId7"/>
    <p:sldId id="285" r:id="rId8"/>
    <p:sldId id="286" r:id="rId9"/>
    <p:sldId id="260" r:id="rId10"/>
    <p:sldId id="287" r:id="rId11"/>
    <p:sldId id="288" r:id="rId12"/>
    <p:sldId id="289" r:id="rId13"/>
    <p:sldId id="281" r:id="rId14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87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774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161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548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935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02585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6455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70325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3"/>
  </p:normalViewPr>
  <p:slideViewPr>
    <p:cSldViewPr showGuides="1">
      <p:cViewPr varScale="1">
        <p:scale>
          <a:sx n="63" d="100"/>
          <a:sy n="63" d="100"/>
        </p:scale>
        <p:origin x="740" y="6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2:30: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24575,'60'0'0,"-2"0"0,-10 0 0,-6 0 0,-8 0 0,13-5 0,-10 2 0,27-6-1824,-12 2 1824,-4 0 0,-4-2 0,-14 2 214,5 2-214,-1 2 0,-6 0 0,-3 0 0,-3 0 0,5 0 1367,0 3-1367,3 0 243,-6 0-243,-4 0 0,-3 0 0,-3 0 0,-2 0 0,-2 0 0,-1 0 0,-1 0 0,-2 0 0,-2 0 0,3 0 0,1 0 0,0 0 0,0 0 0,-3 0 0,0 0 0,0 0 0,-1 0 0,1 0 0,0 0 0,0 0 0,-1 0 0,1 0 0,0 0 0,0 0 0,1 0 0,1 0 0,0 0 0,-2 1 0,-3 2 0,1-1 0,-1 0 0,2-1 0,1-1 0,0 0 0,-1 0 0,-1 2 0,-1 0 0,0 1 0,1-1 0,1-2 0,0 0 0,-1 2 0,-1 1 0,-2 1 0,0 0 0,0 0 0,0 0 0,0-2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2:30: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24575,'45'0'0,"-4"0"0,-3 0 0,11 0 0,-21 0 0,14 0 0,-12 0 0,-1 0 0,2 0 0,-2 0 0,-1 0 0,-3 0 0,1 0 0,-1 0 0,-2 0 0,-2 0 0,-5 0 0,-2 0 0,-2 0 0,0 0 0,0 0 0,1 0 0,-3 0 0,-1 0 0,0 0 0,-2 0 0,-1 0 0,-1 0 0,0 0 0,0 0 0,0 0 0,-1 0 0,-1 2 0,0 1 0,0-1 0,2 0 0,0-2 0,0 0 0,1 2 0,-1 0 0,0 0 0,-1 0 0,1-1 0,-1-1 0,1 0 0,0 0 0,0 0 0,0 0 0,1 0 0,0 0 0,1 0 0,-2 0 0,-1 0 0,1 2 0,2 0 0,3 1 0,2-1 0,-2-2 0,-1 0 0,-5 0 0,2 0 0,-2 0 0,-1 2 0,-1 0 0,1 0 0,-3 0 0,2-2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2:30: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24575,'33'0'0,"5"0"0,5 0 0,-5 0 0,-3 0 0,-6 0 0,9 0 0,24-6 0,-19 4 0,13-3 0,-32 4 0,-3 1 0,0 0 0,1 0 0,0 0 0,-1 0 0,-3 0 0,2-1 0,-4-2 0,2 0 0,-2 0 0,0 2 0,0 1 0,-3 0 0,-4 0 0,-2 0 0,1 0 0,0 0 0,0 0 0,-1 0 0,-1 0 0,-1 0 0,0 0 0,-1 0 0,1 0 0,1 0 0,-1 0 0,2 0 0,-1 0 0,0 0 0,0 0 0,1 0 0,-2 0 0,1 0 0,-1 0 0,0 0 0,1 0 0,0 0 0,1 0 0,-3 0 0,1 0 0,2 0 0,-2 0 0,-1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2:30: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24575,'20'-3'0,"-3"-3"0,12-1 0,-10 0 0,6 2 0,-4-3 0,-6 4 0,6-1 0,-7 5 0,2 0 0,-3 0 0,-3 0 0,3 0 0,-1 0 0,-2 0 0,-1 0 0,-5 0 0,3 0 0,1 0 0,0 0 0,3 0 0,-2 0 0,4 0 0,2 0 0,-2 0 0,1 0 0,-3 0 0,-2 0 0,0 0 0,0 0 0,1 0 0,0 0 0,2 0 0,0 0 0,-2 0 0,-1 0 0,-4 0 0,0 0 0,0 0 0,2 0 0,0 0 0,2 0 0,-1 0 0,0 0 0,4 0 0,-5 0 0,6 0 0,-7 0 0,3 0 0,1 0 0,2 0 0,-1 0 0,-4 0 0,-1 0 0,-1 0 0,0 0 0,0 0 0,-1 0 0,1 0 0,0 0 0,0 0 0,0 0 0,-1 0 0,1 0 0,0 0 0,0 0 0,1 0 0,-1 0 0,2 0 0,0 0 0,2 0 0,-1 0 0,-1 0 0,-1 0 0,-1 0 0,0 0 0,0 0 0,0 0 0,-1 0 0,1 1 0,0 2 0,0-1 0,-1 0 0,1-1 0,0-1 0,0 0 0,0 0 0,0 0 0,-1 0 0,1 0 0,1 0 0,-1 0 0,2 0 0,-1 0 0,2 0 0,-2 0 0,2 0 0,-4 0 0,1 0 0,0 0 0,-3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2:30: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24575,'18'0'0,"-4"0"0,3 0 0,-3 0 0,0 0 0,0 0 0,-1 0 0,6 0 0,-7 0 0,6 0 0,-9 0 0,1 0 0,0 0 0,-1 0 0,1 0 0,5 0 0,-6 0 0,4 0 0,-7 0 0,-2 0 0,1 0 0,0 0 0,0 0 0,0 0 0,-1 0 0,1 0 0,0 0 0,0 0 0,-1 0 0,2 0 0,-1 0 0,2 0 0,0 0 0,2 0 0,0 0 0,1-3 0,-1 1 0,0-1 0,-2 1 0,0 2 0,-3 0 0,1 0 0,0 0 0,2 0 0,1 0 0,0 0 0,-1 0 0,-1 0 0,0 0 0,-1 0 0,4 0 0,2 0 0,0 0 0,0 0 0,-3 0 0,4 0 0,-5 0 0,4 0 0,-5 0 0,-1 0 0,2 0 0,1 0 0,2 0 0,0 0 0,-1 0 0,-1 0 0,-1 0 0,1 0 0,3 0 0,-1 0 0,-1 0 0,0 0 0,-1 0 0,5 0 0,1 0 0,-1 0 0,0 0 0,-2 0 0,-2 0 0,1 0 0,-4 0 0,3 0 0,-1 0 0,0 0 0,-1 0 0,-1 0 0,-1 0 0,0 0 0,2 0 0,-2 0 0,2 0 0,-2 0 0,0 0 0,1 0 0,-1 0 0,2 0 0,-1 0 0,0 0 0,0 0 0,-1 0 0,-1 0 0,1 0 0,0 0 0,-1 0 0,1 0 0,0 0 0,0 2 0,0 0 0,0 0 0,-1 0 0,1-1 0,-1-1 0,1 0 0,1 0 0,1 0 0,2 0 0,-2 0 0,-1 0 0,0 0 0,-1 0 0,-1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2:29: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24575,'79'3'0,"1"1"0,0-1 0,0 1 0,5 0 0,-8-1 0,1 1 0,-1-1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2:29: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24575,'19'0'0,"4"0"0,14 0 0,33 0 0,-18 0 0,26 0 0,-36 0 0,10 0 0,-2 0 0,-4 0 0,-11 0 0,-5 0 0,-9 0 0,-2 0 0,-1 0 0,2 0 0,1 0 0,1 0 0,-1 0 0,-4 0 0,-3 0 0,-3 0 0,0 0 0,0 0 0,-1 0 0,1 0 0,2 0 0,-1 0 0,3 0 0,-1 0 0,-2 0 0,-2 0 0,-5 0 0,0 0 0,0 0 0,0 0 0,0 0 0,-1 0 0,1 0 0,0 0 0,1 0 0,2 0 0,2 0 0,1 0 0,-3 0 0,0 0 0,2 0 0,1 0 0,3 0 0,0 0 0,-2 0 0,1 0 0,-2 0 0,7 0 0,0 0 0,-1 0 0,4 0 0,-3 0 0,-1 0 0,4 0 0,-9 0 0,3 0 0,-6 0 0,-1 0 0,-1 0 0,1 0 0,0-2 0,-1 0 0,-1-1 0,-1 1 0,0 1 0,0 1 0,-1 0 0,3 0 0,-1 0 0,1 0 0,-1 0 0,-1 0 0,0 0 0,0 0 0,0 0 0,1 0 0,0 0 0,0 0 0,-1 0 0,0 0 0,0 0 0,-1 0 0,1 0 0,0 0 0,2 0 0,1 0 0,2 0 0,0 0 0,0 0 0,-1 1 0,-2 2 0,-1-1 0,-1 1 0,0-3 0,0 0 0,1 0 0,0 0 0,0 0 0,-1 0 0,-1 0 0,0 0 0,3 0 0,-3 0 0,3 0 0,-1 0 0,1 0 0,1 0 0,-1 0 0,1 0 0,-3 0 0,2 0 0,-2 0 0,0 0 0,0 0 0,0 0 0,0 0 0,-1 0 0,1 0 0,0 0 0,0 0 0,0 0 0,-3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2:29: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24575,'23'0'0,"8"0"0,-5 0 0,3 0 0,-13 0 0,-2 0 0,0 0 0,0 0 0,3 0 0,0 0 0,-1 0 0,-3 0 0,-1 0 0,-1 0 0,0 0 0,3 0 0,1 0 0,1 0 0,1 0 0,-3 0 0,-1 0 0,0 0 0,-4 0 0,-1 0 0,-2 0 0,1 0 0,-1 0 0,2 0 0,2 0 0,-2 0 0,3 0 0,-7 0 0,1 0 0,0 0 0,0 0 0,1 0 0,-1 0 0,2 0 0,0 0 0,-1 0 0,0 0 0,2 0 0,0 0 0,2 0 0,-3 0 0,1 0 0,-1 0 0,3 0 0,1 0 0,0 0 0,-1 0 0,1 0 0,0 0 0,2 2 0,1 1 0,1 0 0,-1 0 0,-3-3 0,2 0 0,-1 0 0,3 0 0,1 0 0,0 0 0,-1 0 0,-1 0 0,-2 0 0,-1 0 0,-2 0 0,-5 0 0,1 0 0,0 0 0,0 0 0,0 0 0,0 2 0,-1 0 0,1 1 0,0-1 0,-1-2 0,3 0 0,-2 0 0,2 0 0,1 0 0,-2 0 0,1 0 0,-2 2 0,0 0 0,0 1 0,0-1 0,0-1 0,-1-1 0,3 0 0,1 0 0,0 0 0,1 0 0,-3 0 0,3 0 0,4 2 0,4 1 0,4 0 0,-2-1 0,-3-2 0,-2 0 0,-4 0 0,3 0 0,1 0 0,0 0 0,0 0 0,-2 0 0,1 0 0,-4 0 0,4 0 0,-5 0 0,0 0 0,-1 0 0,1 0 0,1 0 0,-1 0 0,2 0 0,-1 0 0,2 0 0,0 0 0,-3 0 0,-3 0 0,0 0 0,-1 0 0,3 2 0,1 0 0,0 1 0,-1-1 0,1-1 0,0-1 0,0 0 0,-1 0 0,-1 0 0,-1 0 0,2 0 0,2 0 0,-1 0 0,2 0 0,-3 0 0,1 0 0,-1 0 0,-1 0 0,-1 0 0,-1 0 0,1 0 0,0 0 0,0 0 0,0 0 0,-1 0 0,1 0 0,0 0 0,0 0 0,0 0 0,0 0 0,-1 0 0,1 0 0,0 0 0,0 0 0,2 0 0,1 0 0,2 0 0,0 0 0,0 0 0,-2 0 0,0 0 0,-2 0 0,-2 0 0,1 0 0,0 0 0,0 0 0,-1 0 0,1 0 0,0 0 0,0 0 0,0 0 0,0 0 0,-1 0 0,1 0 0,1 0 0,-1 0 0,2 0 0,0 0 0,1 0 0,-1 0 0,-1 0 0,-1 0 0,-1 0 0,1 0 0,-3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2:29: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24575,'12'0'0,"-1"0"0,2 0 0,0 0 0,-3 0 0,2 0 0,-3 0 0,0 0 0,1 0 0,-6 0 0,3 0 0,1 0 0,2 0 0,5 0 0,0 0 0,7 0 0,1 0 0,1 0 0,-2 0 0,-5 0 0,-3 0 0,0 0 0,0 0 0,0 0 0,0 0 0,-2 0 0,-1 0 0,-1 0 0,1 0 0,0 0 0,-1 0 0,1 0 0,0 0 0,0 0 0,-1 0 0,-1 0 0,1 0 0,-2 0 0,2 0 0,0 0 0,0 0 0,-1 0 0,1 0 0,-1 0 0,0 0 0,-2 0 0,-1 0 0,1 0 0,-1 0 0,0 0 0,-1 0 0,0 0 0,1 0 0,-1 0 0,1 0 0,-2 0 0,1 0 0,-1 0 0,1 0 0,0 0 0,0 0 0,2 3 0,-1-1 0,2 1 0,-1-1 0,0-2 0,-3 0 0,1 0 0,0 0 0,-1 0 0,3 2 0,-2 0 0,2 1 0,-3-1 0,1-2 0,0 0 0,0 0 0,1 0 0,-1 0 0,2 0 0,3 0 0,0 0 0,1 0 0,-3 0 0,-3 0 0,0 0 0,0 0 0,0 0 0,-1 0 0,3 0 0,-1 0 0,0 0 0,-1 0 0,-1 0 0,0 0 0,1 0 0,-1 0 0,0 0 0,-1 2 0,-1 0 0,-2 1 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B083-CBF8-49B5-9094-FDDD82E335A5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78A36-1A71-416E-9759-BFC49320AA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7F6AE7-3555-47AF-9DDF-A6E6AF0CA1ED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130919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5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6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7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50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149772" y="2307423"/>
            <a:ext cx="1559628" cy="2776643"/>
          </a:xfrm>
          <a:custGeom>
            <a:avLst/>
            <a:gdLst>
              <a:gd name="connsiteX0" fmla="*/ 0 w 1559831"/>
              <a:gd name="connsiteY0" fmla="*/ 0 h 2776000"/>
              <a:gd name="connsiteX1" fmla="*/ 1559831 w 1559831"/>
              <a:gd name="connsiteY1" fmla="*/ 0 h 2776000"/>
              <a:gd name="connsiteX2" fmla="*/ 1559831 w 1559831"/>
              <a:gd name="connsiteY2" fmla="*/ 2776000 h 2776000"/>
              <a:gd name="connsiteX3" fmla="*/ 0 w 1559831"/>
              <a:gd name="connsiteY3" fmla="*/ 2776000 h 27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9831" h="2776000">
                <a:moveTo>
                  <a:pt x="0" y="0"/>
                </a:moveTo>
                <a:lnTo>
                  <a:pt x="1559831" y="0"/>
                </a:lnTo>
                <a:lnTo>
                  <a:pt x="1559831" y="2776000"/>
                </a:lnTo>
                <a:lnTo>
                  <a:pt x="0" y="277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4599" y="3082415"/>
            <a:ext cx="10441216" cy="2890241"/>
          </a:xfrm>
          <a:custGeom>
            <a:avLst/>
            <a:gdLst>
              <a:gd name="connsiteX0" fmla="*/ 0 w 10442575"/>
              <a:gd name="connsiteY0" fmla="*/ 0 h 2889572"/>
              <a:gd name="connsiteX1" fmla="*/ 10442575 w 10442575"/>
              <a:gd name="connsiteY1" fmla="*/ 0 h 2889572"/>
              <a:gd name="connsiteX2" fmla="*/ 10442575 w 10442575"/>
              <a:gd name="connsiteY2" fmla="*/ 2889572 h 2889572"/>
              <a:gd name="connsiteX3" fmla="*/ 0 w 10442575"/>
              <a:gd name="connsiteY3" fmla="*/ 2889572 h 288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2575" h="2889572">
                <a:moveTo>
                  <a:pt x="0" y="0"/>
                </a:moveTo>
                <a:lnTo>
                  <a:pt x="10442575" y="0"/>
                </a:lnTo>
                <a:lnTo>
                  <a:pt x="10442575" y="2889572"/>
                </a:lnTo>
                <a:lnTo>
                  <a:pt x="0" y="28895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874600" y="1459252"/>
            <a:ext cx="10441216" cy="2465849"/>
          </a:xfrm>
          <a:custGeom>
            <a:avLst/>
            <a:gdLst>
              <a:gd name="connsiteX0" fmla="*/ 0 w 10442575"/>
              <a:gd name="connsiteY0" fmla="*/ 0 h 2465278"/>
              <a:gd name="connsiteX1" fmla="*/ 10442575 w 10442575"/>
              <a:gd name="connsiteY1" fmla="*/ 0 h 2465278"/>
              <a:gd name="connsiteX2" fmla="*/ 10442575 w 10442575"/>
              <a:gd name="connsiteY2" fmla="*/ 2465278 h 2465278"/>
              <a:gd name="connsiteX3" fmla="*/ 0 w 10442575"/>
              <a:gd name="connsiteY3" fmla="*/ 2465278 h 24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2575" h="2465278">
                <a:moveTo>
                  <a:pt x="0" y="0"/>
                </a:moveTo>
                <a:lnTo>
                  <a:pt x="10442575" y="0"/>
                </a:lnTo>
                <a:lnTo>
                  <a:pt x="10442575" y="2465278"/>
                </a:lnTo>
                <a:lnTo>
                  <a:pt x="0" y="24652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391989" y="0"/>
            <a:ext cx="6798426" cy="3011035"/>
          </a:xfrm>
          <a:custGeom>
            <a:avLst/>
            <a:gdLst>
              <a:gd name="connsiteX0" fmla="*/ 0 w 6799311"/>
              <a:gd name="connsiteY0" fmla="*/ 0 h 3010338"/>
              <a:gd name="connsiteX1" fmla="*/ 6799311 w 6799311"/>
              <a:gd name="connsiteY1" fmla="*/ 0 h 3010338"/>
              <a:gd name="connsiteX2" fmla="*/ 6799311 w 6799311"/>
              <a:gd name="connsiteY2" fmla="*/ 1586889 h 3010338"/>
              <a:gd name="connsiteX3" fmla="*/ 4675145 w 6799311"/>
              <a:gd name="connsiteY3" fmla="*/ 3010338 h 301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9311" h="3010338">
                <a:moveTo>
                  <a:pt x="0" y="0"/>
                </a:moveTo>
                <a:lnTo>
                  <a:pt x="6799311" y="0"/>
                </a:lnTo>
                <a:lnTo>
                  <a:pt x="6799311" y="1586889"/>
                </a:lnTo>
                <a:lnTo>
                  <a:pt x="4675145" y="30103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361123" y="2972994"/>
            <a:ext cx="1444386" cy="1444908"/>
          </a:xfrm>
          <a:custGeom>
            <a:avLst/>
            <a:gdLst>
              <a:gd name="connsiteX0" fmla="*/ 722287 w 1444574"/>
              <a:gd name="connsiteY0" fmla="*/ 0 h 1444574"/>
              <a:gd name="connsiteX1" fmla="*/ 1444574 w 1444574"/>
              <a:gd name="connsiteY1" fmla="*/ 722287 h 1444574"/>
              <a:gd name="connsiteX2" fmla="*/ 722287 w 1444574"/>
              <a:gd name="connsiteY2" fmla="*/ 1444574 h 1444574"/>
              <a:gd name="connsiteX3" fmla="*/ 0 w 1444574"/>
              <a:gd name="connsiteY3" fmla="*/ 722287 h 1444574"/>
              <a:gd name="connsiteX4" fmla="*/ 722287 w 1444574"/>
              <a:gd name="connsiteY4" fmla="*/ 0 h 144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574" h="1444574">
                <a:moveTo>
                  <a:pt x="722287" y="0"/>
                </a:moveTo>
                <a:cubicBezTo>
                  <a:pt x="1121195" y="0"/>
                  <a:pt x="1444574" y="323379"/>
                  <a:pt x="1444574" y="722287"/>
                </a:cubicBezTo>
                <a:cubicBezTo>
                  <a:pt x="1444574" y="1121195"/>
                  <a:pt x="1121195" y="1444574"/>
                  <a:pt x="722287" y="1444574"/>
                </a:cubicBezTo>
                <a:cubicBezTo>
                  <a:pt x="323379" y="1444574"/>
                  <a:pt x="0" y="1121195"/>
                  <a:pt x="0" y="722287"/>
                </a:cubicBezTo>
                <a:cubicBezTo>
                  <a:pt x="0" y="323379"/>
                  <a:pt x="323379" y="0"/>
                  <a:pt x="72228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874600" y="1758200"/>
            <a:ext cx="3259165" cy="2338941"/>
          </a:xfrm>
          <a:custGeom>
            <a:avLst/>
            <a:gdLst>
              <a:gd name="connsiteX0" fmla="*/ 0 w 3259589"/>
              <a:gd name="connsiteY0" fmla="*/ 0 h 2338400"/>
              <a:gd name="connsiteX1" fmla="*/ 2587042 w 3259589"/>
              <a:gd name="connsiteY1" fmla="*/ 0 h 2338400"/>
              <a:gd name="connsiteX2" fmla="*/ 3259589 w 3259589"/>
              <a:gd name="connsiteY2" fmla="*/ 672547 h 2338400"/>
              <a:gd name="connsiteX3" fmla="*/ 3259589 w 3259589"/>
              <a:gd name="connsiteY3" fmla="*/ 2338400 h 2338400"/>
              <a:gd name="connsiteX4" fmla="*/ 0 w 3259589"/>
              <a:gd name="connsiteY4" fmla="*/ 2338400 h 2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9589" h="2338400">
                <a:moveTo>
                  <a:pt x="0" y="0"/>
                </a:moveTo>
                <a:lnTo>
                  <a:pt x="2587042" y="0"/>
                </a:lnTo>
                <a:lnTo>
                  <a:pt x="3259589" y="672547"/>
                </a:lnTo>
                <a:lnTo>
                  <a:pt x="3259589" y="2338400"/>
                </a:lnTo>
                <a:lnTo>
                  <a:pt x="0" y="233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472255" y="1758200"/>
            <a:ext cx="3259165" cy="2338941"/>
          </a:xfrm>
          <a:custGeom>
            <a:avLst/>
            <a:gdLst>
              <a:gd name="connsiteX0" fmla="*/ 0 w 3259589"/>
              <a:gd name="connsiteY0" fmla="*/ 0 h 2338400"/>
              <a:gd name="connsiteX1" fmla="*/ 2587042 w 3259589"/>
              <a:gd name="connsiteY1" fmla="*/ 0 h 2338400"/>
              <a:gd name="connsiteX2" fmla="*/ 3259589 w 3259589"/>
              <a:gd name="connsiteY2" fmla="*/ 672547 h 2338400"/>
              <a:gd name="connsiteX3" fmla="*/ 3259589 w 3259589"/>
              <a:gd name="connsiteY3" fmla="*/ 2338400 h 2338400"/>
              <a:gd name="connsiteX4" fmla="*/ 0 w 3259589"/>
              <a:gd name="connsiteY4" fmla="*/ 2338400 h 2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9589" h="2338400">
                <a:moveTo>
                  <a:pt x="0" y="0"/>
                </a:moveTo>
                <a:lnTo>
                  <a:pt x="2587042" y="0"/>
                </a:lnTo>
                <a:lnTo>
                  <a:pt x="3259589" y="672547"/>
                </a:lnTo>
                <a:lnTo>
                  <a:pt x="3259589" y="2338400"/>
                </a:lnTo>
                <a:lnTo>
                  <a:pt x="0" y="233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069910" y="1758200"/>
            <a:ext cx="3259165" cy="2338941"/>
          </a:xfrm>
          <a:custGeom>
            <a:avLst/>
            <a:gdLst>
              <a:gd name="connsiteX0" fmla="*/ 0 w 3259589"/>
              <a:gd name="connsiteY0" fmla="*/ 0 h 2338400"/>
              <a:gd name="connsiteX1" fmla="*/ 2587042 w 3259589"/>
              <a:gd name="connsiteY1" fmla="*/ 0 h 2338400"/>
              <a:gd name="connsiteX2" fmla="*/ 3259589 w 3259589"/>
              <a:gd name="connsiteY2" fmla="*/ 672547 h 2338400"/>
              <a:gd name="connsiteX3" fmla="*/ 3259589 w 3259589"/>
              <a:gd name="connsiteY3" fmla="*/ 2338400 h 2338400"/>
              <a:gd name="connsiteX4" fmla="*/ 0 w 3259589"/>
              <a:gd name="connsiteY4" fmla="*/ 2338400 h 2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9589" h="2338400">
                <a:moveTo>
                  <a:pt x="0" y="0"/>
                </a:moveTo>
                <a:lnTo>
                  <a:pt x="2587042" y="0"/>
                </a:lnTo>
                <a:lnTo>
                  <a:pt x="3259589" y="672547"/>
                </a:lnTo>
                <a:lnTo>
                  <a:pt x="3259589" y="2338400"/>
                </a:lnTo>
                <a:lnTo>
                  <a:pt x="0" y="233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4599" y="1893340"/>
            <a:ext cx="4202251" cy="3648350"/>
          </a:xfrm>
          <a:custGeom>
            <a:avLst/>
            <a:gdLst>
              <a:gd name="connsiteX0" fmla="*/ 0 w 4202798"/>
              <a:gd name="connsiteY0" fmla="*/ 0 h 3647505"/>
              <a:gd name="connsiteX1" fmla="*/ 4202798 w 4202798"/>
              <a:gd name="connsiteY1" fmla="*/ 0 h 3647505"/>
              <a:gd name="connsiteX2" fmla="*/ 4202798 w 4202798"/>
              <a:gd name="connsiteY2" fmla="*/ 3647505 h 3647505"/>
              <a:gd name="connsiteX3" fmla="*/ 0 w 4202798"/>
              <a:gd name="connsiteY3" fmla="*/ 3647505 h 364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2798" h="3647505">
                <a:moveTo>
                  <a:pt x="0" y="0"/>
                </a:moveTo>
                <a:lnTo>
                  <a:pt x="4202798" y="0"/>
                </a:lnTo>
                <a:lnTo>
                  <a:pt x="4202798" y="3647505"/>
                </a:lnTo>
                <a:lnTo>
                  <a:pt x="0" y="36475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687338" y="1901256"/>
            <a:ext cx="1602532" cy="2843916"/>
          </a:xfrm>
          <a:custGeom>
            <a:avLst/>
            <a:gdLst>
              <a:gd name="connsiteX0" fmla="*/ 0 w 1602741"/>
              <a:gd name="connsiteY0" fmla="*/ 0 h 2843258"/>
              <a:gd name="connsiteX1" fmla="*/ 1602741 w 1602741"/>
              <a:gd name="connsiteY1" fmla="*/ 0 h 2843258"/>
              <a:gd name="connsiteX2" fmla="*/ 1602741 w 1602741"/>
              <a:gd name="connsiteY2" fmla="*/ 2843258 h 2843258"/>
              <a:gd name="connsiteX3" fmla="*/ 0 w 1602741"/>
              <a:gd name="connsiteY3" fmla="*/ 2843258 h 284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741" h="2843258">
                <a:moveTo>
                  <a:pt x="0" y="0"/>
                </a:moveTo>
                <a:lnTo>
                  <a:pt x="1602741" y="0"/>
                </a:lnTo>
                <a:lnTo>
                  <a:pt x="1602741" y="2843258"/>
                </a:lnTo>
                <a:lnTo>
                  <a:pt x="0" y="28432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455466" y="1901256"/>
            <a:ext cx="1602532" cy="2843916"/>
          </a:xfrm>
          <a:custGeom>
            <a:avLst/>
            <a:gdLst>
              <a:gd name="connsiteX0" fmla="*/ 0 w 1602741"/>
              <a:gd name="connsiteY0" fmla="*/ 0 h 2843258"/>
              <a:gd name="connsiteX1" fmla="*/ 1602741 w 1602741"/>
              <a:gd name="connsiteY1" fmla="*/ 0 h 2843258"/>
              <a:gd name="connsiteX2" fmla="*/ 1602741 w 1602741"/>
              <a:gd name="connsiteY2" fmla="*/ 2843258 h 2843258"/>
              <a:gd name="connsiteX3" fmla="*/ 0 w 1602741"/>
              <a:gd name="connsiteY3" fmla="*/ 2843258 h 284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741" h="2843258">
                <a:moveTo>
                  <a:pt x="0" y="0"/>
                </a:moveTo>
                <a:lnTo>
                  <a:pt x="1602741" y="0"/>
                </a:lnTo>
                <a:lnTo>
                  <a:pt x="1602741" y="2843258"/>
                </a:lnTo>
                <a:lnTo>
                  <a:pt x="0" y="28432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293948" y="1899583"/>
            <a:ext cx="1602531" cy="2843916"/>
          </a:xfrm>
          <a:custGeom>
            <a:avLst/>
            <a:gdLst>
              <a:gd name="connsiteX0" fmla="*/ 0 w 1602740"/>
              <a:gd name="connsiteY0" fmla="*/ 0 h 2843258"/>
              <a:gd name="connsiteX1" fmla="*/ 1602740 w 1602740"/>
              <a:gd name="connsiteY1" fmla="*/ 0 h 2843258"/>
              <a:gd name="connsiteX2" fmla="*/ 1602740 w 1602740"/>
              <a:gd name="connsiteY2" fmla="*/ 2843258 h 2843258"/>
              <a:gd name="connsiteX3" fmla="*/ 0 w 1602740"/>
              <a:gd name="connsiteY3" fmla="*/ 2843258 h 284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740" h="2843258">
                <a:moveTo>
                  <a:pt x="0" y="0"/>
                </a:moveTo>
                <a:lnTo>
                  <a:pt x="1602740" y="0"/>
                </a:lnTo>
                <a:lnTo>
                  <a:pt x="1602740" y="2843258"/>
                </a:lnTo>
                <a:lnTo>
                  <a:pt x="0" y="28432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7132425" y="1901256"/>
            <a:ext cx="1602532" cy="2843916"/>
          </a:xfrm>
          <a:custGeom>
            <a:avLst/>
            <a:gdLst>
              <a:gd name="connsiteX0" fmla="*/ 0 w 1602741"/>
              <a:gd name="connsiteY0" fmla="*/ 0 h 2843258"/>
              <a:gd name="connsiteX1" fmla="*/ 1602741 w 1602741"/>
              <a:gd name="connsiteY1" fmla="*/ 0 h 2843258"/>
              <a:gd name="connsiteX2" fmla="*/ 1602741 w 1602741"/>
              <a:gd name="connsiteY2" fmla="*/ 2843258 h 2843258"/>
              <a:gd name="connsiteX3" fmla="*/ 0 w 1602741"/>
              <a:gd name="connsiteY3" fmla="*/ 2843258 h 284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741" h="2843258">
                <a:moveTo>
                  <a:pt x="0" y="0"/>
                </a:moveTo>
                <a:lnTo>
                  <a:pt x="1602741" y="0"/>
                </a:lnTo>
                <a:lnTo>
                  <a:pt x="1602741" y="2843258"/>
                </a:lnTo>
                <a:lnTo>
                  <a:pt x="0" y="28432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4"/>
          </p:nvPr>
        </p:nvSpPr>
        <p:spPr>
          <a:xfrm>
            <a:off x="8900548" y="1901256"/>
            <a:ext cx="1602532" cy="2843916"/>
          </a:xfrm>
          <a:custGeom>
            <a:avLst/>
            <a:gdLst>
              <a:gd name="connsiteX0" fmla="*/ 0 w 1602741"/>
              <a:gd name="connsiteY0" fmla="*/ 0 h 2843258"/>
              <a:gd name="connsiteX1" fmla="*/ 1602741 w 1602741"/>
              <a:gd name="connsiteY1" fmla="*/ 0 h 2843258"/>
              <a:gd name="connsiteX2" fmla="*/ 1602741 w 1602741"/>
              <a:gd name="connsiteY2" fmla="*/ 2843258 h 2843258"/>
              <a:gd name="connsiteX3" fmla="*/ 0 w 1602741"/>
              <a:gd name="connsiteY3" fmla="*/ 2843258 h 284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741" h="2843258">
                <a:moveTo>
                  <a:pt x="0" y="0"/>
                </a:moveTo>
                <a:lnTo>
                  <a:pt x="1602741" y="0"/>
                </a:lnTo>
                <a:lnTo>
                  <a:pt x="1602741" y="2843258"/>
                </a:lnTo>
                <a:lnTo>
                  <a:pt x="0" y="28432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234638" y="2764490"/>
            <a:ext cx="2263558" cy="3265262"/>
          </a:xfrm>
          <a:custGeom>
            <a:avLst/>
            <a:gdLst>
              <a:gd name="connsiteX0" fmla="*/ 0 w 2263853"/>
              <a:gd name="connsiteY0" fmla="*/ 0 h 3264506"/>
              <a:gd name="connsiteX1" fmla="*/ 2263853 w 2263853"/>
              <a:gd name="connsiteY1" fmla="*/ 0 h 3264506"/>
              <a:gd name="connsiteX2" fmla="*/ 2263853 w 2263853"/>
              <a:gd name="connsiteY2" fmla="*/ 3264506 h 3264506"/>
              <a:gd name="connsiteX3" fmla="*/ 0 w 2263853"/>
              <a:gd name="connsiteY3" fmla="*/ 3264506 h 326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3853" h="3264506">
                <a:moveTo>
                  <a:pt x="0" y="0"/>
                </a:moveTo>
                <a:lnTo>
                  <a:pt x="2263853" y="0"/>
                </a:lnTo>
                <a:lnTo>
                  <a:pt x="2263853" y="3264506"/>
                </a:lnTo>
                <a:lnTo>
                  <a:pt x="0" y="32645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715688" y="2764490"/>
            <a:ext cx="2271889" cy="3265262"/>
          </a:xfrm>
          <a:custGeom>
            <a:avLst/>
            <a:gdLst>
              <a:gd name="connsiteX0" fmla="*/ 0 w 2272185"/>
              <a:gd name="connsiteY0" fmla="*/ 0 h 3264506"/>
              <a:gd name="connsiteX1" fmla="*/ 2272185 w 2272185"/>
              <a:gd name="connsiteY1" fmla="*/ 0 h 3264506"/>
              <a:gd name="connsiteX2" fmla="*/ 2272185 w 2272185"/>
              <a:gd name="connsiteY2" fmla="*/ 3264506 h 3264506"/>
              <a:gd name="connsiteX3" fmla="*/ 0 w 2272185"/>
              <a:gd name="connsiteY3" fmla="*/ 3264506 h 326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185" h="3264506">
                <a:moveTo>
                  <a:pt x="0" y="0"/>
                </a:moveTo>
                <a:lnTo>
                  <a:pt x="2272185" y="0"/>
                </a:lnTo>
                <a:lnTo>
                  <a:pt x="2272185" y="3264506"/>
                </a:lnTo>
                <a:lnTo>
                  <a:pt x="0" y="32645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198029" y="2764490"/>
            <a:ext cx="2271889" cy="3265262"/>
          </a:xfrm>
          <a:custGeom>
            <a:avLst/>
            <a:gdLst>
              <a:gd name="connsiteX0" fmla="*/ 0 w 2272185"/>
              <a:gd name="connsiteY0" fmla="*/ 0 h 3264506"/>
              <a:gd name="connsiteX1" fmla="*/ 2272185 w 2272185"/>
              <a:gd name="connsiteY1" fmla="*/ 0 h 3264506"/>
              <a:gd name="connsiteX2" fmla="*/ 2272185 w 2272185"/>
              <a:gd name="connsiteY2" fmla="*/ 3264506 h 3264506"/>
              <a:gd name="connsiteX3" fmla="*/ 0 w 2272185"/>
              <a:gd name="connsiteY3" fmla="*/ 3264506 h 326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185" h="3264506">
                <a:moveTo>
                  <a:pt x="0" y="0"/>
                </a:moveTo>
                <a:lnTo>
                  <a:pt x="2272185" y="0"/>
                </a:lnTo>
                <a:lnTo>
                  <a:pt x="2272185" y="3264506"/>
                </a:lnTo>
                <a:lnTo>
                  <a:pt x="0" y="32645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692221" y="2764490"/>
            <a:ext cx="2271889" cy="3265262"/>
          </a:xfrm>
          <a:custGeom>
            <a:avLst/>
            <a:gdLst>
              <a:gd name="connsiteX0" fmla="*/ 0 w 2272185"/>
              <a:gd name="connsiteY0" fmla="*/ 0 h 3264506"/>
              <a:gd name="connsiteX1" fmla="*/ 2272185 w 2272185"/>
              <a:gd name="connsiteY1" fmla="*/ 0 h 3264506"/>
              <a:gd name="connsiteX2" fmla="*/ 2272185 w 2272185"/>
              <a:gd name="connsiteY2" fmla="*/ 3264506 h 3264506"/>
              <a:gd name="connsiteX3" fmla="*/ 0 w 2272185"/>
              <a:gd name="connsiteY3" fmla="*/ 3264506 h 326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185" h="3264506">
                <a:moveTo>
                  <a:pt x="0" y="0"/>
                </a:moveTo>
                <a:lnTo>
                  <a:pt x="2272185" y="0"/>
                </a:lnTo>
                <a:lnTo>
                  <a:pt x="2272185" y="3264506"/>
                </a:lnTo>
                <a:lnTo>
                  <a:pt x="0" y="32645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8" y="4407921"/>
            <a:ext cx="10361851" cy="1362391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8" y="2907386"/>
            <a:ext cx="10361851" cy="150053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87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77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516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5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93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025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64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703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907457" y="1349376"/>
            <a:ext cx="53999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573"/>
            <a:ext cx="10971372" cy="45270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t>2024/6/18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9" y="6357823"/>
            <a:ext cx="3860297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3"/>
            <a:ext cx="2742843" cy="585288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2" y="274703"/>
            <a:ext cx="8025355" cy="58528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t>2024/6/18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9" y="6357823"/>
            <a:ext cx="3860297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870" indent="0">
              <a:buNone/>
              <a:defRPr sz="2100" b="1"/>
            </a:lvl2pPr>
            <a:lvl3pPr marL="967740" indent="0">
              <a:buNone/>
              <a:defRPr sz="1900" b="1"/>
            </a:lvl3pPr>
            <a:lvl4pPr marL="1451610" indent="0">
              <a:buNone/>
              <a:defRPr sz="1700" b="1"/>
            </a:lvl4pPr>
            <a:lvl5pPr marL="1935480" indent="0">
              <a:buNone/>
              <a:defRPr sz="1700" b="1"/>
            </a:lvl5pPr>
            <a:lvl6pPr marL="2419350" indent="0">
              <a:buNone/>
              <a:defRPr sz="1700" b="1"/>
            </a:lvl6pPr>
            <a:lvl7pPr marL="2902585" indent="0">
              <a:buNone/>
              <a:defRPr sz="1700" b="1"/>
            </a:lvl7pPr>
            <a:lvl8pPr marL="3386455" indent="0">
              <a:buNone/>
              <a:defRPr sz="1700" b="1"/>
            </a:lvl8pPr>
            <a:lvl9pPr marL="3870325" indent="0">
              <a:buNone/>
              <a:defRPr sz="17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870" indent="0">
              <a:buNone/>
              <a:defRPr sz="2100" b="1"/>
            </a:lvl2pPr>
            <a:lvl3pPr marL="967740" indent="0">
              <a:buNone/>
              <a:defRPr sz="1900" b="1"/>
            </a:lvl3pPr>
            <a:lvl4pPr marL="1451610" indent="0">
              <a:buNone/>
              <a:defRPr sz="1700" b="1"/>
            </a:lvl4pPr>
            <a:lvl5pPr marL="1935480" indent="0">
              <a:buNone/>
              <a:defRPr sz="1700" b="1"/>
            </a:lvl5pPr>
            <a:lvl6pPr marL="2419350" indent="0">
              <a:buNone/>
              <a:defRPr sz="1700" b="1"/>
            </a:lvl6pPr>
            <a:lvl7pPr marL="2902585" indent="0">
              <a:buNone/>
              <a:defRPr sz="1700" b="1"/>
            </a:lvl7pPr>
            <a:lvl8pPr marL="3386455" indent="0">
              <a:buNone/>
              <a:defRPr sz="1700" b="1"/>
            </a:lvl8pPr>
            <a:lvl9pPr marL="3870325" indent="0">
              <a:buNone/>
              <a:defRPr sz="17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9"/>
            <a:ext cx="5388332" cy="39522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2" y="273113"/>
            <a:ext cx="4010562" cy="116231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2" y="273114"/>
            <a:ext cx="6814780" cy="5854468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2" y="1435433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483870" indent="0">
              <a:buNone/>
              <a:defRPr sz="1300"/>
            </a:lvl2pPr>
            <a:lvl3pPr marL="967740" indent="0">
              <a:buNone/>
              <a:defRPr sz="1100"/>
            </a:lvl3pPr>
            <a:lvl4pPr marL="1451610" indent="0">
              <a:buNone/>
              <a:defRPr sz="1000"/>
            </a:lvl4pPr>
            <a:lvl5pPr marL="1935480" indent="0">
              <a:buNone/>
              <a:defRPr sz="1000"/>
            </a:lvl5pPr>
            <a:lvl6pPr marL="2419350" indent="0">
              <a:buNone/>
              <a:defRPr sz="1000"/>
            </a:lvl6pPr>
            <a:lvl7pPr marL="2902585" indent="0">
              <a:buNone/>
              <a:defRPr sz="1000"/>
            </a:lvl7pPr>
            <a:lvl8pPr marL="3386455" indent="0">
              <a:buNone/>
              <a:defRPr sz="1000"/>
            </a:lvl8pPr>
            <a:lvl9pPr marL="387032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3400"/>
            </a:lvl1pPr>
            <a:lvl2pPr marL="483870" indent="0">
              <a:buNone/>
              <a:defRPr sz="3000"/>
            </a:lvl2pPr>
            <a:lvl3pPr marL="967740" indent="0">
              <a:buNone/>
              <a:defRPr sz="2500"/>
            </a:lvl3pPr>
            <a:lvl4pPr marL="1451610" indent="0">
              <a:buNone/>
              <a:defRPr sz="2100"/>
            </a:lvl4pPr>
            <a:lvl5pPr marL="1935480" indent="0">
              <a:buNone/>
              <a:defRPr sz="2100"/>
            </a:lvl5pPr>
            <a:lvl6pPr marL="2419350" indent="0">
              <a:buNone/>
              <a:defRPr sz="2100"/>
            </a:lvl6pPr>
            <a:lvl7pPr marL="2902585" indent="0">
              <a:buNone/>
              <a:defRPr sz="2100"/>
            </a:lvl7pPr>
            <a:lvl8pPr marL="3386455" indent="0">
              <a:buNone/>
              <a:defRPr sz="2100"/>
            </a:lvl8pPr>
            <a:lvl9pPr marL="3870325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500"/>
            </a:lvl1pPr>
            <a:lvl2pPr marL="483870" indent="0">
              <a:buNone/>
              <a:defRPr sz="1300"/>
            </a:lvl2pPr>
            <a:lvl3pPr marL="967740" indent="0">
              <a:buNone/>
              <a:defRPr sz="1100"/>
            </a:lvl3pPr>
            <a:lvl4pPr marL="1451610" indent="0">
              <a:buNone/>
              <a:defRPr sz="1000"/>
            </a:lvl4pPr>
            <a:lvl5pPr marL="1935480" indent="0">
              <a:buNone/>
              <a:defRPr sz="1000"/>
            </a:lvl5pPr>
            <a:lvl6pPr marL="2419350" indent="0">
              <a:buNone/>
              <a:defRPr sz="1000"/>
            </a:lvl6pPr>
            <a:lvl7pPr marL="2902585" indent="0">
              <a:buNone/>
              <a:defRPr sz="1000"/>
            </a:lvl7pPr>
            <a:lvl8pPr marL="3386455" indent="0">
              <a:buNone/>
              <a:defRPr sz="1000"/>
            </a:lvl8pPr>
            <a:lvl9pPr marL="387032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4"/>
          </a:xfrm>
          <a:prstGeom prst="rect">
            <a:avLst/>
          </a:prstGeom>
        </p:spPr>
        <p:txBody>
          <a:bodyPr vert="horz" lIns="96762" tIns="48381" rIns="96762" bIns="48381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96762" tIns="48381" rIns="96762" bIns="48381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09"/>
          </a:xfrm>
          <a:prstGeom prst="rect">
            <a:avLst/>
          </a:prstGeom>
        </p:spPr>
        <p:txBody>
          <a:bodyPr vert="horz" lIns="96762" tIns="48381" rIns="96762" bIns="4838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9" y="6357823"/>
            <a:ext cx="3860297" cy="365209"/>
          </a:xfrm>
          <a:prstGeom prst="rect">
            <a:avLst/>
          </a:prstGeom>
        </p:spPr>
        <p:txBody>
          <a:bodyPr vert="horz" lIns="96762" tIns="48381" rIns="96762" bIns="4838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2" y="6357823"/>
            <a:ext cx="2844430" cy="365209"/>
          </a:xfrm>
          <a:prstGeom prst="rect">
            <a:avLst/>
          </a:prstGeom>
        </p:spPr>
        <p:txBody>
          <a:bodyPr vert="horz" lIns="96762" tIns="48381" rIns="96762" bIns="4838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7740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585" indent="-36258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6130" indent="-302260" algn="l" defTabSz="9677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065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452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839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226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6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customXml" Target="../ink/ink8.xml"/><Relationship Id="rId4" Type="http://schemas.openxmlformats.org/officeDocument/2006/relationships/image" Target="../media/image2.emf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em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3.xml"/><Relationship Id="rId4" Type="http://schemas.openxmlformats.org/officeDocument/2006/relationships/image" Target="../media/image2.emf"/><Relationship Id="rId9" Type="http://schemas.openxmlformats.org/officeDocument/2006/relationships/image" Target="../media/image10.png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4.png"/><Relationship Id="rId5" Type="http://schemas.openxmlformats.org/officeDocument/2006/relationships/image" Target="../media/image2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9"/>
          <a:stretch>
            <a:fillRect/>
          </a:stretch>
        </p:blipFill>
        <p:spPr>
          <a:xfrm>
            <a:off x="1" y="330277"/>
            <a:ext cx="12190413" cy="63768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71767" y="268771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>
              <a:defRPr/>
            </a:pPr>
            <a:r>
              <a:rPr lang="zh-CN" altLang="en-US" sz="4800" b="1" dirty="0">
                <a:solidFill>
                  <a:srgbClr val="595959">
                    <a:lumMod val="50000"/>
                  </a:srgbClr>
                </a:solidFill>
              </a:rPr>
              <a:t>技术分享</a:t>
            </a:r>
          </a:p>
        </p:txBody>
      </p:sp>
      <p:sp>
        <p:nvSpPr>
          <p:cNvPr id="6" name="文本框 3"/>
          <p:cNvSpPr txBox="1"/>
          <p:nvPr/>
        </p:nvSpPr>
        <p:spPr>
          <a:xfrm>
            <a:off x="5387320" y="367888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>
              <a:defRPr/>
            </a:pPr>
            <a:r>
              <a:rPr lang="zh-CN" altLang="en-US" sz="1600" b="1">
                <a:solidFill>
                  <a:srgbClr val="595959">
                    <a:lumMod val="50000"/>
                  </a:srgbClr>
                </a:solidFill>
              </a:rPr>
              <a:t>汪明瑞</a:t>
            </a:r>
            <a:endParaRPr lang="en-US" altLang="zh-CN" sz="1600" b="1" dirty="0">
              <a:solidFill>
                <a:srgbClr val="595959">
                  <a:lumMod val="50000"/>
                </a:srgbClr>
              </a:solidFill>
            </a:endParaRPr>
          </a:p>
          <a:p>
            <a:pPr algn="ctr" defTabSz="914400">
              <a:defRPr/>
            </a:pPr>
            <a:r>
              <a:rPr lang="zh-CN" altLang="en-US" sz="1600" b="1" dirty="0">
                <a:solidFill>
                  <a:srgbClr val="595959">
                    <a:lumMod val="50000"/>
                  </a:srgbClr>
                </a:solidFill>
              </a:rPr>
              <a:t>导师：沙乐天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2" y="174667"/>
            <a:ext cx="1115812" cy="156161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4"/>
          <a:srcRect l="24493"/>
          <a:stretch>
            <a:fillRect/>
          </a:stretch>
        </p:blipFill>
        <p:spPr>
          <a:xfrm>
            <a:off x="-9524" y="121475"/>
            <a:ext cx="1199994" cy="1038465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2059229" y="30626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/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</a:rPr>
              <a:t>漏洞利用演示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811783" y="1544901"/>
            <a:ext cx="4131295" cy="5008425"/>
            <a:chOff x="1079975" y="760832"/>
            <a:chExt cx="3040705" cy="3339027"/>
          </a:xfrm>
        </p:grpSpPr>
        <p:sp>
          <p:nvSpPr>
            <p:cNvPr id="3" name="文本框 5"/>
            <p:cNvSpPr txBox="1"/>
            <p:nvPr/>
          </p:nvSpPr>
          <p:spPr>
            <a:xfrm>
              <a:off x="1079975" y="760832"/>
              <a:ext cx="2347105" cy="434131"/>
            </a:xfrm>
            <a:prstGeom prst="rect">
              <a:avLst/>
            </a:prstGeom>
            <a:noFill/>
          </p:spPr>
          <p:txBody>
            <a:bodyPr wrap="square">
              <a:normAutofit fontScale="850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>
                <a:lnSpc>
                  <a:spcPct val="114000"/>
                </a:lnSpc>
              </a:pPr>
              <a:r>
                <a:rPr lang="en-US" altLang="zh-CN" sz="3500" b="1" dirty="0">
                  <a:solidFill>
                    <a:srgbClr val="595959"/>
                  </a:solidFill>
                </a:rPr>
                <a:t>CVE-2022-26923</a:t>
              </a:r>
              <a:endParaRPr lang="zh-CN" altLang="en-US" sz="3500" b="1" dirty="0">
                <a:solidFill>
                  <a:srgbClr val="595959"/>
                </a:solidFill>
              </a:endParaRPr>
            </a:p>
          </p:txBody>
        </p:sp>
        <p:sp>
          <p:nvSpPr>
            <p:cNvPr id="5" name="文本框 7"/>
            <p:cNvSpPr txBox="1"/>
            <p:nvPr/>
          </p:nvSpPr>
          <p:spPr>
            <a:xfrm>
              <a:off x="1079975" y="1245262"/>
              <a:ext cx="3040705" cy="2854597"/>
            </a:xfrm>
            <a:prstGeom prst="rect">
              <a:avLst/>
            </a:prstGeom>
            <a:noFill/>
          </p:spPr>
          <p:txBody>
            <a:bodyPr wrap="square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>
                <a:lnSpc>
                  <a:spcPct val="114000"/>
                </a:lnSpc>
              </a:pP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这是我写的自动化脚本运行出来的攻击结果，同样，我通过这个漏洞直接拿到了域内所有账户的密码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hash</a:t>
              </a: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6" name="Picture 5" descr="Text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94" y="948492"/>
            <a:ext cx="6675462" cy="4888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1066363" y="5629523"/>
              <a:ext cx="257400" cy="118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11066363" y="5629523"/>
                <a:ext cx="257400" cy="11880"/>
              </a:xfrm>
              <a:prstGeom prst="rect"/>
            </p:spPr>
          </p:pic>
        </mc:Fallback>
      </mc:AlternateContent>
      <p:grpSp>
        <p:nvGrpSpPr>
          <p:cNvPr id="12" name="Group 11"/>
          <p:cNvGrpSpPr/>
          <p:nvPr/>
        </p:nvGrpSpPr>
        <p:grpSpPr>
          <a:xfrm>
            <a:off x="10276523" y="5603603"/>
            <a:ext cx="1083240" cy="36360"/>
            <a:chOff x="10276523" y="5603603"/>
            <a:chExt cx="1083240" cy="3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/>
                <p14:cNvContentPartPr/>
                <p14:nvPr/>
              </p14:nvContentPartPr>
              <p14:xfrm>
                <a:off x="10311443" y="5636003"/>
                <a:ext cx="564480" cy="3960"/>
              </p14:xfrm>
            </p:contentPart>
          </mc:Choice>
          <mc:Fallback xmlns="">
            <p:pic>
              <p:nvPicPr>
                <p:cNvPr id="8" name="Ink 7"/>
              </p:nvPicPr>
              <p:blipFill>
                <a:blip r:embed="rId9"/>
              </p:blipFill>
              <p:spPr>
                <a:xfrm>
                  <a:off x="10311443" y="5636003"/>
                  <a:ext cx="564480" cy="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/>
                <p14:cNvContentPartPr/>
                <p14:nvPr/>
              </p14:nvContentPartPr>
              <p14:xfrm>
                <a:off x="10276523" y="5611883"/>
                <a:ext cx="609480" cy="18720"/>
              </p14:xfrm>
            </p:contentPart>
          </mc:Choice>
          <mc:Fallback xmlns="">
            <p:pic>
              <p:nvPicPr>
                <p:cNvPr id="9" name="Ink 8"/>
              </p:nvPicPr>
              <p:blipFill>
                <a:blip r:embed="rId11"/>
              </p:blipFill>
              <p:spPr>
                <a:xfrm>
                  <a:off x="10276523" y="5611883"/>
                  <a:ext cx="609480" cy="18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/>
                <p14:cNvContentPartPr/>
                <p14:nvPr/>
              </p14:nvContentPartPr>
              <p14:xfrm>
                <a:off x="11054483" y="5603603"/>
                <a:ext cx="305280" cy="1008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13"/>
              </p:blipFill>
              <p:spPr>
                <a:xfrm>
                  <a:off x="11054483" y="5603603"/>
                  <a:ext cx="305280" cy="1008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9"/>
          <a:stretch>
            <a:fillRect/>
          </a:stretch>
        </p:blipFill>
        <p:spPr>
          <a:xfrm>
            <a:off x="1" y="330277"/>
            <a:ext cx="12190413" cy="63768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71940" y="2716108"/>
            <a:ext cx="2646534" cy="83118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>
              <a:defRPr/>
            </a:pPr>
            <a:r>
              <a:rPr lang="zh-CN" altLang="en-US" sz="4800" b="1" dirty="0">
                <a:solidFill>
                  <a:srgbClr val="595959">
                    <a:lumMod val="50000"/>
                  </a:srgbClr>
                </a:solidFill>
              </a:rPr>
              <a:t>谢谢观看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930792" y="443760"/>
            <a:ext cx="2557380" cy="16698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 flipV="1">
            <a:off x="3930792" y="4745966"/>
            <a:ext cx="2557380" cy="16698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 flipH="1">
            <a:off x="5721260" y="443760"/>
            <a:ext cx="2557380" cy="1669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 flipH="1" flipV="1">
            <a:off x="5721260" y="4745966"/>
            <a:ext cx="2557380" cy="1669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690" y="1071067"/>
            <a:ext cx="4523035" cy="451857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75043" y="2199770"/>
            <a:ext cx="1840328" cy="5849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/>
            <a:r>
              <a:rPr lang="en-US" altLang="zh-CN" sz="3200" b="1" dirty="0">
                <a:solidFill>
                  <a:srgbClr val="595959"/>
                </a:solidFill>
              </a:rPr>
              <a:t>PART 01</a:t>
            </a:r>
            <a:endParaRPr lang="zh-CN" altLang="en-US" sz="3200" b="1" dirty="0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87320" y="303226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/>
            <a:r>
              <a:rPr lang="zh-CN" altLang="en-US" sz="3200" b="1" dirty="0">
                <a:solidFill>
                  <a:srgbClr val="595959"/>
                </a:solidFill>
              </a:rPr>
              <a:t>域渗透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2" y="174667"/>
            <a:ext cx="1115812" cy="156161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/>
          <a:srcRect l="24493"/>
          <a:stretch>
            <a:fillRect/>
          </a:stretch>
        </p:blipFill>
        <p:spPr>
          <a:xfrm>
            <a:off x="-9524" y="121475"/>
            <a:ext cx="1199994" cy="10384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059229" y="30626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/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</a:rPr>
              <a:t>域渗透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111763" y="2343467"/>
            <a:ext cx="4021824" cy="2634560"/>
            <a:chOff x="874713" y="3248011"/>
            <a:chExt cx="4022348" cy="2633952"/>
          </a:xfrm>
        </p:grpSpPr>
        <p:sp>
          <p:nvSpPr>
            <p:cNvPr id="27" name="矩形 26"/>
            <p:cNvSpPr/>
            <p:nvPr/>
          </p:nvSpPr>
          <p:spPr>
            <a:xfrm>
              <a:off x="874713" y="3747320"/>
              <a:ext cx="4022348" cy="21346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这里说的域是微软为集中管理计算机而推出的一种方式，是一种相对于工作组而言规模更大更复杂的局域网概念，所有的计算机、用户等安全主体都在域控制器上统一注册管理，一般应用于企业管理内部所有计算机。通俗理解就是一群被统一管理有组织上下结构分明的的电脑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764900" y="3248011"/>
              <a:ext cx="2241974" cy="4296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什么是域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485" y="640707"/>
            <a:ext cx="5009416" cy="56996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839211" y="1843780"/>
            <a:ext cx="0" cy="3396296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2" y="174667"/>
            <a:ext cx="1115812" cy="156161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/>
          <a:srcRect l="24493"/>
          <a:stretch>
            <a:fillRect/>
          </a:stretch>
        </p:blipFill>
        <p:spPr>
          <a:xfrm>
            <a:off x="-9524" y="121475"/>
            <a:ext cx="1199994" cy="10384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059229" y="30626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/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</a:rPr>
              <a:t>域渗透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364583" y="1917626"/>
            <a:ext cx="4220836" cy="1186596"/>
            <a:chOff x="6448203" y="2031441"/>
            <a:chExt cx="4221385" cy="1186321"/>
          </a:xfrm>
        </p:grpSpPr>
        <p:grpSp>
          <p:nvGrpSpPr>
            <p:cNvPr id="33" name="组合 32"/>
            <p:cNvGrpSpPr/>
            <p:nvPr/>
          </p:nvGrpSpPr>
          <p:grpSpPr>
            <a:xfrm>
              <a:off x="6448203" y="2308244"/>
              <a:ext cx="415102" cy="415102"/>
              <a:chOff x="7493501" y="2270144"/>
              <a:chExt cx="415102" cy="41510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3501" y="2270144"/>
                <a:ext cx="415102" cy="4151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任意多边形: 形状 22"/>
              <p:cNvSpPr/>
              <p:nvPr/>
            </p:nvSpPr>
            <p:spPr>
              <a:xfrm>
                <a:off x="7612331" y="2390997"/>
                <a:ext cx="172652" cy="1638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00" y="63664"/>
                    </a:moveTo>
                    <a:lnTo>
                      <a:pt x="119800" y="63664"/>
                    </a:lnTo>
                    <a:cubicBezTo>
                      <a:pt x="119800" y="66596"/>
                      <a:pt x="118405" y="69528"/>
                      <a:pt x="114219" y="69528"/>
                    </a:cubicBezTo>
                    <a:cubicBezTo>
                      <a:pt x="112823" y="69528"/>
                      <a:pt x="111428" y="68062"/>
                      <a:pt x="111428" y="68062"/>
                    </a:cubicBezTo>
                    <a:lnTo>
                      <a:pt x="111428" y="68062"/>
                    </a:lnTo>
                    <a:cubicBezTo>
                      <a:pt x="60598" y="14869"/>
                      <a:pt x="60598" y="14869"/>
                      <a:pt x="60598" y="14869"/>
                    </a:cubicBezTo>
                    <a:lnTo>
                      <a:pt x="60598" y="14869"/>
                    </a:lnTo>
                    <a:lnTo>
                      <a:pt x="60598" y="14869"/>
                    </a:lnTo>
                    <a:lnTo>
                      <a:pt x="60598" y="14869"/>
                    </a:lnTo>
                    <a:cubicBezTo>
                      <a:pt x="9966" y="68062"/>
                      <a:pt x="9966" y="68062"/>
                      <a:pt x="9966" y="68062"/>
                    </a:cubicBezTo>
                    <a:lnTo>
                      <a:pt x="9966" y="68062"/>
                    </a:lnTo>
                    <a:cubicBezTo>
                      <a:pt x="8571" y="68062"/>
                      <a:pt x="7176" y="69528"/>
                      <a:pt x="5780" y="69528"/>
                    </a:cubicBezTo>
                    <a:cubicBezTo>
                      <a:pt x="2990" y="69528"/>
                      <a:pt x="0" y="66596"/>
                      <a:pt x="0" y="63664"/>
                    </a:cubicBezTo>
                    <a:cubicBezTo>
                      <a:pt x="0" y="62198"/>
                      <a:pt x="0" y="60523"/>
                      <a:pt x="1395" y="59057"/>
                    </a:cubicBezTo>
                    <a:cubicBezTo>
                      <a:pt x="56411" y="1465"/>
                      <a:pt x="56411" y="1465"/>
                      <a:pt x="56411" y="1465"/>
                    </a:cubicBezTo>
                    <a:cubicBezTo>
                      <a:pt x="57807" y="0"/>
                      <a:pt x="59202" y="0"/>
                      <a:pt x="60598" y="0"/>
                    </a:cubicBez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cubicBezTo>
                      <a:pt x="61993" y="0"/>
                      <a:pt x="63388" y="1465"/>
                      <a:pt x="64784" y="1465"/>
                    </a:cubicBezTo>
                    <a:lnTo>
                      <a:pt x="64784" y="1465"/>
                    </a:lnTo>
                    <a:cubicBezTo>
                      <a:pt x="85913" y="25130"/>
                      <a:pt x="85913" y="25130"/>
                      <a:pt x="85913" y="25130"/>
                    </a:cubicBezTo>
                    <a:cubicBezTo>
                      <a:pt x="85913" y="19267"/>
                      <a:pt x="85913" y="19267"/>
                      <a:pt x="85913" y="19267"/>
                    </a:cubicBezTo>
                    <a:cubicBezTo>
                      <a:pt x="85913" y="16335"/>
                      <a:pt x="88903" y="13193"/>
                      <a:pt x="91694" y="13193"/>
                    </a:cubicBezTo>
                    <a:cubicBezTo>
                      <a:pt x="95880" y="13193"/>
                      <a:pt x="97275" y="16335"/>
                      <a:pt x="97275" y="19267"/>
                    </a:cubicBezTo>
                    <a:cubicBezTo>
                      <a:pt x="97275" y="36858"/>
                      <a:pt x="97275" y="36858"/>
                      <a:pt x="97275" y="36858"/>
                    </a:cubicBezTo>
                    <a:cubicBezTo>
                      <a:pt x="118405" y="59057"/>
                      <a:pt x="118405" y="59057"/>
                      <a:pt x="118405" y="59057"/>
                    </a:cubicBezTo>
                    <a:lnTo>
                      <a:pt x="118405" y="59057"/>
                    </a:lnTo>
                    <a:cubicBezTo>
                      <a:pt x="119800" y="60523"/>
                      <a:pt x="119800" y="62198"/>
                      <a:pt x="119800" y="63664"/>
                    </a:cubicBezTo>
                    <a:close/>
                    <a:moveTo>
                      <a:pt x="108438" y="72460"/>
                    </a:moveTo>
                    <a:lnTo>
                      <a:pt x="108438" y="72460"/>
                    </a:lnTo>
                    <a:cubicBezTo>
                      <a:pt x="108438" y="90261"/>
                      <a:pt x="108438" y="90261"/>
                      <a:pt x="108438" y="90261"/>
                    </a:cubicBezTo>
                    <a:cubicBezTo>
                      <a:pt x="108438" y="99057"/>
                      <a:pt x="108438" y="99057"/>
                      <a:pt x="108438" y="99057"/>
                    </a:cubicBezTo>
                    <a:cubicBezTo>
                      <a:pt x="108438" y="113926"/>
                      <a:pt x="108438" y="113926"/>
                      <a:pt x="108438" y="113926"/>
                    </a:cubicBezTo>
                    <a:cubicBezTo>
                      <a:pt x="108438" y="118324"/>
                      <a:pt x="107043" y="119790"/>
                      <a:pt x="102857" y="119790"/>
                    </a:cubicBezTo>
                    <a:cubicBezTo>
                      <a:pt x="91694" y="119790"/>
                      <a:pt x="91694" y="119790"/>
                      <a:pt x="91694" y="119790"/>
                    </a:cubicBezTo>
                    <a:cubicBezTo>
                      <a:pt x="91694" y="72460"/>
                      <a:pt x="91694" y="72460"/>
                      <a:pt x="91694" y="72460"/>
                    </a:cubicBezTo>
                    <a:cubicBezTo>
                      <a:pt x="69169" y="72460"/>
                      <a:pt x="69169" y="72460"/>
                      <a:pt x="69169" y="72460"/>
                    </a:cubicBezTo>
                    <a:cubicBezTo>
                      <a:pt x="69169" y="119790"/>
                      <a:pt x="69169" y="119790"/>
                      <a:pt x="69169" y="119790"/>
                    </a:cubicBezTo>
                    <a:cubicBezTo>
                      <a:pt x="16943" y="119790"/>
                      <a:pt x="16943" y="119790"/>
                      <a:pt x="16943" y="119790"/>
                    </a:cubicBezTo>
                    <a:cubicBezTo>
                      <a:pt x="14152" y="119790"/>
                      <a:pt x="11362" y="118324"/>
                      <a:pt x="11362" y="113926"/>
                    </a:cubicBezTo>
                    <a:cubicBezTo>
                      <a:pt x="11362" y="99057"/>
                      <a:pt x="11362" y="99057"/>
                      <a:pt x="11362" y="99057"/>
                    </a:cubicBezTo>
                    <a:cubicBezTo>
                      <a:pt x="11362" y="90261"/>
                      <a:pt x="11362" y="90261"/>
                      <a:pt x="11362" y="90261"/>
                    </a:cubicBezTo>
                    <a:cubicBezTo>
                      <a:pt x="11362" y="72460"/>
                      <a:pt x="11362" y="72460"/>
                      <a:pt x="11362" y="72460"/>
                    </a:cubicBezTo>
                    <a:cubicBezTo>
                      <a:pt x="60598" y="22198"/>
                      <a:pt x="60598" y="22198"/>
                      <a:pt x="60598" y="22198"/>
                    </a:cubicBezTo>
                    <a:lnTo>
                      <a:pt x="108438" y="72460"/>
                    </a:lnTo>
                    <a:close/>
                    <a:moveTo>
                      <a:pt x="50830" y="72460"/>
                    </a:moveTo>
                    <a:lnTo>
                      <a:pt x="50830" y="72460"/>
                    </a:lnTo>
                    <a:cubicBezTo>
                      <a:pt x="28305" y="72460"/>
                      <a:pt x="28305" y="72460"/>
                      <a:pt x="28305" y="72460"/>
                    </a:cubicBezTo>
                    <a:cubicBezTo>
                      <a:pt x="28305" y="96125"/>
                      <a:pt x="28305" y="96125"/>
                      <a:pt x="28305" y="96125"/>
                    </a:cubicBezTo>
                    <a:cubicBezTo>
                      <a:pt x="50830" y="96125"/>
                      <a:pt x="50830" y="96125"/>
                      <a:pt x="50830" y="96125"/>
                    </a:cubicBezTo>
                    <a:lnTo>
                      <a:pt x="50830" y="724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 defTabSz="914400"/>
                <a:endParaRPr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994835" y="2031441"/>
              <a:ext cx="3674753" cy="1186321"/>
              <a:chOff x="874713" y="3336911"/>
              <a:chExt cx="3674753" cy="118632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874713" y="3677812"/>
                <a:ext cx="3674753" cy="84542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 defTabSz="914400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域控制器是负责每一台连入域网络的计算机和用户的验证，其中包含了属于这个域的所有信息构成的数据库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74713" y="3336911"/>
                <a:ext cx="2241974" cy="39604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 defTabSz="914400">
                  <a:lnSpc>
                    <a:spcPct val="120000"/>
                  </a:lnSpc>
                </a:pPr>
                <a:r>
                  <a:rPr lang="zh-CN" altLang="en-US" sz="18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域控制器</a:t>
                </a: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1364583" y="3140189"/>
            <a:ext cx="4220836" cy="672872"/>
            <a:chOff x="6448203" y="3253720"/>
            <a:chExt cx="4221385" cy="672716"/>
          </a:xfrm>
        </p:grpSpPr>
        <p:grpSp>
          <p:nvGrpSpPr>
            <p:cNvPr id="34" name="组合 33"/>
            <p:cNvGrpSpPr/>
            <p:nvPr/>
          </p:nvGrpSpPr>
          <p:grpSpPr>
            <a:xfrm>
              <a:off x="6448203" y="3511334"/>
              <a:ext cx="415102" cy="415102"/>
              <a:chOff x="7493501" y="3422629"/>
              <a:chExt cx="415102" cy="415102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7493501" y="3422629"/>
                <a:ext cx="415102" cy="4151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任意多边形: 形状 23"/>
              <p:cNvSpPr/>
              <p:nvPr/>
            </p:nvSpPr>
            <p:spPr>
              <a:xfrm>
                <a:off x="7612331" y="3564531"/>
                <a:ext cx="172652" cy="15126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009" y="65310"/>
                    </a:moveTo>
                    <a:lnTo>
                      <a:pt x="117009" y="65310"/>
                    </a:lnTo>
                    <a:lnTo>
                      <a:pt x="117009" y="65310"/>
                    </a:lnTo>
                    <a:cubicBezTo>
                      <a:pt x="61993" y="91073"/>
                      <a:pt x="61993" y="91073"/>
                      <a:pt x="61993" y="91073"/>
                    </a:cubicBezTo>
                    <a:lnTo>
                      <a:pt x="61993" y="91073"/>
                    </a:lnTo>
                    <a:lnTo>
                      <a:pt x="61993" y="91073"/>
                    </a:lnTo>
                    <a:lnTo>
                      <a:pt x="61993" y="91073"/>
                    </a:lnTo>
                    <a:cubicBezTo>
                      <a:pt x="61993" y="92655"/>
                      <a:pt x="60598" y="92655"/>
                      <a:pt x="60598" y="92655"/>
                    </a:cubicBezTo>
                    <a:cubicBezTo>
                      <a:pt x="59202" y="92655"/>
                      <a:pt x="59202" y="92655"/>
                      <a:pt x="57807" y="91073"/>
                    </a:cubicBezTo>
                    <a:lnTo>
                      <a:pt x="57807" y="91073"/>
                    </a:lnTo>
                    <a:lnTo>
                      <a:pt x="57807" y="91073"/>
                    </a:lnTo>
                    <a:lnTo>
                      <a:pt x="57807" y="91073"/>
                    </a:lnTo>
                    <a:cubicBezTo>
                      <a:pt x="2990" y="65310"/>
                      <a:pt x="2990" y="65310"/>
                      <a:pt x="2990" y="65310"/>
                    </a:cubicBezTo>
                    <a:lnTo>
                      <a:pt x="2990" y="65310"/>
                    </a:lnTo>
                    <a:cubicBezTo>
                      <a:pt x="1395" y="65310"/>
                      <a:pt x="0" y="62146"/>
                      <a:pt x="0" y="60564"/>
                    </a:cubicBezTo>
                    <a:cubicBezTo>
                      <a:pt x="0" y="55819"/>
                      <a:pt x="2990" y="54237"/>
                      <a:pt x="5780" y="54237"/>
                    </a:cubicBezTo>
                    <a:cubicBezTo>
                      <a:pt x="7176" y="54237"/>
                      <a:pt x="7176" y="54237"/>
                      <a:pt x="8571" y="54237"/>
                    </a:cubicBezTo>
                    <a:lnTo>
                      <a:pt x="8571" y="54237"/>
                    </a:lnTo>
                    <a:lnTo>
                      <a:pt x="8571" y="54237"/>
                    </a:lnTo>
                    <a:lnTo>
                      <a:pt x="8571" y="54237"/>
                    </a:lnTo>
                    <a:cubicBezTo>
                      <a:pt x="60598" y="78192"/>
                      <a:pt x="60598" y="78192"/>
                      <a:pt x="60598" y="78192"/>
                    </a:cubicBezTo>
                    <a:cubicBezTo>
                      <a:pt x="112823" y="54237"/>
                      <a:pt x="112823" y="54237"/>
                      <a:pt x="112823" y="54237"/>
                    </a:cubicBez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4219" y="54237"/>
                    </a:lnTo>
                    <a:cubicBezTo>
                      <a:pt x="118405" y="54237"/>
                      <a:pt x="119800" y="55819"/>
                      <a:pt x="119800" y="60564"/>
                    </a:cubicBezTo>
                    <a:cubicBezTo>
                      <a:pt x="119800" y="62146"/>
                      <a:pt x="118405" y="65310"/>
                      <a:pt x="117009" y="65310"/>
                    </a:cubicBezTo>
                    <a:close/>
                    <a:moveTo>
                      <a:pt x="117009" y="38192"/>
                    </a:moveTo>
                    <a:lnTo>
                      <a:pt x="117009" y="38192"/>
                    </a:lnTo>
                    <a:lnTo>
                      <a:pt x="117009" y="38192"/>
                    </a:lnTo>
                    <a:cubicBezTo>
                      <a:pt x="61993" y="63728"/>
                      <a:pt x="61993" y="63728"/>
                      <a:pt x="61993" y="63728"/>
                    </a:cubicBez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0598" y="63728"/>
                    </a:lnTo>
                    <a:cubicBezTo>
                      <a:pt x="59202" y="63728"/>
                      <a:pt x="59202" y="63728"/>
                      <a:pt x="57807" y="63728"/>
                    </a:cubicBezTo>
                    <a:lnTo>
                      <a:pt x="57807" y="63728"/>
                    </a:lnTo>
                    <a:lnTo>
                      <a:pt x="57807" y="63728"/>
                    </a:lnTo>
                    <a:lnTo>
                      <a:pt x="57807" y="63728"/>
                    </a:lnTo>
                    <a:cubicBezTo>
                      <a:pt x="2990" y="38192"/>
                      <a:pt x="2990" y="38192"/>
                      <a:pt x="2990" y="38192"/>
                    </a:cubicBezTo>
                    <a:lnTo>
                      <a:pt x="2990" y="38192"/>
                    </a:lnTo>
                    <a:cubicBezTo>
                      <a:pt x="1395" y="36610"/>
                      <a:pt x="0" y="35028"/>
                      <a:pt x="0" y="31864"/>
                    </a:cubicBezTo>
                    <a:cubicBezTo>
                      <a:pt x="0" y="30282"/>
                      <a:pt x="1395" y="27118"/>
                      <a:pt x="2990" y="27118"/>
                    </a:cubicBezTo>
                    <a:lnTo>
                      <a:pt x="2990" y="27118"/>
                    </a:lnTo>
                    <a:cubicBezTo>
                      <a:pt x="57807" y="1581"/>
                      <a:pt x="57807" y="1581"/>
                      <a:pt x="57807" y="1581"/>
                    </a:cubicBezTo>
                    <a:lnTo>
                      <a:pt x="57807" y="1581"/>
                    </a:lnTo>
                    <a:lnTo>
                      <a:pt x="57807" y="1581"/>
                    </a:lnTo>
                    <a:lnTo>
                      <a:pt x="57807" y="1581"/>
                    </a:lnTo>
                    <a:cubicBezTo>
                      <a:pt x="59202" y="0"/>
                      <a:pt x="59202" y="0"/>
                      <a:pt x="60598" y="0"/>
                    </a:cubicBezTo>
                    <a:cubicBezTo>
                      <a:pt x="60598" y="0"/>
                      <a:pt x="61993" y="0"/>
                      <a:pt x="61993" y="1581"/>
                    </a:cubicBezTo>
                    <a:lnTo>
                      <a:pt x="61993" y="1581"/>
                    </a:lnTo>
                    <a:lnTo>
                      <a:pt x="61993" y="1581"/>
                    </a:lnTo>
                    <a:lnTo>
                      <a:pt x="61993" y="1581"/>
                    </a:lnTo>
                    <a:cubicBezTo>
                      <a:pt x="117009" y="27118"/>
                      <a:pt x="117009" y="27118"/>
                      <a:pt x="117009" y="27118"/>
                    </a:cubicBezTo>
                    <a:lnTo>
                      <a:pt x="117009" y="27118"/>
                    </a:lnTo>
                    <a:cubicBezTo>
                      <a:pt x="118405" y="27118"/>
                      <a:pt x="119800" y="30282"/>
                      <a:pt x="119800" y="31864"/>
                    </a:cubicBezTo>
                    <a:cubicBezTo>
                      <a:pt x="119800" y="35028"/>
                      <a:pt x="118405" y="36610"/>
                      <a:pt x="117009" y="38192"/>
                    </a:cubicBezTo>
                    <a:close/>
                    <a:moveTo>
                      <a:pt x="5780" y="81355"/>
                    </a:moveTo>
                    <a:lnTo>
                      <a:pt x="5780" y="81355"/>
                    </a:lnTo>
                    <a:cubicBezTo>
                      <a:pt x="7176" y="81355"/>
                      <a:pt x="7176" y="81355"/>
                      <a:pt x="8571" y="81355"/>
                    </a:cubicBezTo>
                    <a:lnTo>
                      <a:pt x="8571" y="81355"/>
                    </a:lnTo>
                    <a:lnTo>
                      <a:pt x="8571" y="81355"/>
                    </a:lnTo>
                    <a:lnTo>
                      <a:pt x="8571" y="81355"/>
                    </a:lnTo>
                    <a:cubicBezTo>
                      <a:pt x="60598" y="106892"/>
                      <a:pt x="60598" y="106892"/>
                      <a:pt x="60598" y="106892"/>
                    </a:cubicBezTo>
                    <a:cubicBezTo>
                      <a:pt x="112823" y="81355"/>
                      <a:pt x="112823" y="81355"/>
                      <a:pt x="112823" y="81355"/>
                    </a:cubicBez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4219" y="81355"/>
                    </a:lnTo>
                    <a:cubicBezTo>
                      <a:pt x="118405" y="81355"/>
                      <a:pt x="119800" y="84519"/>
                      <a:pt x="119800" y="87683"/>
                    </a:cubicBezTo>
                    <a:cubicBezTo>
                      <a:pt x="119800" y="91073"/>
                      <a:pt x="118405" y="92655"/>
                      <a:pt x="117009" y="94237"/>
                    </a:cubicBezTo>
                    <a:lnTo>
                      <a:pt x="117009" y="94237"/>
                    </a:lnTo>
                    <a:cubicBezTo>
                      <a:pt x="61993" y="119774"/>
                      <a:pt x="61993" y="119774"/>
                      <a:pt x="61993" y="119774"/>
                    </a:cubicBez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0598" y="119774"/>
                    </a:lnTo>
                    <a:cubicBezTo>
                      <a:pt x="59202" y="119774"/>
                      <a:pt x="59202" y="119774"/>
                      <a:pt x="57807" y="119774"/>
                    </a:cubicBezTo>
                    <a:lnTo>
                      <a:pt x="57807" y="119774"/>
                    </a:lnTo>
                    <a:lnTo>
                      <a:pt x="57807" y="119774"/>
                    </a:lnTo>
                    <a:lnTo>
                      <a:pt x="57807" y="119774"/>
                    </a:lnTo>
                    <a:cubicBezTo>
                      <a:pt x="2990" y="94237"/>
                      <a:pt x="2990" y="94237"/>
                      <a:pt x="2990" y="94237"/>
                    </a:cubicBezTo>
                    <a:lnTo>
                      <a:pt x="2990" y="94237"/>
                    </a:lnTo>
                    <a:cubicBezTo>
                      <a:pt x="1395" y="92655"/>
                      <a:pt x="0" y="91073"/>
                      <a:pt x="0" y="87683"/>
                    </a:cubicBezTo>
                    <a:cubicBezTo>
                      <a:pt x="0" y="84519"/>
                      <a:pt x="2990" y="81355"/>
                      <a:pt x="5780" y="813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 defTabSz="914400"/>
                <a:endParaRPr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6994835" y="3253720"/>
              <a:ext cx="3674753" cy="667902"/>
              <a:chOff x="874713" y="3336911"/>
              <a:chExt cx="3674753" cy="66790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874713" y="3677812"/>
                <a:ext cx="3674753" cy="32700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 defTabSz="914400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域分为单域、域树、域林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4713" y="3336911"/>
                <a:ext cx="2241974" cy="39604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 defTabSz="914400">
                  <a:lnSpc>
                    <a:spcPct val="120000"/>
                  </a:lnSpc>
                </a:pPr>
                <a:r>
                  <a:rPr lang="zh-CN" altLang="en-US" sz="18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域的分类</a:t>
                </a: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1364583" y="4328809"/>
            <a:ext cx="4220836" cy="1185122"/>
            <a:chOff x="6448203" y="4442063"/>
            <a:chExt cx="4221385" cy="1184847"/>
          </a:xfrm>
        </p:grpSpPr>
        <p:grpSp>
          <p:nvGrpSpPr>
            <p:cNvPr id="32" name="组合 31"/>
            <p:cNvGrpSpPr/>
            <p:nvPr/>
          </p:nvGrpSpPr>
          <p:grpSpPr>
            <a:xfrm>
              <a:off x="6448203" y="4714424"/>
              <a:ext cx="415102" cy="415102"/>
              <a:chOff x="7493501" y="4676324"/>
              <a:chExt cx="415102" cy="415102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7493501" y="4676324"/>
                <a:ext cx="415102" cy="4151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任意多边形: 形状 24"/>
              <p:cNvSpPr/>
              <p:nvPr/>
            </p:nvSpPr>
            <p:spPr>
              <a:xfrm>
                <a:off x="7628714" y="4793395"/>
                <a:ext cx="139886" cy="1714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868" y="119800"/>
                    </a:moveTo>
                    <a:lnTo>
                      <a:pt x="112868" y="119800"/>
                    </a:lnTo>
                    <a:cubicBezTo>
                      <a:pt x="6885" y="119800"/>
                      <a:pt x="6885" y="119800"/>
                      <a:pt x="6885" y="119800"/>
                    </a:cubicBezTo>
                    <a:cubicBezTo>
                      <a:pt x="1721" y="119800"/>
                      <a:pt x="0" y="117004"/>
                      <a:pt x="0" y="114209"/>
                    </a:cubicBezTo>
                    <a:cubicBezTo>
                      <a:pt x="0" y="64891"/>
                      <a:pt x="0" y="64891"/>
                      <a:pt x="0" y="64891"/>
                    </a:cubicBezTo>
                    <a:cubicBezTo>
                      <a:pt x="0" y="62096"/>
                      <a:pt x="1721" y="59101"/>
                      <a:pt x="6885" y="59101"/>
                    </a:cubicBezTo>
                    <a:cubicBezTo>
                      <a:pt x="17213" y="59101"/>
                      <a:pt x="17213" y="59101"/>
                      <a:pt x="17213" y="59101"/>
                    </a:cubicBezTo>
                    <a:cubicBezTo>
                      <a:pt x="17213" y="33743"/>
                      <a:pt x="17213" y="33743"/>
                      <a:pt x="17213" y="33743"/>
                    </a:cubicBezTo>
                    <a:cubicBezTo>
                      <a:pt x="17213" y="13976"/>
                      <a:pt x="36393" y="0"/>
                      <a:pt x="59016" y="0"/>
                    </a:cubicBezTo>
                    <a:cubicBezTo>
                      <a:pt x="83360" y="0"/>
                      <a:pt x="100573" y="13976"/>
                      <a:pt x="100573" y="33743"/>
                    </a:cubicBezTo>
                    <a:cubicBezTo>
                      <a:pt x="100573" y="36539"/>
                      <a:pt x="98852" y="39534"/>
                      <a:pt x="93688" y="39534"/>
                    </a:cubicBezTo>
                    <a:cubicBezTo>
                      <a:pt x="90245" y="39534"/>
                      <a:pt x="86803" y="36539"/>
                      <a:pt x="86803" y="33743"/>
                    </a:cubicBezTo>
                    <a:cubicBezTo>
                      <a:pt x="86803" y="21164"/>
                      <a:pt x="74754" y="11181"/>
                      <a:pt x="59016" y="11181"/>
                    </a:cubicBezTo>
                    <a:cubicBezTo>
                      <a:pt x="43278" y="11181"/>
                      <a:pt x="31229" y="21164"/>
                      <a:pt x="31229" y="33743"/>
                    </a:cubicBezTo>
                    <a:cubicBezTo>
                      <a:pt x="31229" y="59101"/>
                      <a:pt x="31229" y="59101"/>
                      <a:pt x="31229" y="59101"/>
                    </a:cubicBezTo>
                    <a:cubicBezTo>
                      <a:pt x="86803" y="59101"/>
                      <a:pt x="86803" y="59101"/>
                      <a:pt x="86803" y="59101"/>
                    </a:cubicBezTo>
                    <a:cubicBezTo>
                      <a:pt x="100573" y="59101"/>
                      <a:pt x="100573" y="59101"/>
                      <a:pt x="100573" y="59101"/>
                    </a:cubicBezTo>
                    <a:cubicBezTo>
                      <a:pt x="112868" y="59101"/>
                      <a:pt x="112868" y="59101"/>
                      <a:pt x="112868" y="59101"/>
                    </a:cubicBezTo>
                    <a:cubicBezTo>
                      <a:pt x="116311" y="59101"/>
                      <a:pt x="119754" y="62096"/>
                      <a:pt x="119754" y="64891"/>
                    </a:cubicBezTo>
                    <a:cubicBezTo>
                      <a:pt x="119754" y="114209"/>
                      <a:pt x="119754" y="114209"/>
                      <a:pt x="119754" y="114209"/>
                    </a:cubicBezTo>
                    <a:cubicBezTo>
                      <a:pt x="119754" y="117004"/>
                      <a:pt x="116311" y="119800"/>
                      <a:pt x="112868" y="119800"/>
                    </a:cubicBezTo>
                    <a:close/>
                    <a:moveTo>
                      <a:pt x="59016" y="70482"/>
                    </a:moveTo>
                    <a:lnTo>
                      <a:pt x="59016" y="70482"/>
                    </a:lnTo>
                    <a:cubicBezTo>
                      <a:pt x="52131" y="70482"/>
                      <a:pt x="45000" y="76073"/>
                      <a:pt x="45000" y="81863"/>
                    </a:cubicBezTo>
                    <a:cubicBezTo>
                      <a:pt x="45000" y="86056"/>
                      <a:pt x="48688" y="90249"/>
                      <a:pt x="52131" y="91647"/>
                    </a:cubicBezTo>
                    <a:cubicBezTo>
                      <a:pt x="52131" y="103028"/>
                      <a:pt x="52131" y="103028"/>
                      <a:pt x="52131" y="103028"/>
                    </a:cubicBezTo>
                    <a:cubicBezTo>
                      <a:pt x="52131" y="105823"/>
                      <a:pt x="55573" y="108618"/>
                      <a:pt x="59016" y="108618"/>
                    </a:cubicBezTo>
                    <a:cubicBezTo>
                      <a:pt x="64180" y="108618"/>
                      <a:pt x="65901" y="105823"/>
                      <a:pt x="65901" y="103028"/>
                    </a:cubicBezTo>
                    <a:cubicBezTo>
                      <a:pt x="65901" y="91647"/>
                      <a:pt x="65901" y="91647"/>
                      <a:pt x="65901" y="91647"/>
                    </a:cubicBezTo>
                    <a:cubicBezTo>
                      <a:pt x="71065" y="90249"/>
                      <a:pt x="72786" y="86056"/>
                      <a:pt x="72786" y="81863"/>
                    </a:cubicBezTo>
                    <a:cubicBezTo>
                      <a:pt x="72786" y="76073"/>
                      <a:pt x="67622" y="70482"/>
                      <a:pt x="59016" y="704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 defTabSz="914400"/>
                <a:endParaRPr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994835" y="4442063"/>
              <a:ext cx="3674753" cy="1184847"/>
              <a:chOff x="874713" y="3336911"/>
              <a:chExt cx="3674753" cy="1184847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874713" y="3677812"/>
                <a:ext cx="3674753" cy="84394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 defTabSz="914400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域信任是为了解决多域情况下跨域资源共享问题，简单来说，两个域之间拥有信任关系才可以进行资源互换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874713" y="3336911"/>
                <a:ext cx="2241974" cy="39604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 defTabSz="914400">
                  <a:lnSpc>
                    <a:spcPct val="120000"/>
                  </a:lnSpc>
                </a:pPr>
                <a:r>
                  <a:rPr lang="zh-CN" altLang="en-US" sz="18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域信任关系</a:t>
                </a: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190" y="1806730"/>
            <a:ext cx="5596568" cy="3459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889f072c-72d8-494a-bc60-0a412885ffb5"/>
          <p:cNvGrpSpPr>
            <a:grpSpLocks noChangeAspect="1"/>
          </p:cNvGrpSpPr>
          <p:nvPr/>
        </p:nvGrpSpPr>
        <p:grpSpPr>
          <a:xfrm>
            <a:off x="3475002" y="2205658"/>
            <a:ext cx="9269652" cy="2701512"/>
            <a:chOff x="259114" y="2222691"/>
            <a:chExt cx="9270859" cy="2700887"/>
          </a:xfrm>
        </p:grpSpPr>
        <p:sp>
          <p:nvSpPr>
            <p:cNvPr id="5" name="任意多边形: 形状 72"/>
            <p:cNvSpPr/>
            <p:nvPr/>
          </p:nvSpPr>
          <p:spPr bwMode="auto">
            <a:xfrm>
              <a:off x="2284145" y="2222691"/>
              <a:ext cx="179973" cy="179973"/>
            </a:xfrm>
            <a:custGeom>
              <a:avLst/>
              <a:gdLst>
                <a:gd name="connsiteX0" fmla="*/ 221853 w 338138"/>
                <a:gd name="connsiteY0" fmla="*/ 169862 h 338138"/>
                <a:gd name="connsiteX1" fmla="*/ 243284 w 338138"/>
                <a:gd name="connsiteY1" fmla="*/ 169862 h 338138"/>
                <a:gd name="connsiteX2" fmla="*/ 254000 w 338138"/>
                <a:gd name="connsiteY2" fmla="*/ 180379 h 338138"/>
                <a:gd name="connsiteX3" fmla="*/ 254000 w 338138"/>
                <a:gd name="connsiteY3" fmla="*/ 243483 h 338138"/>
                <a:gd name="connsiteX4" fmla="*/ 243284 w 338138"/>
                <a:gd name="connsiteY4" fmla="*/ 254000 h 338138"/>
                <a:gd name="connsiteX5" fmla="*/ 221853 w 338138"/>
                <a:gd name="connsiteY5" fmla="*/ 254000 h 338138"/>
                <a:gd name="connsiteX6" fmla="*/ 211137 w 338138"/>
                <a:gd name="connsiteY6" fmla="*/ 243483 h 338138"/>
                <a:gd name="connsiteX7" fmla="*/ 211137 w 338138"/>
                <a:gd name="connsiteY7" fmla="*/ 180379 h 338138"/>
                <a:gd name="connsiteX8" fmla="*/ 221853 w 338138"/>
                <a:gd name="connsiteY8" fmla="*/ 169862 h 338138"/>
                <a:gd name="connsiteX9" fmla="*/ 94853 w 338138"/>
                <a:gd name="connsiteY9" fmla="*/ 127000 h 338138"/>
                <a:gd name="connsiteX10" fmla="*/ 116284 w 338138"/>
                <a:gd name="connsiteY10" fmla="*/ 127000 h 338138"/>
                <a:gd name="connsiteX11" fmla="*/ 127000 w 338138"/>
                <a:gd name="connsiteY11" fmla="*/ 137583 h 338138"/>
                <a:gd name="connsiteX12" fmla="*/ 127000 w 338138"/>
                <a:gd name="connsiteY12" fmla="*/ 243417 h 338138"/>
                <a:gd name="connsiteX13" fmla="*/ 116284 w 338138"/>
                <a:gd name="connsiteY13" fmla="*/ 254000 h 338138"/>
                <a:gd name="connsiteX14" fmla="*/ 94853 w 338138"/>
                <a:gd name="connsiteY14" fmla="*/ 254000 h 338138"/>
                <a:gd name="connsiteX15" fmla="*/ 84137 w 338138"/>
                <a:gd name="connsiteY15" fmla="*/ 243417 h 338138"/>
                <a:gd name="connsiteX16" fmla="*/ 84137 w 338138"/>
                <a:gd name="connsiteY16" fmla="*/ 137583 h 338138"/>
                <a:gd name="connsiteX17" fmla="*/ 94853 w 338138"/>
                <a:gd name="connsiteY17" fmla="*/ 127000 h 338138"/>
                <a:gd name="connsiteX18" fmla="*/ 285353 w 338138"/>
                <a:gd name="connsiteY18" fmla="*/ 85725 h 338138"/>
                <a:gd name="connsiteX19" fmla="*/ 306784 w 338138"/>
                <a:gd name="connsiteY19" fmla="*/ 85725 h 338138"/>
                <a:gd name="connsiteX20" fmla="*/ 317500 w 338138"/>
                <a:gd name="connsiteY20" fmla="*/ 96242 h 338138"/>
                <a:gd name="connsiteX21" fmla="*/ 317500 w 338138"/>
                <a:gd name="connsiteY21" fmla="*/ 243483 h 338138"/>
                <a:gd name="connsiteX22" fmla="*/ 306784 w 338138"/>
                <a:gd name="connsiteY22" fmla="*/ 254000 h 338138"/>
                <a:gd name="connsiteX23" fmla="*/ 285353 w 338138"/>
                <a:gd name="connsiteY23" fmla="*/ 254000 h 338138"/>
                <a:gd name="connsiteX24" fmla="*/ 274637 w 338138"/>
                <a:gd name="connsiteY24" fmla="*/ 243483 h 338138"/>
                <a:gd name="connsiteX25" fmla="*/ 274637 w 338138"/>
                <a:gd name="connsiteY25" fmla="*/ 96242 h 338138"/>
                <a:gd name="connsiteX26" fmla="*/ 285353 w 338138"/>
                <a:gd name="connsiteY26" fmla="*/ 85725 h 338138"/>
                <a:gd name="connsiteX27" fmla="*/ 158353 w 338138"/>
                <a:gd name="connsiteY27" fmla="*/ 42862 h 338138"/>
                <a:gd name="connsiteX28" fmla="*/ 179784 w 338138"/>
                <a:gd name="connsiteY28" fmla="*/ 42862 h 338138"/>
                <a:gd name="connsiteX29" fmla="*/ 190500 w 338138"/>
                <a:gd name="connsiteY29" fmla="*/ 53419 h 338138"/>
                <a:gd name="connsiteX30" fmla="*/ 190500 w 338138"/>
                <a:gd name="connsiteY30" fmla="*/ 243443 h 338138"/>
                <a:gd name="connsiteX31" fmla="*/ 179784 w 338138"/>
                <a:gd name="connsiteY31" fmla="*/ 254000 h 338138"/>
                <a:gd name="connsiteX32" fmla="*/ 158353 w 338138"/>
                <a:gd name="connsiteY32" fmla="*/ 254000 h 338138"/>
                <a:gd name="connsiteX33" fmla="*/ 147637 w 338138"/>
                <a:gd name="connsiteY33" fmla="*/ 243443 h 338138"/>
                <a:gd name="connsiteX34" fmla="*/ 147637 w 338138"/>
                <a:gd name="connsiteY34" fmla="*/ 53419 h 338138"/>
                <a:gd name="connsiteX35" fmla="*/ 158353 w 338138"/>
                <a:gd name="connsiteY35" fmla="*/ 42862 h 338138"/>
                <a:gd name="connsiteX36" fmla="*/ 0 w 338138"/>
                <a:gd name="connsiteY36" fmla="*/ 0 h 338138"/>
                <a:gd name="connsiteX37" fmla="*/ 42267 w 338138"/>
                <a:gd name="connsiteY37" fmla="*/ 0 h 338138"/>
                <a:gd name="connsiteX38" fmla="*/ 42267 w 338138"/>
                <a:gd name="connsiteY38" fmla="*/ 295871 h 338138"/>
                <a:gd name="connsiteX39" fmla="*/ 338138 w 338138"/>
                <a:gd name="connsiteY39" fmla="*/ 295871 h 338138"/>
                <a:gd name="connsiteX40" fmla="*/ 338138 w 338138"/>
                <a:gd name="connsiteY40" fmla="*/ 338138 h 338138"/>
                <a:gd name="connsiteX41" fmla="*/ 21133 w 338138"/>
                <a:gd name="connsiteY41" fmla="*/ 338138 h 338138"/>
                <a:gd name="connsiteX42" fmla="*/ 0 w 338138"/>
                <a:gd name="connsiteY42" fmla="*/ 317005 h 338138"/>
                <a:gd name="connsiteX43" fmla="*/ 0 w 338138"/>
                <a:gd name="connsiteY43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8138" h="338138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任意多边形: 形状 157"/>
            <p:cNvSpPr/>
            <p:nvPr/>
          </p:nvSpPr>
          <p:spPr bwMode="auto">
            <a:xfrm>
              <a:off x="5118625" y="2226858"/>
              <a:ext cx="179973" cy="171639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任意多边形: 形状 158"/>
            <p:cNvSpPr/>
            <p:nvPr/>
          </p:nvSpPr>
          <p:spPr bwMode="auto">
            <a:xfrm>
              <a:off x="7951912" y="2222691"/>
              <a:ext cx="172789" cy="179973"/>
            </a:xfrm>
            <a:custGeom>
              <a:avLst/>
              <a:gdLst>
                <a:gd name="connsiteX0" fmla="*/ 582177 w 584267"/>
                <a:gd name="connsiteY0" fmla="*/ 293917 h 608556"/>
                <a:gd name="connsiteX1" fmla="*/ 583869 w 584267"/>
                <a:gd name="connsiteY1" fmla="*/ 302971 h 608556"/>
                <a:gd name="connsiteX2" fmla="*/ 279094 w 584267"/>
                <a:gd name="connsiteY2" fmla="*/ 594692 h 608556"/>
                <a:gd name="connsiteX3" fmla="*/ 274201 w 584267"/>
                <a:gd name="connsiteY3" fmla="*/ 594173 h 608556"/>
                <a:gd name="connsiteX4" fmla="*/ 481444 w 584267"/>
                <a:gd name="connsiteY4" fmla="*/ 395362 h 608556"/>
                <a:gd name="connsiteX5" fmla="*/ 482901 w 584267"/>
                <a:gd name="connsiteY5" fmla="*/ 382579 h 608556"/>
                <a:gd name="connsiteX6" fmla="*/ 473950 w 584267"/>
                <a:gd name="connsiteY6" fmla="*/ 392556 h 608556"/>
                <a:gd name="connsiteX7" fmla="*/ 261711 w 584267"/>
                <a:gd name="connsiteY7" fmla="*/ 583988 h 608556"/>
                <a:gd name="connsiteX8" fmla="*/ 259837 w 584267"/>
                <a:gd name="connsiteY8" fmla="*/ 575778 h 608556"/>
                <a:gd name="connsiteX9" fmla="*/ 259837 w 584267"/>
                <a:gd name="connsiteY9" fmla="*/ 464577 h 608556"/>
                <a:gd name="connsiteX10" fmla="*/ 267019 w 584267"/>
                <a:gd name="connsiteY10" fmla="*/ 427579 h 608556"/>
                <a:gd name="connsiteX11" fmla="*/ 360492 w 584267"/>
                <a:gd name="connsiteY11" fmla="*/ 347971 h 608556"/>
                <a:gd name="connsiteX12" fmla="*/ 572210 w 584267"/>
                <a:gd name="connsiteY12" fmla="*/ 296632 h 608556"/>
                <a:gd name="connsiteX13" fmla="*/ 582177 w 584267"/>
                <a:gd name="connsiteY13" fmla="*/ 293917 h 608556"/>
                <a:gd name="connsiteX14" fmla="*/ 274656 w 584267"/>
                <a:gd name="connsiteY14" fmla="*/ 289106 h 608556"/>
                <a:gd name="connsiteX15" fmla="*/ 323064 w 584267"/>
                <a:gd name="connsiteY15" fmla="*/ 289106 h 608556"/>
                <a:gd name="connsiteX16" fmla="*/ 323064 w 584267"/>
                <a:gd name="connsiteY16" fmla="*/ 331845 h 608556"/>
                <a:gd name="connsiteX17" fmla="*/ 274656 w 584267"/>
                <a:gd name="connsiteY17" fmla="*/ 367928 h 608556"/>
                <a:gd name="connsiteX18" fmla="*/ 207690 w 584267"/>
                <a:gd name="connsiteY18" fmla="*/ 289106 h 608556"/>
                <a:gd name="connsiteX19" fmla="*/ 256098 w 584267"/>
                <a:gd name="connsiteY19" fmla="*/ 289106 h 608556"/>
                <a:gd name="connsiteX20" fmla="*/ 256098 w 584267"/>
                <a:gd name="connsiteY20" fmla="*/ 390148 h 608556"/>
                <a:gd name="connsiteX21" fmla="*/ 251413 w 584267"/>
                <a:gd name="connsiteY21" fmla="*/ 397424 h 608556"/>
                <a:gd name="connsiteX22" fmla="*/ 244230 w 584267"/>
                <a:gd name="connsiteY22" fmla="*/ 397424 h 608556"/>
                <a:gd name="connsiteX23" fmla="*/ 207690 w 584267"/>
                <a:gd name="connsiteY23" fmla="*/ 354388 h 608556"/>
                <a:gd name="connsiteX24" fmla="*/ 32007 w 584267"/>
                <a:gd name="connsiteY24" fmla="*/ 259919 h 608556"/>
                <a:gd name="connsiteX25" fmla="*/ 41076 w 584267"/>
                <a:gd name="connsiteY25" fmla="*/ 266907 h 608556"/>
                <a:gd name="connsiteX26" fmla="*/ 137781 w 584267"/>
                <a:gd name="connsiteY26" fmla="*/ 344838 h 608556"/>
                <a:gd name="connsiteX27" fmla="*/ 240315 w 584267"/>
                <a:gd name="connsiteY27" fmla="*/ 447188 h 608556"/>
                <a:gd name="connsiteX28" fmla="*/ 245936 w 584267"/>
                <a:gd name="connsiteY28" fmla="*/ 484802 h 608556"/>
                <a:gd name="connsiteX29" fmla="*/ 245936 w 584267"/>
                <a:gd name="connsiteY29" fmla="*/ 592762 h 608556"/>
                <a:gd name="connsiteX30" fmla="*/ 243854 w 584267"/>
                <a:gd name="connsiteY30" fmla="*/ 601075 h 608556"/>
                <a:gd name="connsiteX31" fmla="*/ 64914 w 584267"/>
                <a:gd name="connsiteY31" fmla="*/ 379959 h 608556"/>
                <a:gd name="connsiteX32" fmla="*/ 58668 w 584267"/>
                <a:gd name="connsiteY32" fmla="*/ 368322 h 608556"/>
                <a:gd name="connsiteX33" fmla="*/ 57523 w 584267"/>
                <a:gd name="connsiteY33" fmla="*/ 381102 h 608556"/>
                <a:gd name="connsiteX34" fmla="*/ 225637 w 584267"/>
                <a:gd name="connsiteY34" fmla="*/ 608556 h 608556"/>
                <a:gd name="connsiteX35" fmla="*/ 32852 w 584267"/>
                <a:gd name="connsiteY35" fmla="*/ 465579 h 608556"/>
                <a:gd name="connsiteX36" fmla="*/ 24108 w 584267"/>
                <a:gd name="connsiteY36" fmla="*/ 266803 h 608556"/>
                <a:gd name="connsiteX37" fmla="*/ 32007 w 584267"/>
                <a:gd name="connsiteY37" fmla="*/ 259919 h 608556"/>
                <a:gd name="connsiteX38" fmla="*/ 274656 w 584267"/>
                <a:gd name="connsiteY38" fmla="*/ 196948 h 608556"/>
                <a:gd name="connsiteX39" fmla="*/ 276946 w 584267"/>
                <a:gd name="connsiteY39" fmla="*/ 196948 h 608556"/>
                <a:gd name="connsiteX40" fmla="*/ 323064 w 584267"/>
                <a:gd name="connsiteY40" fmla="*/ 243106 h 608556"/>
                <a:gd name="connsiteX41" fmla="*/ 323064 w 584267"/>
                <a:gd name="connsiteY41" fmla="*/ 270759 h 608556"/>
                <a:gd name="connsiteX42" fmla="*/ 274656 w 584267"/>
                <a:gd name="connsiteY42" fmla="*/ 270759 h 608556"/>
                <a:gd name="connsiteX43" fmla="*/ 253808 w 584267"/>
                <a:gd name="connsiteY43" fmla="*/ 196948 h 608556"/>
                <a:gd name="connsiteX44" fmla="*/ 256098 w 584267"/>
                <a:gd name="connsiteY44" fmla="*/ 196948 h 608556"/>
                <a:gd name="connsiteX45" fmla="*/ 256098 w 584267"/>
                <a:gd name="connsiteY45" fmla="*/ 270759 h 608556"/>
                <a:gd name="connsiteX46" fmla="*/ 207690 w 584267"/>
                <a:gd name="connsiteY46" fmla="*/ 270759 h 608556"/>
                <a:gd name="connsiteX47" fmla="*/ 207690 w 584267"/>
                <a:gd name="connsiteY47" fmla="*/ 243106 h 608556"/>
                <a:gd name="connsiteX48" fmla="*/ 253808 w 584267"/>
                <a:gd name="connsiteY48" fmla="*/ 196948 h 608556"/>
                <a:gd name="connsiteX49" fmla="*/ 267670 w 584267"/>
                <a:gd name="connsiteY49" fmla="*/ 0 h 608556"/>
                <a:gd name="connsiteX50" fmla="*/ 312522 w 584267"/>
                <a:gd name="connsiteY50" fmla="*/ 15795 h 608556"/>
                <a:gd name="connsiteX51" fmla="*/ 445310 w 584267"/>
                <a:gd name="connsiteY51" fmla="*/ 125946 h 608556"/>
                <a:gd name="connsiteX52" fmla="*/ 479860 w 584267"/>
                <a:gd name="connsiteY52" fmla="*/ 199622 h 608556"/>
                <a:gd name="connsiteX53" fmla="*/ 479860 w 584267"/>
                <a:gd name="connsiteY53" fmla="*/ 283378 h 608556"/>
                <a:gd name="connsiteX54" fmla="*/ 406077 w 584267"/>
                <a:gd name="connsiteY54" fmla="*/ 296992 h 608556"/>
                <a:gd name="connsiteX55" fmla="*/ 406077 w 584267"/>
                <a:gd name="connsiteY55" fmla="*/ 199622 h 608556"/>
                <a:gd name="connsiteX56" fmla="*/ 398064 w 584267"/>
                <a:gd name="connsiteY56" fmla="*/ 182580 h 608556"/>
                <a:gd name="connsiteX57" fmla="*/ 267670 w 584267"/>
                <a:gd name="connsiteY57" fmla="*/ 74403 h 608556"/>
                <a:gd name="connsiteX58" fmla="*/ 137276 w 584267"/>
                <a:gd name="connsiteY58" fmla="*/ 182580 h 608556"/>
                <a:gd name="connsiteX59" fmla="*/ 129263 w 584267"/>
                <a:gd name="connsiteY59" fmla="*/ 199622 h 608556"/>
                <a:gd name="connsiteX60" fmla="*/ 129263 w 584267"/>
                <a:gd name="connsiteY60" fmla="*/ 307383 h 608556"/>
                <a:gd name="connsiteX61" fmla="*/ 55480 w 584267"/>
                <a:gd name="connsiteY61" fmla="*/ 245657 h 608556"/>
                <a:gd name="connsiteX62" fmla="*/ 55480 w 584267"/>
                <a:gd name="connsiteY62" fmla="*/ 199622 h 608556"/>
                <a:gd name="connsiteX63" fmla="*/ 90134 w 584267"/>
                <a:gd name="connsiteY63" fmla="*/ 125946 h 608556"/>
                <a:gd name="connsiteX64" fmla="*/ 222818 w 584267"/>
                <a:gd name="connsiteY64" fmla="*/ 15795 h 608556"/>
                <a:gd name="connsiteX65" fmla="*/ 267670 w 584267"/>
                <a:gd name="connsiteY6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4267" h="608556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任意多边形: 形状 159"/>
            <p:cNvSpPr/>
            <p:nvPr/>
          </p:nvSpPr>
          <p:spPr bwMode="auto">
            <a:xfrm>
              <a:off x="884700" y="4720077"/>
              <a:ext cx="158733" cy="179973"/>
            </a:xfrm>
            <a:custGeom>
              <a:avLst/>
              <a:gdLst>
                <a:gd name="T0" fmla="*/ 2125 w 2288"/>
                <a:gd name="T1" fmla="*/ 924 h 2598"/>
                <a:gd name="T2" fmla="*/ 1863 w 2288"/>
                <a:gd name="T3" fmla="*/ 1258 h 2598"/>
                <a:gd name="T4" fmla="*/ 1848 w 2288"/>
                <a:gd name="T5" fmla="*/ 1586 h 2598"/>
                <a:gd name="T6" fmla="*/ 1899 w 2288"/>
                <a:gd name="T7" fmla="*/ 1716 h 2598"/>
                <a:gd name="T8" fmla="*/ 1211 w 2288"/>
                <a:gd name="T9" fmla="*/ 2079 h 2598"/>
                <a:gd name="T10" fmla="*/ 1176 w 2288"/>
                <a:gd name="T11" fmla="*/ 2038 h 2598"/>
                <a:gd name="T12" fmla="*/ 1200 w 2288"/>
                <a:gd name="T13" fmla="*/ 965 h 2598"/>
                <a:gd name="T14" fmla="*/ 1409 w 2288"/>
                <a:gd name="T15" fmla="*/ 1012 h 2598"/>
                <a:gd name="T16" fmla="*/ 1522 w 2288"/>
                <a:gd name="T17" fmla="*/ 978 h 2598"/>
                <a:gd name="T18" fmla="*/ 1526 w 2288"/>
                <a:gd name="T19" fmla="*/ 847 h 2598"/>
                <a:gd name="T20" fmla="*/ 1387 w 2288"/>
                <a:gd name="T21" fmla="*/ 828 h 2598"/>
                <a:gd name="T22" fmla="*/ 1193 w 2288"/>
                <a:gd name="T23" fmla="*/ 584 h 2598"/>
                <a:gd name="T24" fmla="*/ 1375 w 2288"/>
                <a:gd name="T25" fmla="*/ 124 h 2598"/>
                <a:gd name="T26" fmla="*/ 1109 w 2288"/>
                <a:gd name="T27" fmla="*/ 37 h 2598"/>
                <a:gd name="T28" fmla="*/ 1013 w 2288"/>
                <a:gd name="T29" fmla="*/ 570 h 2598"/>
                <a:gd name="T30" fmla="*/ 1056 w 2288"/>
                <a:gd name="T31" fmla="*/ 808 h 2598"/>
                <a:gd name="T32" fmla="*/ 891 w 2288"/>
                <a:gd name="T33" fmla="*/ 784 h 2598"/>
                <a:gd name="T34" fmla="*/ 748 w 2288"/>
                <a:gd name="T35" fmla="*/ 921 h 2598"/>
                <a:gd name="T36" fmla="*/ 899 w 2288"/>
                <a:gd name="T37" fmla="*/ 946 h 2598"/>
                <a:gd name="T38" fmla="*/ 1024 w 2288"/>
                <a:gd name="T39" fmla="*/ 1479 h 2598"/>
                <a:gd name="T40" fmla="*/ 1022 w 2288"/>
                <a:gd name="T41" fmla="*/ 2081 h 2598"/>
                <a:gd name="T42" fmla="*/ 434 w 2288"/>
                <a:gd name="T43" fmla="*/ 1569 h 2598"/>
                <a:gd name="T44" fmla="*/ 395 w 2288"/>
                <a:gd name="T45" fmla="*/ 1470 h 2598"/>
                <a:gd name="T46" fmla="*/ 88 w 2288"/>
                <a:gd name="T47" fmla="*/ 1148 h 2598"/>
                <a:gd name="T48" fmla="*/ 101 w 2288"/>
                <a:gd name="T49" fmla="*/ 1658 h 2598"/>
                <a:gd name="T50" fmla="*/ 906 w 2288"/>
                <a:gd name="T51" fmla="*/ 2228 h 2598"/>
                <a:gd name="T52" fmla="*/ 1177 w 2288"/>
                <a:gd name="T53" fmla="*/ 2500 h 2598"/>
                <a:gd name="T54" fmla="*/ 1223 w 2288"/>
                <a:gd name="T55" fmla="*/ 2405 h 2598"/>
                <a:gd name="T56" fmla="*/ 1273 w 2288"/>
                <a:gd name="T57" fmla="*/ 2328 h 2598"/>
                <a:gd name="T58" fmla="*/ 1280 w 2288"/>
                <a:gd name="T59" fmla="*/ 2234 h 2598"/>
                <a:gd name="T60" fmla="*/ 2094 w 2288"/>
                <a:gd name="T61" fmla="*/ 1624 h 2598"/>
                <a:gd name="T62" fmla="*/ 2274 w 2288"/>
                <a:gd name="T63" fmla="*/ 1517 h 2598"/>
                <a:gd name="T64" fmla="*/ 1065 w 2288"/>
                <a:gd name="T65" fmla="*/ 420 h 2598"/>
                <a:gd name="T66" fmla="*/ 1131 w 2288"/>
                <a:gd name="T67" fmla="*/ 148 h 2598"/>
                <a:gd name="T68" fmla="*/ 1165 w 2288"/>
                <a:gd name="T69" fmla="*/ 430 h 2598"/>
                <a:gd name="T70" fmla="*/ 1065 w 2288"/>
                <a:gd name="T71" fmla="*/ 420 h 2598"/>
                <a:gd name="T72" fmla="*/ 1040 w 2288"/>
                <a:gd name="T73" fmla="*/ 2287 h 2598"/>
                <a:gd name="T74" fmla="*/ 1032 w 2288"/>
                <a:gd name="T75" fmla="*/ 2241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88" h="2598">
                  <a:moveTo>
                    <a:pt x="2281" y="1465"/>
                  </a:moveTo>
                  <a:cubicBezTo>
                    <a:pt x="2220" y="1286"/>
                    <a:pt x="2159" y="1111"/>
                    <a:pt x="2125" y="924"/>
                  </a:cubicBezTo>
                  <a:cubicBezTo>
                    <a:pt x="2112" y="850"/>
                    <a:pt x="2015" y="868"/>
                    <a:pt x="1992" y="924"/>
                  </a:cubicBezTo>
                  <a:cubicBezTo>
                    <a:pt x="1948" y="1035"/>
                    <a:pt x="1904" y="1146"/>
                    <a:pt x="1863" y="1258"/>
                  </a:cubicBezTo>
                  <a:cubicBezTo>
                    <a:pt x="1840" y="1319"/>
                    <a:pt x="1790" y="1411"/>
                    <a:pt x="1809" y="1480"/>
                  </a:cubicBezTo>
                  <a:cubicBezTo>
                    <a:pt x="1783" y="1516"/>
                    <a:pt x="1783" y="1565"/>
                    <a:pt x="1848" y="1586"/>
                  </a:cubicBezTo>
                  <a:cubicBezTo>
                    <a:pt x="1878" y="1596"/>
                    <a:pt x="1908" y="1602"/>
                    <a:pt x="1938" y="1607"/>
                  </a:cubicBezTo>
                  <a:cubicBezTo>
                    <a:pt x="1927" y="1644"/>
                    <a:pt x="1916" y="1681"/>
                    <a:pt x="1899" y="1716"/>
                  </a:cubicBezTo>
                  <a:cubicBezTo>
                    <a:pt x="1861" y="1789"/>
                    <a:pt x="1799" y="1850"/>
                    <a:pt x="1734" y="1899"/>
                  </a:cubicBezTo>
                  <a:cubicBezTo>
                    <a:pt x="1586" y="2012"/>
                    <a:pt x="1393" y="2062"/>
                    <a:pt x="1211" y="2079"/>
                  </a:cubicBezTo>
                  <a:cubicBezTo>
                    <a:pt x="1201" y="2080"/>
                    <a:pt x="1190" y="2080"/>
                    <a:pt x="1180" y="2081"/>
                  </a:cubicBezTo>
                  <a:cubicBezTo>
                    <a:pt x="1178" y="2066"/>
                    <a:pt x="1177" y="2052"/>
                    <a:pt x="1176" y="2038"/>
                  </a:cubicBezTo>
                  <a:cubicBezTo>
                    <a:pt x="1167" y="1852"/>
                    <a:pt x="1173" y="1665"/>
                    <a:pt x="1178" y="1479"/>
                  </a:cubicBezTo>
                  <a:cubicBezTo>
                    <a:pt x="1183" y="1309"/>
                    <a:pt x="1195" y="1137"/>
                    <a:pt x="1200" y="965"/>
                  </a:cubicBezTo>
                  <a:cubicBezTo>
                    <a:pt x="1262" y="972"/>
                    <a:pt x="1326" y="981"/>
                    <a:pt x="1388" y="979"/>
                  </a:cubicBezTo>
                  <a:cubicBezTo>
                    <a:pt x="1391" y="992"/>
                    <a:pt x="1399" y="1003"/>
                    <a:pt x="1409" y="1012"/>
                  </a:cubicBezTo>
                  <a:cubicBezTo>
                    <a:pt x="1434" y="1041"/>
                    <a:pt x="1476" y="1041"/>
                    <a:pt x="1501" y="1012"/>
                  </a:cubicBezTo>
                  <a:cubicBezTo>
                    <a:pt x="1511" y="1003"/>
                    <a:pt x="1519" y="991"/>
                    <a:pt x="1522" y="978"/>
                  </a:cubicBezTo>
                  <a:cubicBezTo>
                    <a:pt x="1528" y="956"/>
                    <a:pt x="1526" y="931"/>
                    <a:pt x="1526" y="908"/>
                  </a:cubicBezTo>
                  <a:lnTo>
                    <a:pt x="1526" y="847"/>
                  </a:lnTo>
                  <a:cubicBezTo>
                    <a:pt x="1526" y="809"/>
                    <a:pt x="1493" y="776"/>
                    <a:pt x="1455" y="776"/>
                  </a:cubicBezTo>
                  <a:cubicBezTo>
                    <a:pt x="1423" y="776"/>
                    <a:pt x="1395" y="799"/>
                    <a:pt x="1387" y="828"/>
                  </a:cubicBezTo>
                  <a:cubicBezTo>
                    <a:pt x="1327" y="813"/>
                    <a:pt x="1264" y="812"/>
                    <a:pt x="1202" y="810"/>
                  </a:cubicBezTo>
                  <a:cubicBezTo>
                    <a:pt x="1202" y="735"/>
                    <a:pt x="1199" y="659"/>
                    <a:pt x="1193" y="584"/>
                  </a:cubicBezTo>
                  <a:cubicBezTo>
                    <a:pt x="1297" y="558"/>
                    <a:pt x="1391" y="480"/>
                    <a:pt x="1431" y="385"/>
                  </a:cubicBezTo>
                  <a:cubicBezTo>
                    <a:pt x="1470" y="292"/>
                    <a:pt x="1441" y="197"/>
                    <a:pt x="1375" y="124"/>
                  </a:cubicBezTo>
                  <a:cubicBezTo>
                    <a:pt x="1315" y="57"/>
                    <a:pt x="1196" y="0"/>
                    <a:pt x="1109" y="37"/>
                  </a:cubicBezTo>
                  <a:cubicBezTo>
                    <a:pt x="1109" y="37"/>
                    <a:pt x="1109" y="37"/>
                    <a:pt x="1109" y="37"/>
                  </a:cubicBezTo>
                  <a:cubicBezTo>
                    <a:pt x="988" y="48"/>
                    <a:pt x="885" y="127"/>
                    <a:pt x="860" y="255"/>
                  </a:cubicBezTo>
                  <a:cubicBezTo>
                    <a:pt x="837" y="376"/>
                    <a:pt x="900" y="516"/>
                    <a:pt x="1013" y="570"/>
                  </a:cubicBezTo>
                  <a:cubicBezTo>
                    <a:pt x="1033" y="580"/>
                    <a:pt x="1055" y="586"/>
                    <a:pt x="1077" y="590"/>
                  </a:cubicBezTo>
                  <a:cubicBezTo>
                    <a:pt x="1068" y="662"/>
                    <a:pt x="1062" y="735"/>
                    <a:pt x="1056" y="808"/>
                  </a:cubicBezTo>
                  <a:cubicBezTo>
                    <a:pt x="1001" y="808"/>
                    <a:pt x="947" y="810"/>
                    <a:pt x="892" y="813"/>
                  </a:cubicBezTo>
                  <a:cubicBezTo>
                    <a:pt x="892" y="803"/>
                    <a:pt x="891" y="793"/>
                    <a:pt x="891" y="784"/>
                  </a:cubicBezTo>
                  <a:cubicBezTo>
                    <a:pt x="896" y="691"/>
                    <a:pt x="748" y="690"/>
                    <a:pt x="747" y="784"/>
                  </a:cubicBezTo>
                  <a:cubicBezTo>
                    <a:pt x="747" y="829"/>
                    <a:pt x="742" y="876"/>
                    <a:pt x="748" y="921"/>
                  </a:cubicBezTo>
                  <a:cubicBezTo>
                    <a:pt x="756" y="983"/>
                    <a:pt x="811" y="1002"/>
                    <a:pt x="851" y="981"/>
                  </a:cubicBezTo>
                  <a:cubicBezTo>
                    <a:pt x="872" y="980"/>
                    <a:pt x="891" y="967"/>
                    <a:pt x="899" y="946"/>
                  </a:cubicBezTo>
                  <a:cubicBezTo>
                    <a:pt x="948" y="949"/>
                    <a:pt x="998" y="951"/>
                    <a:pt x="1047" y="954"/>
                  </a:cubicBezTo>
                  <a:cubicBezTo>
                    <a:pt x="1037" y="1129"/>
                    <a:pt x="1031" y="1305"/>
                    <a:pt x="1024" y="1479"/>
                  </a:cubicBezTo>
                  <a:cubicBezTo>
                    <a:pt x="1017" y="1665"/>
                    <a:pt x="1014" y="1851"/>
                    <a:pt x="1021" y="2038"/>
                  </a:cubicBezTo>
                  <a:cubicBezTo>
                    <a:pt x="1022" y="2051"/>
                    <a:pt x="1022" y="2066"/>
                    <a:pt x="1022" y="2081"/>
                  </a:cubicBezTo>
                  <a:cubicBezTo>
                    <a:pt x="722" y="2061"/>
                    <a:pt x="421" y="1927"/>
                    <a:pt x="289" y="1649"/>
                  </a:cubicBezTo>
                  <a:cubicBezTo>
                    <a:pt x="342" y="1639"/>
                    <a:pt x="422" y="1633"/>
                    <a:pt x="434" y="1569"/>
                  </a:cubicBezTo>
                  <a:cubicBezTo>
                    <a:pt x="439" y="1539"/>
                    <a:pt x="429" y="1506"/>
                    <a:pt x="402" y="1492"/>
                  </a:cubicBezTo>
                  <a:cubicBezTo>
                    <a:pt x="401" y="1485"/>
                    <a:pt x="399" y="1478"/>
                    <a:pt x="395" y="1470"/>
                  </a:cubicBezTo>
                  <a:cubicBezTo>
                    <a:pt x="338" y="1362"/>
                    <a:pt x="258" y="1263"/>
                    <a:pt x="215" y="1148"/>
                  </a:cubicBezTo>
                  <a:cubicBezTo>
                    <a:pt x="192" y="1085"/>
                    <a:pt x="111" y="1085"/>
                    <a:pt x="88" y="1148"/>
                  </a:cubicBezTo>
                  <a:cubicBezTo>
                    <a:pt x="29" y="1306"/>
                    <a:pt x="0" y="1457"/>
                    <a:pt x="39" y="1624"/>
                  </a:cubicBezTo>
                  <a:cubicBezTo>
                    <a:pt x="45" y="1653"/>
                    <a:pt x="75" y="1663"/>
                    <a:pt x="101" y="1658"/>
                  </a:cubicBezTo>
                  <a:cubicBezTo>
                    <a:pt x="125" y="1661"/>
                    <a:pt x="149" y="1661"/>
                    <a:pt x="172" y="1661"/>
                  </a:cubicBezTo>
                  <a:cubicBezTo>
                    <a:pt x="253" y="2008"/>
                    <a:pt x="572" y="2179"/>
                    <a:pt x="906" y="2228"/>
                  </a:cubicBezTo>
                  <a:cubicBezTo>
                    <a:pt x="931" y="2337"/>
                    <a:pt x="982" y="2443"/>
                    <a:pt x="1043" y="2536"/>
                  </a:cubicBezTo>
                  <a:cubicBezTo>
                    <a:pt x="1083" y="2598"/>
                    <a:pt x="1172" y="2572"/>
                    <a:pt x="1177" y="2500"/>
                  </a:cubicBezTo>
                  <a:cubicBezTo>
                    <a:pt x="1177" y="2509"/>
                    <a:pt x="1185" y="2477"/>
                    <a:pt x="1189" y="2468"/>
                  </a:cubicBezTo>
                  <a:cubicBezTo>
                    <a:pt x="1199" y="2446"/>
                    <a:pt x="1211" y="2426"/>
                    <a:pt x="1223" y="2405"/>
                  </a:cubicBezTo>
                  <a:cubicBezTo>
                    <a:pt x="1234" y="2386"/>
                    <a:pt x="1247" y="2368"/>
                    <a:pt x="1259" y="2349"/>
                  </a:cubicBezTo>
                  <a:cubicBezTo>
                    <a:pt x="1264" y="2342"/>
                    <a:pt x="1268" y="2335"/>
                    <a:pt x="1273" y="2328"/>
                  </a:cubicBezTo>
                  <a:cubicBezTo>
                    <a:pt x="1277" y="2322"/>
                    <a:pt x="1293" y="2305"/>
                    <a:pt x="1277" y="2322"/>
                  </a:cubicBezTo>
                  <a:cubicBezTo>
                    <a:pt x="1304" y="2294"/>
                    <a:pt x="1300" y="2258"/>
                    <a:pt x="1280" y="2234"/>
                  </a:cubicBezTo>
                  <a:cubicBezTo>
                    <a:pt x="1483" y="2210"/>
                    <a:pt x="1683" y="2139"/>
                    <a:pt x="1845" y="2015"/>
                  </a:cubicBezTo>
                  <a:cubicBezTo>
                    <a:pt x="1948" y="1936"/>
                    <a:pt x="2086" y="1773"/>
                    <a:pt x="2094" y="1624"/>
                  </a:cubicBezTo>
                  <a:cubicBezTo>
                    <a:pt x="2146" y="1628"/>
                    <a:pt x="2201" y="1630"/>
                    <a:pt x="2245" y="1609"/>
                  </a:cubicBezTo>
                  <a:cubicBezTo>
                    <a:pt x="2278" y="1594"/>
                    <a:pt x="2287" y="1550"/>
                    <a:pt x="2274" y="1517"/>
                  </a:cubicBezTo>
                  <a:cubicBezTo>
                    <a:pt x="2284" y="1503"/>
                    <a:pt x="2288" y="1485"/>
                    <a:pt x="2281" y="1465"/>
                  </a:cubicBezTo>
                  <a:close/>
                  <a:moveTo>
                    <a:pt x="1065" y="420"/>
                  </a:moveTo>
                  <a:cubicBezTo>
                    <a:pt x="1019" y="392"/>
                    <a:pt x="1002" y="323"/>
                    <a:pt x="1010" y="274"/>
                  </a:cubicBezTo>
                  <a:cubicBezTo>
                    <a:pt x="1021" y="207"/>
                    <a:pt x="1073" y="171"/>
                    <a:pt x="1131" y="148"/>
                  </a:cubicBezTo>
                  <a:cubicBezTo>
                    <a:pt x="1208" y="195"/>
                    <a:pt x="1340" y="234"/>
                    <a:pt x="1280" y="343"/>
                  </a:cubicBezTo>
                  <a:cubicBezTo>
                    <a:pt x="1258" y="383"/>
                    <a:pt x="1213" y="417"/>
                    <a:pt x="1165" y="430"/>
                  </a:cubicBezTo>
                  <a:cubicBezTo>
                    <a:pt x="1148" y="418"/>
                    <a:pt x="1121" y="420"/>
                    <a:pt x="1105" y="434"/>
                  </a:cubicBezTo>
                  <a:cubicBezTo>
                    <a:pt x="1091" y="432"/>
                    <a:pt x="1077" y="428"/>
                    <a:pt x="1065" y="420"/>
                  </a:cubicBezTo>
                  <a:close/>
                  <a:moveTo>
                    <a:pt x="1032" y="2241"/>
                  </a:moveTo>
                  <a:cubicBezTo>
                    <a:pt x="1034" y="2257"/>
                    <a:pt x="1037" y="2272"/>
                    <a:pt x="1040" y="2287"/>
                  </a:cubicBezTo>
                  <a:cubicBezTo>
                    <a:pt x="1029" y="2271"/>
                    <a:pt x="1019" y="2255"/>
                    <a:pt x="1010" y="2239"/>
                  </a:cubicBezTo>
                  <a:cubicBezTo>
                    <a:pt x="1017" y="2240"/>
                    <a:pt x="1025" y="2241"/>
                    <a:pt x="1032" y="2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任意多边形: 形状 161"/>
            <p:cNvSpPr/>
            <p:nvPr/>
          </p:nvSpPr>
          <p:spPr bwMode="auto">
            <a:xfrm>
              <a:off x="3705502" y="4738859"/>
              <a:ext cx="176520" cy="179973"/>
            </a:xfrm>
            <a:custGeom>
              <a:avLst/>
              <a:gdLst>
                <a:gd name="T0" fmla="*/ 2828 w 2998"/>
                <a:gd name="T1" fmla="*/ 429 h 3061"/>
                <a:gd name="T2" fmla="*/ 2756 w 2998"/>
                <a:gd name="T3" fmla="*/ 347 h 3061"/>
                <a:gd name="T4" fmla="*/ 1526 w 2998"/>
                <a:gd name="T5" fmla="*/ 5 h 3061"/>
                <a:gd name="T6" fmla="*/ 1472 w 2998"/>
                <a:gd name="T7" fmla="*/ 5 h 3061"/>
                <a:gd name="T8" fmla="*/ 242 w 2998"/>
                <a:gd name="T9" fmla="*/ 347 h 3061"/>
                <a:gd name="T10" fmla="*/ 170 w 2998"/>
                <a:gd name="T11" fmla="*/ 429 h 3061"/>
                <a:gd name="T12" fmla="*/ 418 w 2998"/>
                <a:gd name="T13" fmla="*/ 2295 h 3061"/>
                <a:gd name="T14" fmla="*/ 1476 w 2998"/>
                <a:gd name="T15" fmla="*/ 3058 h 3061"/>
                <a:gd name="T16" fmla="*/ 1499 w 2998"/>
                <a:gd name="T17" fmla="*/ 3061 h 3061"/>
                <a:gd name="T18" fmla="*/ 1522 w 2998"/>
                <a:gd name="T19" fmla="*/ 3058 h 3061"/>
                <a:gd name="T20" fmla="*/ 2580 w 2998"/>
                <a:gd name="T21" fmla="*/ 2295 h 3061"/>
                <a:gd name="T22" fmla="*/ 2828 w 2998"/>
                <a:gd name="T23" fmla="*/ 429 h 3061"/>
                <a:gd name="T24" fmla="*/ 2401 w 2998"/>
                <a:gd name="T25" fmla="*/ 2171 h 3061"/>
                <a:gd name="T26" fmla="*/ 1498 w 2998"/>
                <a:gd name="T27" fmla="*/ 2824 h 3061"/>
                <a:gd name="T28" fmla="*/ 1498 w 2998"/>
                <a:gd name="T29" fmla="*/ 1531 h 3061"/>
                <a:gd name="T30" fmla="*/ 381 w 2998"/>
                <a:gd name="T31" fmla="*/ 1531 h 3061"/>
                <a:gd name="T32" fmla="*/ 386 w 2998"/>
                <a:gd name="T33" fmla="*/ 547 h 3061"/>
                <a:gd name="T34" fmla="*/ 1498 w 2998"/>
                <a:gd name="T35" fmla="*/ 238 h 3061"/>
                <a:gd name="T36" fmla="*/ 1498 w 2998"/>
                <a:gd name="T37" fmla="*/ 1531 h 3061"/>
                <a:gd name="T38" fmla="*/ 2614 w 2998"/>
                <a:gd name="T39" fmla="*/ 1531 h 3061"/>
                <a:gd name="T40" fmla="*/ 2401 w 2998"/>
                <a:gd name="T41" fmla="*/ 2171 h 3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98" h="3061">
                  <a:moveTo>
                    <a:pt x="2828" y="429"/>
                  </a:moveTo>
                  <a:cubicBezTo>
                    <a:pt x="2822" y="390"/>
                    <a:pt x="2794" y="357"/>
                    <a:pt x="2756" y="347"/>
                  </a:cubicBezTo>
                  <a:lnTo>
                    <a:pt x="1526" y="5"/>
                  </a:lnTo>
                  <a:cubicBezTo>
                    <a:pt x="1508" y="0"/>
                    <a:pt x="1490" y="0"/>
                    <a:pt x="1472" y="5"/>
                  </a:cubicBezTo>
                  <a:lnTo>
                    <a:pt x="242" y="347"/>
                  </a:lnTo>
                  <a:cubicBezTo>
                    <a:pt x="204" y="357"/>
                    <a:pt x="176" y="390"/>
                    <a:pt x="170" y="429"/>
                  </a:cubicBezTo>
                  <a:cubicBezTo>
                    <a:pt x="163" y="481"/>
                    <a:pt x="0" y="1693"/>
                    <a:pt x="418" y="2295"/>
                  </a:cubicBezTo>
                  <a:cubicBezTo>
                    <a:pt x="835" y="2898"/>
                    <a:pt x="1450" y="3052"/>
                    <a:pt x="1476" y="3058"/>
                  </a:cubicBezTo>
                  <a:cubicBezTo>
                    <a:pt x="1483" y="3060"/>
                    <a:pt x="1491" y="3061"/>
                    <a:pt x="1499" y="3061"/>
                  </a:cubicBezTo>
                  <a:cubicBezTo>
                    <a:pt x="1507" y="3061"/>
                    <a:pt x="1515" y="3060"/>
                    <a:pt x="1522" y="3058"/>
                  </a:cubicBezTo>
                  <a:cubicBezTo>
                    <a:pt x="1548" y="3052"/>
                    <a:pt x="2164" y="2898"/>
                    <a:pt x="2580" y="2295"/>
                  </a:cubicBezTo>
                  <a:cubicBezTo>
                    <a:pt x="2998" y="1693"/>
                    <a:pt x="2835" y="481"/>
                    <a:pt x="2828" y="429"/>
                  </a:cubicBezTo>
                  <a:close/>
                  <a:moveTo>
                    <a:pt x="2401" y="2171"/>
                  </a:moveTo>
                  <a:cubicBezTo>
                    <a:pt x="2039" y="2693"/>
                    <a:pt x="1498" y="2824"/>
                    <a:pt x="1498" y="2824"/>
                  </a:cubicBezTo>
                  <a:lnTo>
                    <a:pt x="1498" y="1531"/>
                  </a:lnTo>
                  <a:lnTo>
                    <a:pt x="381" y="1531"/>
                  </a:lnTo>
                  <a:cubicBezTo>
                    <a:pt x="316" y="1046"/>
                    <a:pt x="386" y="547"/>
                    <a:pt x="386" y="547"/>
                  </a:cubicBezTo>
                  <a:lnTo>
                    <a:pt x="1498" y="238"/>
                  </a:lnTo>
                  <a:lnTo>
                    <a:pt x="1498" y="1531"/>
                  </a:lnTo>
                  <a:lnTo>
                    <a:pt x="2614" y="1531"/>
                  </a:lnTo>
                  <a:cubicBezTo>
                    <a:pt x="2582" y="1767"/>
                    <a:pt x="2519" y="2000"/>
                    <a:pt x="2401" y="2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5" name="任意多边形: 形状 162"/>
            <p:cNvSpPr/>
            <p:nvPr/>
          </p:nvSpPr>
          <p:spPr bwMode="auto">
            <a:xfrm>
              <a:off x="6533472" y="4745772"/>
              <a:ext cx="179973" cy="177806"/>
            </a:xfrm>
            <a:custGeom>
              <a:avLst/>
              <a:gdLst>
                <a:gd name="T0" fmla="*/ 3860 w 3968"/>
                <a:gd name="T1" fmla="*/ 426 h 3926"/>
                <a:gd name="T2" fmla="*/ 3542 w 3968"/>
                <a:gd name="T3" fmla="*/ 108 h 3926"/>
                <a:gd name="T4" fmla="*/ 3371 w 3968"/>
                <a:gd name="T5" fmla="*/ 37 h 3926"/>
                <a:gd name="T6" fmla="*/ 1949 w 3968"/>
                <a:gd name="T7" fmla="*/ 27 h 3926"/>
                <a:gd name="T8" fmla="*/ 1949 w 3968"/>
                <a:gd name="T9" fmla="*/ 3926 h 3926"/>
                <a:gd name="T10" fmla="*/ 3595 w 3968"/>
                <a:gd name="T11" fmla="*/ 932 h 3926"/>
                <a:gd name="T12" fmla="*/ 3952 w 3968"/>
                <a:gd name="T13" fmla="*/ 487 h 3926"/>
                <a:gd name="T14" fmla="*/ 3019 w 3968"/>
                <a:gd name="T15" fmla="*/ 807 h 3926"/>
                <a:gd name="T16" fmla="*/ 3342 w 3968"/>
                <a:gd name="T17" fmla="*/ 349 h 3926"/>
                <a:gd name="T18" fmla="*/ 2483 w 3968"/>
                <a:gd name="T19" fmla="*/ 1976 h 3926"/>
                <a:gd name="T20" fmla="*/ 1416 w 3968"/>
                <a:gd name="T21" fmla="*/ 1976 h 3926"/>
                <a:gd name="T22" fmla="*/ 2273 w 3968"/>
                <a:gd name="T23" fmla="*/ 1553 h 3926"/>
                <a:gd name="T24" fmla="*/ 1949 w 3968"/>
                <a:gd name="T25" fmla="*/ 1686 h 3926"/>
                <a:gd name="T26" fmla="*/ 1949 w 3968"/>
                <a:gd name="T27" fmla="*/ 2267 h 3926"/>
                <a:gd name="T28" fmla="*/ 2225 w 3968"/>
                <a:gd name="T29" fmla="*/ 1885 h 3926"/>
                <a:gd name="T30" fmla="*/ 2483 w 3968"/>
                <a:gd name="T31" fmla="*/ 1976 h 3926"/>
                <a:gd name="T32" fmla="*/ 1949 w 3968"/>
                <a:gd name="T33" fmla="*/ 1243 h 3926"/>
                <a:gd name="T34" fmla="*/ 1949 w 3968"/>
                <a:gd name="T35" fmla="*/ 2710 h 3926"/>
                <a:gd name="T36" fmla="*/ 2551 w 3968"/>
                <a:gd name="T37" fmla="*/ 1558 h 3926"/>
                <a:gd name="T38" fmla="*/ 3116 w 3968"/>
                <a:gd name="T39" fmla="*/ 1976 h 3926"/>
                <a:gd name="T40" fmla="*/ 783 w 3968"/>
                <a:gd name="T41" fmla="*/ 1976 h 3926"/>
                <a:gd name="T42" fmla="*/ 2723 w 3968"/>
                <a:gd name="T43" fmla="*/ 1104 h 3926"/>
                <a:gd name="T44" fmla="*/ 3699 w 3968"/>
                <a:gd name="T45" fmla="*/ 1976 h 3926"/>
                <a:gd name="T46" fmla="*/ 200 w 3968"/>
                <a:gd name="T47" fmla="*/ 1976 h 3926"/>
                <a:gd name="T48" fmla="*/ 2900 w 3968"/>
                <a:gd name="T49" fmla="*/ 509 h 3926"/>
                <a:gd name="T50" fmla="*/ 2819 w 3968"/>
                <a:gd name="T51" fmla="*/ 630 h 3926"/>
                <a:gd name="T52" fmla="*/ 1949 w 3968"/>
                <a:gd name="T53" fmla="*/ 609 h 3926"/>
                <a:gd name="T54" fmla="*/ 1949 w 3968"/>
                <a:gd name="T55" fmla="*/ 3343 h 3926"/>
                <a:gd name="T56" fmla="*/ 3036 w 3968"/>
                <a:gd name="T57" fmla="*/ 1148 h 3926"/>
                <a:gd name="T58" fmla="*/ 3408 w 3968"/>
                <a:gd name="T59" fmla="*/ 1119 h 3926"/>
                <a:gd name="T60" fmla="*/ 3699 w 3968"/>
                <a:gd name="T61" fmla="*/ 1976 h 3926"/>
                <a:gd name="T62" fmla="*/ 3161 w 3968"/>
                <a:gd name="T63" fmla="*/ 948 h 3926"/>
                <a:gd name="T64" fmla="*/ 3619 w 3968"/>
                <a:gd name="T65" fmla="*/ 626 h 3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68" h="3926">
                  <a:moveTo>
                    <a:pt x="3952" y="487"/>
                  </a:moveTo>
                  <a:cubicBezTo>
                    <a:pt x="3937" y="450"/>
                    <a:pt x="3900" y="426"/>
                    <a:pt x="3860" y="426"/>
                  </a:cubicBezTo>
                  <a:lnTo>
                    <a:pt x="3542" y="426"/>
                  </a:lnTo>
                  <a:lnTo>
                    <a:pt x="3542" y="108"/>
                  </a:lnTo>
                  <a:cubicBezTo>
                    <a:pt x="3542" y="67"/>
                    <a:pt x="3518" y="31"/>
                    <a:pt x="3480" y="15"/>
                  </a:cubicBezTo>
                  <a:cubicBezTo>
                    <a:pt x="3443" y="0"/>
                    <a:pt x="3400" y="8"/>
                    <a:pt x="3371" y="37"/>
                  </a:cubicBezTo>
                  <a:lnTo>
                    <a:pt x="3044" y="364"/>
                  </a:lnTo>
                  <a:cubicBezTo>
                    <a:pt x="2732" y="151"/>
                    <a:pt x="2355" y="27"/>
                    <a:pt x="1949" y="27"/>
                  </a:cubicBezTo>
                  <a:cubicBezTo>
                    <a:pt x="874" y="27"/>
                    <a:pt x="0" y="901"/>
                    <a:pt x="0" y="1976"/>
                  </a:cubicBezTo>
                  <a:cubicBezTo>
                    <a:pt x="0" y="3052"/>
                    <a:pt x="874" y="3926"/>
                    <a:pt x="1949" y="3926"/>
                  </a:cubicBezTo>
                  <a:cubicBezTo>
                    <a:pt x="3024" y="3926"/>
                    <a:pt x="3899" y="3052"/>
                    <a:pt x="3899" y="1976"/>
                  </a:cubicBezTo>
                  <a:cubicBezTo>
                    <a:pt x="3899" y="1593"/>
                    <a:pt x="3787" y="1234"/>
                    <a:pt x="3595" y="932"/>
                  </a:cubicBezTo>
                  <a:lnTo>
                    <a:pt x="3931" y="596"/>
                  </a:lnTo>
                  <a:cubicBezTo>
                    <a:pt x="3959" y="568"/>
                    <a:pt x="3968" y="525"/>
                    <a:pt x="3952" y="487"/>
                  </a:cubicBezTo>
                  <a:close/>
                  <a:moveTo>
                    <a:pt x="3342" y="484"/>
                  </a:moveTo>
                  <a:lnTo>
                    <a:pt x="3019" y="807"/>
                  </a:lnTo>
                  <a:lnTo>
                    <a:pt x="3019" y="672"/>
                  </a:lnTo>
                  <a:lnTo>
                    <a:pt x="3342" y="349"/>
                  </a:lnTo>
                  <a:lnTo>
                    <a:pt x="3342" y="484"/>
                  </a:lnTo>
                  <a:close/>
                  <a:moveTo>
                    <a:pt x="2483" y="1976"/>
                  </a:moveTo>
                  <a:cubicBezTo>
                    <a:pt x="2483" y="2271"/>
                    <a:pt x="2243" y="2510"/>
                    <a:pt x="1949" y="2510"/>
                  </a:cubicBezTo>
                  <a:cubicBezTo>
                    <a:pt x="1655" y="2510"/>
                    <a:pt x="1416" y="2271"/>
                    <a:pt x="1416" y="1976"/>
                  </a:cubicBezTo>
                  <a:cubicBezTo>
                    <a:pt x="1416" y="1682"/>
                    <a:pt x="1655" y="1443"/>
                    <a:pt x="1949" y="1443"/>
                  </a:cubicBezTo>
                  <a:cubicBezTo>
                    <a:pt x="2071" y="1443"/>
                    <a:pt x="2184" y="1484"/>
                    <a:pt x="2273" y="1553"/>
                  </a:cubicBezTo>
                  <a:lnTo>
                    <a:pt x="2099" y="1728"/>
                  </a:lnTo>
                  <a:cubicBezTo>
                    <a:pt x="2055" y="1702"/>
                    <a:pt x="2004" y="1686"/>
                    <a:pt x="1949" y="1686"/>
                  </a:cubicBezTo>
                  <a:cubicBezTo>
                    <a:pt x="1790" y="1686"/>
                    <a:pt x="1659" y="1817"/>
                    <a:pt x="1659" y="1976"/>
                  </a:cubicBezTo>
                  <a:cubicBezTo>
                    <a:pt x="1659" y="2136"/>
                    <a:pt x="1790" y="2267"/>
                    <a:pt x="1949" y="2267"/>
                  </a:cubicBezTo>
                  <a:cubicBezTo>
                    <a:pt x="2109" y="2267"/>
                    <a:pt x="2239" y="2136"/>
                    <a:pt x="2239" y="1976"/>
                  </a:cubicBezTo>
                  <a:cubicBezTo>
                    <a:pt x="2239" y="1944"/>
                    <a:pt x="2234" y="1914"/>
                    <a:pt x="2225" y="1885"/>
                  </a:cubicBezTo>
                  <a:lnTo>
                    <a:pt x="2407" y="1703"/>
                  </a:lnTo>
                  <a:cubicBezTo>
                    <a:pt x="2455" y="1783"/>
                    <a:pt x="2483" y="1876"/>
                    <a:pt x="2483" y="1976"/>
                  </a:cubicBezTo>
                  <a:close/>
                  <a:moveTo>
                    <a:pt x="2416" y="1411"/>
                  </a:moveTo>
                  <a:cubicBezTo>
                    <a:pt x="2289" y="1306"/>
                    <a:pt x="2126" y="1243"/>
                    <a:pt x="1949" y="1243"/>
                  </a:cubicBezTo>
                  <a:cubicBezTo>
                    <a:pt x="1545" y="1243"/>
                    <a:pt x="1216" y="1572"/>
                    <a:pt x="1216" y="1976"/>
                  </a:cubicBezTo>
                  <a:cubicBezTo>
                    <a:pt x="1216" y="2381"/>
                    <a:pt x="1545" y="2710"/>
                    <a:pt x="1949" y="2710"/>
                  </a:cubicBezTo>
                  <a:cubicBezTo>
                    <a:pt x="2354" y="2710"/>
                    <a:pt x="2683" y="2381"/>
                    <a:pt x="2683" y="1976"/>
                  </a:cubicBezTo>
                  <a:cubicBezTo>
                    <a:pt x="2683" y="1821"/>
                    <a:pt x="2634" y="1677"/>
                    <a:pt x="2551" y="1558"/>
                  </a:cubicBezTo>
                  <a:lnTo>
                    <a:pt x="2861" y="1249"/>
                  </a:lnTo>
                  <a:cubicBezTo>
                    <a:pt x="3020" y="1448"/>
                    <a:pt x="3116" y="1701"/>
                    <a:pt x="3116" y="1976"/>
                  </a:cubicBezTo>
                  <a:cubicBezTo>
                    <a:pt x="3116" y="2620"/>
                    <a:pt x="2593" y="3143"/>
                    <a:pt x="1949" y="3143"/>
                  </a:cubicBezTo>
                  <a:cubicBezTo>
                    <a:pt x="1306" y="3143"/>
                    <a:pt x="783" y="2620"/>
                    <a:pt x="783" y="1976"/>
                  </a:cubicBezTo>
                  <a:cubicBezTo>
                    <a:pt x="783" y="1333"/>
                    <a:pt x="1306" y="809"/>
                    <a:pt x="1949" y="809"/>
                  </a:cubicBezTo>
                  <a:cubicBezTo>
                    <a:pt x="2246" y="809"/>
                    <a:pt x="2517" y="921"/>
                    <a:pt x="2723" y="1104"/>
                  </a:cubicBezTo>
                  <a:lnTo>
                    <a:pt x="2416" y="1411"/>
                  </a:lnTo>
                  <a:close/>
                  <a:moveTo>
                    <a:pt x="3699" y="1976"/>
                  </a:moveTo>
                  <a:cubicBezTo>
                    <a:pt x="3699" y="2941"/>
                    <a:pt x="2914" y="3726"/>
                    <a:pt x="1949" y="3726"/>
                  </a:cubicBezTo>
                  <a:cubicBezTo>
                    <a:pt x="985" y="3726"/>
                    <a:pt x="200" y="2941"/>
                    <a:pt x="200" y="1976"/>
                  </a:cubicBezTo>
                  <a:cubicBezTo>
                    <a:pt x="200" y="1012"/>
                    <a:pt x="985" y="227"/>
                    <a:pt x="1949" y="227"/>
                  </a:cubicBezTo>
                  <a:cubicBezTo>
                    <a:pt x="2300" y="227"/>
                    <a:pt x="2626" y="331"/>
                    <a:pt x="2900" y="509"/>
                  </a:cubicBezTo>
                  <a:lnTo>
                    <a:pt x="2849" y="560"/>
                  </a:lnTo>
                  <a:cubicBezTo>
                    <a:pt x="2830" y="578"/>
                    <a:pt x="2819" y="604"/>
                    <a:pt x="2819" y="630"/>
                  </a:cubicBezTo>
                  <a:lnTo>
                    <a:pt x="2819" y="923"/>
                  </a:lnTo>
                  <a:cubicBezTo>
                    <a:pt x="2583" y="727"/>
                    <a:pt x="2280" y="609"/>
                    <a:pt x="1949" y="609"/>
                  </a:cubicBezTo>
                  <a:cubicBezTo>
                    <a:pt x="1196" y="609"/>
                    <a:pt x="583" y="1223"/>
                    <a:pt x="583" y="1976"/>
                  </a:cubicBezTo>
                  <a:cubicBezTo>
                    <a:pt x="583" y="2730"/>
                    <a:pt x="1196" y="3343"/>
                    <a:pt x="1949" y="3343"/>
                  </a:cubicBezTo>
                  <a:cubicBezTo>
                    <a:pt x="2703" y="3343"/>
                    <a:pt x="3316" y="2730"/>
                    <a:pt x="3316" y="1976"/>
                  </a:cubicBezTo>
                  <a:cubicBezTo>
                    <a:pt x="3316" y="1665"/>
                    <a:pt x="3212" y="1378"/>
                    <a:pt x="3036" y="1148"/>
                  </a:cubicBezTo>
                  <a:lnTo>
                    <a:pt x="3337" y="1148"/>
                  </a:lnTo>
                  <a:cubicBezTo>
                    <a:pt x="3364" y="1148"/>
                    <a:pt x="3389" y="1138"/>
                    <a:pt x="3408" y="1119"/>
                  </a:cubicBezTo>
                  <a:lnTo>
                    <a:pt x="3450" y="1078"/>
                  </a:lnTo>
                  <a:cubicBezTo>
                    <a:pt x="3608" y="1341"/>
                    <a:pt x="3699" y="1648"/>
                    <a:pt x="3699" y="1976"/>
                  </a:cubicBezTo>
                  <a:close/>
                  <a:moveTo>
                    <a:pt x="3296" y="948"/>
                  </a:moveTo>
                  <a:lnTo>
                    <a:pt x="3161" y="948"/>
                  </a:lnTo>
                  <a:lnTo>
                    <a:pt x="3483" y="626"/>
                  </a:lnTo>
                  <a:lnTo>
                    <a:pt x="3619" y="626"/>
                  </a:lnTo>
                  <a:lnTo>
                    <a:pt x="3296" y="9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9" name="任意多边形: 形状 164"/>
            <p:cNvSpPr/>
            <p:nvPr/>
          </p:nvSpPr>
          <p:spPr bwMode="auto">
            <a:xfrm>
              <a:off x="9376339" y="4735498"/>
              <a:ext cx="153634" cy="179973"/>
            </a:xfrm>
            <a:custGeom>
              <a:avLst/>
              <a:gdLst>
                <a:gd name="T0" fmla="*/ 4616 w 5568"/>
                <a:gd name="T1" fmla="*/ 2260 h 6532"/>
                <a:gd name="T2" fmla="*/ 964 w 5568"/>
                <a:gd name="T3" fmla="*/ 2260 h 6532"/>
                <a:gd name="T4" fmla="*/ 2784 w 5568"/>
                <a:gd name="T5" fmla="*/ 545 h 6532"/>
                <a:gd name="T6" fmla="*/ 4434 w 5568"/>
                <a:gd name="T7" fmla="*/ 1589 h 6532"/>
                <a:gd name="T8" fmla="*/ 4796 w 5568"/>
                <a:gd name="T9" fmla="*/ 1718 h 6532"/>
                <a:gd name="T10" fmla="*/ 4926 w 5568"/>
                <a:gd name="T11" fmla="*/ 1356 h 6532"/>
                <a:gd name="T12" fmla="*/ 2784 w 5568"/>
                <a:gd name="T13" fmla="*/ 0 h 6532"/>
                <a:gd name="T14" fmla="*/ 416 w 5568"/>
                <a:gd name="T15" fmla="*/ 2425 h 6532"/>
                <a:gd name="T16" fmla="*/ 0 w 5568"/>
                <a:gd name="T17" fmla="*/ 3210 h 6532"/>
                <a:gd name="T18" fmla="*/ 0 w 5568"/>
                <a:gd name="T19" fmla="*/ 5581 h 6532"/>
                <a:gd name="T20" fmla="*/ 951 w 5568"/>
                <a:gd name="T21" fmla="*/ 6532 h 6532"/>
                <a:gd name="T22" fmla="*/ 4615 w 5568"/>
                <a:gd name="T23" fmla="*/ 6532 h 6532"/>
                <a:gd name="T24" fmla="*/ 5566 w 5568"/>
                <a:gd name="T25" fmla="*/ 5581 h 6532"/>
                <a:gd name="T26" fmla="*/ 5566 w 5568"/>
                <a:gd name="T27" fmla="*/ 3210 h 6532"/>
                <a:gd name="T28" fmla="*/ 4616 w 5568"/>
                <a:gd name="T29" fmla="*/ 2260 h 6532"/>
                <a:gd name="T30" fmla="*/ 5023 w 5568"/>
                <a:gd name="T31" fmla="*/ 5582 h 6532"/>
                <a:gd name="T32" fmla="*/ 4616 w 5568"/>
                <a:gd name="T33" fmla="*/ 5989 h 6532"/>
                <a:gd name="T34" fmla="*/ 952 w 5568"/>
                <a:gd name="T35" fmla="*/ 5989 h 6532"/>
                <a:gd name="T36" fmla="*/ 546 w 5568"/>
                <a:gd name="T37" fmla="*/ 5582 h 6532"/>
                <a:gd name="T38" fmla="*/ 546 w 5568"/>
                <a:gd name="T39" fmla="*/ 3210 h 6532"/>
                <a:gd name="T40" fmla="*/ 952 w 5568"/>
                <a:gd name="T41" fmla="*/ 2804 h 6532"/>
                <a:gd name="T42" fmla="*/ 4616 w 5568"/>
                <a:gd name="T43" fmla="*/ 2804 h 6532"/>
                <a:gd name="T44" fmla="*/ 5023 w 5568"/>
                <a:gd name="T45" fmla="*/ 3210 h 6532"/>
                <a:gd name="T46" fmla="*/ 5023 w 5568"/>
                <a:gd name="T47" fmla="*/ 5582 h 6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8" h="6532">
                  <a:moveTo>
                    <a:pt x="4616" y="2260"/>
                  </a:moveTo>
                  <a:lnTo>
                    <a:pt x="964" y="2260"/>
                  </a:lnTo>
                  <a:cubicBezTo>
                    <a:pt x="1020" y="1305"/>
                    <a:pt x="1815" y="545"/>
                    <a:pt x="2784" y="545"/>
                  </a:cubicBezTo>
                  <a:cubicBezTo>
                    <a:pt x="3486" y="545"/>
                    <a:pt x="4134" y="954"/>
                    <a:pt x="4434" y="1589"/>
                  </a:cubicBezTo>
                  <a:cubicBezTo>
                    <a:pt x="4498" y="1725"/>
                    <a:pt x="4660" y="1782"/>
                    <a:pt x="4796" y="1718"/>
                  </a:cubicBezTo>
                  <a:cubicBezTo>
                    <a:pt x="4932" y="1654"/>
                    <a:pt x="4990" y="1492"/>
                    <a:pt x="4926" y="1356"/>
                  </a:cubicBezTo>
                  <a:cubicBezTo>
                    <a:pt x="4535" y="532"/>
                    <a:pt x="3707" y="0"/>
                    <a:pt x="2784" y="0"/>
                  </a:cubicBezTo>
                  <a:cubicBezTo>
                    <a:pt x="819" y="0"/>
                    <a:pt x="383" y="1845"/>
                    <a:pt x="416" y="2425"/>
                  </a:cubicBezTo>
                  <a:cubicBezTo>
                    <a:pt x="416" y="2425"/>
                    <a:pt x="0" y="2640"/>
                    <a:pt x="0" y="3210"/>
                  </a:cubicBezTo>
                  <a:lnTo>
                    <a:pt x="0" y="5581"/>
                  </a:lnTo>
                  <a:cubicBezTo>
                    <a:pt x="0" y="6105"/>
                    <a:pt x="427" y="6532"/>
                    <a:pt x="951" y="6532"/>
                  </a:cubicBezTo>
                  <a:lnTo>
                    <a:pt x="4615" y="6532"/>
                  </a:lnTo>
                  <a:cubicBezTo>
                    <a:pt x="5139" y="6532"/>
                    <a:pt x="5566" y="6105"/>
                    <a:pt x="5566" y="5581"/>
                  </a:cubicBezTo>
                  <a:lnTo>
                    <a:pt x="5566" y="3210"/>
                  </a:lnTo>
                  <a:cubicBezTo>
                    <a:pt x="5568" y="2686"/>
                    <a:pt x="5142" y="2260"/>
                    <a:pt x="4616" y="2260"/>
                  </a:cubicBezTo>
                  <a:close/>
                  <a:moveTo>
                    <a:pt x="5023" y="5582"/>
                  </a:moveTo>
                  <a:cubicBezTo>
                    <a:pt x="5023" y="5806"/>
                    <a:pt x="4840" y="5989"/>
                    <a:pt x="4616" y="5989"/>
                  </a:cubicBezTo>
                  <a:lnTo>
                    <a:pt x="952" y="5989"/>
                  </a:lnTo>
                  <a:cubicBezTo>
                    <a:pt x="728" y="5989"/>
                    <a:pt x="546" y="5806"/>
                    <a:pt x="546" y="5582"/>
                  </a:cubicBezTo>
                  <a:lnTo>
                    <a:pt x="546" y="3210"/>
                  </a:lnTo>
                  <a:cubicBezTo>
                    <a:pt x="546" y="2986"/>
                    <a:pt x="728" y="2804"/>
                    <a:pt x="952" y="2804"/>
                  </a:cubicBezTo>
                  <a:lnTo>
                    <a:pt x="4616" y="2804"/>
                  </a:lnTo>
                  <a:cubicBezTo>
                    <a:pt x="4840" y="2804"/>
                    <a:pt x="5023" y="2986"/>
                    <a:pt x="5023" y="3210"/>
                  </a:cubicBezTo>
                  <a:lnTo>
                    <a:pt x="5023" y="5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32" name="箭头: 五边形 3"/>
            <p:cNvSpPr/>
            <p:nvPr/>
          </p:nvSpPr>
          <p:spPr>
            <a:xfrm>
              <a:off x="259114" y="3483968"/>
              <a:ext cx="8239023" cy="169496"/>
            </a:xfrm>
            <a:prstGeom prst="homePlate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69370" y="3379932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100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sz="1800" dirty="0">
                  <a:solidFill>
                    <a:srgbClr val="595959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3599066" y="3379932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100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sz="1800">
                  <a:solidFill>
                    <a:srgbClr val="595959"/>
                  </a:solidFill>
                  <a:latin typeface="Impact" panose="020B0806030902050204" pitchFamily="34" charset="0"/>
                </a:rPr>
                <a:t>3</a:t>
              </a:r>
              <a:endParaRPr lang="en-US" sz="1800" dirty="0">
                <a:solidFill>
                  <a:srgbClr val="59595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428762" y="3379932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100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sz="1800">
                  <a:solidFill>
                    <a:srgbClr val="595959"/>
                  </a:solidFill>
                  <a:latin typeface="Impact" panose="020B0806030902050204" pitchFamily="34" charset="0"/>
                </a:rPr>
                <a:t>5</a:t>
              </a:r>
              <a:endParaRPr lang="en-US" sz="1800" dirty="0">
                <a:solidFill>
                  <a:srgbClr val="59595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184218" y="3379933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100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sz="1800">
                  <a:solidFill>
                    <a:srgbClr val="595959"/>
                  </a:solidFill>
                  <a:latin typeface="Impact" panose="020B0806030902050204" pitchFamily="34" charset="0"/>
                </a:rPr>
                <a:t>2</a:t>
              </a:r>
              <a:endParaRPr lang="en-US" sz="1800" dirty="0">
                <a:solidFill>
                  <a:srgbClr val="59595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013914" y="3379933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100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sz="1800">
                  <a:solidFill>
                    <a:srgbClr val="595959"/>
                  </a:solidFill>
                  <a:latin typeface="Impact" panose="020B0806030902050204" pitchFamily="34" charset="0"/>
                </a:rPr>
                <a:t>4</a:t>
              </a:r>
              <a:endParaRPr lang="en-US" sz="1800" dirty="0">
                <a:solidFill>
                  <a:srgbClr val="59595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843610" y="3379933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100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sz="1800">
                  <a:solidFill>
                    <a:srgbClr val="595959"/>
                  </a:solidFill>
                  <a:latin typeface="Impact" panose="020B0806030902050204" pitchFamily="34" charset="0"/>
                </a:rPr>
                <a:t>6</a:t>
              </a:r>
              <a:endParaRPr lang="en-US" sz="1800" dirty="0">
                <a:solidFill>
                  <a:srgbClr val="595959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2" y="174666"/>
            <a:ext cx="1116373" cy="156240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5"/>
          <a:srcRect l="24493"/>
          <a:stretch>
            <a:fillRect/>
          </a:stretch>
        </p:blipFill>
        <p:spPr>
          <a:xfrm>
            <a:off x="-9524" y="121475"/>
            <a:ext cx="1199994" cy="1038465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2059229" y="30626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/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</a:rPr>
              <a:t>域渗透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3061600" y="1981065"/>
            <a:ext cx="2241682" cy="1186596"/>
            <a:chOff x="2222797" y="3336911"/>
            <a:chExt cx="2241974" cy="1186321"/>
          </a:xfrm>
        </p:grpSpPr>
        <p:sp>
          <p:nvSpPr>
            <p:cNvPr id="57" name="矩形 56"/>
            <p:cNvSpPr/>
            <p:nvPr/>
          </p:nvSpPr>
          <p:spPr>
            <a:xfrm>
              <a:off x="2338347" y="3677812"/>
              <a:ext cx="2010874" cy="845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通过域对外开放的</a:t>
              </a:r>
              <a:r>
                <a:rPr lang="en-US" altLang="zh-CN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web</a:t>
              </a: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服务中所蕴含的漏洞拿下一台域内主机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2222797" y="3336911"/>
              <a:ext cx="2241974" cy="3960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altLang="zh-CN" sz="1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Web</a:t>
              </a:r>
              <a:r>
                <a:rPr lang="zh-CN" altLang="en-US" sz="1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渗透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83565" y="1981065"/>
            <a:ext cx="2241682" cy="1186596"/>
            <a:chOff x="2222797" y="3336911"/>
            <a:chExt cx="2241974" cy="1186321"/>
          </a:xfrm>
        </p:grpSpPr>
        <p:sp>
          <p:nvSpPr>
            <p:cNvPr id="60" name="矩形 59"/>
            <p:cNvSpPr/>
            <p:nvPr/>
          </p:nvSpPr>
          <p:spPr>
            <a:xfrm>
              <a:off x="2338347" y="3677812"/>
              <a:ext cx="2010874" cy="845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利用收集到的信息，配合攻击手段进而获得域中更高权限用户的权限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2222797" y="3336911"/>
              <a:ext cx="2241974" cy="3960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权限提升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8713284" y="1981065"/>
            <a:ext cx="2241682" cy="928064"/>
            <a:chOff x="2222797" y="3336911"/>
            <a:chExt cx="2241974" cy="927849"/>
          </a:xfrm>
        </p:grpSpPr>
        <p:sp>
          <p:nvSpPr>
            <p:cNvPr id="63" name="矩形 62"/>
            <p:cNvSpPr/>
            <p:nvPr/>
          </p:nvSpPr>
          <p:spPr>
            <a:xfrm>
              <a:off x="2338347" y="3677812"/>
              <a:ext cx="2010874" cy="58694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拿到高权限账户后针对其的利用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2222797" y="3336911"/>
              <a:ext cx="2241974" cy="3960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权限维持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135294" y="4142208"/>
            <a:ext cx="2241682" cy="668057"/>
            <a:chOff x="2222797" y="3336911"/>
            <a:chExt cx="2241974" cy="667902"/>
          </a:xfrm>
        </p:grpSpPr>
        <p:sp>
          <p:nvSpPr>
            <p:cNvPr id="69" name="矩形 68"/>
            <p:cNvSpPr/>
            <p:nvPr/>
          </p:nvSpPr>
          <p:spPr>
            <a:xfrm>
              <a:off x="2338347" y="3677812"/>
              <a:ext cx="2010874" cy="32700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清除攻击痕迹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2222797" y="3336911"/>
              <a:ext cx="2241974" cy="3960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痕迹清理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303069" y="4142205"/>
            <a:ext cx="2241682" cy="1445127"/>
            <a:chOff x="2222797" y="3336911"/>
            <a:chExt cx="2241974" cy="1444793"/>
          </a:xfrm>
        </p:grpSpPr>
        <p:sp>
          <p:nvSpPr>
            <p:cNvPr id="72" name="矩形 71"/>
            <p:cNvSpPr/>
            <p:nvPr/>
          </p:nvSpPr>
          <p:spPr>
            <a:xfrm>
              <a:off x="2338347" y="3677812"/>
              <a:ext cx="2010874" cy="11038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通过信息收集获取的信息，执行针对域中其他主机的攻击，从而拿下域中另外一台主机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2222797" y="3336911"/>
              <a:ext cx="2241974" cy="3960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横向移动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459191" y="4142208"/>
            <a:ext cx="2241682" cy="2219251"/>
            <a:chOff x="2222797" y="3336911"/>
            <a:chExt cx="2241974" cy="2218736"/>
          </a:xfrm>
        </p:grpSpPr>
        <p:sp>
          <p:nvSpPr>
            <p:cNvPr id="75" name="矩形 74"/>
            <p:cNvSpPr/>
            <p:nvPr/>
          </p:nvSpPr>
          <p:spPr>
            <a:xfrm>
              <a:off x="2338347" y="3677812"/>
              <a:ext cx="2010874" cy="18778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利用</a:t>
              </a:r>
              <a:r>
                <a:rPr lang="en-US" altLang="zh-CN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web</a:t>
              </a: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拿下的第一台主机，进行域内的信息收集。其实信息收集是贯穿整个渗透流程的，你能做什么都取决于信息收集你拿到了什么信息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2222797" y="3336911"/>
              <a:ext cx="2241974" cy="3960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信息收集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1729" y="2486004"/>
            <a:ext cx="2273384" cy="3598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14000"/>
              </a:lnSpc>
            </a:pPr>
            <a:r>
              <a:rPr 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域渗透是模拟攻击者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，对一个域环境进行攻击测试，最终目标就是拿到域中的域控制器，分为右边这些步骤，但这并不是一个一成不变的流程，需要在渗透过程中根据情况变通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945" y="2020738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域渗透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930792" y="443760"/>
            <a:ext cx="2557380" cy="16698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 flipV="1">
            <a:off x="3930792" y="4745966"/>
            <a:ext cx="2557380" cy="16698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 flipH="1">
            <a:off x="5721260" y="443760"/>
            <a:ext cx="2557380" cy="1669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 flipH="1" flipV="1">
            <a:off x="5721260" y="4745966"/>
            <a:ext cx="2557380" cy="1669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690" y="1071067"/>
            <a:ext cx="4523035" cy="451857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75043" y="2199770"/>
            <a:ext cx="1840328" cy="5849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>
              <a:defRPr/>
            </a:pPr>
            <a:r>
              <a:rPr lang="en-US" altLang="zh-CN" sz="3200" b="1" dirty="0">
                <a:solidFill>
                  <a:srgbClr val="595959"/>
                </a:solidFill>
              </a:rPr>
              <a:t>PART 02</a:t>
            </a:r>
            <a:endParaRPr lang="zh-CN" altLang="en-US" sz="3200" b="1" dirty="0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71767" y="304367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>
              <a:defRPr/>
            </a:pPr>
            <a:r>
              <a:rPr lang="zh-CN" altLang="en-US" sz="3200" b="1" dirty="0">
                <a:solidFill>
                  <a:srgbClr val="595959"/>
                </a:solidFill>
              </a:rPr>
              <a:t>漏洞利用演示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2" y="174667"/>
            <a:ext cx="1115812" cy="156161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4"/>
          <a:srcRect l="24493"/>
          <a:stretch>
            <a:fillRect/>
          </a:stretch>
        </p:blipFill>
        <p:spPr>
          <a:xfrm>
            <a:off x="-9524" y="121475"/>
            <a:ext cx="1199994" cy="1038465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2059229" y="30626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/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</a:rPr>
              <a:t>漏洞利用演示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811783" y="1544901"/>
            <a:ext cx="5787480" cy="5008425"/>
            <a:chOff x="1079975" y="760832"/>
            <a:chExt cx="4259686" cy="3339027"/>
          </a:xfrm>
        </p:grpSpPr>
        <p:sp>
          <p:nvSpPr>
            <p:cNvPr id="3" name="文本框 5"/>
            <p:cNvSpPr txBox="1"/>
            <p:nvPr/>
          </p:nvSpPr>
          <p:spPr>
            <a:xfrm>
              <a:off x="1079975" y="760832"/>
              <a:ext cx="2347105" cy="434131"/>
            </a:xfrm>
            <a:prstGeom prst="rect">
              <a:avLst/>
            </a:prstGeom>
            <a:noFill/>
          </p:spPr>
          <p:txBody>
            <a:bodyPr wrap="square">
              <a:normAutofit fontScale="850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>
                <a:lnSpc>
                  <a:spcPct val="114000"/>
                </a:lnSpc>
              </a:pPr>
              <a:r>
                <a:rPr lang="en-US" altLang="zh-CN" sz="3500" b="1" dirty="0">
                  <a:solidFill>
                    <a:srgbClr val="595959"/>
                  </a:solidFill>
                </a:rPr>
                <a:t>CVE-2022-42287</a:t>
              </a:r>
              <a:endParaRPr lang="zh-CN" altLang="en-US" sz="3500" b="1" dirty="0">
                <a:solidFill>
                  <a:srgbClr val="595959"/>
                </a:solidFill>
              </a:endParaRPr>
            </a:p>
          </p:txBody>
        </p:sp>
        <p:sp>
          <p:nvSpPr>
            <p:cNvPr id="5" name="文本框 7"/>
            <p:cNvSpPr txBox="1"/>
            <p:nvPr/>
          </p:nvSpPr>
          <p:spPr>
            <a:xfrm>
              <a:off x="1079975" y="1245262"/>
              <a:ext cx="4259686" cy="2854597"/>
            </a:xfrm>
            <a:prstGeom prst="rect">
              <a:avLst/>
            </a:prstGeom>
            <a:noFill/>
          </p:spPr>
          <p:txBody>
            <a:bodyPr wrap="square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>
                <a:lnSpc>
                  <a:spcPct val="114000"/>
                </a:lnSpc>
              </a:pP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这是一个域内提权漏洞，通过这个漏洞可以直接获取域内高权限服务的使用权限。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原理就是让攻击者自身的电脑去找域控做身份认证，去拿自身的身份证（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TGT</a:t>
              </a: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），申请身份证之前，修改了申请表上的一个值（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saMAccountName</a:t>
              </a: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），将其改为域控制器电脑的名字，此时域控制器通过这个值，觉得我要的是域控制器电脑的身份证，因此直接返回给我域控制器电脑的身份证，有了这个身份证，就可以冒充域控制器的计算机去做本来没有权限去做的事情。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7" name="Picture 6" descr="Diagram&#10;&#10;Description automatically generated with low confidenc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278" y="1544901"/>
            <a:ext cx="5330082" cy="4301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2" y="174667"/>
            <a:ext cx="1115812" cy="156161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4"/>
          <a:srcRect l="24493"/>
          <a:stretch>
            <a:fillRect/>
          </a:stretch>
        </p:blipFill>
        <p:spPr>
          <a:xfrm>
            <a:off x="-9524" y="121475"/>
            <a:ext cx="1199994" cy="1038465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2059229" y="30626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/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</a:rPr>
              <a:t>漏洞利用演示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811783" y="1544901"/>
            <a:ext cx="4131295" cy="5008425"/>
            <a:chOff x="1079975" y="760832"/>
            <a:chExt cx="3040705" cy="3339027"/>
          </a:xfrm>
        </p:grpSpPr>
        <p:sp>
          <p:nvSpPr>
            <p:cNvPr id="3" name="文本框 5"/>
            <p:cNvSpPr txBox="1"/>
            <p:nvPr/>
          </p:nvSpPr>
          <p:spPr>
            <a:xfrm>
              <a:off x="1079975" y="760832"/>
              <a:ext cx="2347105" cy="434131"/>
            </a:xfrm>
            <a:prstGeom prst="rect">
              <a:avLst/>
            </a:prstGeom>
            <a:noFill/>
          </p:spPr>
          <p:txBody>
            <a:bodyPr wrap="square">
              <a:normAutofit fontScale="850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>
                <a:lnSpc>
                  <a:spcPct val="114000"/>
                </a:lnSpc>
              </a:pPr>
              <a:r>
                <a:rPr lang="en-US" altLang="zh-CN" sz="3500" b="1" dirty="0">
                  <a:solidFill>
                    <a:srgbClr val="595959"/>
                  </a:solidFill>
                </a:rPr>
                <a:t>CVE-2022-42287</a:t>
              </a:r>
              <a:endParaRPr lang="zh-CN" altLang="en-US" sz="3500" b="1" dirty="0">
                <a:solidFill>
                  <a:srgbClr val="595959"/>
                </a:solidFill>
              </a:endParaRPr>
            </a:p>
          </p:txBody>
        </p:sp>
        <p:sp>
          <p:nvSpPr>
            <p:cNvPr id="5" name="文本框 7"/>
            <p:cNvSpPr txBox="1"/>
            <p:nvPr/>
          </p:nvSpPr>
          <p:spPr>
            <a:xfrm>
              <a:off x="1079975" y="1245262"/>
              <a:ext cx="3040705" cy="2854597"/>
            </a:xfrm>
            <a:prstGeom prst="rect">
              <a:avLst/>
            </a:prstGeom>
            <a:noFill/>
          </p:spPr>
          <p:txBody>
            <a:bodyPr wrap="square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>
                <a:lnSpc>
                  <a:spcPct val="114000"/>
                </a:lnSpc>
              </a:pP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这是我写的自动化脚本运行出来的攻击结果，我通过这个漏洞直接拿到了域内所有账户的密码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hash</a:t>
              </a: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9" name="Picture 8" descr="Text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78" y="1072582"/>
            <a:ext cx="6972801" cy="499033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7874603" y="5915003"/>
            <a:ext cx="386640" cy="60480"/>
            <a:chOff x="7874603" y="5915003"/>
            <a:chExt cx="38664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/>
                <p14:cNvContentPartPr/>
                <p14:nvPr/>
              </p14:nvContentPartPr>
              <p14:xfrm>
                <a:off x="7874603" y="5920043"/>
                <a:ext cx="386640" cy="24480"/>
              </p14:xfrm>
            </p:contentPart>
          </mc:Choice>
          <mc:Fallback xmlns="">
            <p:pic>
              <p:nvPicPr>
                <p:cNvPr id="10" name="Ink 9"/>
              </p:nvPicPr>
              <p:blipFill>
                <a:blip r:embed="rId7"/>
              </p:blipFill>
              <p:spPr>
                <a:xfrm>
                  <a:off x="7874603" y="5920043"/>
                  <a:ext cx="386640" cy="24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/>
                <p14:cNvContentPartPr/>
                <p14:nvPr/>
              </p14:nvContentPartPr>
              <p14:xfrm>
                <a:off x="7901603" y="5945243"/>
                <a:ext cx="299880" cy="1296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9"/>
              </p:blipFill>
              <p:spPr>
                <a:xfrm>
                  <a:off x="7901603" y="5945243"/>
                  <a:ext cx="299880" cy="12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/>
                <p14:cNvContentPartPr/>
                <p14:nvPr/>
              </p14:nvContentPartPr>
              <p14:xfrm>
                <a:off x="7923203" y="5966123"/>
                <a:ext cx="310320" cy="9360"/>
              </p14:xfrm>
            </p:contentPart>
          </mc:Choice>
          <mc:Fallback xmlns="">
            <p:pic>
              <p:nvPicPr>
                <p:cNvPr id="13" name="Ink 12"/>
              </p:nvPicPr>
              <p:blipFill>
                <a:blip r:embed="rId11"/>
              </p:blipFill>
              <p:spPr>
                <a:xfrm>
                  <a:off x="7923203" y="5966123"/>
                  <a:ext cx="310320" cy="9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/>
                <p14:cNvContentPartPr/>
                <p14:nvPr/>
              </p14:nvContentPartPr>
              <p14:xfrm>
                <a:off x="7901963" y="5943443"/>
                <a:ext cx="313200" cy="1692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13"/>
              </p:blipFill>
              <p:spPr>
                <a:xfrm>
                  <a:off x="7901963" y="5943443"/>
                  <a:ext cx="313200" cy="16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/>
                <p14:cNvContentPartPr/>
                <p14:nvPr/>
              </p14:nvContentPartPr>
              <p14:xfrm>
                <a:off x="7890803" y="5915003"/>
                <a:ext cx="347040" cy="396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15"/>
              </p:blipFill>
              <p:spPr>
                <a:xfrm>
                  <a:off x="7890803" y="5915003"/>
                  <a:ext cx="347040" cy="396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2" y="174667"/>
            <a:ext cx="1115812" cy="156161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5"/>
          <a:srcRect l="24493"/>
          <a:stretch>
            <a:fillRect/>
          </a:stretch>
        </p:blipFill>
        <p:spPr>
          <a:xfrm>
            <a:off x="-9524" y="121475"/>
            <a:ext cx="1199994" cy="1038465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2059229" y="30626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/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</a:rPr>
              <a:t>漏洞利用演示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811783" y="1544901"/>
            <a:ext cx="4131295" cy="5008425"/>
            <a:chOff x="1079975" y="760832"/>
            <a:chExt cx="3040705" cy="3339027"/>
          </a:xfrm>
        </p:grpSpPr>
        <p:sp>
          <p:nvSpPr>
            <p:cNvPr id="3" name="文本框 5"/>
            <p:cNvSpPr txBox="1"/>
            <p:nvPr/>
          </p:nvSpPr>
          <p:spPr>
            <a:xfrm>
              <a:off x="1079975" y="760832"/>
              <a:ext cx="2347105" cy="434131"/>
            </a:xfrm>
            <a:prstGeom prst="rect">
              <a:avLst/>
            </a:prstGeom>
            <a:noFill/>
          </p:spPr>
          <p:txBody>
            <a:bodyPr wrap="square">
              <a:normAutofit fontScale="850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>
                <a:lnSpc>
                  <a:spcPct val="114000"/>
                </a:lnSpc>
              </a:pPr>
              <a:r>
                <a:rPr lang="en-US" altLang="zh-CN" sz="3500" b="1" dirty="0">
                  <a:solidFill>
                    <a:srgbClr val="595959"/>
                  </a:solidFill>
                </a:rPr>
                <a:t>CVE-2022-26923</a:t>
              </a:r>
              <a:endParaRPr lang="zh-CN" altLang="en-US" sz="3500" b="1" dirty="0">
                <a:solidFill>
                  <a:srgbClr val="595959"/>
                </a:solidFill>
              </a:endParaRPr>
            </a:p>
          </p:txBody>
        </p:sp>
        <p:sp>
          <p:nvSpPr>
            <p:cNvPr id="5" name="文本框 7"/>
            <p:cNvSpPr txBox="1"/>
            <p:nvPr/>
          </p:nvSpPr>
          <p:spPr>
            <a:xfrm>
              <a:off x="1079975" y="1245262"/>
              <a:ext cx="3040705" cy="2854597"/>
            </a:xfrm>
            <a:prstGeom prst="rect">
              <a:avLst/>
            </a:prstGeom>
            <a:noFill/>
          </p:spPr>
          <p:txBody>
            <a:bodyPr wrap="square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>
                <a:lnSpc>
                  <a:spcPct val="114000"/>
                </a:lnSpc>
              </a:pP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这也是一个域内提权的漏洞，漏洞产生位置是域内证书服务。通过这个漏洞，攻击者可以直接将身份从一个域内普通用户提升至域管理员，从而接管整个域环境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原理通上面说的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42287</a:t>
              </a: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漏洞类似，都是通过修改申请时一个属性值，使得可以伪造成域控制的计算机，从而行使更高的权限的行动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26" y="1124358"/>
            <a:ext cx="6255270" cy="438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VkOTI3N2E4NzdjNTNkMWExM2M2YTg2YTVhNWM3OD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 7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595959"/>
      </a:accent2>
      <a:accent3>
        <a:srgbClr val="595959"/>
      </a:accent3>
      <a:accent4>
        <a:srgbClr val="595959"/>
      </a:accent4>
      <a:accent5>
        <a:srgbClr val="595959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76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95959"/>
    </a:accent1>
    <a:accent2>
      <a:srgbClr val="595959"/>
    </a:accent2>
    <a:accent3>
      <a:srgbClr val="595959"/>
    </a:accent3>
    <a:accent4>
      <a:srgbClr val="595959"/>
    </a:accent4>
    <a:accent5>
      <a:srgbClr val="595959"/>
    </a:accent5>
    <a:accent6>
      <a:srgbClr val="595959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76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95959"/>
    </a:accent1>
    <a:accent2>
      <a:srgbClr val="595959"/>
    </a:accent2>
    <a:accent3>
      <a:srgbClr val="595959"/>
    </a:accent3>
    <a:accent4>
      <a:srgbClr val="595959"/>
    </a:accent4>
    <a:accent5>
      <a:srgbClr val="595959"/>
    </a:accent5>
    <a:accent6>
      <a:srgbClr val="595959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自定义</PresentationFormat>
  <Paragraphs>68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Impact</vt:lpstr>
      <vt:lpstr>Office 主题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科技商务</dc:title>
  <dc:creator>第一PPT</dc:creator>
  <cp:keywords>www.1ppt.com</cp:keywords>
  <dc:description>www.1ppt.com</dc:description>
  <cp:lastModifiedBy>玉洁 陈</cp:lastModifiedBy>
  <cp:revision>16</cp:revision>
  <dcterms:created xsi:type="dcterms:W3CDTF">2019-12-24T09:15:00Z</dcterms:created>
  <dcterms:modified xsi:type="dcterms:W3CDTF">2024-06-17T16:39:59Z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AE162F42FD8D49D1A067DC3BF7697A55_12</vt:lpwstr>
  </property>
  <property fmtid="{D5CDD505-2E9C-101B-9397-08002B2CF9AE}" pid="3" name="KSOProductBuildVer">
    <vt:lpwstr>2052-12.1.0.16729</vt:lpwstr>
  </property>
</Properties>
</file>