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76" r:id="rId2"/>
    <p:sldId id="286" r:id="rId3"/>
    <p:sldId id="394" r:id="rId4"/>
    <p:sldId id="397" r:id="rId5"/>
    <p:sldId id="398" r:id="rId6"/>
    <p:sldId id="399" r:id="rId7"/>
    <p:sldId id="396" r:id="rId8"/>
    <p:sldId id="310" r:id="rId9"/>
    <p:sldId id="378" r:id="rId10"/>
    <p:sldId id="392" r:id="rId11"/>
    <p:sldId id="393" r:id="rId12"/>
    <p:sldId id="292" r:id="rId13"/>
    <p:sldId id="351" r:id="rId14"/>
    <p:sldId id="379" r:id="rId15"/>
    <p:sldId id="391" r:id="rId16"/>
    <p:sldId id="384" r:id="rId17"/>
    <p:sldId id="386" r:id="rId18"/>
    <p:sldId id="389"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733" userDrawn="1">
          <p15:clr>
            <a:srgbClr val="A4A3A4"/>
          </p15:clr>
        </p15:guide>
        <p15:guide id="5" pos="7129" userDrawn="1">
          <p15:clr>
            <a:srgbClr val="A4A3A4"/>
          </p15:clr>
        </p15:guide>
        <p15:guide id="6" orient="horz" pos="3498" userDrawn="1">
          <p15:clr>
            <a:srgbClr val="A4A3A4"/>
          </p15:clr>
        </p15:guide>
        <p15:guide id="16" pos="4838" userDrawn="1">
          <p15:clr>
            <a:srgbClr val="A4A3A4"/>
          </p15:clr>
        </p15:guide>
        <p15:guide id="18" orient="horz" pos="1570" userDrawn="1">
          <p15:clr>
            <a:srgbClr val="A4A3A4"/>
          </p15:clr>
        </p15:guide>
        <p15:guide id="19" pos="3704" userDrawn="1">
          <p15:clr>
            <a:srgbClr val="A4A3A4"/>
          </p15:clr>
        </p15:guide>
        <p15:guide id="21" pos="23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3C27"/>
    <a:srgbClr val="498B9C"/>
    <a:srgbClr val="1D495D"/>
    <a:srgbClr val="F5EDE8"/>
    <a:srgbClr val="EF644F"/>
    <a:srgbClr val="59ACB4"/>
    <a:srgbClr val="D7BEA9"/>
    <a:srgbClr val="DDC7B5"/>
    <a:srgbClr val="A52F1F"/>
    <a:srgbClr val="EF65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44" autoAdjust="0"/>
    <p:restoredTop sz="78108" autoAdjust="0"/>
  </p:normalViewPr>
  <p:slideViewPr>
    <p:cSldViewPr snapToGrid="0" showGuides="1">
      <p:cViewPr varScale="1">
        <p:scale>
          <a:sx n="79" d="100"/>
          <a:sy n="79" d="100"/>
        </p:scale>
        <p:origin x="161" y="51"/>
      </p:cViewPr>
      <p:guideLst>
        <p:guide pos="733"/>
        <p:guide pos="7129"/>
        <p:guide orient="horz" pos="3498"/>
        <p:guide pos="4838"/>
        <p:guide orient="horz" pos="1570"/>
        <p:guide pos="3704"/>
        <p:guide pos="2366"/>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doughnutChart>
        <c:varyColors val="1"/>
        <c:ser>
          <c:idx val="0"/>
          <c:order val="0"/>
          <c:tx>
            <c:strRef>
              <c:f>Sheet1!$B$1</c:f>
              <c:strCache>
                <c:ptCount val="1"/>
                <c:pt idx="0">
                  <c:v>销售额</c:v>
                </c:pt>
              </c:strCache>
            </c:strRef>
          </c:tx>
          <c:spPr>
            <a:solidFill>
              <a:srgbClr val="D3CEAF"/>
            </a:solidFill>
            <a:ln>
              <a:noFill/>
            </a:ln>
          </c:spPr>
          <c:dPt>
            <c:idx val="0"/>
            <c:bubble3D val="0"/>
            <c:spPr>
              <a:solidFill>
                <a:srgbClr val="CF3C27"/>
              </a:solidFill>
              <a:ln w="76200">
                <a:noFill/>
              </a:ln>
              <a:effectLst/>
            </c:spPr>
            <c:extLst>
              <c:ext xmlns:c16="http://schemas.microsoft.com/office/drawing/2014/chart" uri="{C3380CC4-5D6E-409C-BE32-E72D297353CC}">
                <c16:uniqueId val="{00000000-333F-4D07-90C3-D6898F0FFA26}"/>
              </c:ext>
            </c:extLst>
          </c:dPt>
          <c:dPt>
            <c:idx val="1"/>
            <c:bubble3D val="0"/>
            <c:spPr>
              <a:noFill/>
              <a:ln w="19050">
                <a:noFill/>
              </a:ln>
              <a:effectLst/>
            </c:spPr>
            <c:extLst>
              <c:ext xmlns:c16="http://schemas.microsoft.com/office/drawing/2014/chart" uri="{C3380CC4-5D6E-409C-BE32-E72D297353CC}">
                <c16:uniqueId val="{00000001-333F-4D07-90C3-D6898F0FFA26}"/>
              </c:ext>
            </c:extLst>
          </c:dPt>
          <c:cat>
            <c:strRef>
              <c:f>Sheet1!$A$2:$A$3</c:f>
              <c:strCache>
                <c:ptCount val="1"/>
                <c:pt idx="0">
                  <c:v>第一季度</c:v>
                </c:pt>
              </c:strCache>
            </c:strRef>
          </c:cat>
          <c:val>
            <c:numRef>
              <c:f>Sheet1!$B$2:$B$3</c:f>
              <c:numCache>
                <c:formatCode>General</c:formatCode>
                <c:ptCount val="2"/>
                <c:pt idx="0">
                  <c:v>4</c:v>
                </c:pt>
                <c:pt idx="1">
                  <c:v>6</c:v>
                </c:pt>
              </c:numCache>
            </c:numRef>
          </c:val>
          <c:extLst>
            <c:ext xmlns:c16="http://schemas.microsoft.com/office/drawing/2014/chart" uri="{C3380CC4-5D6E-409C-BE32-E72D297353CC}">
              <c16:uniqueId val="{00000002-333F-4D07-90C3-D6898F0FFA26}"/>
            </c:ext>
          </c:extLst>
        </c:ser>
        <c:ser>
          <c:idx val="1"/>
          <c:order val="1"/>
          <c:tx>
            <c:strRef>
              <c:f>Sheet1!$C$1</c:f>
              <c:strCache>
                <c:ptCount val="1"/>
                <c:pt idx="0">
                  <c:v>列1</c:v>
                </c:pt>
              </c:strCache>
            </c:strRef>
          </c:tx>
          <c:spPr>
            <a:ln w="76200">
              <a:noFill/>
            </a:ln>
          </c:spPr>
          <c:dPt>
            <c:idx val="0"/>
            <c:bubble3D val="0"/>
            <c:spPr>
              <a:solidFill>
                <a:srgbClr val="498B9C"/>
              </a:solidFill>
              <a:ln w="76200">
                <a:noFill/>
              </a:ln>
              <a:effectLst/>
            </c:spPr>
            <c:extLst>
              <c:ext xmlns:c16="http://schemas.microsoft.com/office/drawing/2014/chart" uri="{C3380CC4-5D6E-409C-BE32-E72D297353CC}">
                <c16:uniqueId val="{00000003-333F-4D07-90C3-D6898F0FFA26}"/>
              </c:ext>
            </c:extLst>
          </c:dPt>
          <c:dPt>
            <c:idx val="1"/>
            <c:bubble3D val="0"/>
            <c:spPr>
              <a:noFill/>
              <a:ln w="76200">
                <a:noFill/>
              </a:ln>
              <a:effectLst/>
            </c:spPr>
            <c:extLst>
              <c:ext xmlns:c16="http://schemas.microsoft.com/office/drawing/2014/chart" uri="{C3380CC4-5D6E-409C-BE32-E72D297353CC}">
                <c16:uniqueId val="{00000004-333F-4D07-90C3-D6898F0FFA26}"/>
              </c:ext>
            </c:extLst>
          </c:dPt>
          <c:cat>
            <c:strRef>
              <c:f>Sheet1!$A$2:$A$3</c:f>
              <c:strCache>
                <c:ptCount val="1"/>
                <c:pt idx="0">
                  <c:v>第一季度</c:v>
                </c:pt>
              </c:strCache>
            </c:strRef>
          </c:cat>
          <c:val>
            <c:numRef>
              <c:f>Sheet1!$C$2:$C$3</c:f>
              <c:numCache>
                <c:formatCode>General</c:formatCode>
                <c:ptCount val="2"/>
                <c:pt idx="0">
                  <c:v>7</c:v>
                </c:pt>
                <c:pt idx="1">
                  <c:v>3</c:v>
                </c:pt>
              </c:numCache>
            </c:numRef>
          </c:val>
          <c:extLst>
            <c:ext xmlns:c16="http://schemas.microsoft.com/office/drawing/2014/chart" uri="{C3380CC4-5D6E-409C-BE32-E72D297353CC}">
              <c16:uniqueId val="{00000005-333F-4D07-90C3-D6898F0FFA26}"/>
            </c:ext>
          </c:extLst>
        </c:ser>
        <c:ser>
          <c:idx val="2"/>
          <c:order val="2"/>
          <c:tx>
            <c:strRef>
              <c:f>Sheet1!$D$1</c:f>
              <c:strCache>
                <c:ptCount val="1"/>
                <c:pt idx="0">
                  <c:v>列12</c:v>
                </c:pt>
              </c:strCache>
            </c:strRef>
          </c:tx>
          <c:spPr>
            <a:ln w="76200">
              <a:noFill/>
            </a:ln>
          </c:spPr>
          <c:dPt>
            <c:idx val="0"/>
            <c:bubble3D val="0"/>
            <c:spPr>
              <a:solidFill>
                <a:srgbClr val="CF3C27"/>
              </a:solidFill>
              <a:ln w="76200">
                <a:noFill/>
              </a:ln>
              <a:effectLst/>
            </c:spPr>
            <c:extLst>
              <c:ext xmlns:c16="http://schemas.microsoft.com/office/drawing/2014/chart" uri="{C3380CC4-5D6E-409C-BE32-E72D297353CC}">
                <c16:uniqueId val="{00000006-333F-4D07-90C3-D6898F0FFA26}"/>
              </c:ext>
            </c:extLst>
          </c:dPt>
          <c:dPt>
            <c:idx val="1"/>
            <c:bubble3D val="0"/>
            <c:spPr>
              <a:noFill/>
              <a:ln w="76200">
                <a:noFill/>
              </a:ln>
              <a:effectLst/>
            </c:spPr>
            <c:extLst>
              <c:ext xmlns:c16="http://schemas.microsoft.com/office/drawing/2014/chart" uri="{C3380CC4-5D6E-409C-BE32-E72D297353CC}">
                <c16:uniqueId val="{00000007-333F-4D07-90C3-D6898F0FFA26}"/>
              </c:ext>
            </c:extLst>
          </c:dPt>
          <c:cat>
            <c:strRef>
              <c:f>Sheet1!$A$2:$A$3</c:f>
              <c:strCache>
                <c:ptCount val="1"/>
                <c:pt idx="0">
                  <c:v>第一季度</c:v>
                </c:pt>
              </c:strCache>
            </c:strRef>
          </c:cat>
          <c:val>
            <c:numRef>
              <c:f>Sheet1!$D$2:$D$3</c:f>
              <c:numCache>
                <c:formatCode>General</c:formatCode>
                <c:ptCount val="2"/>
                <c:pt idx="0">
                  <c:v>5</c:v>
                </c:pt>
                <c:pt idx="1">
                  <c:v>5</c:v>
                </c:pt>
              </c:numCache>
            </c:numRef>
          </c:val>
          <c:extLst>
            <c:ext xmlns:c16="http://schemas.microsoft.com/office/drawing/2014/chart" uri="{C3380CC4-5D6E-409C-BE32-E72D297353CC}">
              <c16:uniqueId val="{00000008-333F-4D07-90C3-D6898F0FFA26}"/>
            </c:ext>
          </c:extLst>
        </c:ser>
        <c:ser>
          <c:idx val="3"/>
          <c:order val="3"/>
          <c:tx>
            <c:strRef>
              <c:f>Sheet1!$E$1</c:f>
              <c:strCache>
                <c:ptCount val="1"/>
                <c:pt idx="0">
                  <c:v>列2</c:v>
                </c:pt>
              </c:strCache>
            </c:strRef>
          </c:tx>
          <c:spPr>
            <a:ln w="76200">
              <a:noFill/>
            </a:ln>
          </c:spPr>
          <c:dPt>
            <c:idx val="0"/>
            <c:bubble3D val="0"/>
            <c:spPr>
              <a:solidFill>
                <a:srgbClr val="498B9C"/>
              </a:solidFill>
              <a:ln w="76200">
                <a:noFill/>
              </a:ln>
              <a:effectLst/>
            </c:spPr>
            <c:extLst>
              <c:ext xmlns:c16="http://schemas.microsoft.com/office/drawing/2014/chart" uri="{C3380CC4-5D6E-409C-BE32-E72D297353CC}">
                <c16:uniqueId val="{00000009-333F-4D07-90C3-D6898F0FFA26}"/>
              </c:ext>
            </c:extLst>
          </c:dPt>
          <c:dPt>
            <c:idx val="1"/>
            <c:bubble3D val="0"/>
            <c:spPr>
              <a:noFill/>
              <a:ln w="76200">
                <a:noFill/>
              </a:ln>
              <a:effectLst/>
            </c:spPr>
            <c:extLst>
              <c:ext xmlns:c16="http://schemas.microsoft.com/office/drawing/2014/chart" uri="{C3380CC4-5D6E-409C-BE32-E72D297353CC}">
                <c16:uniqueId val="{0000000A-333F-4D07-90C3-D6898F0FFA26}"/>
              </c:ext>
            </c:extLst>
          </c:dPt>
          <c:cat>
            <c:strRef>
              <c:f>Sheet1!$A$2:$A$3</c:f>
              <c:strCache>
                <c:ptCount val="1"/>
                <c:pt idx="0">
                  <c:v>第一季度</c:v>
                </c:pt>
              </c:strCache>
            </c:strRef>
          </c:cat>
          <c:val>
            <c:numRef>
              <c:f>Sheet1!$E$2:$E$3</c:f>
              <c:numCache>
                <c:formatCode>General</c:formatCode>
                <c:ptCount val="2"/>
                <c:pt idx="0">
                  <c:v>7.5</c:v>
                </c:pt>
                <c:pt idx="1">
                  <c:v>2.5</c:v>
                </c:pt>
              </c:numCache>
            </c:numRef>
          </c:val>
          <c:extLst>
            <c:ext xmlns:c16="http://schemas.microsoft.com/office/drawing/2014/chart" uri="{C3380CC4-5D6E-409C-BE32-E72D297353CC}">
              <c16:uniqueId val="{0000000B-333F-4D07-90C3-D6898F0FFA26}"/>
            </c:ext>
          </c:extLst>
        </c:ser>
        <c:dLbls>
          <c:showLegendKey val="0"/>
          <c:showVal val="0"/>
          <c:showCatName val="0"/>
          <c:showSerName val="0"/>
          <c:showPercent val="0"/>
          <c:showBubbleSize val="0"/>
          <c:showLeaderLines val="1"/>
        </c:dLbls>
        <c:firstSliceAng val="0"/>
        <c:holeSize val="35"/>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8BD47C-9CBD-485E-86F8-141CF891BA8C}" type="datetimeFigureOut">
              <a:rPr lang="zh-CN" altLang="en-US" smtClean="0"/>
              <a:pPr/>
              <a:t>2021/6/1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1E532-4FA6-4EA8-BA48-2D92FFDC07AA}" type="slidenum">
              <a:rPr lang="zh-CN" altLang="en-US" smtClean="0"/>
              <a:pPr/>
              <a:t>‹#›</a:t>
            </a:fld>
            <a:endParaRPr lang="zh-CN" altLang="en-US"/>
          </a:p>
        </p:txBody>
      </p:sp>
    </p:spTree>
    <p:extLst>
      <p:ext uri="{BB962C8B-B14F-4D97-AF65-F5344CB8AC3E}">
        <p14:creationId xmlns:p14="http://schemas.microsoft.com/office/powerpoint/2010/main" val="1032145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E1E532-4FA6-4EA8-BA48-2D92FFDC07AA}" type="slidenum">
              <a:rPr lang="zh-CN" altLang="en-US" smtClean="0"/>
              <a:pPr/>
              <a:t>1</a:t>
            </a:fld>
            <a:endParaRPr lang="zh-CN" altLang="en-US"/>
          </a:p>
        </p:txBody>
      </p:sp>
    </p:spTree>
    <p:extLst>
      <p:ext uri="{BB962C8B-B14F-4D97-AF65-F5344CB8AC3E}">
        <p14:creationId xmlns:p14="http://schemas.microsoft.com/office/powerpoint/2010/main" val="846529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A</a:t>
            </a:r>
            <a:r>
              <a:rPr kumimoji="1" lang="zh-CN" altLang="en-US" dirty="0"/>
              <a:t>。</a:t>
            </a:r>
            <a:r>
              <a:rPr lang="zh-CN" altLang="en-US" sz="1200" b="1" dirty="0">
                <a:solidFill>
                  <a:srgbClr val="1D495D"/>
                </a:solidFill>
                <a:latin typeface="微软雅黑" panose="020B0503020204020204" pitchFamily="34" charset="-122"/>
                <a:ea typeface="微软雅黑" panose="020B0503020204020204" pitchFamily="34" charset="-122"/>
              </a:rPr>
              <a:t>对学校各个网站信息进行</a:t>
            </a:r>
            <a:r>
              <a:rPr lang="en-US" altLang="zh-CN" sz="1200" b="1" dirty="0">
                <a:solidFill>
                  <a:srgbClr val="FF0000"/>
                </a:solidFill>
                <a:latin typeface="微软雅黑" panose="020B0503020204020204" pitchFamily="34" charset="-122"/>
                <a:ea typeface="微软雅黑" panose="020B0503020204020204" pitchFamily="34" charset="-122"/>
              </a:rPr>
              <a:t>(</a:t>
            </a:r>
            <a:r>
              <a:rPr lang="zh-CN" altLang="en-US" sz="1200" b="1" dirty="0">
                <a:solidFill>
                  <a:srgbClr val="FF0000"/>
                </a:solidFill>
                <a:latin typeface="微软雅黑" panose="020B0503020204020204" pitchFamily="34" charset="-122"/>
                <a:ea typeface="微软雅黑" panose="020B0503020204020204" pitchFamily="34" charset="-122"/>
              </a:rPr>
              <a:t>爬取、</a:t>
            </a:r>
            <a:r>
              <a:rPr lang="en-US" altLang="zh-CN" sz="1200" b="1" dirty="0">
                <a:solidFill>
                  <a:srgbClr val="FF0000"/>
                </a:solidFill>
                <a:latin typeface="微软雅黑" panose="020B0503020204020204" pitchFamily="34" charset="-122"/>
                <a:ea typeface="微软雅黑" panose="020B0503020204020204" pitchFamily="34" charset="-122"/>
              </a:rPr>
              <a:t>)</a:t>
            </a:r>
            <a:r>
              <a:rPr lang="zh-CN" altLang="en-US" sz="1200" b="1" dirty="0">
                <a:solidFill>
                  <a:srgbClr val="1D495D"/>
                </a:solidFill>
                <a:latin typeface="微软雅黑" panose="020B0503020204020204" pitchFamily="34" charset="-122"/>
                <a:ea typeface="微软雅黑" panose="020B0503020204020204" pitchFamily="34" charset="-122"/>
              </a:rPr>
              <a:t>处理和</a:t>
            </a:r>
            <a:r>
              <a:rPr lang="en-US" altLang="zh-CN" sz="1200" b="1" dirty="0">
                <a:solidFill>
                  <a:srgbClr val="FF0000"/>
                </a:solidFill>
                <a:latin typeface="微软雅黑" panose="020B0503020204020204" pitchFamily="34" charset="-122"/>
                <a:ea typeface="微软雅黑" panose="020B0503020204020204" pitchFamily="34" charset="-122"/>
              </a:rPr>
              <a:t>(</a:t>
            </a:r>
            <a:r>
              <a:rPr lang="zh-CN" altLang="en-US" sz="1200" b="1" dirty="0">
                <a:solidFill>
                  <a:srgbClr val="FF0000"/>
                </a:solidFill>
                <a:latin typeface="微软雅黑" panose="020B0503020204020204" pitchFamily="34" charset="-122"/>
                <a:ea typeface="微软雅黑" panose="020B0503020204020204" pitchFamily="34" charset="-122"/>
              </a:rPr>
              <a:t>信息</a:t>
            </a:r>
            <a:r>
              <a:rPr lang="en-US" altLang="zh-CN" sz="1200" b="1" dirty="0">
                <a:solidFill>
                  <a:srgbClr val="FF0000"/>
                </a:solidFill>
                <a:latin typeface="微软雅黑" panose="020B0503020204020204" pitchFamily="34" charset="-122"/>
                <a:ea typeface="微软雅黑" panose="020B0503020204020204" pitchFamily="34" charset="-122"/>
              </a:rPr>
              <a:t>)</a:t>
            </a:r>
            <a:r>
              <a:rPr lang="zh-CN" altLang="en-US" sz="1200" b="1" dirty="0">
                <a:solidFill>
                  <a:srgbClr val="1D495D"/>
                </a:solidFill>
                <a:latin typeface="微软雅黑" panose="020B0503020204020204" pitchFamily="34" charset="-122"/>
                <a:ea typeface="微软雅黑" panose="020B0503020204020204" pitchFamily="34" charset="-122"/>
              </a:rPr>
              <a:t>抽取</a:t>
            </a:r>
            <a:r>
              <a:rPr kumimoji="1" lang="zh-CN" altLang="en-US" sz="1200" b="1" dirty="0">
                <a:solidFill>
                  <a:srgbClr val="1D495D"/>
                </a:solidFill>
                <a:latin typeface="微软雅黑" panose="020B0503020204020204" pitchFamily="34" charset="-122"/>
                <a:ea typeface="微软雅黑" panose="020B0503020204020204" pitchFamily="34" charset="-122"/>
              </a:rPr>
              <a:t>。</a:t>
            </a:r>
            <a:r>
              <a:rPr lang="zh-CN" altLang="en-US" sz="1200" dirty="0">
                <a:solidFill>
                  <a:srgbClr val="FF0000"/>
                </a:solidFill>
                <a:latin typeface="微软雅黑" panose="020B0503020204020204" pitchFamily="34" charset="-122"/>
                <a:ea typeface="微软雅黑" panose="020B0503020204020204" pitchFamily="34" charset="-122"/>
              </a:rPr>
              <a:t>利用爬虫和自然语言处理实现信息集成和知识抽取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FF0000"/>
                </a:solidFill>
                <a:latin typeface="微软雅黑" panose="020B0503020204020204" pitchFamily="34" charset="-122"/>
                <a:ea typeface="微软雅黑" panose="020B0503020204020204" pitchFamily="34" charset="-122"/>
              </a:rPr>
              <a:t>B</a:t>
            </a:r>
            <a:r>
              <a:rPr lang="zh-CN" altLang="en-US" sz="1200" b="1" dirty="0">
                <a:solidFill>
                  <a:srgbClr val="FF0000"/>
                </a:solidFill>
                <a:latin typeface="微软雅黑" panose="020B0503020204020204" pitchFamily="34" charset="-122"/>
                <a:ea typeface="微软雅黑" panose="020B0503020204020204" pitchFamily="34" charset="-122"/>
              </a:rPr>
              <a:t>。</a:t>
            </a:r>
            <a:r>
              <a:rPr lang="zh-CN" altLang="en-US" sz="1200" b="1" dirty="0">
                <a:solidFill>
                  <a:srgbClr val="1D495D"/>
                </a:solidFill>
                <a:latin typeface="微软雅黑" panose="020B0503020204020204" pitchFamily="34" charset="-122"/>
                <a:ea typeface="微软雅黑" panose="020B0503020204020204" pitchFamily="34" charset="-122"/>
              </a:rPr>
              <a:t>根据学院、教师</a:t>
            </a:r>
            <a:r>
              <a:rPr lang="en-US" altLang="zh-CN" sz="1200" b="1" dirty="0">
                <a:solidFill>
                  <a:srgbClr val="FF0000"/>
                </a:solidFill>
                <a:latin typeface="微软雅黑" panose="020B0503020204020204" pitchFamily="34" charset="-122"/>
                <a:ea typeface="微软雅黑" panose="020B0503020204020204" pitchFamily="34" charset="-122"/>
              </a:rPr>
              <a:t>(</a:t>
            </a:r>
            <a:r>
              <a:rPr lang="zh-CN" altLang="en-US" sz="1200" b="1" dirty="0">
                <a:solidFill>
                  <a:srgbClr val="FF0000"/>
                </a:solidFill>
                <a:latin typeface="微软雅黑" panose="020B0503020204020204" pitchFamily="34" charset="-122"/>
                <a:ea typeface="微软雅黑" panose="020B0503020204020204" pitchFamily="34" charset="-122"/>
              </a:rPr>
              <a:t>、学生</a:t>
            </a:r>
            <a:r>
              <a:rPr lang="en-US" altLang="zh-CN" sz="1200" b="1" dirty="0">
                <a:solidFill>
                  <a:srgbClr val="FF0000"/>
                </a:solidFill>
                <a:latin typeface="微软雅黑" panose="020B0503020204020204" pitchFamily="34" charset="-122"/>
                <a:ea typeface="微软雅黑" panose="020B0503020204020204" pitchFamily="34" charset="-122"/>
              </a:rPr>
              <a:t>)</a:t>
            </a:r>
            <a:r>
              <a:rPr lang="zh-CN" altLang="en-US" sz="1200" b="1" dirty="0">
                <a:solidFill>
                  <a:srgbClr val="1D495D"/>
                </a:solidFill>
                <a:latin typeface="微软雅黑" panose="020B0503020204020204" pitchFamily="34" charset="-122"/>
                <a:ea typeface="微软雅黑" panose="020B0503020204020204" pitchFamily="34" charset="-122"/>
              </a:rPr>
              <a:t>等实体构建知识图谱</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solidFill>
                <a:srgbClr val="1D495D"/>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1D495D"/>
                </a:solidFill>
                <a:latin typeface="微软雅黑" panose="020B0503020204020204" pitchFamily="34" charset="-122"/>
                <a:ea typeface="微软雅黑" panose="020B0503020204020204" pitchFamily="34" charset="-122"/>
              </a:rPr>
              <a:t>C</a:t>
            </a:r>
            <a:r>
              <a:rPr lang="zh-CN" altLang="en-US" sz="1200" b="1" dirty="0">
                <a:solidFill>
                  <a:srgbClr val="1D495D"/>
                </a:solidFill>
                <a:latin typeface="微软雅黑" panose="020B0503020204020204" pitchFamily="34" charset="-122"/>
                <a:ea typeface="微软雅黑" panose="020B0503020204020204" pitchFamily="34" charset="-122"/>
              </a:rPr>
              <a:t>。基于知识图谱</a:t>
            </a:r>
            <a:r>
              <a:rPr lang="en-US" altLang="zh-CN" sz="1200" b="1" dirty="0">
                <a:solidFill>
                  <a:srgbClr val="FF0000"/>
                </a:solidFill>
                <a:latin typeface="微软雅黑" panose="020B0503020204020204" pitchFamily="34" charset="-122"/>
                <a:ea typeface="微软雅黑" panose="020B0503020204020204" pitchFamily="34" charset="-122"/>
              </a:rPr>
              <a:t>(</a:t>
            </a:r>
            <a:r>
              <a:rPr lang="zh-CN" altLang="en-US" sz="1200" b="1" dirty="0">
                <a:solidFill>
                  <a:srgbClr val="FF0000"/>
                </a:solidFill>
                <a:latin typeface="微软雅黑" panose="020B0503020204020204" pitchFamily="34" charset="-122"/>
                <a:ea typeface="微软雅黑" panose="020B0503020204020204" pitchFamily="34" charset="-122"/>
              </a:rPr>
              <a:t>，根据人大内部信息特征</a:t>
            </a:r>
            <a:r>
              <a:rPr lang="en-US" altLang="zh-CN" sz="1200" b="1" dirty="0">
                <a:solidFill>
                  <a:srgbClr val="FF0000"/>
                </a:solidFill>
                <a:latin typeface="微软雅黑" panose="020B0503020204020204" pitchFamily="34" charset="-122"/>
                <a:ea typeface="微软雅黑" panose="020B0503020204020204" pitchFamily="34" charset="-122"/>
              </a:rPr>
              <a:t>)</a:t>
            </a:r>
            <a:r>
              <a:rPr lang="zh-CN" altLang="en-US" sz="1200" b="1" dirty="0">
                <a:solidFill>
                  <a:srgbClr val="1D495D"/>
                </a:solidFill>
                <a:latin typeface="微软雅黑" panose="020B0503020204020204" pitchFamily="34" charset="-122"/>
                <a:ea typeface="微软雅黑" panose="020B0503020204020204" pitchFamily="34" charset="-122"/>
              </a:rPr>
              <a:t>设计推荐算法，实现对人大师生的个性化推荐</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solidFill>
                <a:srgbClr val="1D495D"/>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1D495D"/>
                </a:solidFill>
                <a:latin typeface="微软雅黑" panose="020B0503020204020204" pitchFamily="34" charset="-122"/>
                <a:ea typeface="微软雅黑" panose="020B0503020204020204" pitchFamily="34" charset="-122"/>
              </a:rPr>
              <a:t>D</a:t>
            </a:r>
            <a:r>
              <a:rPr lang="zh-CN" altLang="en-US" sz="1200" b="1" dirty="0">
                <a:solidFill>
                  <a:srgbClr val="1D495D"/>
                </a:solidFill>
                <a:latin typeface="微软雅黑" panose="020B0503020204020204" pitchFamily="34" charset="-122"/>
                <a:ea typeface="微软雅黑" panose="020B0503020204020204" pitchFamily="34" charset="-122"/>
              </a:rPr>
              <a:t>。</a:t>
            </a:r>
            <a:r>
              <a:rPr lang="zh-CN" altLang="en-US" sz="1200" dirty="0">
                <a:solidFill>
                  <a:srgbClr val="1D495D"/>
                </a:solidFill>
                <a:latin typeface="微软雅黑" panose="020B0503020204020204" pitchFamily="34" charset="-122"/>
                <a:ea typeface="微软雅黑" panose="020B0503020204020204" pitchFamily="34" charset="-122"/>
              </a:rPr>
              <a:t>以微信小程序的形式将功能呈现出来</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1" dirty="0">
              <a:solidFill>
                <a:srgbClr val="1D495D"/>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E1E532-4FA6-4EA8-BA48-2D92FFDC07AA}"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6969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1D495D"/>
                </a:solidFill>
                <a:latin typeface="微软雅黑" panose="020B0503020204020204" pitchFamily="34" charset="-122"/>
                <a:ea typeface="微软雅黑" panose="020B0503020204020204" pitchFamily="34" charset="-122"/>
              </a:rPr>
              <a:t>A</a:t>
            </a:r>
            <a:r>
              <a:rPr lang="zh-CN" altLang="en-US" sz="1200" dirty="0">
                <a:solidFill>
                  <a:srgbClr val="1D495D"/>
                </a:solidFill>
                <a:latin typeface="微软雅黑" panose="020B0503020204020204" pitchFamily="34" charset="-122"/>
                <a:ea typeface="微软雅黑" panose="020B0503020204020204" pitchFamily="34" charset="-122"/>
              </a:rPr>
              <a:t>。</a:t>
            </a:r>
            <a:r>
              <a:rPr lang="zh-CN" altLang="zh-CN" sz="1200" dirty="0">
                <a:solidFill>
                  <a:srgbClr val="1D495D"/>
                </a:solidFill>
                <a:latin typeface="微软雅黑" panose="020B0503020204020204" pitchFamily="34" charset="-122"/>
                <a:ea typeface="微软雅黑" panose="020B0503020204020204" pitchFamily="34" charset="-122"/>
              </a:rPr>
              <a:t>本项目通过用户需求调查分析，了解学生、老师最关心</a:t>
            </a:r>
            <a:r>
              <a:rPr lang="zh-CN" altLang="en-US" sz="1200" dirty="0">
                <a:solidFill>
                  <a:srgbClr val="1D495D"/>
                </a:solidFill>
                <a:latin typeface="微软雅黑" panose="020B0503020204020204" pitchFamily="34" charset="-122"/>
                <a:ea typeface="微软雅黑" panose="020B0503020204020204" pitchFamily="34" charset="-122"/>
              </a:rPr>
              <a:t>的</a:t>
            </a:r>
            <a:r>
              <a:rPr lang="zh-CN" altLang="zh-CN" sz="1200" dirty="0">
                <a:solidFill>
                  <a:srgbClr val="1D495D"/>
                </a:solidFill>
                <a:latin typeface="微软雅黑" panose="020B0503020204020204" pitchFamily="34" charset="-122"/>
                <a:ea typeface="微软雅黑" panose="020B0503020204020204" pitchFamily="34" charset="-122"/>
              </a:rPr>
              <a:t>人大内部信息以及相对应的发布平台。使用网络爬虫、自然语言处理等方式获取信息，并对信息进行初步处理。</a:t>
            </a:r>
            <a:endParaRPr lang="en-US" altLang="zh-CN" sz="1200" dirty="0">
              <a:solidFill>
                <a:srgbClr val="1D495D"/>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solidFill>
                <a:srgbClr val="1D495D"/>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1D495D"/>
                </a:solidFill>
                <a:latin typeface="微软雅黑" panose="020B0503020204020204" pitchFamily="34" charset="-122"/>
                <a:ea typeface="微软雅黑" panose="020B0503020204020204" pitchFamily="34" charset="-122"/>
              </a:rPr>
              <a:t>B</a:t>
            </a:r>
            <a:r>
              <a:rPr lang="zh-CN" altLang="en-US" sz="1200" dirty="0">
                <a:solidFill>
                  <a:srgbClr val="1D495D"/>
                </a:solidFill>
                <a:latin typeface="微软雅黑" panose="020B0503020204020204" pitchFamily="34" charset="-122"/>
                <a:ea typeface="微软雅黑" panose="020B0503020204020204" pitchFamily="34" charset="-122"/>
              </a:rPr>
              <a:t>。</a:t>
            </a:r>
            <a:r>
              <a:rPr lang="zh-CN" altLang="zh-CN" sz="1200" dirty="0">
                <a:solidFill>
                  <a:srgbClr val="1D495D"/>
                </a:solidFill>
                <a:latin typeface="微软雅黑" panose="020B0503020204020204" pitchFamily="34" charset="-122"/>
                <a:ea typeface="微软雅黑" panose="020B0503020204020204" pitchFamily="34" charset="-122"/>
              </a:rPr>
              <a:t>结合预处理后的数据，使用</a:t>
            </a:r>
            <a:r>
              <a:rPr lang="en-US" altLang="zh-CN" sz="1200" dirty="0">
                <a:solidFill>
                  <a:srgbClr val="1D495D"/>
                </a:solidFill>
                <a:latin typeface="微软雅黑" panose="020B0503020204020204" pitchFamily="34" charset="-122"/>
                <a:ea typeface="微软雅黑" panose="020B0503020204020204" pitchFamily="34" charset="-122"/>
              </a:rPr>
              <a:t>(</a:t>
            </a:r>
            <a:r>
              <a:rPr lang="zh-CN" altLang="en-US" sz="1200" dirty="0">
                <a:solidFill>
                  <a:srgbClr val="1D495D"/>
                </a:solidFill>
                <a:latin typeface="微软雅黑" panose="020B0503020204020204" pitchFamily="34" charset="-122"/>
                <a:ea typeface="微软雅黑" panose="020B0503020204020204" pitchFamily="34" charset="-122"/>
              </a:rPr>
              <a:t>自然语言处理、深度学习等</a:t>
            </a:r>
            <a:r>
              <a:rPr lang="en-US" altLang="zh-CN" sz="1200" dirty="0">
                <a:solidFill>
                  <a:srgbClr val="1D495D"/>
                </a:solidFill>
                <a:latin typeface="微软雅黑" panose="020B0503020204020204" pitchFamily="34" charset="-122"/>
                <a:ea typeface="微软雅黑" panose="020B0503020204020204" pitchFamily="34" charset="-122"/>
              </a:rPr>
              <a:t>)</a:t>
            </a:r>
            <a:r>
              <a:rPr lang="zh-CN" altLang="zh-CN" sz="1200" dirty="0">
                <a:solidFill>
                  <a:srgbClr val="1D495D"/>
                </a:solidFill>
                <a:latin typeface="微软雅黑" panose="020B0503020204020204" pitchFamily="34" charset="-122"/>
                <a:ea typeface="微软雅黑" panose="020B0503020204020204" pitchFamily="34" charset="-122"/>
              </a:rPr>
              <a:t>技术，自动或半自动地从数据中提取知识图谱的实体、关系、属性等要素。构建出基于中国人民大学各类资讯的行业知识图谱。 </a:t>
            </a:r>
            <a:endParaRPr lang="en-US" altLang="zh-CN" sz="1200" dirty="0">
              <a:solidFill>
                <a:srgbClr val="1D495D"/>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rgbClr val="1D495D"/>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1D495D"/>
                </a:solidFill>
                <a:latin typeface="微软雅黑" panose="020B0503020204020204" pitchFamily="34" charset="-122"/>
                <a:ea typeface="微软雅黑" panose="020B0503020204020204" pitchFamily="34" charset="-122"/>
              </a:rPr>
              <a:t>C</a:t>
            </a:r>
            <a:r>
              <a:rPr lang="zh-CN" altLang="en-US" sz="1200" dirty="0">
                <a:solidFill>
                  <a:srgbClr val="1D495D"/>
                </a:solidFill>
                <a:latin typeface="微软雅黑" panose="020B0503020204020204" pitchFamily="34" charset="-122"/>
                <a:ea typeface="微软雅黑" panose="020B0503020204020204" pitchFamily="34" charset="-122"/>
              </a:rPr>
              <a:t>。</a:t>
            </a:r>
            <a:r>
              <a:rPr lang="zh-CN" altLang="zh-CN" sz="1200" dirty="0">
                <a:solidFill>
                  <a:srgbClr val="1D495D"/>
                </a:solidFill>
                <a:latin typeface="微软雅黑" panose="020B0503020204020204" pitchFamily="34" charset="-122"/>
                <a:ea typeface="微软雅黑" panose="020B0503020204020204" pitchFamily="34" charset="-122"/>
              </a:rPr>
              <a:t>结合系统数据和用户关注话题，</a:t>
            </a:r>
            <a:r>
              <a:rPr lang="en-US" altLang="zh-CN" sz="1200" dirty="0">
                <a:solidFill>
                  <a:srgbClr val="FF0000"/>
                </a:solidFill>
                <a:latin typeface="微软雅黑" panose="020B0503020204020204" pitchFamily="34" charset="-122"/>
                <a:ea typeface="微软雅黑" panose="020B0503020204020204" pitchFamily="34" charset="-122"/>
              </a:rPr>
              <a:t>(</a:t>
            </a:r>
            <a:r>
              <a:rPr lang="zh-CN" altLang="en-US" sz="1200" dirty="0">
                <a:solidFill>
                  <a:srgbClr val="FF0000"/>
                </a:solidFill>
                <a:latin typeface="微软雅黑" panose="020B0503020204020204" pitchFamily="34" charset="-122"/>
                <a:ea typeface="微软雅黑" panose="020B0503020204020204" pitchFamily="34" charset="-122"/>
              </a:rPr>
              <a:t>根据人大信息特点</a:t>
            </a:r>
            <a:r>
              <a:rPr lang="en-US" altLang="zh-CN" sz="1200" dirty="0">
                <a:solidFill>
                  <a:srgbClr val="FF0000"/>
                </a:solidFill>
                <a:latin typeface="微软雅黑" panose="020B0503020204020204" pitchFamily="34" charset="-122"/>
                <a:ea typeface="微软雅黑" panose="020B0503020204020204" pitchFamily="34" charset="-122"/>
              </a:rPr>
              <a:t>)</a:t>
            </a:r>
            <a:r>
              <a:rPr lang="zh-CN" altLang="en-US" sz="1200" dirty="0">
                <a:solidFill>
                  <a:srgbClr val="FF0000"/>
                </a:solidFill>
                <a:latin typeface="微软雅黑" panose="020B0503020204020204" pitchFamily="34" charset="-122"/>
                <a:ea typeface="微软雅黑" panose="020B0503020204020204" pitchFamily="34" charset="-122"/>
              </a:rPr>
              <a:t>，</a:t>
            </a:r>
            <a:r>
              <a:rPr lang="zh-CN" altLang="zh-CN" sz="1200" dirty="0">
                <a:solidFill>
                  <a:srgbClr val="1D495D"/>
                </a:solidFill>
                <a:latin typeface="微软雅黑" panose="020B0503020204020204" pitchFamily="34" charset="-122"/>
                <a:ea typeface="微软雅黑" panose="020B0503020204020204" pitchFamily="34" charset="-122"/>
              </a:rPr>
              <a:t>向用户推荐集成后的高校内的资讯和信息</a:t>
            </a:r>
            <a:r>
              <a:rPr lang="zh-CN" altLang="en-US" sz="1200" dirty="0">
                <a:solidFill>
                  <a:srgbClr val="1D495D"/>
                </a:solidFill>
                <a:latin typeface="微软雅黑" panose="020B0503020204020204" pitchFamily="34" charset="-122"/>
                <a:ea typeface="微软雅黑" panose="020B0503020204020204" pitchFamily="34" charset="-122"/>
              </a:rPr>
              <a:t>，</a:t>
            </a:r>
            <a:r>
              <a:rPr lang="zh-CN" altLang="zh-CN" sz="1200" dirty="0">
                <a:solidFill>
                  <a:srgbClr val="1D495D"/>
                </a:solidFill>
                <a:latin typeface="微软雅黑" panose="020B0503020204020204" pitchFamily="34" charset="-122"/>
                <a:ea typeface="微软雅黑" panose="020B0503020204020204" pitchFamily="34" charset="-122"/>
              </a:rPr>
              <a:t>使得学生和老师能够更加高效地获取关注信息。</a:t>
            </a:r>
            <a:endParaRPr lang="en-US" altLang="zh-CN" sz="1200" dirty="0">
              <a:solidFill>
                <a:srgbClr val="1D495D"/>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rgbClr val="1D495D"/>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1D495D"/>
                </a:solidFill>
                <a:latin typeface="微软雅黑" panose="020B0503020204020204" pitchFamily="34" charset="-122"/>
                <a:ea typeface="微软雅黑" panose="020B0503020204020204" pitchFamily="34" charset="-122"/>
              </a:rPr>
              <a:t>D</a:t>
            </a:r>
            <a:r>
              <a:rPr lang="zh-CN" altLang="en-US" sz="1200" dirty="0">
                <a:solidFill>
                  <a:srgbClr val="1D495D"/>
                </a:solidFill>
                <a:latin typeface="微软雅黑" panose="020B0503020204020204" pitchFamily="34" charset="-122"/>
                <a:ea typeface="微软雅黑" panose="020B0503020204020204" pitchFamily="34" charset="-122"/>
              </a:rPr>
              <a:t>。在项目运行一段时间后，</a:t>
            </a:r>
            <a:r>
              <a:rPr lang="zh-CN" altLang="zh-CN" sz="1200" dirty="0">
                <a:solidFill>
                  <a:srgbClr val="1D495D"/>
                </a:solidFill>
                <a:latin typeface="微软雅黑" panose="020B0503020204020204" pitchFamily="34" charset="-122"/>
                <a:ea typeface="微软雅黑" panose="020B0503020204020204" pitchFamily="34" charset="-122"/>
              </a:rPr>
              <a:t>结合系统数据和用户实际体验，撰写有关新型高校信息平台构建模式及实际效果研究报告</a:t>
            </a:r>
            <a:endParaRPr lang="zh-CN" altLang="en-US" sz="1200" dirty="0">
              <a:solidFill>
                <a:srgbClr val="1D495D"/>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solidFill>
                <a:srgbClr val="1D495D"/>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solidFill>
                <a:srgbClr val="1D495D"/>
              </a:solidFill>
              <a:latin typeface="微软雅黑" panose="020B0503020204020204" pitchFamily="34" charset="-122"/>
              <a:ea typeface="微软雅黑" panose="020B0503020204020204" pitchFamily="34" charset="-122"/>
            </a:endParaRPr>
          </a:p>
          <a:p>
            <a:endParaRPr kumimoji="1"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E1E532-4FA6-4EA8-BA48-2D92FFDC07AA}"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9623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第一阶段中，主要是做项目的前期准备，其中包括阅读大量的文献，了解相关产品的实现方法，同时结合中国人民大学的信息平台现状设计出最适合本校情况的模型。</a:t>
            </a: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第二阶段中，我们主要使用各类爬虫工具对现有的人大各个网站的信息进行爬取，通过自然语言处理等手段对内容中结构化、半结构化、非结构化的数据进行提取，进行分类和标记。</a:t>
            </a:r>
          </a:p>
          <a:p>
            <a:r>
              <a:rPr lang="zh-CN" altLang="zh-CN" sz="1200" kern="1200" dirty="0">
                <a:solidFill>
                  <a:schemeClr val="tx1"/>
                </a:solidFill>
                <a:effectLst/>
                <a:latin typeface="+mn-lt"/>
                <a:ea typeface="+mn-ea"/>
                <a:cs typeface="+mn-cs"/>
              </a:rPr>
              <a:t>第三阶段中，我们将对数据进行实体识别、知识抽取、关系提取，进而将知识融合、验证，将不同源、不同结构的数据融合成统一的知识图谱。进一步地，我们将对知识补全、纠错、外链、更新，确保知识图谱的一致性和准确性。我们将结合人大信息的特征，实现基于知识图谱的推荐算法，通过用户的身份、订阅、阅览记录等信息将其最感兴趣的信息通过一定的逻辑推荐给用户。</a:t>
            </a:r>
          </a:p>
          <a:p>
            <a:r>
              <a:rPr lang="zh-CN" altLang="zh-CN" sz="1200" kern="1200" dirty="0">
                <a:solidFill>
                  <a:schemeClr val="tx1"/>
                </a:solidFill>
                <a:effectLst/>
                <a:latin typeface="+mn-lt"/>
                <a:ea typeface="+mn-ea"/>
                <a:cs typeface="+mn-cs"/>
              </a:rPr>
              <a:t>第四阶段中，我们会实现项目的微信小程序的搭建，尽量以最美观、最简单的界面呈现给用户，是用户获得良好的体验。</a:t>
            </a:r>
          </a:p>
          <a:p>
            <a:r>
              <a:rPr lang="zh-CN" altLang="zh-CN" sz="1200" kern="1200" dirty="0">
                <a:solidFill>
                  <a:schemeClr val="tx1"/>
                </a:solidFill>
                <a:effectLst/>
                <a:latin typeface="+mn-lt"/>
                <a:ea typeface="+mn-ea"/>
                <a:cs typeface="+mn-cs"/>
              </a:rPr>
              <a:t>第五和第六阶段，我们将适当地对项目进行试验测评，根据用户反馈以及实际运行情况进一步改进本项目。</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pPr/>
              <a:t>17</a:t>
            </a:fld>
            <a:endParaRPr lang="zh-CN" altLang="en-US"/>
          </a:p>
        </p:txBody>
      </p:sp>
    </p:spTree>
    <p:extLst>
      <p:ext uri="{BB962C8B-B14F-4D97-AF65-F5344CB8AC3E}">
        <p14:creationId xmlns:p14="http://schemas.microsoft.com/office/powerpoint/2010/main" val="4210030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6857857-ABD4-484D-83A3-8C8150782627}" type="datetimeFigureOut">
              <a:rPr lang="zh-CN" altLang="en-US" smtClean="0"/>
              <a:pPr/>
              <a:t>2021/6/1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1686E2-3A2D-42C5-9BCB-D10707A55AC6}" type="slidenum">
              <a:rPr lang="zh-CN" altLang="en-US" smtClean="0"/>
              <a:pPr/>
              <a:t>‹#›</a:t>
            </a:fld>
            <a:endParaRPr lang="zh-CN" altLang="en-US"/>
          </a:p>
        </p:txBody>
      </p:sp>
    </p:spTree>
    <p:extLst>
      <p:ext uri="{BB962C8B-B14F-4D97-AF65-F5344CB8AC3E}">
        <p14:creationId xmlns:p14="http://schemas.microsoft.com/office/powerpoint/2010/main" val="286892867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6857857-ABD4-484D-83A3-8C8150782627}" type="datetimeFigureOut">
              <a:rPr lang="zh-CN" altLang="en-US" smtClean="0"/>
              <a:pPr/>
              <a:t>2021/6/1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1686E2-3A2D-42C5-9BCB-D10707A55AC6}" type="slidenum">
              <a:rPr lang="zh-CN" altLang="en-US" smtClean="0"/>
              <a:pPr/>
              <a:t>‹#›</a:t>
            </a:fld>
            <a:endParaRPr lang="zh-CN" altLang="en-US"/>
          </a:p>
        </p:txBody>
      </p:sp>
    </p:spTree>
    <p:extLst>
      <p:ext uri="{BB962C8B-B14F-4D97-AF65-F5344CB8AC3E}">
        <p14:creationId xmlns:p14="http://schemas.microsoft.com/office/powerpoint/2010/main" val="122934772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6857857-ABD4-484D-83A3-8C8150782627}" type="datetimeFigureOut">
              <a:rPr lang="zh-CN" altLang="en-US" smtClean="0"/>
              <a:pPr/>
              <a:t>2021/6/1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1686E2-3A2D-42C5-9BCB-D10707A55AC6}" type="slidenum">
              <a:rPr lang="zh-CN" altLang="en-US" smtClean="0"/>
              <a:pPr/>
              <a:t>‹#›</a:t>
            </a:fld>
            <a:endParaRPr lang="zh-CN" altLang="en-US"/>
          </a:p>
        </p:txBody>
      </p:sp>
    </p:spTree>
    <p:extLst>
      <p:ext uri="{BB962C8B-B14F-4D97-AF65-F5344CB8AC3E}">
        <p14:creationId xmlns:p14="http://schemas.microsoft.com/office/powerpoint/2010/main" val="297488561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6857857-ABD4-484D-83A3-8C8150782627}" type="datetimeFigureOut">
              <a:rPr lang="zh-CN" altLang="en-US" smtClean="0"/>
              <a:pPr/>
              <a:t>2021/6/1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1686E2-3A2D-42C5-9BCB-D10707A55AC6}" type="slidenum">
              <a:rPr lang="zh-CN" altLang="en-US" smtClean="0"/>
              <a:pPr/>
              <a:t>‹#›</a:t>
            </a:fld>
            <a:endParaRPr lang="zh-CN" altLang="en-US"/>
          </a:p>
        </p:txBody>
      </p:sp>
    </p:spTree>
    <p:extLst>
      <p:ext uri="{BB962C8B-B14F-4D97-AF65-F5344CB8AC3E}">
        <p14:creationId xmlns:p14="http://schemas.microsoft.com/office/powerpoint/2010/main" val="1997619813"/>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6857857-ABD4-484D-83A3-8C8150782627}" type="datetimeFigureOut">
              <a:rPr lang="zh-CN" altLang="en-US" smtClean="0"/>
              <a:pPr/>
              <a:t>2021/6/1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1686E2-3A2D-42C5-9BCB-D10707A55AC6}" type="slidenum">
              <a:rPr lang="zh-CN" altLang="en-US" smtClean="0"/>
              <a:pPr/>
              <a:t>‹#›</a:t>
            </a:fld>
            <a:endParaRPr lang="zh-CN" altLang="en-US"/>
          </a:p>
        </p:txBody>
      </p:sp>
    </p:spTree>
    <p:extLst>
      <p:ext uri="{BB962C8B-B14F-4D97-AF65-F5344CB8AC3E}">
        <p14:creationId xmlns:p14="http://schemas.microsoft.com/office/powerpoint/2010/main" val="349196676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6857857-ABD4-484D-83A3-8C8150782627}" type="datetimeFigureOut">
              <a:rPr lang="zh-CN" altLang="en-US" smtClean="0"/>
              <a:pPr/>
              <a:t>2021/6/1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1686E2-3A2D-42C5-9BCB-D10707A55AC6}" type="slidenum">
              <a:rPr lang="zh-CN" altLang="en-US" smtClean="0"/>
              <a:pPr/>
              <a:t>‹#›</a:t>
            </a:fld>
            <a:endParaRPr lang="zh-CN" altLang="en-US"/>
          </a:p>
        </p:txBody>
      </p:sp>
    </p:spTree>
    <p:extLst>
      <p:ext uri="{BB962C8B-B14F-4D97-AF65-F5344CB8AC3E}">
        <p14:creationId xmlns:p14="http://schemas.microsoft.com/office/powerpoint/2010/main" val="171294646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6857857-ABD4-484D-83A3-8C8150782627}" type="datetimeFigureOut">
              <a:rPr lang="zh-CN" altLang="en-US" smtClean="0"/>
              <a:pPr/>
              <a:t>2021/6/1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A1686E2-3A2D-42C5-9BCB-D10707A55AC6}" type="slidenum">
              <a:rPr lang="zh-CN" altLang="en-US" smtClean="0"/>
              <a:pPr/>
              <a:t>‹#›</a:t>
            </a:fld>
            <a:endParaRPr lang="zh-CN" altLang="en-US"/>
          </a:p>
        </p:txBody>
      </p:sp>
    </p:spTree>
    <p:extLst>
      <p:ext uri="{BB962C8B-B14F-4D97-AF65-F5344CB8AC3E}">
        <p14:creationId xmlns:p14="http://schemas.microsoft.com/office/powerpoint/2010/main" val="338466987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6857857-ABD4-484D-83A3-8C8150782627}" type="datetimeFigureOut">
              <a:rPr lang="zh-CN" altLang="en-US" smtClean="0"/>
              <a:pPr/>
              <a:t>2021/6/1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1686E2-3A2D-42C5-9BCB-D10707A55AC6}" type="slidenum">
              <a:rPr lang="zh-CN" altLang="en-US" smtClean="0"/>
              <a:pPr/>
              <a:t>‹#›</a:t>
            </a:fld>
            <a:endParaRPr lang="zh-CN" altLang="en-US"/>
          </a:p>
        </p:txBody>
      </p:sp>
    </p:spTree>
    <p:extLst>
      <p:ext uri="{BB962C8B-B14F-4D97-AF65-F5344CB8AC3E}">
        <p14:creationId xmlns:p14="http://schemas.microsoft.com/office/powerpoint/2010/main" val="203008707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6857857-ABD4-484D-83A3-8C8150782627}" type="datetimeFigureOut">
              <a:rPr lang="zh-CN" altLang="en-US" smtClean="0"/>
              <a:pPr/>
              <a:t>2021/6/1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A1686E2-3A2D-42C5-9BCB-D10707A55AC6}" type="slidenum">
              <a:rPr lang="zh-CN" altLang="en-US" smtClean="0"/>
              <a:pPr/>
              <a:t>‹#›</a:t>
            </a:fld>
            <a:endParaRPr lang="zh-CN" altLang="en-US"/>
          </a:p>
        </p:txBody>
      </p:sp>
    </p:spTree>
    <p:extLst>
      <p:ext uri="{BB962C8B-B14F-4D97-AF65-F5344CB8AC3E}">
        <p14:creationId xmlns:p14="http://schemas.microsoft.com/office/powerpoint/2010/main" val="4239830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6857857-ABD4-484D-83A3-8C8150782627}" type="datetimeFigureOut">
              <a:rPr lang="zh-CN" altLang="en-US" smtClean="0"/>
              <a:pPr/>
              <a:t>2021/6/1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1686E2-3A2D-42C5-9BCB-D10707A55AC6}" type="slidenum">
              <a:rPr lang="zh-CN" altLang="en-US" smtClean="0"/>
              <a:pPr/>
              <a:t>‹#›</a:t>
            </a:fld>
            <a:endParaRPr lang="zh-CN" altLang="en-US"/>
          </a:p>
        </p:txBody>
      </p:sp>
    </p:spTree>
    <p:extLst>
      <p:ext uri="{BB962C8B-B14F-4D97-AF65-F5344CB8AC3E}">
        <p14:creationId xmlns:p14="http://schemas.microsoft.com/office/powerpoint/2010/main" val="113287960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6857857-ABD4-484D-83A3-8C8150782627}" type="datetimeFigureOut">
              <a:rPr lang="zh-CN" altLang="en-US" smtClean="0"/>
              <a:pPr/>
              <a:t>2021/6/1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1686E2-3A2D-42C5-9BCB-D10707A55AC6}" type="slidenum">
              <a:rPr lang="zh-CN" altLang="en-US" smtClean="0"/>
              <a:pPr/>
              <a:t>‹#›</a:t>
            </a:fld>
            <a:endParaRPr lang="zh-CN" altLang="en-US"/>
          </a:p>
        </p:txBody>
      </p:sp>
    </p:spTree>
    <p:extLst>
      <p:ext uri="{BB962C8B-B14F-4D97-AF65-F5344CB8AC3E}">
        <p14:creationId xmlns:p14="http://schemas.microsoft.com/office/powerpoint/2010/main" val="287260638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EDE8"/>
        </a:solidFill>
        <a:effectLst/>
      </p:bgPr>
    </p:bg>
    <p:spTree>
      <p:nvGrpSpPr>
        <p:cNvPr id="1" name=""/>
        <p:cNvGrpSpPr/>
        <p:nvPr/>
      </p:nvGrpSpPr>
      <p:grpSpPr>
        <a:xfrm>
          <a:off x="0" y="0"/>
          <a:ext cx="0" cy="0"/>
          <a:chOff x="0" y="0"/>
          <a:chExt cx="0" cy="0"/>
        </a:xfrm>
      </p:grpSpPr>
      <p:grpSp>
        <p:nvGrpSpPr>
          <p:cNvPr id="212" name="组合 211"/>
          <p:cNvGrpSpPr/>
          <p:nvPr userDrawn="1"/>
        </p:nvGrpSpPr>
        <p:grpSpPr>
          <a:xfrm>
            <a:off x="316366" y="762000"/>
            <a:ext cx="11559270" cy="5334000"/>
            <a:chOff x="-177801" y="684213"/>
            <a:chExt cx="10882314" cy="4872038"/>
          </a:xfrm>
          <a:solidFill>
            <a:srgbClr val="EBDED5">
              <a:alpha val="49804"/>
            </a:srgbClr>
          </a:solidFill>
        </p:grpSpPr>
        <p:sp>
          <p:nvSpPr>
            <p:cNvPr id="213" name="Freeform 110"/>
            <p:cNvSpPr>
              <a:spLocks/>
            </p:cNvSpPr>
            <p:nvPr/>
          </p:nvSpPr>
          <p:spPr bwMode="auto">
            <a:xfrm>
              <a:off x="-60325" y="1279526"/>
              <a:ext cx="3186113" cy="4276725"/>
            </a:xfrm>
            <a:custGeom>
              <a:avLst/>
              <a:gdLst>
                <a:gd name="T0" fmla="*/ 738 w 1193"/>
                <a:gd name="T1" fmla="*/ 1528 h 1601"/>
                <a:gd name="T2" fmla="*/ 773 w 1193"/>
                <a:gd name="T3" fmla="*/ 1460 h 1601"/>
                <a:gd name="T4" fmla="*/ 834 w 1193"/>
                <a:gd name="T5" fmla="*/ 1404 h 1601"/>
                <a:gd name="T6" fmla="*/ 1005 w 1193"/>
                <a:gd name="T7" fmla="*/ 1267 h 1601"/>
                <a:gd name="T8" fmla="*/ 1137 w 1193"/>
                <a:gd name="T9" fmla="*/ 1107 h 1601"/>
                <a:gd name="T10" fmla="*/ 1164 w 1193"/>
                <a:gd name="T11" fmla="*/ 1026 h 1601"/>
                <a:gd name="T12" fmla="*/ 1041 w 1193"/>
                <a:gd name="T13" fmla="*/ 983 h 1601"/>
                <a:gd name="T14" fmla="*/ 959 w 1193"/>
                <a:gd name="T15" fmla="*/ 919 h 1601"/>
                <a:gd name="T16" fmla="*/ 878 w 1193"/>
                <a:gd name="T17" fmla="*/ 882 h 1601"/>
                <a:gd name="T18" fmla="*/ 810 w 1193"/>
                <a:gd name="T19" fmla="*/ 866 h 1601"/>
                <a:gd name="T20" fmla="*/ 704 w 1193"/>
                <a:gd name="T21" fmla="*/ 886 h 1601"/>
                <a:gd name="T22" fmla="*/ 675 w 1193"/>
                <a:gd name="T23" fmla="*/ 790 h 1601"/>
                <a:gd name="T24" fmla="*/ 580 w 1193"/>
                <a:gd name="T25" fmla="*/ 742 h 1601"/>
                <a:gd name="T26" fmla="*/ 729 w 1193"/>
                <a:gd name="T27" fmla="*/ 692 h 1601"/>
                <a:gd name="T28" fmla="*/ 818 w 1193"/>
                <a:gd name="T29" fmla="*/ 623 h 1601"/>
                <a:gd name="T30" fmla="*/ 882 w 1193"/>
                <a:gd name="T31" fmla="*/ 554 h 1601"/>
                <a:gd name="T32" fmla="*/ 970 w 1193"/>
                <a:gd name="T33" fmla="*/ 513 h 1601"/>
                <a:gd name="T34" fmla="*/ 956 w 1193"/>
                <a:gd name="T35" fmla="*/ 481 h 1601"/>
                <a:gd name="T36" fmla="*/ 961 w 1193"/>
                <a:gd name="T37" fmla="*/ 439 h 1601"/>
                <a:gd name="T38" fmla="*/ 1026 w 1193"/>
                <a:gd name="T39" fmla="*/ 434 h 1601"/>
                <a:gd name="T40" fmla="*/ 1052 w 1193"/>
                <a:gd name="T41" fmla="*/ 442 h 1601"/>
                <a:gd name="T42" fmla="*/ 1018 w 1193"/>
                <a:gd name="T43" fmla="*/ 356 h 1601"/>
                <a:gd name="T44" fmla="*/ 971 w 1193"/>
                <a:gd name="T45" fmla="*/ 284 h 1601"/>
                <a:gd name="T46" fmla="*/ 924 w 1193"/>
                <a:gd name="T47" fmla="*/ 246 h 1601"/>
                <a:gd name="T48" fmla="*/ 856 w 1193"/>
                <a:gd name="T49" fmla="*/ 261 h 1601"/>
                <a:gd name="T50" fmla="*/ 829 w 1193"/>
                <a:gd name="T51" fmla="*/ 396 h 1601"/>
                <a:gd name="T52" fmla="*/ 804 w 1193"/>
                <a:gd name="T53" fmla="*/ 378 h 1601"/>
                <a:gd name="T54" fmla="*/ 714 w 1193"/>
                <a:gd name="T55" fmla="*/ 292 h 1601"/>
                <a:gd name="T56" fmla="*/ 787 w 1193"/>
                <a:gd name="T57" fmla="*/ 183 h 1601"/>
                <a:gd name="T58" fmla="*/ 822 w 1193"/>
                <a:gd name="T59" fmla="*/ 141 h 1601"/>
                <a:gd name="T60" fmla="*/ 852 w 1193"/>
                <a:gd name="T61" fmla="*/ 84 h 1601"/>
                <a:gd name="T62" fmla="*/ 793 w 1193"/>
                <a:gd name="T63" fmla="*/ 92 h 1601"/>
                <a:gd name="T64" fmla="*/ 763 w 1193"/>
                <a:gd name="T65" fmla="*/ 30 h 1601"/>
                <a:gd name="T66" fmla="*/ 745 w 1193"/>
                <a:gd name="T67" fmla="*/ 43 h 1601"/>
                <a:gd name="T68" fmla="*/ 721 w 1193"/>
                <a:gd name="T69" fmla="*/ 104 h 1601"/>
                <a:gd name="T70" fmla="*/ 659 w 1193"/>
                <a:gd name="T71" fmla="*/ 113 h 1601"/>
                <a:gd name="T72" fmla="*/ 532 w 1193"/>
                <a:gd name="T73" fmla="*/ 95 h 1601"/>
                <a:gd name="T74" fmla="*/ 469 w 1193"/>
                <a:gd name="T75" fmla="*/ 80 h 1601"/>
                <a:gd name="T76" fmla="*/ 423 w 1193"/>
                <a:gd name="T77" fmla="*/ 77 h 1601"/>
                <a:gd name="T78" fmla="*/ 108 w 1193"/>
                <a:gd name="T79" fmla="*/ 100 h 1601"/>
                <a:gd name="T80" fmla="*/ 98 w 1193"/>
                <a:gd name="T81" fmla="*/ 142 h 1601"/>
                <a:gd name="T82" fmla="*/ 107 w 1193"/>
                <a:gd name="T83" fmla="*/ 178 h 1601"/>
                <a:gd name="T84" fmla="*/ 59 w 1193"/>
                <a:gd name="T85" fmla="*/ 280 h 1601"/>
                <a:gd name="T86" fmla="*/ 48 w 1193"/>
                <a:gd name="T87" fmla="*/ 347 h 1601"/>
                <a:gd name="T88" fmla="*/ 155 w 1193"/>
                <a:gd name="T89" fmla="*/ 276 h 1601"/>
                <a:gd name="T90" fmla="*/ 191 w 1193"/>
                <a:gd name="T91" fmla="*/ 275 h 1601"/>
                <a:gd name="T92" fmla="*/ 313 w 1193"/>
                <a:gd name="T93" fmla="*/ 303 h 1601"/>
                <a:gd name="T94" fmla="*/ 355 w 1193"/>
                <a:gd name="T95" fmla="*/ 419 h 1601"/>
                <a:gd name="T96" fmla="*/ 349 w 1193"/>
                <a:gd name="T97" fmla="*/ 560 h 1601"/>
                <a:gd name="T98" fmla="*/ 415 w 1193"/>
                <a:gd name="T99" fmla="*/ 708 h 1601"/>
                <a:gd name="T100" fmla="*/ 451 w 1193"/>
                <a:gd name="T101" fmla="*/ 746 h 1601"/>
                <a:gd name="T102" fmla="*/ 488 w 1193"/>
                <a:gd name="T103" fmla="*/ 781 h 1601"/>
                <a:gd name="T104" fmla="*/ 634 w 1193"/>
                <a:gd name="T105" fmla="*/ 865 h 1601"/>
                <a:gd name="T106" fmla="*/ 714 w 1193"/>
                <a:gd name="T107" fmla="*/ 910 h 1601"/>
                <a:gd name="T108" fmla="*/ 724 w 1193"/>
                <a:gd name="T109" fmla="*/ 968 h 1601"/>
                <a:gd name="T110" fmla="*/ 693 w 1193"/>
                <a:gd name="T111" fmla="*/ 1048 h 1601"/>
                <a:gd name="T112" fmla="*/ 766 w 1193"/>
                <a:gd name="T113" fmla="*/ 1225 h 1601"/>
                <a:gd name="T114" fmla="*/ 689 w 1193"/>
                <a:gd name="T115" fmla="*/ 1436 h 1601"/>
                <a:gd name="T116" fmla="*/ 672 w 1193"/>
                <a:gd name="T117" fmla="*/ 1479 h 1601"/>
                <a:gd name="T118" fmla="*/ 678 w 1193"/>
                <a:gd name="T119" fmla="*/ 1566 h 1601"/>
                <a:gd name="T120" fmla="*/ 790 w 1193"/>
                <a:gd name="T121" fmla="*/ 1595 h 1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3" h="1601">
                  <a:moveTo>
                    <a:pt x="792" y="1592"/>
                  </a:moveTo>
                  <a:cubicBezTo>
                    <a:pt x="792" y="1592"/>
                    <a:pt x="800" y="1596"/>
                    <a:pt x="800" y="1592"/>
                  </a:cubicBezTo>
                  <a:cubicBezTo>
                    <a:pt x="801" y="1588"/>
                    <a:pt x="800" y="1583"/>
                    <a:pt x="796" y="1582"/>
                  </a:cubicBezTo>
                  <a:cubicBezTo>
                    <a:pt x="792" y="1581"/>
                    <a:pt x="783" y="1579"/>
                    <a:pt x="772" y="1572"/>
                  </a:cubicBezTo>
                  <a:cubicBezTo>
                    <a:pt x="761" y="1564"/>
                    <a:pt x="741" y="1563"/>
                    <a:pt x="744" y="1555"/>
                  </a:cubicBezTo>
                  <a:cubicBezTo>
                    <a:pt x="746" y="1548"/>
                    <a:pt x="736" y="1539"/>
                    <a:pt x="738" y="1528"/>
                  </a:cubicBezTo>
                  <a:cubicBezTo>
                    <a:pt x="740" y="1517"/>
                    <a:pt x="739" y="1516"/>
                    <a:pt x="748" y="1515"/>
                  </a:cubicBezTo>
                  <a:cubicBezTo>
                    <a:pt x="756" y="1514"/>
                    <a:pt x="758" y="1504"/>
                    <a:pt x="762" y="1502"/>
                  </a:cubicBezTo>
                  <a:cubicBezTo>
                    <a:pt x="766" y="1499"/>
                    <a:pt x="784" y="1490"/>
                    <a:pt x="784" y="1487"/>
                  </a:cubicBezTo>
                  <a:cubicBezTo>
                    <a:pt x="784" y="1485"/>
                    <a:pt x="784" y="1480"/>
                    <a:pt x="780" y="1479"/>
                  </a:cubicBezTo>
                  <a:cubicBezTo>
                    <a:pt x="776" y="1479"/>
                    <a:pt x="768" y="1477"/>
                    <a:pt x="767" y="1474"/>
                  </a:cubicBezTo>
                  <a:cubicBezTo>
                    <a:pt x="766" y="1472"/>
                    <a:pt x="771" y="1462"/>
                    <a:pt x="773" y="1460"/>
                  </a:cubicBezTo>
                  <a:cubicBezTo>
                    <a:pt x="776" y="1458"/>
                    <a:pt x="793" y="1458"/>
                    <a:pt x="793" y="1458"/>
                  </a:cubicBezTo>
                  <a:cubicBezTo>
                    <a:pt x="793" y="1458"/>
                    <a:pt x="793" y="1439"/>
                    <a:pt x="796" y="1438"/>
                  </a:cubicBezTo>
                  <a:cubicBezTo>
                    <a:pt x="798" y="1437"/>
                    <a:pt x="810" y="1429"/>
                    <a:pt x="813" y="1428"/>
                  </a:cubicBezTo>
                  <a:cubicBezTo>
                    <a:pt x="816" y="1428"/>
                    <a:pt x="817" y="1420"/>
                    <a:pt x="811" y="1419"/>
                  </a:cubicBezTo>
                  <a:cubicBezTo>
                    <a:pt x="806" y="1418"/>
                    <a:pt x="797" y="1412"/>
                    <a:pt x="801" y="1408"/>
                  </a:cubicBezTo>
                  <a:cubicBezTo>
                    <a:pt x="806" y="1403"/>
                    <a:pt x="831" y="1407"/>
                    <a:pt x="834" y="1404"/>
                  </a:cubicBezTo>
                  <a:cubicBezTo>
                    <a:pt x="836" y="1401"/>
                    <a:pt x="841" y="1386"/>
                    <a:pt x="854" y="1383"/>
                  </a:cubicBezTo>
                  <a:cubicBezTo>
                    <a:pt x="867" y="1380"/>
                    <a:pt x="924" y="1354"/>
                    <a:pt x="905" y="1339"/>
                  </a:cubicBezTo>
                  <a:cubicBezTo>
                    <a:pt x="886" y="1323"/>
                    <a:pt x="905" y="1329"/>
                    <a:pt x="905" y="1329"/>
                  </a:cubicBezTo>
                  <a:cubicBezTo>
                    <a:pt x="905" y="1329"/>
                    <a:pt x="924" y="1340"/>
                    <a:pt x="935" y="1333"/>
                  </a:cubicBezTo>
                  <a:cubicBezTo>
                    <a:pt x="945" y="1327"/>
                    <a:pt x="989" y="1287"/>
                    <a:pt x="991" y="1278"/>
                  </a:cubicBezTo>
                  <a:cubicBezTo>
                    <a:pt x="993" y="1269"/>
                    <a:pt x="999" y="1268"/>
                    <a:pt x="1005" y="1267"/>
                  </a:cubicBezTo>
                  <a:cubicBezTo>
                    <a:pt x="1010" y="1267"/>
                    <a:pt x="1018" y="1264"/>
                    <a:pt x="1018" y="1258"/>
                  </a:cubicBezTo>
                  <a:cubicBezTo>
                    <a:pt x="1017" y="1252"/>
                    <a:pt x="1013" y="1238"/>
                    <a:pt x="1019" y="1233"/>
                  </a:cubicBezTo>
                  <a:cubicBezTo>
                    <a:pt x="1025" y="1229"/>
                    <a:pt x="1061" y="1206"/>
                    <a:pt x="1076" y="1206"/>
                  </a:cubicBezTo>
                  <a:cubicBezTo>
                    <a:pt x="1091" y="1206"/>
                    <a:pt x="1101" y="1204"/>
                    <a:pt x="1116" y="1178"/>
                  </a:cubicBezTo>
                  <a:cubicBezTo>
                    <a:pt x="1131" y="1152"/>
                    <a:pt x="1125" y="1153"/>
                    <a:pt x="1131" y="1151"/>
                  </a:cubicBezTo>
                  <a:cubicBezTo>
                    <a:pt x="1136" y="1148"/>
                    <a:pt x="1137" y="1107"/>
                    <a:pt x="1137" y="1107"/>
                  </a:cubicBezTo>
                  <a:cubicBezTo>
                    <a:pt x="1137" y="1107"/>
                    <a:pt x="1143" y="1103"/>
                    <a:pt x="1147" y="1103"/>
                  </a:cubicBezTo>
                  <a:cubicBezTo>
                    <a:pt x="1151" y="1103"/>
                    <a:pt x="1162" y="1087"/>
                    <a:pt x="1162" y="1087"/>
                  </a:cubicBezTo>
                  <a:cubicBezTo>
                    <a:pt x="1175" y="1079"/>
                    <a:pt x="1175" y="1079"/>
                    <a:pt x="1175" y="1079"/>
                  </a:cubicBezTo>
                  <a:cubicBezTo>
                    <a:pt x="1175" y="1079"/>
                    <a:pt x="1179" y="1071"/>
                    <a:pt x="1183" y="1069"/>
                  </a:cubicBezTo>
                  <a:cubicBezTo>
                    <a:pt x="1187" y="1066"/>
                    <a:pt x="1193" y="1037"/>
                    <a:pt x="1187" y="1032"/>
                  </a:cubicBezTo>
                  <a:cubicBezTo>
                    <a:pt x="1182" y="1028"/>
                    <a:pt x="1170" y="1030"/>
                    <a:pt x="1164" y="1026"/>
                  </a:cubicBezTo>
                  <a:cubicBezTo>
                    <a:pt x="1158" y="1021"/>
                    <a:pt x="1133" y="1007"/>
                    <a:pt x="1128" y="1007"/>
                  </a:cubicBezTo>
                  <a:cubicBezTo>
                    <a:pt x="1122" y="1008"/>
                    <a:pt x="1101" y="1009"/>
                    <a:pt x="1094" y="1005"/>
                  </a:cubicBezTo>
                  <a:cubicBezTo>
                    <a:pt x="1087" y="1002"/>
                    <a:pt x="1095" y="993"/>
                    <a:pt x="1086" y="993"/>
                  </a:cubicBezTo>
                  <a:cubicBezTo>
                    <a:pt x="1078" y="992"/>
                    <a:pt x="1061" y="988"/>
                    <a:pt x="1056" y="987"/>
                  </a:cubicBezTo>
                  <a:cubicBezTo>
                    <a:pt x="1050" y="986"/>
                    <a:pt x="1041" y="993"/>
                    <a:pt x="1040" y="994"/>
                  </a:cubicBezTo>
                  <a:cubicBezTo>
                    <a:pt x="1038" y="995"/>
                    <a:pt x="1053" y="987"/>
                    <a:pt x="1041" y="983"/>
                  </a:cubicBezTo>
                  <a:cubicBezTo>
                    <a:pt x="1029" y="979"/>
                    <a:pt x="1032" y="974"/>
                    <a:pt x="1034" y="973"/>
                  </a:cubicBezTo>
                  <a:cubicBezTo>
                    <a:pt x="1036" y="972"/>
                    <a:pt x="1044" y="964"/>
                    <a:pt x="1036" y="959"/>
                  </a:cubicBezTo>
                  <a:cubicBezTo>
                    <a:pt x="1028" y="955"/>
                    <a:pt x="1020" y="950"/>
                    <a:pt x="1022" y="945"/>
                  </a:cubicBezTo>
                  <a:cubicBezTo>
                    <a:pt x="1023" y="940"/>
                    <a:pt x="1008" y="929"/>
                    <a:pt x="1005" y="929"/>
                  </a:cubicBezTo>
                  <a:cubicBezTo>
                    <a:pt x="1002" y="928"/>
                    <a:pt x="993" y="925"/>
                    <a:pt x="984" y="926"/>
                  </a:cubicBezTo>
                  <a:cubicBezTo>
                    <a:pt x="974" y="926"/>
                    <a:pt x="959" y="923"/>
                    <a:pt x="959" y="919"/>
                  </a:cubicBezTo>
                  <a:cubicBezTo>
                    <a:pt x="960" y="915"/>
                    <a:pt x="951" y="906"/>
                    <a:pt x="947" y="905"/>
                  </a:cubicBezTo>
                  <a:cubicBezTo>
                    <a:pt x="942" y="903"/>
                    <a:pt x="938" y="903"/>
                    <a:pt x="933" y="897"/>
                  </a:cubicBezTo>
                  <a:cubicBezTo>
                    <a:pt x="929" y="891"/>
                    <a:pt x="929" y="888"/>
                    <a:pt x="923" y="887"/>
                  </a:cubicBezTo>
                  <a:cubicBezTo>
                    <a:pt x="916" y="887"/>
                    <a:pt x="913" y="885"/>
                    <a:pt x="912" y="881"/>
                  </a:cubicBezTo>
                  <a:cubicBezTo>
                    <a:pt x="912" y="876"/>
                    <a:pt x="905" y="873"/>
                    <a:pt x="896" y="879"/>
                  </a:cubicBezTo>
                  <a:cubicBezTo>
                    <a:pt x="888" y="884"/>
                    <a:pt x="881" y="886"/>
                    <a:pt x="878" y="882"/>
                  </a:cubicBezTo>
                  <a:cubicBezTo>
                    <a:pt x="874" y="879"/>
                    <a:pt x="874" y="878"/>
                    <a:pt x="862" y="878"/>
                  </a:cubicBezTo>
                  <a:cubicBezTo>
                    <a:pt x="850" y="878"/>
                    <a:pt x="844" y="878"/>
                    <a:pt x="847" y="871"/>
                  </a:cubicBezTo>
                  <a:cubicBezTo>
                    <a:pt x="851" y="864"/>
                    <a:pt x="840" y="861"/>
                    <a:pt x="832" y="866"/>
                  </a:cubicBezTo>
                  <a:cubicBezTo>
                    <a:pt x="825" y="872"/>
                    <a:pt x="822" y="877"/>
                    <a:pt x="818" y="876"/>
                  </a:cubicBezTo>
                  <a:cubicBezTo>
                    <a:pt x="813" y="876"/>
                    <a:pt x="829" y="871"/>
                    <a:pt x="825" y="865"/>
                  </a:cubicBezTo>
                  <a:cubicBezTo>
                    <a:pt x="822" y="859"/>
                    <a:pt x="822" y="860"/>
                    <a:pt x="810" y="866"/>
                  </a:cubicBezTo>
                  <a:cubicBezTo>
                    <a:pt x="798" y="872"/>
                    <a:pt x="793" y="875"/>
                    <a:pt x="783" y="875"/>
                  </a:cubicBezTo>
                  <a:cubicBezTo>
                    <a:pt x="773" y="875"/>
                    <a:pt x="777" y="879"/>
                    <a:pt x="771" y="887"/>
                  </a:cubicBezTo>
                  <a:cubicBezTo>
                    <a:pt x="766" y="895"/>
                    <a:pt x="759" y="910"/>
                    <a:pt x="754" y="905"/>
                  </a:cubicBezTo>
                  <a:cubicBezTo>
                    <a:pt x="748" y="900"/>
                    <a:pt x="744" y="886"/>
                    <a:pt x="735" y="889"/>
                  </a:cubicBezTo>
                  <a:cubicBezTo>
                    <a:pt x="727" y="893"/>
                    <a:pt x="725" y="902"/>
                    <a:pt x="719" y="898"/>
                  </a:cubicBezTo>
                  <a:cubicBezTo>
                    <a:pt x="713" y="893"/>
                    <a:pt x="705" y="890"/>
                    <a:pt x="704" y="886"/>
                  </a:cubicBezTo>
                  <a:cubicBezTo>
                    <a:pt x="704" y="882"/>
                    <a:pt x="700" y="879"/>
                    <a:pt x="700" y="879"/>
                  </a:cubicBezTo>
                  <a:cubicBezTo>
                    <a:pt x="700" y="879"/>
                    <a:pt x="695" y="878"/>
                    <a:pt x="701" y="857"/>
                  </a:cubicBezTo>
                  <a:cubicBezTo>
                    <a:pt x="707" y="835"/>
                    <a:pt x="709" y="829"/>
                    <a:pt x="686" y="829"/>
                  </a:cubicBezTo>
                  <a:cubicBezTo>
                    <a:pt x="664" y="830"/>
                    <a:pt x="654" y="834"/>
                    <a:pt x="656" y="827"/>
                  </a:cubicBezTo>
                  <a:cubicBezTo>
                    <a:pt x="657" y="820"/>
                    <a:pt x="663" y="822"/>
                    <a:pt x="664" y="814"/>
                  </a:cubicBezTo>
                  <a:cubicBezTo>
                    <a:pt x="665" y="807"/>
                    <a:pt x="672" y="794"/>
                    <a:pt x="675" y="790"/>
                  </a:cubicBezTo>
                  <a:cubicBezTo>
                    <a:pt x="678" y="785"/>
                    <a:pt x="686" y="774"/>
                    <a:pt x="679" y="774"/>
                  </a:cubicBezTo>
                  <a:cubicBezTo>
                    <a:pt x="673" y="775"/>
                    <a:pt x="654" y="771"/>
                    <a:pt x="646" y="778"/>
                  </a:cubicBezTo>
                  <a:cubicBezTo>
                    <a:pt x="638" y="786"/>
                    <a:pt x="629" y="802"/>
                    <a:pt x="623" y="803"/>
                  </a:cubicBezTo>
                  <a:cubicBezTo>
                    <a:pt x="616" y="805"/>
                    <a:pt x="594" y="809"/>
                    <a:pt x="590" y="803"/>
                  </a:cubicBezTo>
                  <a:cubicBezTo>
                    <a:pt x="587" y="797"/>
                    <a:pt x="572" y="796"/>
                    <a:pt x="573" y="776"/>
                  </a:cubicBezTo>
                  <a:cubicBezTo>
                    <a:pt x="574" y="757"/>
                    <a:pt x="573" y="747"/>
                    <a:pt x="580" y="742"/>
                  </a:cubicBezTo>
                  <a:cubicBezTo>
                    <a:pt x="586" y="737"/>
                    <a:pt x="585" y="738"/>
                    <a:pt x="586" y="729"/>
                  </a:cubicBezTo>
                  <a:cubicBezTo>
                    <a:pt x="587" y="719"/>
                    <a:pt x="594" y="706"/>
                    <a:pt x="604" y="703"/>
                  </a:cubicBezTo>
                  <a:cubicBezTo>
                    <a:pt x="613" y="701"/>
                    <a:pt x="623" y="689"/>
                    <a:pt x="629" y="689"/>
                  </a:cubicBezTo>
                  <a:cubicBezTo>
                    <a:pt x="635" y="688"/>
                    <a:pt x="659" y="704"/>
                    <a:pt x="664" y="699"/>
                  </a:cubicBezTo>
                  <a:cubicBezTo>
                    <a:pt x="669" y="695"/>
                    <a:pt x="671" y="684"/>
                    <a:pt x="685" y="686"/>
                  </a:cubicBezTo>
                  <a:cubicBezTo>
                    <a:pt x="699" y="689"/>
                    <a:pt x="724" y="685"/>
                    <a:pt x="729" y="692"/>
                  </a:cubicBezTo>
                  <a:cubicBezTo>
                    <a:pt x="734" y="699"/>
                    <a:pt x="744" y="718"/>
                    <a:pt x="743" y="726"/>
                  </a:cubicBezTo>
                  <a:cubicBezTo>
                    <a:pt x="741" y="735"/>
                    <a:pt x="744" y="741"/>
                    <a:pt x="750" y="739"/>
                  </a:cubicBezTo>
                  <a:cubicBezTo>
                    <a:pt x="755" y="737"/>
                    <a:pt x="759" y="727"/>
                    <a:pt x="758" y="722"/>
                  </a:cubicBezTo>
                  <a:cubicBezTo>
                    <a:pt x="757" y="717"/>
                    <a:pt x="757" y="697"/>
                    <a:pt x="757" y="689"/>
                  </a:cubicBezTo>
                  <a:cubicBezTo>
                    <a:pt x="756" y="680"/>
                    <a:pt x="748" y="674"/>
                    <a:pt x="761" y="666"/>
                  </a:cubicBezTo>
                  <a:cubicBezTo>
                    <a:pt x="775" y="658"/>
                    <a:pt x="818" y="633"/>
                    <a:pt x="818" y="623"/>
                  </a:cubicBezTo>
                  <a:cubicBezTo>
                    <a:pt x="818" y="613"/>
                    <a:pt x="814" y="603"/>
                    <a:pt x="817" y="600"/>
                  </a:cubicBezTo>
                  <a:cubicBezTo>
                    <a:pt x="820" y="596"/>
                    <a:pt x="820" y="607"/>
                    <a:pt x="825" y="604"/>
                  </a:cubicBezTo>
                  <a:cubicBezTo>
                    <a:pt x="831" y="601"/>
                    <a:pt x="837" y="582"/>
                    <a:pt x="842" y="579"/>
                  </a:cubicBezTo>
                  <a:cubicBezTo>
                    <a:pt x="847" y="576"/>
                    <a:pt x="851" y="567"/>
                    <a:pt x="853" y="563"/>
                  </a:cubicBezTo>
                  <a:cubicBezTo>
                    <a:pt x="855" y="558"/>
                    <a:pt x="863" y="556"/>
                    <a:pt x="867" y="558"/>
                  </a:cubicBezTo>
                  <a:cubicBezTo>
                    <a:pt x="872" y="560"/>
                    <a:pt x="880" y="558"/>
                    <a:pt x="882" y="554"/>
                  </a:cubicBezTo>
                  <a:cubicBezTo>
                    <a:pt x="884" y="550"/>
                    <a:pt x="881" y="542"/>
                    <a:pt x="882" y="538"/>
                  </a:cubicBezTo>
                  <a:cubicBezTo>
                    <a:pt x="883" y="535"/>
                    <a:pt x="898" y="527"/>
                    <a:pt x="904" y="521"/>
                  </a:cubicBezTo>
                  <a:cubicBezTo>
                    <a:pt x="911" y="515"/>
                    <a:pt x="918" y="514"/>
                    <a:pt x="921" y="515"/>
                  </a:cubicBezTo>
                  <a:cubicBezTo>
                    <a:pt x="924" y="517"/>
                    <a:pt x="931" y="506"/>
                    <a:pt x="930" y="514"/>
                  </a:cubicBezTo>
                  <a:cubicBezTo>
                    <a:pt x="929" y="522"/>
                    <a:pt x="931" y="535"/>
                    <a:pt x="937" y="528"/>
                  </a:cubicBezTo>
                  <a:cubicBezTo>
                    <a:pt x="944" y="520"/>
                    <a:pt x="966" y="513"/>
                    <a:pt x="970" y="513"/>
                  </a:cubicBezTo>
                  <a:cubicBezTo>
                    <a:pt x="973" y="513"/>
                    <a:pt x="979" y="507"/>
                    <a:pt x="981" y="504"/>
                  </a:cubicBezTo>
                  <a:cubicBezTo>
                    <a:pt x="983" y="500"/>
                    <a:pt x="991" y="501"/>
                    <a:pt x="995" y="500"/>
                  </a:cubicBezTo>
                  <a:cubicBezTo>
                    <a:pt x="1000" y="499"/>
                    <a:pt x="1000" y="495"/>
                    <a:pt x="995" y="489"/>
                  </a:cubicBezTo>
                  <a:cubicBezTo>
                    <a:pt x="990" y="484"/>
                    <a:pt x="1001" y="470"/>
                    <a:pt x="992" y="475"/>
                  </a:cubicBezTo>
                  <a:cubicBezTo>
                    <a:pt x="982" y="481"/>
                    <a:pt x="984" y="489"/>
                    <a:pt x="975" y="488"/>
                  </a:cubicBezTo>
                  <a:cubicBezTo>
                    <a:pt x="966" y="486"/>
                    <a:pt x="956" y="483"/>
                    <a:pt x="956" y="481"/>
                  </a:cubicBezTo>
                  <a:cubicBezTo>
                    <a:pt x="957" y="479"/>
                    <a:pt x="956" y="469"/>
                    <a:pt x="952" y="474"/>
                  </a:cubicBezTo>
                  <a:cubicBezTo>
                    <a:pt x="948" y="479"/>
                    <a:pt x="947" y="470"/>
                    <a:pt x="954" y="466"/>
                  </a:cubicBezTo>
                  <a:cubicBezTo>
                    <a:pt x="961" y="461"/>
                    <a:pt x="961" y="455"/>
                    <a:pt x="956" y="451"/>
                  </a:cubicBezTo>
                  <a:cubicBezTo>
                    <a:pt x="951" y="447"/>
                    <a:pt x="944" y="446"/>
                    <a:pt x="939" y="446"/>
                  </a:cubicBezTo>
                  <a:cubicBezTo>
                    <a:pt x="934" y="447"/>
                    <a:pt x="929" y="436"/>
                    <a:pt x="943" y="437"/>
                  </a:cubicBezTo>
                  <a:cubicBezTo>
                    <a:pt x="956" y="438"/>
                    <a:pt x="960" y="437"/>
                    <a:pt x="961" y="439"/>
                  </a:cubicBezTo>
                  <a:cubicBezTo>
                    <a:pt x="962" y="441"/>
                    <a:pt x="971" y="459"/>
                    <a:pt x="976" y="455"/>
                  </a:cubicBezTo>
                  <a:cubicBezTo>
                    <a:pt x="980" y="450"/>
                    <a:pt x="991" y="449"/>
                    <a:pt x="984" y="445"/>
                  </a:cubicBezTo>
                  <a:cubicBezTo>
                    <a:pt x="978" y="441"/>
                    <a:pt x="970" y="438"/>
                    <a:pt x="973" y="436"/>
                  </a:cubicBezTo>
                  <a:cubicBezTo>
                    <a:pt x="976" y="434"/>
                    <a:pt x="994" y="439"/>
                    <a:pt x="999" y="437"/>
                  </a:cubicBezTo>
                  <a:cubicBezTo>
                    <a:pt x="1003" y="434"/>
                    <a:pt x="1022" y="416"/>
                    <a:pt x="1025" y="417"/>
                  </a:cubicBezTo>
                  <a:cubicBezTo>
                    <a:pt x="1028" y="418"/>
                    <a:pt x="1029" y="429"/>
                    <a:pt x="1026" y="434"/>
                  </a:cubicBezTo>
                  <a:cubicBezTo>
                    <a:pt x="1023" y="440"/>
                    <a:pt x="1000" y="457"/>
                    <a:pt x="1002" y="461"/>
                  </a:cubicBezTo>
                  <a:cubicBezTo>
                    <a:pt x="1005" y="465"/>
                    <a:pt x="1006" y="473"/>
                    <a:pt x="1006" y="473"/>
                  </a:cubicBezTo>
                  <a:cubicBezTo>
                    <a:pt x="1006" y="473"/>
                    <a:pt x="1024" y="462"/>
                    <a:pt x="1037" y="473"/>
                  </a:cubicBezTo>
                  <a:cubicBezTo>
                    <a:pt x="1050" y="485"/>
                    <a:pt x="1061" y="490"/>
                    <a:pt x="1063" y="484"/>
                  </a:cubicBezTo>
                  <a:cubicBezTo>
                    <a:pt x="1066" y="477"/>
                    <a:pt x="1072" y="473"/>
                    <a:pt x="1068" y="462"/>
                  </a:cubicBezTo>
                  <a:cubicBezTo>
                    <a:pt x="1063" y="450"/>
                    <a:pt x="1058" y="444"/>
                    <a:pt x="1052" y="442"/>
                  </a:cubicBezTo>
                  <a:cubicBezTo>
                    <a:pt x="1046" y="440"/>
                    <a:pt x="1036" y="437"/>
                    <a:pt x="1038" y="431"/>
                  </a:cubicBezTo>
                  <a:cubicBezTo>
                    <a:pt x="1040" y="425"/>
                    <a:pt x="1041" y="427"/>
                    <a:pt x="1046" y="416"/>
                  </a:cubicBezTo>
                  <a:cubicBezTo>
                    <a:pt x="1050" y="405"/>
                    <a:pt x="1052" y="377"/>
                    <a:pt x="1047" y="377"/>
                  </a:cubicBezTo>
                  <a:cubicBezTo>
                    <a:pt x="1043" y="377"/>
                    <a:pt x="1037" y="380"/>
                    <a:pt x="1037" y="375"/>
                  </a:cubicBezTo>
                  <a:cubicBezTo>
                    <a:pt x="1037" y="370"/>
                    <a:pt x="1041" y="365"/>
                    <a:pt x="1033" y="364"/>
                  </a:cubicBezTo>
                  <a:cubicBezTo>
                    <a:pt x="1025" y="362"/>
                    <a:pt x="1021" y="359"/>
                    <a:pt x="1018" y="356"/>
                  </a:cubicBezTo>
                  <a:cubicBezTo>
                    <a:pt x="1014" y="353"/>
                    <a:pt x="1012" y="343"/>
                    <a:pt x="1006" y="340"/>
                  </a:cubicBezTo>
                  <a:cubicBezTo>
                    <a:pt x="1001" y="337"/>
                    <a:pt x="994" y="340"/>
                    <a:pt x="999" y="335"/>
                  </a:cubicBezTo>
                  <a:cubicBezTo>
                    <a:pt x="1004" y="330"/>
                    <a:pt x="1003" y="317"/>
                    <a:pt x="1000" y="310"/>
                  </a:cubicBezTo>
                  <a:cubicBezTo>
                    <a:pt x="997" y="302"/>
                    <a:pt x="990" y="293"/>
                    <a:pt x="989" y="282"/>
                  </a:cubicBezTo>
                  <a:cubicBezTo>
                    <a:pt x="988" y="272"/>
                    <a:pt x="988" y="264"/>
                    <a:pt x="984" y="266"/>
                  </a:cubicBezTo>
                  <a:cubicBezTo>
                    <a:pt x="979" y="269"/>
                    <a:pt x="975" y="275"/>
                    <a:pt x="971" y="284"/>
                  </a:cubicBezTo>
                  <a:cubicBezTo>
                    <a:pt x="967" y="292"/>
                    <a:pt x="962" y="297"/>
                    <a:pt x="959" y="297"/>
                  </a:cubicBezTo>
                  <a:cubicBezTo>
                    <a:pt x="957" y="298"/>
                    <a:pt x="957" y="307"/>
                    <a:pt x="951" y="301"/>
                  </a:cubicBezTo>
                  <a:cubicBezTo>
                    <a:pt x="946" y="296"/>
                    <a:pt x="940" y="290"/>
                    <a:pt x="938" y="288"/>
                  </a:cubicBezTo>
                  <a:cubicBezTo>
                    <a:pt x="936" y="285"/>
                    <a:pt x="931" y="281"/>
                    <a:pt x="937" y="270"/>
                  </a:cubicBezTo>
                  <a:cubicBezTo>
                    <a:pt x="943" y="259"/>
                    <a:pt x="943" y="251"/>
                    <a:pt x="940" y="250"/>
                  </a:cubicBezTo>
                  <a:cubicBezTo>
                    <a:pt x="937" y="248"/>
                    <a:pt x="930" y="259"/>
                    <a:pt x="924" y="246"/>
                  </a:cubicBezTo>
                  <a:cubicBezTo>
                    <a:pt x="919" y="233"/>
                    <a:pt x="920" y="229"/>
                    <a:pt x="912" y="227"/>
                  </a:cubicBezTo>
                  <a:cubicBezTo>
                    <a:pt x="903" y="224"/>
                    <a:pt x="904" y="227"/>
                    <a:pt x="893" y="224"/>
                  </a:cubicBezTo>
                  <a:cubicBezTo>
                    <a:pt x="881" y="221"/>
                    <a:pt x="883" y="213"/>
                    <a:pt x="874" y="219"/>
                  </a:cubicBezTo>
                  <a:cubicBezTo>
                    <a:pt x="865" y="224"/>
                    <a:pt x="857" y="220"/>
                    <a:pt x="861" y="232"/>
                  </a:cubicBezTo>
                  <a:cubicBezTo>
                    <a:pt x="866" y="244"/>
                    <a:pt x="866" y="250"/>
                    <a:pt x="862" y="250"/>
                  </a:cubicBezTo>
                  <a:cubicBezTo>
                    <a:pt x="857" y="251"/>
                    <a:pt x="853" y="256"/>
                    <a:pt x="856" y="261"/>
                  </a:cubicBezTo>
                  <a:cubicBezTo>
                    <a:pt x="859" y="266"/>
                    <a:pt x="871" y="263"/>
                    <a:pt x="861" y="275"/>
                  </a:cubicBezTo>
                  <a:cubicBezTo>
                    <a:pt x="851" y="286"/>
                    <a:pt x="847" y="298"/>
                    <a:pt x="852" y="301"/>
                  </a:cubicBezTo>
                  <a:cubicBezTo>
                    <a:pt x="857" y="305"/>
                    <a:pt x="864" y="312"/>
                    <a:pt x="861" y="320"/>
                  </a:cubicBezTo>
                  <a:cubicBezTo>
                    <a:pt x="858" y="328"/>
                    <a:pt x="859" y="346"/>
                    <a:pt x="844" y="355"/>
                  </a:cubicBezTo>
                  <a:cubicBezTo>
                    <a:pt x="829" y="365"/>
                    <a:pt x="828" y="371"/>
                    <a:pt x="828" y="374"/>
                  </a:cubicBezTo>
                  <a:cubicBezTo>
                    <a:pt x="827" y="377"/>
                    <a:pt x="825" y="390"/>
                    <a:pt x="829" y="396"/>
                  </a:cubicBezTo>
                  <a:cubicBezTo>
                    <a:pt x="833" y="402"/>
                    <a:pt x="835" y="405"/>
                    <a:pt x="831" y="407"/>
                  </a:cubicBezTo>
                  <a:cubicBezTo>
                    <a:pt x="828" y="409"/>
                    <a:pt x="822" y="421"/>
                    <a:pt x="817" y="418"/>
                  </a:cubicBezTo>
                  <a:cubicBezTo>
                    <a:pt x="813" y="415"/>
                    <a:pt x="809" y="413"/>
                    <a:pt x="805" y="409"/>
                  </a:cubicBezTo>
                  <a:cubicBezTo>
                    <a:pt x="802" y="405"/>
                    <a:pt x="795" y="397"/>
                    <a:pt x="801" y="397"/>
                  </a:cubicBezTo>
                  <a:cubicBezTo>
                    <a:pt x="806" y="398"/>
                    <a:pt x="815" y="394"/>
                    <a:pt x="810" y="390"/>
                  </a:cubicBezTo>
                  <a:cubicBezTo>
                    <a:pt x="806" y="387"/>
                    <a:pt x="803" y="386"/>
                    <a:pt x="804" y="378"/>
                  </a:cubicBezTo>
                  <a:cubicBezTo>
                    <a:pt x="805" y="371"/>
                    <a:pt x="800" y="354"/>
                    <a:pt x="796" y="354"/>
                  </a:cubicBezTo>
                  <a:cubicBezTo>
                    <a:pt x="792" y="354"/>
                    <a:pt x="781" y="354"/>
                    <a:pt x="781" y="347"/>
                  </a:cubicBezTo>
                  <a:cubicBezTo>
                    <a:pt x="780" y="340"/>
                    <a:pt x="756" y="333"/>
                    <a:pt x="749" y="329"/>
                  </a:cubicBezTo>
                  <a:cubicBezTo>
                    <a:pt x="743" y="324"/>
                    <a:pt x="740" y="318"/>
                    <a:pt x="728" y="319"/>
                  </a:cubicBezTo>
                  <a:cubicBezTo>
                    <a:pt x="715" y="320"/>
                    <a:pt x="715" y="325"/>
                    <a:pt x="716" y="311"/>
                  </a:cubicBezTo>
                  <a:cubicBezTo>
                    <a:pt x="716" y="296"/>
                    <a:pt x="723" y="296"/>
                    <a:pt x="714" y="292"/>
                  </a:cubicBezTo>
                  <a:cubicBezTo>
                    <a:pt x="704" y="288"/>
                    <a:pt x="696" y="290"/>
                    <a:pt x="703" y="278"/>
                  </a:cubicBezTo>
                  <a:cubicBezTo>
                    <a:pt x="711" y="266"/>
                    <a:pt x="700" y="262"/>
                    <a:pt x="714" y="253"/>
                  </a:cubicBezTo>
                  <a:cubicBezTo>
                    <a:pt x="728" y="243"/>
                    <a:pt x="740" y="217"/>
                    <a:pt x="741" y="216"/>
                  </a:cubicBezTo>
                  <a:cubicBezTo>
                    <a:pt x="743" y="214"/>
                    <a:pt x="751" y="215"/>
                    <a:pt x="755" y="207"/>
                  </a:cubicBezTo>
                  <a:cubicBezTo>
                    <a:pt x="758" y="199"/>
                    <a:pt x="753" y="194"/>
                    <a:pt x="766" y="193"/>
                  </a:cubicBezTo>
                  <a:cubicBezTo>
                    <a:pt x="779" y="193"/>
                    <a:pt x="781" y="195"/>
                    <a:pt x="787" y="183"/>
                  </a:cubicBezTo>
                  <a:cubicBezTo>
                    <a:pt x="794" y="172"/>
                    <a:pt x="803" y="167"/>
                    <a:pt x="792" y="163"/>
                  </a:cubicBezTo>
                  <a:cubicBezTo>
                    <a:pt x="782" y="160"/>
                    <a:pt x="773" y="156"/>
                    <a:pt x="777" y="156"/>
                  </a:cubicBezTo>
                  <a:cubicBezTo>
                    <a:pt x="782" y="156"/>
                    <a:pt x="797" y="158"/>
                    <a:pt x="800" y="156"/>
                  </a:cubicBezTo>
                  <a:cubicBezTo>
                    <a:pt x="802" y="155"/>
                    <a:pt x="819" y="149"/>
                    <a:pt x="814" y="144"/>
                  </a:cubicBezTo>
                  <a:cubicBezTo>
                    <a:pt x="808" y="139"/>
                    <a:pt x="804" y="138"/>
                    <a:pt x="809" y="137"/>
                  </a:cubicBezTo>
                  <a:cubicBezTo>
                    <a:pt x="813" y="136"/>
                    <a:pt x="818" y="142"/>
                    <a:pt x="822" y="141"/>
                  </a:cubicBezTo>
                  <a:cubicBezTo>
                    <a:pt x="826" y="140"/>
                    <a:pt x="825" y="129"/>
                    <a:pt x="829" y="130"/>
                  </a:cubicBezTo>
                  <a:cubicBezTo>
                    <a:pt x="834" y="131"/>
                    <a:pt x="838" y="137"/>
                    <a:pt x="844" y="132"/>
                  </a:cubicBezTo>
                  <a:cubicBezTo>
                    <a:pt x="850" y="128"/>
                    <a:pt x="863" y="131"/>
                    <a:pt x="861" y="121"/>
                  </a:cubicBezTo>
                  <a:cubicBezTo>
                    <a:pt x="859" y="112"/>
                    <a:pt x="848" y="113"/>
                    <a:pt x="854" y="107"/>
                  </a:cubicBezTo>
                  <a:cubicBezTo>
                    <a:pt x="861" y="101"/>
                    <a:pt x="862" y="98"/>
                    <a:pt x="858" y="94"/>
                  </a:cubicBezTo>
                  <a:cubicBezTo>
                    <a:pt x="854" y="90"/>
                    <a:pt x="858" y="86"/>
                    <a:pt x="852" y="84"/>
                  </a:cubicBezTo>
                  <a:cubicBezTo>
                    <a:pt x="847" y="81"/>
                    <a:pt x="831" y="84"/>
                    <a:pt x="830" y="88"/>
                  </a:cubicBezTo>
                  <a:cubicBezTo>
                    <a:pt x="829" y="92"/>
                    <a:pt x="822" y="98"/>
                    <a:pt x="816" y="107"/>
                  </a:cubicBezTo>
                  <a:cubicBezTo>
                    <a:pt x="810" y="116"/>
                    <a:pt x="809" y="119"/>
                    <a:pt x="805" y="118"/>
                  </a:cubicBezTo>
                  <a:cubicBezTo>
                    <a:pt x="801" y="117"/>
                    <a:pt x="799" y="126"/>
                    <a:pt x="801" y="116"/>
                  </a:cubicBezTo>
                  <a:cubicBezTo>
                    <a:pt x="803" y="105"/>
                    <a:pt x="805" y="106"/>
                    <a:pt x="804" y="102"/>
                  </a:cubicBezTo>
                  <a:cubicBezTo>
                    <a:pt x="802" y="99"/>
                    <a:pt x="797" y="93"/>
                    <a:pt x="793" y="92"/>
                  </a:cubicBezTo>
                  <a:cubicBezTo>
                    <a:pt x="790" y="91"/>
                    <a:pt x="787" y="90"/>
                    <a:pt x="783" y="96"/>
                  </a:cubicBezTo>
                  <a:cubicBezTo>
                    <a:pt x="780" y="102"/>
                    <a:pt x="780" y="85"/>
                    <a:pt x="776" y="82"/>
                  </a:cubicBezTo>
                  <a:cubicBezTo>
                    <a:pt x="773" y="80"/>
                    <a:pt x="781" y="78"/>
                    <a:pt x="773" y="70"/>
                  </a:cubicBezTo>
                  <a:cubicBezTo>
                    <a:pt x="765" y="62"/>
                    <a:pt x="769" y="51"/>
                    <a:pt x="763" y="49"/>
                  </a:cubicBezTo>
                  <a:cubicBezTo>
                    <a:pt x="757" y="47"/>
                    <a:pt x="756" y="47"/>
                    <a:pt x="758" y="41"/>
                  </a:cubicBezTo>
                  <a:cubicBezTo>
                    <a:pt x="760" y="34"/>
                    <a:pt x="748" y="27"/>
                    <a:pt x="763" y="30"/>
                  </a:cubicBezTo>
                  <a:cubicBezTo>
                    <a:pt x="778" y="33"/>
                    <a:pt x="778" y="35"/>
                    <a:pt x="784" y="28"/>
                  </a:cubicBezTo>
                  <a:cubicBezTo>
                    <a:pt x="791" y="22"/>
                    <a:pt x="806" y="16"/>
                    <a:pt x="799" y="11"/>
                  </a:cubicBezTo>
                  <a:cubicBezTo>
                    <a:pt x="791" y="5"/>
                    <a:pt x="780" y="3"/>
                    <a:pt x="776" y="1"/>
                  </a:cubicBezTo>
                  <a:cubicBezTo>
                    <a:pt x="773" y="0"/>
                    <a:pt x="755" y="4"/>
                    <a:pt x="755" y="4"/>
                  </a:cubicBezTo>
                  <a:cubicBezTo>
                    <a:pt x="755" y="4"/>
                    <a:pt x="746" y="26"/>
                    <a:pt x="745" y="27"/>
                  </a:cubicBezTo>
                  <a:cubicBezTo>
                    <a:pt x="744" y="29"/>
                    <a:pt x="752" y="31"/>
                    <a:pt x="745" y="43"/>
                  </a:cubicBezTo>
                  <a:cubicBezTo>
                    <a:pt x="739" y="55"/>
                    <a:pt x="733" y="51"/>
                    <a:pt x="732" y="62"/>
                  </a:cubicBezTo>
                  <a:cubicBezTo>
                    <a:pt x="730" y="72"/>
                    <a:pt x="731" y="83"/>
                    <a:pt x="731" y="83"/>
                  </a:cubicBezTo>
                  <a:cubicBezTo>
                    <a:pt x="731" y="83"/>
                    <a:pt x="744" y="90"/>
                    <a:pt x="743" y="90"/>
                  </a:cubicBezTo>
                  <a:cubicBezTo>
                    <a:pt x="741" y="90"/>
                    <a:pt x="751" y="100"/>
                    <a:pt x="747" y="102"/>
                  </a:cubicBezTo>
                  <a:cubicBezTo>
                    <a:pt x="743" y="104"/>
                    <a:pt x="750" y="109"/>
                    <a:pt x="739" y="109"/>
                  </a:cubicBezTo>
                  <a:cubicBezTo>
                    <a:pt x="728" y="109"/>
                    <a:pt x="718" y="105"/>
                    <a:pt x="721" y="104"/>
                  </a:cubicBezTo>
                  <a:cubicBezTo>
                    <a:pt x="724" y="103"/>
                    <a:pt x="735" y="100"/>
                    <a:pt x="732" y="96"/>
                  </a:cubicBezTo>
                  <a:cubicBezTo>
                    <a:pt x="729" y="92"/>
                    <a:pt x="718" y="81"/>
                    <a:pt x="713" y="85"/>
                  </a:cubicBezTo>
                  <a:cubicBezTo>
                    <a:pt x="709" y="89"/>
                    <a:pt x="692" y="95"/>
                    <a:pt x="695" y="96"/>
                  </a:cubicBezTo>
                  <a:cubicBezTo>
                    <a:pt x="698" y="98"/>
                    <a:pt x="713" y="102"/>
                    <a:pt x="708" y="105"/>
                  </a:cubicBezTo>
                  <a:cubicBezTo>
                    <a:pt x="702" y="108"/>
                    <a:pt x="698" y="117"/>
                    <a:pt x="691" y="116"/>
                  </a:cubicBezTo>
                  <a:cubicBezTo>
                    <a:pt x="684" y="116"/>
                    <a:pt x="666" y="115"/>
                    <a:pt x="659" y="113"/>
                  </a:cubicBezTo>
                  <a:cubicBezTo>
                    <a:pt x="652" y="112"/>
                    <a:pt x="644" y="106"/>
                    <a:pt x="653" y="102"/>
                  </a:cubicBezTo>
                  <a:cubicBezTo>
                    <a:pt x="662" y="99"/>
                    <a:pt x="622" y="99"/>
                    <a:pt x="617" y="105"/>
                  </a:cubicBezTo>
                  <a:cubicBezTo>
                    <a:pt x="612" y="111"/>
                    <a:pt x="612" y="114"/>
                    <a:pt x="604" y="113"/>
                  </a:cubicBezTo>
                  <a:cubicBezTo>
                    <a:pt x="595" y="113"/>
                    <a:pt x="554" y="113"/>
                    <a:pt x="554" y="113"/>
                  </a:cubicBezTo>
                  <a:cubicBezTo>
                    <a:pt x="554" y="113"/>
                    <a:pt x="568" y="106"/>
                    <a:pt x="556" y="99"/>
                  </a:cubicBezTo>
                  <a:cubicBezTo>
                    <a:pt x="543" y="93"/>
                    <a:pt x="534" y="95"/>
                    <a:pt x="532" y="95"/>
                  </a:cubicBezTo>
                  <a:cubicBezTo>
                    <a:pt x="530" y="95"/>
                    <a:pt x="527" y="95"/>
                    <a:pt x="520" y="91"/>
                  </a:cubicBezTo>
                  <a:cubicBezTo>
                    <a:pt x="513" y="88"/>
                    <a:pt x="506" y="85"/>
                    <a:pt x="504" y="84"/>
                  </a:cubicBezTo>
                  <a:cubicBezTo>
                    <a:pt x="502" y="82"/>
                    <a:pt x="490" y="81"/>
                    <a:pt x="487" y="83"/>
                  </a:cubicBezTo>
                  <a:cubicBezTo>
                    <a:pt x="484" y="84"/>
                    <a:pt x="484" y="90"/>
                    <a:pt x="482" y="90"/>
                  </a:cubicBezTo>
                  <a:cubicBezTo>
                    <a:pt x="479" y="91"/>
                    <a:pt x="476" y="91"/>
                    <a:pt x="476" y="83"/>
                  </a:cubicBezTo>
                  <a:cubicBezTo>
                    <a:pt x="476" y="75"/>
                    <a:pt x="469" y="80"/>
                    <a:pt x="469" y="80"/>
                  </a:cubicBezTo>
                  <a:cubicBezTo>
                    <a:pt x="465" y="88"/>
                    <a:pt x="465" y="88"/>
                    <a:pt x="465" y="88"/>
                  </a:cubicBezTo>
                  <a:cubicBezTo>
                    <a:pt x="465" y="88"/>
                    <a:pt x="461" y="88"/>
                    <a:pt x="459" y="84"/>
                  </a:cubicBezTo>
                  <a:cubicBezTo>
                    <a:pt x="458" y="81"/>
                    <a:pt x="458" y="78"/>
                    <a:pt x="455" y="76"/>
                  </a:cubicBezTo>
                  <a:cubicBezTo>
                    <a:pt x="452" y="74"/>
                    <a:pt x="457" y="73"/>
                    <a:pt x="449" y="73"/>
                  </a:cubicBezTo>
                  <a:cubicBezTo>
                    <a:pt x="442" y="74"/>
                    <a:pt x="442" y="82"/>
                    <a:pt x="438" y="81"/>
                  </a:cubicBezTo>
                  <a:cubicBezTo>
                    <a:pt x="433" y="81"/>
                    <a:pt x="440" y="69"/>
                    <a:pt x="423" y="77"/>
                  </a:cubicBezTo>
                  <a:cubicBezTo>
                    <a:pt x="405" y="86"/>
                    <a:pt x="382" y="89"/>
                    <a:pt x="371" y="95"/>
                  </a:cubicBezTo>
                  <a:cubicBezTo>
                    <a:pt x="360" y="100"/>
                    <a:pt x="357" y="95"/>
                    <a:pt x="334" y="85"/>
                  </a:cubicBezTo>
                  <a:cubicBezTo>
                    <a:pt x="310" y="75"/>
                    <a:pt x="284" y="83"/>
                    <a:pt x="238" y="71"/>
                  </a:cubicBezTo>
                  <a:cubicBezTo>
                    <a:pt x="192" y="60"/>
                    <a:pt x="185" y="67"/>
                    <a:pt x="170" y="71"/>
                  </a:cubicBezTo>
                  <a:cubicBezTo>
                    <a:pt x="155" y="75"/>
                    <a:pt x="142" y="71"/>
                    <a:pt x="131" y="82"/>
                  </a:cubicBezTo>
                  <a:cubicBezTo>
                    <a:pt x="120" y="93"/>
                    <a:pt x="122" y="98"/>
                    <a:pt x="108" y="100"/>
                  </a:cubicBezTo>
                  <a:cubicBezTo>
                    <a:pt x="94" y="101"/>
                    <a:pt x="83" y="105"/>
                    <a:pt x="85" y="108"/>
                  </a:cubicBezTo>
                  <a:cubicBezTo>
                    <a:pt x="87" y="111"/>
                    <a:pt x="98" y="113"/>
                    <a:pt x="101" y="115"/>
                  </a:cubicBezTo>
                  <a:cubicBezTo>
                    <a:pt x="104" y="117"/>
                    <a:pt x="103" y="129"/>
                    <a:pt x="111" y="132"/>
                  </a:cubicBezTo>
                  <a:cubicBezTo>
                    <a:pt x="120" y="135"/>
                    <a:pt x="135" y="133"/>
                    <a:pt x="131" y="138"/>
                  </a:cubicBezTo>
                  <a:cubicBezTo>
                    <a:pt x="128" y="142"/>
                    <a:pt x="118" y="156"/>
                    <a:pt x="114" y="152"/>
                  </a:cubicBezTo>
                  <a:cubicBezTo>
                    <a:pt x="109" y="148"/>
                    <a:pt x="104" y="142"/>
                    <a:pt x="98" y="142"/>
                  </a:cubicBezTo>
                  <a:cubicBezTo>
                    <a:pt x="92" y="142"/>
                    <a:pt x="79" y="146"/>
                    <a:pt x="74" y="149"/>
                  </a:cubicBezTo>
                  <a:cubicBezTo>
                    <a:pt x="69" y="152"/>
                    <a:pt x="60" y="153"/>
                    <a:pt x="61" y="159"/>
                  </a:cubicBezTo>
                  <a:cubicBezTo>
                    <a:pt x="62" y="165"/>
                    <a:pt x="69" y="162"/>
                    <a:pt x="68" y="167"/>
                  </a:cubicBezTo>
                  <a:cubicBezTo>
                    <a:pt x="67" y="173"/>
                    <a:pt x="58" y="168"/>
                    <a:pt x="58" y="175"/>
                  </a:cubicBezTo>
                  <a:cubicBezTo>
                    <a:pt x="59" y="182"/>
                    <a:pt x="78" y="187"/>
                    <a:pt x="87" y="184"/>
                  </a:cubicBezTo>
                  <a:cubicBezTo>
                    <a:pt x="96" y="181"/>
                    <a:pt x="102" y="171"/>
                    <a:pt x="107" y="178"/>
                  </a:cubicBezTo>
                  <a:cubicBezTo>
                    <a:pt x="112" y="185"/>
                    <a:pt x="115" y="201"/>
                    <a:pt x="104" y="204"/>
                  </a:cubicBezTo>
                  <a:cubicBezTo>
                    <a:pt x="93" y="207"/>
                    <a:pt x="64" y="214"/>
                    <a:pt x="61" y="221"/>
                  </a:cubicBezTo>
                  <a:cubicBezTo>
                    <a:pt x="59" y="229"/>
                    <a:pt x="50" y="242"/>
                    <a:pt x="46" y="243"/>
                  </a:cubicBezTo>
                  <a:cubicBezTo>
                    <a:pt x="42" y="243"/>
                    <a:pt x="42" y="254"/>
                    <a:pt x="46" y="258"/>
                  </a:cubicBezTo>
                  <a:cubicBezTo>
                    <a:pt x="49" y="262"/>
                    <a:pt x="45" y="261"/>
                    <a:pt x="47" y="269"/>
                  </a:cubicBezTo>
                  <a:cubicBezTo>
                    <a:pt x="49" y="277"/>
                    <a:pt x="52" y="286"/>
                    <a:pt x="59" y="280"/>
                  </a:cubicBezTo>
                  <a:cubicBezTo>
                    <a:pt x="66" y="275"/>
                    <a:pt x="75" y="280"/>
                    <a:pt x="70" y="287"/>
                  </a:cubicBezTo>
                  <a:cubicBezTo>
                    <a:pt x="65" y="295"/>
                    <a:pt x="55" y="299"/>
                    <a:pt x="70" y="299"/>
                  </a:cubicBezTo>
                  <a:cubicBezTo>
                    <a:pt x="85" y="299"/>
                    <a:pt x="83" y="292"/>
                    <a:pt x="95" y="296"/>
                  </a:cubicBezTo>
                  <a:cubicBezTo>
                    <a:pt x="107" y="301"/>
                    <a:pt x="110" y="295"/>
                    <a:pt x="107" y="304"/>
                  </a:cubicBezTo>
                  <a:cubicBezTo>
                    <a:pt x="103" y="314"/>
                    <a:pt x="93" y="327"/>
                    <a:pt x="78" y="334"/>
                  </a:cubicBezTo>
                  <a:cubicBezTo>
                    <a:pt x="63" y="341"/>
                    <a:pt x="60" y="340"/>
                    <a:pt x="48" y="347"/>
                  </a:cubicBezTo>
                  <a:cubicBezTo>
                    <a:pt x="36" y="354"/>
                    <a:pt x="0" y="373"/>
                    <a:pt x="11" y="372"/>
                  </a:cubicBezTo>
                  <a:cubicBezTo>
                    <a:pt x="23" y="372"/>
                    <a:pt x="43" y="358"/>
                    <a:pt x="48" y="356"/>
                  </a:cubicBezTo>
                  <a:cubicBezTo>
                    <a:pt x="54" y="354"/>
                    <a:pt x="56" y="362"/>
                    <a:pt x="65" y="356"/>
                  </a:cubicBezTo>
                  <a:cubicBezTo>
                    <a:pt x="73" y="350"/>
                    <a:pt x="107" y="325"/>
                    <a:pt x="118" y="318"/>
                  </a:cubicBezTo>
                  <a:cubicBezTo>
                    <a:pt x="129" y="311"/>
                    <a:pt x="145" y="307"/>
                    <a:pt x="146" y="297"/>
                  </a:cubicBezTo>
                  <a:cubicBezTo>
                    <a:pt x="147" y="287"/>
                    <a:pt x="147" y="278"/>
                    <a:pt x="155" y="276"/>
                  </a:cubicBezTo>
                  <a:cubicBezTo>
                    <a:pt x="164" y="273"/>
                    <a:pt x="166" y="266"/>
                    <a:pt x="175" y="260"/>
                  </a:cubicBezTo>
                  <a:cubicBezTo>
                    <a:pt x="184" y="253"/>
                    <a:pt x="193" y="244"/>
                    <a:pt x="197" y="246"/>
                  </a:cubicBezTo>
                  <a:cubicBezTo>
                    <a:pt x="201" y="248"/>
                    <a:pt x="193" y="252"/>
                    <a:pt x="186" y="257"/>
                  </a:cubicBezTo>
                  <a:cubicBezTo>
                    <a:pt x="178" y="261"/>
                    <a:pt x="171" y="267"/>
                    <a:pt x="170" y="276"/>
                  </a:cubicBezTo>
                  <a:cubicBezTo>
                    <a:pt x="169" y="286"/>
                    <a:pt x="156" y="296"/>
                    <a:pt x="167" y="291"/>
                  </a:cubicBezTo>
                  <a:cubicBezTo>
                    <a:pt x="177" y="286"/>
                    <a:pt x="184" y="279"/>
                    <a:pt x="191" y="275"/>
                  </a:cubicBezTo>
                  <a:cubicBezTo>
                    <a:pt x="199" y="271"/>
                    <a:pt x="204" y="277"/>
                    <a:pt x="207" y="268"/>
                  </a:cubicBezTo>
                  <a:cubicBezTo>
                    <a:pt x="210" y="259"/>
                    <a:pt x="206" y="251"/>
                    <a:pt x="214" y="256"/>
                  </a:cubicBezTo>
                  <a:cubicBezTo>
                    <a:pt x="221" y="260"/>
                    <a:pt x="231" y="269"/>
                    <a:pt x="240" y="273"/>
                  </a:cubicBezTo>
                  <a:cubicBezTo>
                    <a:pt x="249" y="277"/>
                    <a:pt x="249" y="268"/>
                    <a:pt x="271" y="278"/>
                  </a:cubicBezTo>
                  <a:cubicBezTo>
                    <a:pt x="294" y="288"/>
                    <a:pt x="293" y="282"/>
                    <a:pt x="296" y="299"/>
                  </a:cubicBezTo>
                  <a:cubicBezTo>
                    <a:pt x="298" y="315"/>
                    <a:pt x="307" y="300"/>
                    <a:pt x="313" y="303"/>
                  </a:cubicBezTo>
                  <a:cubicBezTo>
                    <a:pt x="320" y="306"/>
                    <a:pt x="327" y="306"/>
                    <a:pt x="328" y="319"/>
                  </a:cubicBezTo>
                  <a:cubicBezTo>
                    <a:pt x="330" y="333"/>
                    <a:pt x="332" y="338"/>
                    <a:pt x="330" y="347"/>
                  </a:cubicBezTo>
                  <a:cubicBezTo>
                    <a:pt x="328" y="356"/>
                    <a:pt x="341" y="353"/>
                    <a:pt x="342" y="363"/>
                  </a:cubicBezTo>
                  <a:cubicBezTo>
                    <a:pt x="342" y="372"/>
                    <a:pt x="341" y="384"/>
                    <a:pt x="342" y="387"/>
                  </a:cubicBezTo>
                  <a:cubicBezTo>
                    <a:pt x="343" y="389"/>
                    <a:pt x="358" y="391"/>
                    <a:pt x="354" y="398"/>
                  </a:cubicBezTo>
                  <a:cubicBezTo>
                    <a:pt x="351" y="405"/>
                    <a:pt x="352" y="412"/>
                    <a:pt x="355" y="419"/>
                  </a:cubicBezTo>
                  <a:cubicBezTo>
                    <a:pt x="359" y="425"/>
                    <a:pt x="363" y="427"/>
                    <a:pt x="372" y="436"/>
                  </a:cubicBezTo>
                  <a:cubicBezTo>
                    <a:pt x="381" y="445"/>
                    <a:pt x="399" y="461"/>
                    <a:pt x="393" y="463"/>
                  </a:cubicBezTo>
                  <a:cubicBezTo>
                    <a:pt x="388" y="466"/>
                    <a:pt x="382" y="461"/>
                    <a:pt x="376" y="468"/>
                  </a:cubicBezTo>
                  <a:cubicBezTo>
                    <a:pt x="370" y="475"/>
                    <a:pt x="374" y="477"/>
                    <a:pt x="369" y="496"/>
                  </a:cubicBezTo>
                  <a:cubicBezTo>
                    <a:pt x="364" y="514"/>
                    <a:pt x="365" y="515"/>
                    <a:pt x="360" y="529"/>
                  </a:cubicBezTo>
                  <a:cubicBezTo>
                    <a:pt x="354" y="544"/>
                    <a:pt x="351" y="548"/>
                    <a:pt x="349" y="560"/>
                  </a:cubicBezTo>
                  <a:cubicBezTo>
                    <a:pt x="347" y="572"/>
                    <a:pt x="342" y="580"/>
                    <a:pt x="351" y="591"/>
                  </a:cubicBezTo>
                  <a:cubicBezTo>
                    <a:pt x="360" y="602"/>
                    <a:pt x="346" y="603"/>
                    <a:pt x="358" y="619"/>
                  </a:cubicBezTo>
                  <a:cubicBezTo>
                    <a:pt x="370" y="635"/>
                    <a:pt x="376" y="631"/>
                    <a:pt x="382" y="641"/>
                  </a:cubicBezTo>
                  <a:cubicBezTo>
                    <a:pt x="389" y="651"/>
                    <a:pt x="407" y="648"/>
                    <a:pt x="402" y="661"/>
                  </a:cubicBezTo>
                  <a:cubicBezTo>
                    <a:pt x="397" y="674"/>
                    <a:pt x="399" y="681"/>
                    <a:pt x="408" y="691"/>
                  </a:cubicBezTo>
                  <a:cubicBezTo>
                    <a:pt x="418" y="701"/>
                    <a:pt x="419" y="704"/>
                    <a:pt x="415" y="708"/>
                  </a:cubicBezTo>
                  <a:cubicBezTo>
                    <a:pt x="411" y="712"/>
                    <a:pt x="405" y="716"/>
                    <a:pt x="409" y="718"/>
                  </a:cubicBezTo>
                  <a:cubicBezTo>
                    <a:pt x="412" y="720"/>
                    <a:pt x="417" y="719"/>
                    <a:pt x="422" y="727"/>
                  </a:cubicBezTo>
                  <a:cubicBezTo>
                    <a:pt x="427" y="736"/>
                    <a:pt x="427" y="743"/>
                    <a:pt x="430" y="746"/>
                  </a:cubicBezTo>
                  <a:cubicBezTo>
                    <a:pt x="433" y="749"/>
                    <a:pt x="441" y="755"/>
                    <a:pt x="440" y="758"/>
                  </a:cubicBezTo>
                  <a:cubicBezTo>
                    <a:pt x="440" y="762"/>
                    <a:pt x="451" y="766"/>
                    <a:pt x="451" y="761"/>
                  </a:cubicBezTo>
                  <a:cubicBezTo>
                    <a:pt x="451" y="756"/>
                    <a:pt x="458" y="762"/>
                    <a:pt x="451" y="746"/>
                  </a:cubicBezTo>
                  <a:cubicBezTo>
                    <a:pt x="443" y="730"/>
                    <a:pt x="431" y="717"/>
                    <a:pt x="427" y="707"/>
                  </a:cubicBezTo>
                  <a:cubicBezTo>
                    <a:pt x="424" y="697"/>
                    <a:pt x="419" y="683"/>
                    <a:pt x="421" y="679"/>
                  </a:cubicBezTo>
                  <a:cubicBezTo>
                    <a:pt x="422" y="675"/>
                    <a:pt x="424" y="664"/>
                    <a:pt x="431" y="670"/>
                  </a:cubicBezTo>
                  <a:cubicBezTo>
                    <a:pt x="438" y="676"/>
                    <a:pt x="432" y="687"/>
                    <a:pt x="439" y="700"/>
                  </a:cubicBezTo>
                  <a:cubicBezTo>
                    <a:pt x="446" y="713"/>
                    <a:pt x="471" y="741"/>
                    <a:pt x="475" y="746"/>
                  </a:cubicBezTo>
                  <a:cubicBezTo>
                    <a:pt x="478" y="751"/>
                    <a:pt x="492" y="771"/>
                    <a:pt x="488" y="781"/>
                  </a:cubicBezTo>
                  <a:cubicBezTo>
                    <a:pt x="483" y="791"/>
                    <a:pt x="481" y="792"/>
                    <a:pt x="488" y="796"/>
                  </a:cubicBezTo>
                  <a:cubicBezTo>
                    <a:pt x="495" y="800"/>
                    <a:pt x="554" y="831"/>
                    <a:pt x="562" y="831"/>
                  </a:cubicBezTo>
                  <a:cubicBezTo>
                    <a:pt x="570" y="832"/>
                    <a:pt x="586" y="824"/>
                    <a:pt x="592" y="828"/>
                  </a:cubicBezTo>
                  <a:cubicBezTo>
                    <a:pt x="599" y="831"/>
                    <a:pt x="611" y="848"/>
                    <a:pt x="618" y="848"/>
                  </a:cubicBezTo>
                  <a:cubicBezTo>
                    <a:pt x="624" y="848"/>
                    <a:pt x="636" y="845"/>
                    <a:pt x="635" y="852"/>
                  </a:cubicBezTo>
                  <a:cubicBezTo>
                    <a:pt x="633" y="859"/>
                    <a:pt x="627" y="869"/>
                    <a:pt x="634" y="865"/>
                  </a:cubicBezTo>
                  <a:cubicBezTo>
                    <a:pt x="641" y="861"/>
                    <a:pt x="645" y="853"/>
                    <a:pt x="651" y="857"/>
                  </a:cubicBezTo>
                  <a:cubicBezTo>
                    <a:pt x="657" y="861"/>
                    <a:pt x="667" y="871"/>
                    <a:pt x="668" y="879"/>
                  </a:cubicBezTo>
                  <a:cubicBezTo>
                    <a:pt x="670" y="887"/>
                    <a:pt x="676" y="892"/>
                    <a:pt x="681" y="889"/>
                  </a:cubicBezTo>
                  <a:cubicBezTo>
                    <a:pt x="686" y="886"/>
                    <a:pt x="694" y="893"/>
                    <a:pt x="695" y="898"/>
                  </a:cubicBezTo>
                  <a:cubicBezTo>
                    <a:pt x="697" y="903"/>
                    <a:pt x="700" y="907"/>
                    <a:pt x="705" y="906"/>
                  </a:cubicBezTo>
                  <a:cubicBezTo>
                    <a:pt x="710" y="904"/>
                    <a:pt x="714" y="906"/>
                    <a:pt x="714" y="910"/>
                  </a:cubicBezTo>
                  <a:cubicBezTo>
                    <a:pt x="714" y="913"/>
                    <a:pt x="717" y="918"/>
                    <a:pt x="721" y="913"/>
                  </a:cubicBezTo>
                  <a:cubicBezTo>
                    <a:pt x="726" y="908"/>
                    <a:pt x="725" y="903"/>
                    <a:pt x="727" y="903"/>
                  </a:cubicBezTo>
                  <a:cubicBezTo>
                    <a:pt x="729" y="903"/>
                    <a:pt x="737" y="899"/>
                    <a:pt x="738" y="905"/>
                  </a:cubicBezTo>
                  <a:cubicBezTo>
                    <a:pt x="739" y="911"/>
                    <a:pt x="748" y="921"/>
                    <a:pt x="745" y="931"/>
                  </a:cubicBezTo>
                  <a:cubicBezTo>
                    <a:pt x="741" y="940"/>
                    <a:pt x="746" y="954"/>
                    <a:pt x="735" y="955"/>
                  </a:cubicBezTo>
                  <a:cubicBezTo>
                    <a:pt x="723" y="956"/>
                    <a:pt x="720" y="963"/>
                    <a:pt x="724" y="968"/>
                  </a:cubicBezTo>
                  <a:cubicBezTo>
                    <a:pt x="728" y="972"/>
                    <a:pt x="721" y="969"/>
                    <a:pt x="714" y="974"/>
                  </a:cubicBezTo>
                  <a:cubicBezTo>
                    <a:pt x="708" y="979"/>
                    <a:pt x="696" y="975"/>
                    <a:pt x="699" y="985"/>
                  </a:cubicBezTo>
                  <a:cubicBezTo>
                    <a:pt x="703" y="995"/>
                    <a:pt x="698" y="1008"/>
                    <a:pt x="698" y="1008"/>
                  </a:cubicBezTo>
                  <a:cubicBezTo>
                    <a:pt x="698" y="1008"/>
                    <a:pt x="711" y="1014"/>
                    <a:pt x="703" y="1015"/>
                  </a:cubicBezTo>
                  <a:cubicBezTo>
                    <a:pt x="694" y="1016"/>
                    <a:pt x="695" y="1018"/>
                    <a:pt x="692" y="1027"/>
                  </a:cubicBezTo>
                  <a:cubicBezTo>
                    <a:pt x="690" y="1036"/>
                    <a:pt x="690" y="1048"/>
                    <a:pt x="693" y="1048"/>
                  </a:cubicBezTo>
                  <a:cubicBezTo>
                    <a:pt x="696" y="1047"/>
                    <a:pt x="713" y="1067"/>
                    <a:pt x="715" y="1079"/>
                  </a:cubicBezTo>
                  <a:cubicBezTo>
                    <a:pt x="717" y="1091"/>
                    <a:pt x="724" y="1107"/>
                    <a:pt x="726" y="1119"/>
                  </a:cubicBezTo>
                  <a:cubicBezTo>
                    <a:pt x="727" y="1131"/>
                    <a:pt x="743" y="1135"/>
                    <a:pt x="750" y="1138"/>
                  </a:cubicBezTo>
                  <a:cubicBezTo>
                    <a:pt x="756" y="1141"/>
                    <a:pt x="771" y="1146"/>
                    <a:pt x="772" y="1153"/>
                  </a:cubicBezTo>
                  <a:cubicBezTo>
                    <a:pt x="774" y="1159"/>
                    <a:pt x="781" y="1152"/>
                    <a:pt x="779" y="1169"/>
                  </a:cubicBezTo>
                  <a:cubicBezTo>
                    <a:pt x="778" y="1186"/>
                    <a:pt x="772" y="1213"/>
                    <a:pt x="766" y="1225"/>
                  </a:cubicBezTo>
                  <a:cubicBezTo>
                    <a:pt x="760" y="1238"/>
                    <a:pt x="760" y="1241"/>
                    <a:pt x="755" y="1260"/>
                  </a:cubicBezTo>
                  <a:cubicBezTo>
                    <a:pt x="750" y="1279"/>
                    <a:pt x="752" y="1284"/>
                    <a:pt x="749" y="1291"/>
                  </a:cubicBezTo>
                  <a:cubicBezTo>
                    <a:pt x="746" y="1298"/>
                    <a:pt x="739" y="1327"/>
                    <a:pt x="730" y="1338"/>
                  </a:cubicBezTo>
                  <a:cubicBezTo>
                    <a:pt x="720" y="1349"/>
                    <a:pt x="711" y="1350"/>
                    <a:pt x="710" y="1367"/>
                  </a:cubicBezTo>
                  <a:cubicBezTo>
                    <a:pt x="708" y="1384"/>
                    <a:pt x="701" y="1393"/>
                    <a:pt x="698" y="1404"/>
                  </a:cubicBezTo>
                  <a:cubicBezTo>
                    <a:pt x="695" y="1416"/>
                    <a:pt x="688" y="1431"/>
                    <a:pt x="689" y="1436"/>
                  </a:cubicBezTo>
                  <a:cubicBezTo>
                    <a:pt x="689" y="1442"/>
                    <a:pt x="697" y="1435"/>
                    <a:pt x="697" y="1435"/>
                  </a:cubicBezTo>
                  <a:cubicBezTo>
                    <a:pt x="697" y="1435"/>
                    <a:pt x="707" y="1415"/>
                    <a:pt x="710" y="1416"/>
                  </a:cubicBezTo>
                  <a:cubicBezTo>
                    <a:pt x="713" y="1416"/>
                    <a:pt x="712" y="1412"/>
                    <a:pt x="712" y="1423"/>
                  </a:cubicBezTo>
                  <a:cubicBezTo>
                    <a:pt x="712" y="1434"/>
                    <a:pt x="703" y="1447"/>
                    <a:pt x="697" y="1451"/>
                  </a:cubicBezTo>
                  <a:cubicBezTo>
                    <a:pt x="692" y="1456"/>
                    <a:pt x="692" y="1456"/>
                    <a:pt x="682" y="1463"/>
                  </a:cubicBezTo>
                  <a:cubicBezTo>
                    <a:pt x="672" y="1470"/>
                    <a:pt x="672" y="1476"/>
                    <a:pt x="672" y="1479"/>
                  </a:cubicBezTo>
                  <a:cubicBezTo>
                    <a:pt x="672" y="1481"/>
                    <a:pt x="680" y="1484"/>
                    <a:pt x="676" y="1486"/>
                  </a:cubicBezTo>
                  <a:cubicBezTo>
                    <a:pt x="672" y="1488"/>
                    <a:pt x="674" y="1490"/>
                    <a:pt x="670" y="1493"/>
                  </a:cubicBezTo>
                  <a:cubicBezTo>
                    <a:pt x="667" y="1495"/>
                    <a:pt x="660" y="1498"/>
                    <a:pt x="663" y="1502"/>
                  </a:cubicBezTo>
                  <a:cubicBezTo>
                    <a:pt x="666" y="1507"/>
                    <a:pt x="659" y="1517"/>
                    <a:pt x="660" y="1524"/>
                  </a:cubicBezTo>
                  <a:cubicBezTo>
                    <a:pt x="660" y="1530"/>
                    <a:pt x="666" y="1541"/>
                    <a:pt x="666" y="1541"/>
                  </a:cubicBezTo>
                  <a:cubicBezTo>
                    <a:pt x="666" y="1541"/>
                    <a:pt x="674" y="1563"/>
                    <a:pt x="678" y="1566"/>
                  </a:cubicBezTo>
                  <a:cubicBezTo>
                    <a:pt x="682" y="1570"/>
                    <a:pt x="691" y="1572"/>
                    <a:pt x="690" y="1576"/>
                  </a:cubicBezTo>
                  <a:cubicBezTo>
                    <a:pt x="689" y="1581"/>
                    <a:pt x="698" y="1578"/>
                    <a:pt x="707" y="1582"/>
                  </a:cubicBezTo>
                  <a:cubicBezTo>
                    <a:pt x="716" y="1586"/>
                    <a:pt x="710" y="1601"/>
                    <a:pt x="727" y="1597"/>
                  </a:cubicBezTo>
                  <a:cubicBezTo>
                    <a:pt x="744" y="1594"/>
                    <a:pt x="759" y="1595"/>
                    <a:pt x="759" y="1595"/>
                  </a:cubicBezTo>
                  <a:cubicBezTo>
                    <a:pt x="759" y="1595"/>
                    <a:pt x="761" y="1597"/>
                    <a:pt x="767" y="1598"/>
                  </a:cubicBezTo>
                  <a:cubicBezTo>
                    <a:pt x="773" y="1599"/>
                    <a:pt x="790" y="1595"/>
                    <a:pt x="790" y="1595"/>
                  </a:cubicBezTo>
                  <a:lnTo>
                    <a:pt x="792" y="15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14" name="Freeform 111"/>
            <p:cNvSpPr>
              <a:spLocks/>
            </p:cNvSpPr>
            <p:nvPr/>
          </p:nvSpPr>
          <p:spPr bwMode="auto">
            <a:xfrm>
              <a:off x="2484437" y="684213"/>
              <a:ext cx="1468438" cy="1327150"/>
            </a:xfrm>
            <a:custGeom>
              <a:avLst/>
              <a:gdLst>
                <a:gd name="T0" fmla="*/ 62 w 550"/>
                <a:gd name="T1" fmla="*/ 110 h 497"/>
                <a:gd name="T2" fmla="*/ 81 w 550"/>
                <a:gd name="T3" fmla="*/ 123 h 497"/>
                <a:gd name="T4" fmla="*/ 27 w 550"/>
                <a:gd name="T5" fmla="*/ 143 h 497"/>
                <a:gd name="T6" fmla="*/ 11 w 550"/>
                <a:gd name="T7" fmla="*/ 164 h 497"/>
                <a:gd name="T8" fmla="*/ 32 w 550"/>
                <a:gd name="T9" fmla="*/ 178 h 497"/>
                <a:gd name="T10" fmla="*/ 55 w 550"/>
                <a:gd name="T11" fmla="*/ 187 h 497"/>
                <a:gd name="T12" fmla="*/ 119 w 550"/>
                <a:gd name="T13" fmla="*/ 204 h 497"/>
                <a:gd name="T14" fmla="*/ 147 w 550"/>
                <a:gd name="T15" fmla="*/ 271 h 497"/>
                <a:gd name="T16" fmla="*/ 164 w 550"/>
                <a:gd name="T17" fmla="*/ 270 h 497"/>
                <a:gd name="T18" fmla="*/ 173 w 550"/>
                <a:gd name="T19" fmla="*/ 313 h 497"/>
                <a:gd name="T20" fmla="*/ 153 w 550"/>
                <a:gd name="T21" fmla="*/ 334 h 497"/>
                <a:gd name="T22" fmla="*/ 150 w 550"/>
                <a:gd name="T23" fmla="*/ 364 h 497"/>
                <a:gd name="T24" fmla="*/ 157 w 550"/>
                <a:gd name="T25" fmla="*/ 401 h 497"/>
                <a:gd name="T26" fmla="*/ 177 w 550"/>
                <a:gd name="T27" fmla="*/ 395 h 497"/>
                <a:gd name="T28" fmla="*/ 160 w 550"/>
                <a:gd name="T29" fmla="*/ 421 h 497"/>
                <a:gd name="T30" fmla="*/ 179 w 550"/>
                <a:gd name="T31" fmla="*/ 454 h 497"/>
                <a:gd name="T32" fmla="*/ 206 w 550"/>
                <a:gd name="T33" fmla="*/ 478 h 497"/>
                <a:gd name="T34" fmla="*/ 227 w 550"/>
                <a:gd name="T35" fmla="*/ 492 h 497"/>
                <a:gd name="T36" fmla="*/ 250 w 550"/>
                <a:gd name="T37" fmla="*/ 446 h 497"/>
                <a:gd name="T38" fmla="*/ 267 w 550"/>
                <a:gd name="T39" fmla="*/ 408 h 497"/>
                <a:gd name="T40" fmla="*/ 296 w 550"/>
                <a:gd name="T41" fmla="*/ 376 h 497"/>
                <a:gd name="T42" fmla="*/ 345 w 550"/>
                <a:gd name="T43" fmla="*/ 345 h 497"/>
                <a:gd name="T44" fmla="*/ 443 w 550"/>
                <a:gd name="T45" fmla="*/ 298 h 497"/>
                <a:gd name="T46" fmla="*/ 401 w 550"/>
                <a:gd name="T47" fmla="*/ 290 h 497"/>
                <a:gd name="T48" fmla="*/ 427 w 550"/>
                <a:gd name="T49" fmla="*/ 287 h 497"/>
                <a:gd name="T50" fmla="*/ 451 w 550"/>
                <a:gd name="T51" fmla="*/ 281 h 497"/>
                <a:gd name="T52" fmla="*/ 411 w 550"/>
                <a:gd name="T53" fmla="*/ 255 h 497"/>
                <a:gd name="T54" fmla="*/ 431 w 550"/>
                <a:gd name="T55" fmla="*/ 236 h 497"/>
                <a:gd name="T56" fmla="*/ 453 w 550"/>
                <a:gd name="T57" fmla="*/ 238 h 497"/>
                <a:gd name="T58" fmla="*/ 453 w 550"/>
                <a:gd name="T59" fmla="*/ 225 h 497"/>
                <a:gd name="T60" fmla="*/ 478 w 550"/>
                <a:gd name="T61" fmla="*/ 198 h 497"/>
                <a:gd name="T62" fmla="*/ 462 w 550"/>
                <a:gd name="T63" fmla="*/ 180 h 497"/>
                <a:gd name="T64" fmla="*/ 484 w 550"/>
                <a:gd name="T65" fmla="*/ 162 h 497"/>
                <a:gd name="T66" fmla="*/ 460 w 550"/>
                <a:gd name="T67" fmla="*/ 149 h 497"/>
                <a:gd name="T68" fmla="*/ 476 w 550"/>
                <a:gd name="T69" fmla="*/ 124 h 497"/>
                <a:gd name="T70" fmla="*/ 498 w 550"/>
                <a:gd name="T71" fmla="*/ 104 h 497"/>
                <a:gd name="T72" fmla="*/ 543 w 550"/>
                <a:gd name="T73" fmla="*/ 73 h 497"/>
                <a:gd name="T74" fmla="*/ 486 w 550"/>
                <a:gd name="T75" fmla="*/ 61 h 497"/>
                <a:gd name="T76" fmla="*/ 442 w 550"/>
                <a:gd name="T77" fmla="*/ 79 h 497"/>
                <a:gd name="T78" fmla="*/ 439 w 550"/>
                <a:gd name="T79" fmla="*/ 60 h 497"/>
                <a:gd name="T80" fmla="*/ 416 w 550"/>
                <a:gd name="T81" fmla="*/ 53 h 497"/>
                <a:gd name="T82" fmla="*/ 458 w 550"/>
                <a:gd name="T83" fmla="*/ 30 h 497"/>
                <a:gd name="T84" fmla="*/ 414 w 550"/>
                <a:gd name="T85" fmla="*/ 6 h 497"/>
                <a:gd name="T86" fmla="*/ 321 w 550"/>
                <a:gd name="T87" fmla="*/ 11 h 497"/>
                <a:gd name="T88" fmla="*/ 288 w 550"/>
                <a:gd name="T89" fmla="*/ 21 h 497"/>
                <a:gd name="T90" fmla="*/ 245 w 550"/>
                <a:gd name="T91" fmla="*/ 35 h 497"/>
                <a:gd name="T92" fmla="*/ 221 w 550"/>
                <a:gd name="T93" fmla="*/ 40 h 497"/>
                <a:gd name="T94" fmla="*/ 192 w 550"/>
                <a:gd name="T95" fmla="*/ 47 h 497"/>
                <a:gd name="T96" fmla="*/ 153 w 550"/>
                <a:gd name="T97" fmla="*/ 51 h 497"/>
                <a:gd name="T98" fmla="*/ 141 w 550"/>
                <a:gd name="T99" fmla="*/ 68 h 497"/>
                <a:gd name="T100" fmla="*/ 89 w 550"/>
                <a:gd name="T101" fmla="*/ 88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50" h="497">
                  <a:moveTo>
                    <a:pt x="67" y="99"/>
                  </a:moveTo>
                  <a:cubicBezTo>
                    <a:pt x="62" y="100"/>
                    <a:pt x="60" y="110"/>
                    <a:pt x="62" y="110"/>
                  </a:cubicBezTo>
                  <a:cubicBezTo>
                    <a:pt x="64" y="111"/>
                    <a:pt x="73" y="106"/>
                    <a:pt x="84" y="110"/>
                  </a:cubicBezTo>
                  <a:cubicBezTo>
                    <a:pt x="95" y="115"/>
                    <a:pt x="87" y="122"/>
                    <a:pt x="81" y="123"/>
                  </a:cubicBezTo>
                  <a:cubicBezTo>
                    <a:pt x="76" y="125"/>
                    <a:pt x="71" y="121"/>
                    <a:pt x="56" y="129"/>
                  </a:cubicBezTo>
                  <a:cubicBezTo>
                    <a:pt x="42" y="137"/>
                    <a:pt x="35" y="146"/>
                    <a:pt x="27" y="143"/>
                  </a:cubicBezTo>
                  <a:cubicBezTo>
                    <a:pt x="20" y="139"/>
                    <a:pt x="5" y="144"/>
                    <a:pt x="3" y="148"/>
                  </a:cubicBezTo>
                  <a:cubicBezTo>
                    <a:pt x="0" y="152"/>
                    <a:pt x="11" y="164"/>
                    <a:pt x="11" y="164"/>
                  </a:cubicBezTo>
                  <a:cubicBezTo>
                    <a:pt x="24" y="163"/>
                    <a:pt x="24" y="163"/>
                    <a:pt x="24" y="163"/>
                  </a:cubicBezTo>
                  <a:cubicBezTo>
                    <a:pt x="24" y="163"/>
                    <a:pt x="37" y="175"/>
                    <a:pt x="32" y="178"/>
                  </a:cubicBezTo>
                  <a:cubicBezTo>
                    <a:pt x="28" y="181"/>
                    <a:pt x="19" y="179"/>
                    <a:pt x="30" y="184"/>
                  </a:cubicBezTo>
                  <a:cubicBezTo>
                    <a:pt x="41" y="189"/>
                    <a:pt x="29" y="185"/>
                    <a:pt x="55" y="187"/>
                  </a:cubicBezTo>
                  <a:cubicBezTo>
                    <a:pt x="81" y="189"/>
                    <a:pt x="72" y="187"/>
                    <a:pt x="84" y="189"/>
                  </a:cubicBezTo>
                  <a:cubicBezTo>
                    <a:pt x="97" y="190"/>
                    <a:pt x="116" y="203"/>
                    <a:pt x="119" y="204"/>
                  </a:cubicBezTo>
                  <a:cubicBezTo>
                    <a:pt x="123" y="204"/>
                    <a:pt x="138" y="205"/>
                    <a:pt x="139" y="217"/>
                  </a:cubicBezTo>
                  <a:cubicBezTo>
                    <a:pt x="140" y="229"/>
                    <a:pt x="153" y="263"/>
                    <a:pt x="147" y="271"/>
                  </a:cubicBezTo>
                  <a:cubicBezTo>
                    <a:pt x="141" y="279"/>
                    <a:pt x="161" y="287"/>
                    <a:pt x="159" y="283"/>
                  </a:cubicBezTo>
                  <a:cubicBezTo>
                    <a:pt x="158" y="280"/>
                    <a:pt x="160" y="268"/>
                    <a:pt x="164" y="270"/>
                  </a:cubicBezTo>
                  <a:cubicBezTo>
                    <a:pt x="168" y="272"/>
                    <a:pt x="178" y="301"/>
                    <a:pt x="177" y="303"/>
                  </a:cubicBezTo>
                  <a:cubicBezTo>
                    <a:pt x="176" y="305"/>
                    <a:pt x="178" y="305"/>
                    <a:pt x="173" y="313"/>
                  </a:cubicBezTo>
                  <a:cubicBezTo>
                    <a:pt x="169" y="321"/>
                    <a:pt x="164" y="329"/>
                    <a:pt x="162" y="329"/>
                  </a:cubicBezTo>
                  <a:cubicBezTo>
                    <a:pt x="159" y="329"/>
                    <a:pt x="154" y="331"/>
                    <a:pt x="153" y="334"/>
                  </a:cubicBezTo>
                  <a:cubicBezTo>
                    <a:pt x="152" y="336"/>
                    <a:pt x="154" y="339"/>
                    <a:pt x="153" y="347"/>
                  </a:cubicBezTo>
                  <a:cubicBezTo>
                    <a:pt x="152" y="355"/>
                    <a:pt x="147" y="356"/>
                    <a:pt x="150" y="364"/>
                  </a:cubicBezTo>
                  <a:cubicBezTo>
                    <a:pt x="154" y="372"/>
                    <a:pt x="151" y="372"/>
                    <a:pt x="152" y="379"/>
                  </a:cubicBezTo>
                  <a:cubicBezTo>
                    <a:pt x="152" y="386"/>
                    <a:pt x="162" y="399"/>
                    <a:pt x="157" y="401"/>
                  </a:cubicBezTo>
                  <a:cubicBezTo>
                    <a:pt x="152" y="402"/>
                    <a:pt x="151" y="410"/>
                    <a:pt x="158" y="405"/>
                  </a:cubicBezTo>
                  <a:cubicBezTo>
                    <a:pt x="164" y="401"/>
                    <a:pt x="177" y="395"/>
                    <a:pt x="177" y="395"/>
                  </a:cubicBezTo>
                  <a:cubicBezTo>
                    <a:pt x="177" y="395"/>
                    <a:pt x="181" y="397"/>
                    <a:pt x="176" y="399"/>
                  </a:cubicBezTo>
                  <a:cubicBezTo>
                    <a:pt x="171" y="400"/>
                    <a:pt x="157" y="416"/>
                    <a:pt x="160" y="421"/>
                  </a:cubicBezTo>
                  <a:cubicBezTo>
                    <a:pt x="164" y="426"/>
                    <a:pt x="169" y="428"/>
                    <a:pt x="171" y="436"/>
                  </a:cubicBezTo>
                  <a:cubicBezTo>
                    <a:pt x="173" y="445"/>
                    <a:pt x="183" y="444"/>
                    <a:pt x="179" y="454"/>
                  </a:cubicBezTo>
                  <a:cubicBezTo>
                    <a:pt x="175" y="465"/>
                    <a:pt x="186" y="468"/>
                    <a:pt x="186" y="474"/>
                  </a:cubicBezTo>
                  <a:cubicBezTo>
                    <a:pt x="186" y="480"/>
                    <a:pt x="197" y="469"/>
                    <a:pt x="206" y="478"/>
                  </a:cubicBezTo>
                  <a:cubicBezTo>
                    <a:pt x="215" y="487"/>
                    <a:pt x="208" y="489"/>
                    <a:pt x="216" y="493"/>
                  </a:cubicBezTo>
                  <a:cubicBezTo>
                    <a:pt x="224" y="497"/>
                    <a:pt x="225" y="494"/>
                    <a:pt x="227" y="492"/>
                  </a:cubicBezTo>
                  <a:cubicBezTo>
                    <a:pt x="229" y="490"/>
                    <a:pt x="230" y="475"/>
                    <a:pt x="237" y="464"/>
                  </a:cubicBezTo>
                  <a:cubicBezTo>
                    <a:pt x="244" y="453"/>
                    <a:pt x="250" y="453"/>
                    <a:pt x="250" y="446"/>
                  </a:cubicBezTo>
                  <a:cubicBezTo>
                    <a:pt x="250" y="439"/>
                    <a:pt x="260" y="426"/>
                    <a:pt x="263" y="421"/>
                  </a:cubicBezTo>
                  <a:cubicBezTo>
                    <a:pt x="265" y="417"/>
                    <a:pt x="273" y="412"/>
                    <a:pt x="267" y="408"/>
                  </a:cubicBezTo>
                  <a:cubicBezTo>
                    <a:pt x="261" y="404"/>
                    <a:pt x="271" y="400"/>
                    <a:pt x="281" y="393"/>
                  </a:cubicBezTo>
                  <a:cubicBezTo>
                    <a:pt x="290" y="386"/>
                    <a:pt x="288" y="378"/>
                    <a:pt x="296" y="376"/>
                  </a:cubicBezTo>
                  <a:cubicBezTo>
                    <a:pt x="305" y="374"/>
                    <a:pt x="298" y="370"/>
                    <a:pt x="311" y="366"/>
                  </a:cubicBezTo>
                  <a:cubicBezTo>
                    <a:pt x="324" y="361"/>
                    <a:pt x="336" y="351"/>
                    <a:pt x="345" y="345"/>
                  </a:cubicBezTo>
                  <a:cubicBezTo>
                    <a:pt x="353" y="339"/>
                    <a:pt x="350" y="336"/>
                    <a:pt x="366" y="332"/>
                  </a:cubicBezTo>
                  <a:cubicBezTo>
                    <a:pt x="383" y="328"/>
                    <a:pt x="443" y="298"/>
                    <a:pt x="443" y="298"/>
                  </a:cubicBezTo>
                  <a:cubicBezTo>
                    <a:pt x="443" y="298"/>
                    <a:pt x="431" y="296"/>
                    <a:pt x="421" y="295"/>
                  </a:cubicBezTo>
                  <a:cubicBezTo>
                    <a:pt x="412" y="295"/>
                    <a:pt x="397" y="293"/>
                    <a:pt x="401" y="290"/>
                  </a:cubicBezTo>
                  <a:cubicBezTo>
                    <a:pt x="405" y="287"/>
                    <a:pt x="410" y="278"/>
                    <a:pt x="413" y="277"/>
                  </a:cubicBezTo>
                  <a:cubicBezTo>
                    <a:pt x="416" y="276"/>
                    <a:pt x="427" y="287"/>
                    <a:pt x="427" y="287"/>
                  </a:cubicBezTo>
                  <a:cubicBezTo>
                    <a:pt x="427" y="287"/>
                    <a:pt x="447" y="291"/>
                    <a:pt x="445" y="289"/>
                  </a:cubicBezTo>
                  <a:cubicBezTo>
                    <a:pt x="444" y="287"/>
                    <a:pt x="451" y="284"/>
                    <a:pt x="451" y="281"/>
                  </a:cubicBezTo>
                  <a:cubicBezTo>
                    <a:pt x="451" y="278"/>
                    <a:pt x="445" y="270"/>
                    <a:pt x="432" y="264"/>
                  </a:cubicBezTo>
                  <a:cubicBezTo>
                    <a:pt x="420" y="258"/>
                    <a:pt x="423" y="261"/>
                    <a:pt x="411" y="255"/>
                  </a:cubicBezTo>
                  <a:cubicBezTo>
                    <a:pt x="398" y="248"/>
                    <a:pt x="387" y="247"/>
                    <a:pt x="397" y="245"/>
                  </a:cubicBezTo>
                  <a:cubicBezTo>
                    <a:pt x="406" y="242"/>
                    <a:pt x="428" y="240"/>
                    <a:pt x="431" y="236"/>
                  </a:cubicBezTo>
                  <a:cubicBezTo>
                    <a:pt x="433" y="232"/>
                    <a:pt x="426" y="227"/>
                    <a:pt x="433" y="232"/>
                  </a:cubicBezTo>
                  <a:cubicBezTo>
                    <a:pt x="441" y="237"/>
                    <a:pt x="444" y="237"/>
                    <a:pt x="453" y="238"/>
                  </a:cubicBezTo>
                  <a:cubicBezTo>
                    <a:pt x="462" y="239"/>
                    <a:pt x="466" y="241"/>
                    <a:pt x="463" y="236"/>
                  </a:cubicBezTo>
                  <a:cubicBezTo>
                    <a:pt x="459" y="231"/>
                    <a:pt x="449" y="239"/>
                    <a:pt x="453" y="225"/>
                  </a:cubicBezTo>
                  <a:cubicBezTo>
                    <a:pt x="458" y="211"/>
                    <a:pt x="476" y="206"/>
                    <a:pt x="476" y="206"/>
                  </a:cubicBezTo>
                  <a:cubicBezTo>
                    <a:pt x="476" y="206"/>
                    <a:pt x="487" y="211"/>
                    <a:pt x="478" y="198"/>
                  </a:cubicBezTo>
                  <a:cubicBezTo>
                    <a:pt x="469" y="186"/>
                    <a:pt x="470" y="187"/>
                    <a:pt x="466" y="183"/>
                  </a:cubicBezTo>
                  <a:cubicBezTo>
                    <a:pt x="462" y="180"/>
                    <a:pt x="462" y="180"/>
                    <a:pt x="462" y="180"/>
                  </a:cubicBezTo>
                  <a:cubicBezTo>
                    <a:pt x="462" y="180"/>
                    <a:pt x="493" y="175"/>
                    <a:pt x="490" y="172"/>
                  </a:cubicBezTo>
                  <a:cubicBezTo>
                    <a:pt x="488" y="168"/>
                    <a:pt x="484" y="162"/>
                    <a:pt x="484" y="162"/>
                  </a:cubicBezTo>
                  <a:cubicBezTo>
                    <a:pt x="484" y="162"/>
                    <a:pt x="484" y="161"/>
                    <a:pt x="472" y="155"/>
                  </a:cubicBezTo>
                  <a:cubicBezTo>
                    <a:pt x="460" y="149"/>
                    <a:pt x="460" y="154"/>
                    <a:pt x="460" y="149"/>
                  </a:cubicBezTo>
                  <a:cubicBezTo>
                    <a:pt x="459" y="144"/>
                    <a:pt x="470" y="137"/>
                    <a:pt x="471" y="133"/>
                  </a:cubicBezTo>
                  <a:cubicBezTo>
                    <a:pt x="473" y="129"/>
                    <a:pt x="476" y="126"/>
                    <a:pt x="476" y="124"/>
                  </a:cubicBezTo>
                  <a:cubicBezTo>
                    <a:pt x="476" y="122"/>
                    <a:pt x="477" y="116"/>
                    <a:pt x="479" y="115"/>
                  </a:cubicBezTo>
                  <a:cubicBezTo>
                    <a:pt x="481" y="114"/>
                    <a:pt x="489" y="112"/>
                    <a:pt x="498" y="104"/>
                  </a:cubicBezTo>
                  <a:cubicBezTo>
                    <a:pt x="507" y="95"/>
                    <a:pt x="515" y="83"/>
                    <a:pt x="518" y="83"/>
                  </a:cubicBezTo>
                  <a:cubicBezTo>
                    <a:pt x="522" y="83"/>
                    <a:pt x="539" y="75"/>
                    <a:pt x="543" y="73"/>
                  </a:cubicBezTo>
                  <a:cubicBezTo>
                    <a:pt x="546" y="71"/>
                    <a:pt x="550" y="64"/>
                    <a:pt x="536" y="63"/>
                  </a:cubicBezTo>
                  <a:cubicBezTo>
                    <a:pt x="521" y="61"/>
                    <a:pt x="490" y="56"/>
                    <a:pt x="486" y="61"/>
                  </a:cubicBezTo>
                  <a:cubicBezTo>
                    <a:pt x="481" y="67"/>
                    <a:pt x="471" y="73"/>
                    <a:pt x="468" y="79"/>
                  </a:cubicBezTo>
                  <a:cubicBezTo>
                    <a:pt x="465" y="85"/>
                    <a:pt x="448" y="80"/>
                    <a:pt x="442" y="79"/>
                  </a:cubicBezTo>
                  <a:cubicBezTo>
                    <a:pt x="436" y="77"/>
                    <a:pt x="466" y="69"/>
                    <a:pt x="459" y="63"/>
                  </a:cubicBezTo>
                  <a:cubicBezTo>
                    <a:pt x="452" y="56"/>
                    <a:pt x="453" y="54"/>
                    <a:pt x="439" y="60"/>
                  </a:cubicBezTo>
                  <a:cubicBezTo>
                    <a:pt x="425" y="66"/>
                    <a:pt x="426" y="71"/>
                    <a:pt x="419" y="72"/>
                  </a:cubicBezTo>
                  <a:cubicBezTo>
                    <a:pt x="412" y="73"/>
                    <a:pt x="401" y="60"/>
                    <a:pt x="416" y="53"/>
                  </a:cubicBezTo>
                  <a:cubicBezTo>
                    <a:pt x="431" y="46"/>
                    <a:pt x="469" y="52"/>
                    <a:pt x="470" y="48"/>
                  </a:cubicBezTo>
                  <a:cubicBezTo>
                    <a:pt x="472" y="44"/>
                    <a:pt x="468" y="33"/>
                    <a:pt x="458" y="30"/>
                  </a:cubicBezTo>
                  <a:cubicBezTo>
                    <a:pt x="448" y="27"/>
                    <a:pt x="429" y="20"/>
                    <a:pt x="422" y="17"/>
                  </a:cubicBezTo>
                  <a:cubicBezTo>
                    <a:pt x="416" y="13"/>
                    <a:pt x="414" y="6"/>
                    <a:pt x="414" y="6"/>
                  </a:cubicBezTo>
                  <a:cubicBezTo>
                    <a:pt x="371" y="0"/>
                    <a:pt x="371" y="0"/>
                    <a:pt x="371" y="0"/>
                  </a:cubicBezTo>
                  <a:cubicBezTo>
                    <a:pt x="371" y="0"/>
                    <a:pt x="326" y="10"/>
                    <a:pt x="321" y="11"/>
                  </a:cubicBezTo>
                  <a:cubicBezTo>
                    <a:pt x="316" y="11"/>
                    <a:pt x="317" y="15"/>
                    <a:pt x="305" y="17"/>
                  </a:cubicBezTo>
                  <a:cubicBezTo>
                    <a:pt x="293" y="20"/>
                    <a:pt x="288" y="21"/>
                    <a:pt x="288" y="21"/>
                  </a:cubicBezTo>
                  <a:cubicBezTo>
                    <a:pt x="288" y="21"/>
                    <a:pt x="274" y="18"/>
                    <a:pt x="263" y="20"/>
                  </a:cubicBezTo>
                  <a:cubicBezTo>
                    <a:pt x="252" y="22"/>
                    <a:pt x="245" y="35"/>
                    <a:pt x="245" y="35"/>
                  </a:cubicBezTo>
                  <a:cubicBezTo>
                    <a:pt x="245" y="35"/>
                    <a:pt x="250" y="38"/>
                    <a:pt x="252" y="40"/>
                  </a:cubicBezTo>
                  <a:cubicBezTo>
                    <a:pt x="255" y="42"/>
                    <a:pt x="234" y="41"/>
                    <a:pt x="221" y="40"/>
                  </a:cubicBezTo>
                  <a:cubicBezTo>
                    <a:pt x="208" y="38"/>
                    <a:pt x="208" y="43"/>
                    <a:pt x="205" y="52"/>
                  </a:cubicBezTo>
                  <a:cubicBezTo>
                    <a:pt x="201" y="60"/>
                    <a:pt x="197" y="54"/>
                    <a:pt x="192" y="47"/>
                  </a:cubicBezTo>
                  <a:cubicBezTo>
                    <a:pt x="187" y="40"/>
                    <a:pt x="182" y="42"/>
                    <a:pt x="178" y="48"/>
                  </a:cubicBezTo>
                  <a:cubicBezTo>
                    <a:pt x="174" y="54"/>
                    <a:pt x="168" y="46"/>
                    <a:pt x="153" y="51"/>
                  </a:cubicBezTo>
                  <a:cubicBezTo>
                    <a:pt x="139" y="56"/>
                    <a:pt x="126" y="61"/>
                    <a:pt x="126" y="61"/>
                  </a:cubicBezTo>
                  <a:cubicBezTo>
                    <a:pt x="126" y="61"/>
                    <a:pt x="145" y="65"/>
                    <a:pt x="141" y="68"/>
                  </a:cubicBezTo>
                  <a:cubicBezTo>
                    <a:pt x="137" y="71"/>
                    <a:pt x="111" y="77"/>
                    <a:pt x="111" y="77"/>
                  </a:cubicBezTo>
                  <a:cubicBezTo>
                    <a:pt x="111" y="77"/>
                    <a:pt x="92" y="88"/>
                    <a:pt x="89" y="88"/>
                  </a:cubicBezTo>
                  <a:cubicBezTo>
                    <a:pt x="85" y="88"/>
                    <a:pt x="67" y="99"/>
                    <a:pt x="67"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15" name="Freeform 112"/>
            <p:cNvSpPr>
              <a:spLocks/>
            </p:cNvSpPr>
            <p:nvPr/>
          </p:nvSpPr>
          <p:spPr bwMode="auto">
            <a:xfrm>
              <a:off x="1952625" y="735013"/>
              <a:ext cx="868363" cy="539750"/>
            </a:xfrm>
            <a:custGeom>
              <a:avLst/>
              <a:gdLst>
                <a:gd name="T0" fmla="*/ 297 w 325"/>
                <a:gd name="T1" fmla="*/ 44 h 202"/>
                <a:gd name="T2" fmla="*/ 285 w 325"/>
                <a:gd name="T3" fmla="*/ 53 h 202"/>
                <a:gd name="T4" fmla="*/ 277 w 325"/>
                <a:gd name="T5" fmla="*/ 64 h 202"/>
                <a:gd name="T6" fmla="*/ 232 w 325"/>
                <a:gd name="T7" fmla="*/ 88 h 202"/>
                <a:gd name="T8" fmla="*/ 211 w 325"/>
                <a:gd name="T9" fmla="*/ 104 h 202"/>
                <a:gd name="T10" fmla="*/ 197 w 325"/>
                <a:gd name="T11" fmla="*/ 106 h 202"/>
                <a:gd name="T12" fmla="*/ 192 w 325"/>
                <a:gd name="T13" fmla="*/ 124 h 202"/>
                <a:gd name="T14" fmla="*/ 169 w 325"/>
                <a:gd name="T15" fmla="*/ 138 h 202"/>
                <a:gd name="T16" fmla="*/ 160 w 325"/>
                <a:gd name="T17" fmla="*/ 148 h 202"/>
                <a:gd name="T18" fmla="*/ 162 w 325"/>
                <a:gd name="T19" fmla="*/ 164 h 202"/>
                <a:gd name="T20" fmla="*/ 143 w 325"/>
                <a:gd name="T21" fmla="*/ 169 h 202"/>
                <a:gd name="T22" fmla="*/ 127 w 325"/>
                <a:gd name="T23" fmla="*/ 168 h 202"/>
                <a:gd name="T24" fmla="*/ 105 w 325"/>
                <a:gd name="T25" fmla="*/ 168 h 202"/>
                <a:gd name="T26" fmla="*/ 80 w 325"/>
                <a:gd name="T27" fmla="*/ 168 h 202"/>
                <a:gd name="T28" fmla="*/ 74 w 325"/>
                <a:gd name="T29" fmla="*/ 168 h 202"/>
                <a:gd name="T30" fmla="*/ 60 w 325"/>
                <a:gd name="T31" fmla="*/ 170 h 202"/>
                <a:gd name="T32" fmla="*/ 62 w 325"/>
                <a:gd name="T33" fmla="*/ 177 h 202"/>
                <a:gd name="T34" fmla="*/ 83 w 325"/>
                <a:gd name="T35" fmla="*/ 177 h 202"/>
                <a:gd name="T36" fmla="*/ 118 w 325"/>
                <a:gd name="T37" fmla="*/ 182 h 202"/>
                <a:gd name="T38" fmla="*/ 142 w 325"/>
                <a:gd name="T39" fmla="*/ 182 h 202"/>
                <a:gd name="T40" fmla="*/ 144 w 325"/>
                <a:gd name="T41" fmla="*/ 195 h 202"/>
                <a:gd name="T42" fmla="*/ 129 w 325"/>
                <a:gd name="T43" fmla="*/ 201 h 202"/>
                <a:gd name="T44" fmla="*/ 109 w 325"/>
                <a:gd name="T45" fmla="*/ 200 h 202"/>
                <a:gd name="T46" fmla="*/ 67 w 325"/>
                <a:gd name="T47" fmla="*/ 199 h 202"/>
                <a:gd name="T48" fmla="*/ 37 w 325"/>
                <a:gd name="T49" fmla="*/ 193 h 202"/>
                <a:gd name="T50" fmla="*/ 29 w 325"/>
                <a:gd name="T51" fmla="*/ 181 h 202"/>
                <a:gd name="T52" fmla="*/ 24 w 325"/>
                <a:gd name="T53" fmla="*/ 170 h 202"/>
                <a:gd name="T54" fmla="*/ 3 w 325"/>
                <a:gd name="T55" fmla="*/ 160 h 202"/>
                <a:gd name="T56" fmla="*/ 3 w 325"/>
                <a:gd name="T57" fmla="*/ 153 h 202"/>
                <a:gd name="T58" fmla="*/ 21 w 325"/>
                <a:gd name="T59" fmla="*/ 152 h 202"/>
                <a:gd name="T60" fmla="*/ 35 w 325"/>
                <a:gd name="T61" fmla="*/ 158 h 202"/>
                <a:gd name="T62" fmla="*/ 63 w 325"/>
                <a:gd name="T63" fmla="*/ 156 h 202"/>
                <a:gd name="T64" fmla="*/ 81 w 325"/>
                <a:gd name="T65" fmla="*/ 151 h 202"/>
                <a:gd name="T66" fmla="*/ 77 w 325"/>
                <a:gd name="T67" fmla="*/ 137 h 202"/>
                <a:gd name="T68" fmla="*/ 94 w 325"/>
                <a:gd name="T69" fmla="*/ 137 h 202"/>
                <a:gd name="T70" fmla="*/ 98 w 325"/>
                <a:gd name="T71" fmla="*/ 137 h 202"/>
                <a:gd name="T72" fmla="*/ 94 w 325"/>
                <a:gd name="T73" fmla="*/ 131 h 202"/>
                <a:gd name="T74" fmla="*/ 81 w 325"/>
                <a:gd name="T75" fmla="*/ 127 h 202"/>
                <a:gd name="T76" fmla="*/ 103 w 325"/>
                <a:gd name="T77" fmla="*/ 109 h 202"/>
                <a:gd name="T78" fmla="*/ 116 w 325"/>
                <a:gd name="T79" fmla="*/ 100 h 202"/>
                <a:gd name="T80" fmla="*/ 100 w 325"/>
                <a:gd name="T81" fmla="*/ 87 h 202"/>
                <a:gd name="T82" fmla="*/ 87 w 325"/>
                <a:gd name="T83" fmla="*/ 79 h 202"/>
                <a:gd name="T84" fmla="*/ 74 w 325"/>
                <a:gd name="T85" fmla="*/ 59 h 202"/>
                <a:gd name="T86" fmla="*/ 61 w 325"/>
                <a:gd name="T87" fmla="*/ 52 h 202"/>
                <a:gd name="T88" fmla="*/ 74 w 325"/>
                <a:gd name="T89" fmla="*/ 41 h 202"/>
                <a:gd name="T90" fmla="*/ 98 w 325"/>
                <a:gd name="T91" fmla="*/ 33 h 202"/>
                <a:gd name="T92" fmla="*/ 114 w 325"/>
                <a:gd name="T93" fmla="*/ 37 h 202"/>
                <a:gd name="T94" fmla="*/ 113 w 325"/>
                <a:gd name="T95" fmla="*/ 25 h 202"/>
                <a:gd name="T96" fmla="*/ 134 w 325"/>
                <a:gd name="T97" fmla="*/ 31 h 202"/>
                <a:gd name="T98" fmla="*/ 143 w 325"/>
                <a:gd name="T99" fmla="*/ 22 h 202"/>
                <a:gd name="T100" fmla="*/ 156 w 325"/>
                <a:gd name="T101" fmla="*/ 11 h 202"/>
                <a:gd name="T102" fmla="*/ 194 w 325"/>
                <a:gd name="T103" fmla="*/ 8 h 202"/>
                <a:gd name="T104" fmla="*/ 212 w 325"/>
                <a:gd name="T105" fmla="*/ 3 h 202"/>
                <a:gd name="T106" fmla="*/ 223 w 325"/>
                <a:gd name="T107" fmla="*/ 15 h 202"/>
                <a:gd name="T108" fmla="*/ 226 w 325"/>
                <a:gd name="T109" fmla="*/ 4 h 202"/>
                <a:gd name="T110" fmla="*/ 284 w 325"/>
                <a:gd name="T111" fmla="*/ 12 h 202"/>
                <a:gd name="T112" fmla="*/ 324 w 325"/>
                <a:gd name="T113" fmla="*/ 22 h 202"/>
                <a:gd name="T114" fmla="*/ 318 w 325"/>
                <a:gd name="T115" fmla="*/ 38 h 202"/>
                <a:gd name="T116" fmla="*/ 297 w 325"/>
                <a:gd name="T117" fmla="*/ 4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5" h="202">
                  <a:moveTo>
                    <a:pt x="297" y="44"/>
                  </a:moveTo>
                  <a:cubicBezTo>
                    <a:pt x="280" y="48"/>
                    <a:pt x="275" y="52"/>
                    <a:pt x="285" y="53"/>
                  </a:cubicBezTo>
                  <a:cubicBezTo>
                    <a:pt x="294" y="54"/>
                    <a:pt x="303" y="50"/>
                    <a:pt x="277" y="64"/>
                  </a:cubicBezTo>
                  <a:cubicBezTo>
                    <a:pt x="252" y="77"/>
                    <a:pt x="242" y="83"/>
                    <a:pt x="232" y="88"/>
                  </a:cubicBezTo>
                  <a:cubicBezTo>
                    <a:pt x="222" y="93"/>
                    <a:pt x="223" y="103"/>
                    <a:pt x="211" y="104"/>
                  </a:cubicBezTo>
                  <a:cubicBezTo>
                    <a:pt x="200" y="104"/>
                    <a:pt x="201" y="93"/>
                    <a:pt x="197" y="106"/>
                  </a:cubicBezTo>
                  <a:cubicBezTo>
                    <a:pt x="193" y="119"/>
                    <a:pt x="193" y="122"/>
                    <a:pt x="192" y="124"/>
                  </a:cubicBezTo>
                  <a:cubicBezTo>
                    <a:pt x="191" y="127"/>
                    <a:pt x="180" y="137"/>
                    <a:pt x="169" y="138"/>
                  </a:cubicBezTo>
                  <a:cubicBezTo>
                    <a:pt x="159" y="139"/>
                    <a:pt x="164" y="141"/>
                    <a:pt x="160" y="148"/>
                  </a:cubicBezTo>
                  <a:cubicBezTo>
                    <a:pt x="156" y="154"/>
                    <a:pt x="177" y="161"/>
                    <a:pt x="162" y="164"/>
                  </a:cubicBezTo>
                  <a:cubicBezTo>
                    <a:pt x="147" y="166"/>
                    <a:pt x="145" y="168"/>
                    <a:pt x="143" y="169"/>
                  </a:cubicBezTo>
                  <a:cubicBezTo>
                    <a:pt x="140" y="170"/>
                    <a:pt x="135" y="171"/>
                    <a:pt x="127" y="168"/>
                  </a:cubicBezTo>
                  <a:cubicBezTo>
                    <a:pt x="119" y="166"/>
                    <a:pt x="119" y="169"/>
                    <a:pt x="105" y="168"/>
                  </a:cubicBezTo>
                  <a:cubicBezTo>
                    <a:pt x="91" y="168"/>
                    <a:pt x="86" y="168"/>
                    <a:pt x="80" y="168"/>
                  </a:cubicBezTo>
                  <a:cubicBezTo>
                    <a:pt x="74" y="168"/>
                    <a:pt x="84" y="167"/>
                    <a:pt x="74" y="168"/>
                  </a:cubicBezTo>
                  <a:cubicBezTo>
                    <a:pt x="65" y="168"/>
                    <a:pt x="59" y="166"/>
                    <a:pt x="60" y="170"/>
                  </a:cubicBezTo>
                  <a:cubicBezTo>
                    <a:pt x="61" y="174"/>
                    <a:pt x="60" y="176"/>
                    <a:pt x="62" y="177"/>
                  </a:cubicBezTo>
                  <a:cubicBezTo>
                    <a:pt x="65" y="178"/>
                    <a:pt x="70" y="176"/>
                    <a:pt x="83" y="177"/>
                  </a:cubicBezTo>
                  <a:cubicBezTo>
                    <a:pt x="97" y="178"/>
                    <a:pt x="106" y="182"/>
                    <a:pt x="118" y="182"/>
                  </a:cubicBezTo>
                  <a:cubicBezTo>
                    <a:pt x="130" y="181"/>
                    <a:pt x="136" y="179"/>
                    <a:pt x="142" y="182"/>
                  </a:cubicBezTo>
                  <a:cubicBezTo>
                    <a:pt x="147" y="185"/>
                    <a:pt x="149" y="195"/>
                    <a:pt x="144" y="195"/>
                  </a:cubicBezTo>
                  <a:cubicBezTo>
                    <a:pt x="138" y="196"/>
                    <a:pt x="138" y="201"/>
                    <a:pt x="129" y="201"/>
                  </a:cubicBezTo>
                  <a:cubicBezTo>
                    <a:pt x="120" y="201"/>
                    <a:pt x="126" y="202"/>
                    <a:pt x="109" y="200"/>
                  </a:cubicBezTo>
                  <a:cubicBezTo>
                    <a:pt x="92" y="198"/>
                    <a:pt x="80" y="201"/>
                    <a:pt x="67" y="199"/>
                  </a:cubicBezTo>
                  <a:cubicBezTo>
                    <a:pt x="54" y="196"/>
                    <a:pt x="43" y="198"/>
                    <a:pt x="37" y="193"/>
                  </a:cubicBezTo>
                  <a:cubicBezTo>
                    <a:pt x="31" y="189"/>
                    <a:pt x="31" y="187"/>
                    <a:pt x="29" y="181"/>
                  </a:cubicBezTo>
                  <a:cubicBezTo>
                    <a:pt x="26" y="174"/>
                    <a:pt x="34" y="176"/>
                    <a:pt x="24" y="170"/>
                  </a:cubicBezTo>
                  <a:cubicBezTo>
                    <a:pt x="13" y="164"/>
                    <a:pt x="3" y="160"/>
                    <a:pt x="3" y="160"/>
                  </a:cubicBezTo>
                  <a:cubicBezTo>
                    <a:pt x="3" y="160"/>
                    <a:pt x="0" y="157"/>
                    <a:pt x="3" y="153"/>
                  </a:cubicBezTo>
                  <a:cubicBezTo>
                    <a:pt x="6" y="149"/>
                    <a:pt x="21" y="152"/>
                    <a:pt x="21" y="152"/>
                  </a:cubicBezTo>
                  <a:cubicBezTo>
                    <a:pt x="35" y="158"/>
                    <a:pt x="35" y="158"/>
                    <a:pt x="35" y="158"/>
                  </a:cubicBezTo>
                  <a:cubicBezTo>
                    <a:pt x="35" y="158"/>
                    <a:pt x="61" y="162"/>
                    <a:pt x="63" y="156"/>
                  </a:cubicBezTo>
                  <a:cubicBezTo>
                    <a:pt x="65" y="149"/>
                    <a:pt x="82" y="158"/>
                    <a:pt x="81" y="151"/>
                  </a:cubicBezTo>
                  <a:cubicBezTo>
                    <a:pt x="80" y="144"/>
                    <a:pt x="69" y="142"/>
                    <a:pt x="77" y="137"/>
                  </a:cubicBezTo>
                  <a:cubicBezTo>
                    <a:pt x="86" y="131"/>
                    <a:pt x="94" y="137"/>
                    <a:pt x="94" y="137"/>
                  </a:cubicBezTo>
                  <a:cubicBezTo>
                    <a:pt x="94" y="137"/>
                    <a:pt x="96" y="139"/>
                    <a:pt x="98" y="137"/>
                  </a:cubicBezTo>
                  <a:cubicBezTo>
                    <a:pt x="100" y="135"/>
                    <a:pt x="99" y="133"/>
                    <a:pt x="94" y="131"/>
                  </a:cubicBezTo>
                  <a:cubicBezTo>
                    <a:pt x="90" y="129"/>
                    <a:pt x="81" y="127"/>
                    <a:pt x="81" y="127"/>
                  </a:cubicBezTo>
                  <a:cubicBezTo>
                    <a:pt x="81" y="127"/>
                    <a:pt x="99" y="109"/>
                    <a:pt x="103" y="109"/>
                  </a:cubicBezTo>
                  <a:cubicBezTo>
                    <a:pt x="106" y="109"/>
                    <a:pt x="126" y="110"/>
                    <a:pt x="116" y="100"/>
                  </a:cubicBezTo>
                  <a:cubicBezTo>
                    <a:pt x="105" y="89"/>
                    <a:pt x="107" y="92"/>
                    <a:pt x="100" y="87"/>
                  </a:cubicBezTo>
                  <a:cubicBezTo>
                    <a:pt x="94" y="83"/>
                    <a:pt x="100" y="91"/>
                    <a:pt x="87" y="79"/>
                  </a:cubicBezTo>
                  <a:cubicBezTo>
                    <a:pt x="74" y="68"/>
                    <a:pt x="76" y="70"/>
                    <a:pt x="74" y="59"/>
                  </a:cubicBezTo>
                  <a:cubicBezTo>
                    <a:pt x="72" y="48"/>
                    <a:pt x="60" y="57"/>
                    <a:pt x="61" y="52"/>
                  </a:cubicBezTo>
                  <a:cubicBezTo>
                    <a:pt x="62" y="48"/>
                    <a:pt x="70" y="41"/>
                    <a:pt x="74" y="41"/>
                  </a:cubicBezTo>
                  <a:cubicBezTo>
                    <a:pt x="78" y="41"/>
                    <a:pt x="87" y="29"/>
                    <a:pt x="98" y="33"/>
                  </a:cubicBezTo>
                  <a:cubicBezTo>
                    <a:pt x="109" y="37"/>
                    <a:pt x="109" y="40"/>
                    <a:pt x="114" y="37"/>
                  </a:cubicBezTo>
                  <a:cubicBezTo>
                    <a:pt x="118" y="33"/>
                    <a:pt x="101" y="29"/>
                    <a:pt x="113" y="25"/>
                  </a:cubicBezTo>
                  <a:cubicBezTo>
                    <a:pt x="125" y="21"/>
                    <a:pt x="129" y="31"/>
                    <a:pt x="134" y="31"/>
                  </a:cubicBezTo>
                  <a:cubicBezTo>
                    <a:pt x="139" y="31"/>
                    <a:pt x="144" y="29"/>
                    <a:pt x="143" y="22"/>
                  </a:cubicBezTo>
                  <a:cubicBezTo>
                    <a:pt x="143" y="16"/>
                    <a:pt x="151" y="12"/>
                    <a:pt x="156" y="11"/>
                  </a:cubicBezTo>
                  <a:cubicBezTo>
                    <a:pt x="162" y="10"/>
                    <a:pt x="194" y="8"/>
                    <a:pt x="194" y="8"/>
                  </a:cubicBezTo>
                  <a:cubicBezTo>
                    <a:pt x="194" y="8"/>
                    <a:pt x="213" y="0"/>
                    <a:pt x="212" y="3"/>
                  </a:cubicBezTo>
                  <a:cubicBezTo>
                    <a:pt x="210" y="6"/>
                    <a:pt x="223" y="15"/>
                    <a:pt x="223" y="15"/>
                  </a:cubicBezTo>
                  <a:cubicBezTo>
                    <a:pt x="226" y="4"/>
                    <a:pt x="226" y="4"/>
                    <a:pt x="226" y="4"/>
                  </a:cubicBezTo>
                  <a:cubicBezTo>
                    <a:pt x="226" y="4"/>
                    <a:pt x="282" y="12"/>
                    <a:pt x="284" y="12"/>
                  </a:cubicBezTo>
                  <a:cubicBezTo>
                    <a:pt x="286" y="12"/>
                    <a:pt x="325" y="24"/>
                    <a:pt x="324" y="22"/>
                  </a:cubicBezTo>
                  <a:cubicBezTo>
                    <a:pt x="323" y="20"/>
                    <a:pt x="324" y="37"/>
                    <a:pt x="318" y="38"/>
                  </a:cubicBezTo>
                  <a:cubicBezTo>
                    <a:pt x="313" y="39"/>
                    <a:pt x="297" y="44"/>
                    <a:pt x="297"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16" name="Freeform 113"/>
            <p:cNvSpPr>
              <a:spLocks/>
            </p:cNvSpPr>
            <p:nvPr/>
          </p:nvSpPr>
          <p:spPr bwMode="auto">
            <a:xfrm>
              <a:off x="1990725" y="884238"/>
              <a:ext cx="255588" cy="217488"/>
            </a:xfrm>
            <a:custGeom>
              <a:avLst/>
              <a:gdLst>
                <a:gd name="T0" fmla="*/ 57 w 96"/>
                <a:gd name="T1" fmla="*/ 73 h 81"/>
                <a:gd name="T2" fmla="*/ 41 w 96"/>
                <a:gd name="T3" fmla="*/ 75 h 81"/>
                <a:gd name="T4" fmla="*/ 17 w 96"/>
                <a:gd name="T5" fmla="*/ 66 h 81"/>
                <a:gd name="T6" fmla="*/ 26 w 96"/>
                <a:gd name="T7" fmla="*/ 52 h 81"/>
                <a:gd name="T8" fmla="*/ 19 w 96"/>
                <a:gd name="T9" fmla="*/ 50 h 81"/>
                <a:gd name="T10" fmla="*/ 3 w 96"/>
                <a:gd name="T11" fmla="*/ 29 h 81"/>
                <a:gd name="T12" fmla="*/ 16 w 96"/>
                <a:gd name="T13" fmla="*/ 17 h 81"/>
                <a:gd name="T14" fmla="*/ 38 w 96"/>
                <a:gd name="T15" fmla="*/ 0 h 81"/>
                <a:gd name="T16" fmla="*/ 55 w 96"/>
                <a:gd name="T17" fmla="*/ 8 h 81"/>
                <a:gd name="T18" fmla="*/ 66 w 96"/>
                <a:gd name="T19" fmla="*/ 23 h 81"/>
                <a:gd name="T20" fmla="*/ 94 w 96"/>
                <a:gd name="T21" fmla="*/ 41 h 81"/>
                <a:gd name="T22" fmla="*/ 75 w 96"/>
                <a:gd name="T23" fmla="*/ 56 h 81"/>
                <a:gd name="T24" fmla="*/ 57 w 96"/>
                <a:gd name="T25" fmla="*/ 7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81">
                  <a:moveTo>
                    <a:pt x="57" y="73"/>
                  </a:moveTo>
                  <a:cubicBezTo>
                    <a:pt x="48" y="81"/>
                    <a:pt x="48" y="79"/>
                    <a:pt x="41" y="75"/>
                  </a:cubicBezTo>
                  <a:cubicBezTo>
                    <a:pt x="34" y="72"/>
                    <a:pt x="18" y="68"/>
                    <a:pt x="17" y="66"/>
                  </a:cubicBezTo>
                  <a:cubicBezTo>
                    <a:pt x="17" y="64"/>
                    <a:pt x="24" y="52"/>
                    <a:pt x="26" y="52"/>
                  </a:cubicBezTo>
                  <a:cubicBezTo>
                    <a:pt x="28" y="52"/>
                    <a:pt x="24" y="51"/>
                    <a:pt x="19" y="50"/>
                  </a:cubicBezTo>
                  <a:cubicBezTo>
                    <a:pt x="14" y="50"/>
                    <a:pt x="0" y="35"/>
                    <a:pt x="3" y="29"/>
                  </a:cubicBezTo>
                  <a:cubicBezTo>
                    <a:pt x="7" y="23"/>
                    <a:pt x="10" y="20"/>
                    <a:pt x="16" y="17"/>
                  </a:cubicBezTo>
                  <a:cubicBezTo>
                    <a:pt x="21" y="15"/>
                    <a:pt x="35" y="1"/>
                    <a:pt x="38" y="0"/>
                  </a:cubicBezTo>
                  <a:cubicBezTo>
                    <a:pt x="41" y="0"/>
                    <a:pt x="53" y="0"/>
                    <a:pt x="55" y="8"/>
                  </a:cubicBezTo>
                  <a:cubicBezTo>
                    <a:pt x="57" y="16"/>
                    <a:pt x="55" y="15"/>
                    <a:pt x="66" y="23"/>
                  </a:cubicBezTo>
                  <a:cubicBezTo>
                    <a:pt x="76" y="31"/>
                    <a:pt x="96" y="37"/>
                    <a:pt x="94" y="41"/>
                  </a:cubicBezTo>
                  <a:cubicBezTo>
                    <a:pt x="93" y="46"/>
                    <a:pt x="81" y="50"/>
                    <a:pt x="75" y="56"/>
                  </a:cubicBezTo>
                  <a:cubicBezTo>
                    <a:pt x="68" y="61"/>
                    <a:pt x="57" y="73"/>
                    <a:pt x="5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17" name="Freeform 114"/>
            <p:cNvSpPr>
              <a:spLocks/>
            </p:cNvSpPr>
            <p:nvPr/>
          </p:nvSpPr>
          <p:spPr bwMode="auto">
            <a:xfrm>
              <a:off x="1920875" y="1042988"/>
              <a:ext cx="125413" cy="68263"/>
            </a:xfrm>
            <a:custGeom>
              <a:avLst/>
              <a:gdLst>
                <a:gd name="T0" fmla="*/ 29 w 47"/>
                <a:gd name="T1" fmla="*/ 22 h 26"/>
                <a:gd name="T2" fmla="*/ 12 w 47"/>
                <a:gd name="T3" fmla="*/ 22 h 26"/>
                <a:gd name="T4" fmla="*/ 5 w 47"/>
                <a:gd name="T5" fmla="*/ 3 h 26"/>
                <a:gd name="T6" fmla="*/ 28 w 47"/>
                <a:gd name="T7" fmla="*/ 8 h 26"/>
                <a:gd name="T8" fmla="*/ 29 w 47"/>
                <a:gd name="T9" fmla="*/ 22 h 26"/>
              </a:gdLst>
              <a:ahLst/>
              <a:cxnLst>
                <a:cxn ang="0">
                  <a:pos x="T0" y="T1"/>
                </a:cxn>
                <a:cxn ang="0">
                  <a:pos x="T2" y="T3"/>
                </a:cxn>
                <a:cxn ang="0">
                  <a:pos x="T4" y="T5"/>
                </a:cxn>
                <a:cxn ang="0">
                  <a:pos x="T6" y="T7"/>
                </a:cxn>
                <a:cxn ang="0">
                  <a:pos x="T8" y="T9"/>
                </a:cxn>
              </a:cxnLst>
              <a:rect l="0" t="0" r="r" b="b"/>
              <a:pathLst>
                <a:path w="47" h="26">
                  <a:moveTo>
                    <a:pt x="29" y="22"/>
                  </a:moveTo>
                  <a:cubicBezTo>
                    <a:pt x="25" y="22"/>
                    <a:pt x="16" y="26"/>
                    <a:pt x="12" y="22"/>
                  </a:cubicBezTo>
                  <a:cubicBezTo>
                    <a:pt x="8" y="17"/>
                    <a:pt x="0" y="5"/>
                    <a:pt x="5" y="3"/>
                  </a:cubicBezTo>
                  <a:cubicBezTo>
                    <a:pt x="9" y="1"/>
                    <a:pt x="8" y="0"/>
                    <a:pt x="28" y="8"/>
                  </a:cubicBezTo>
                  <a:cubicBezTo>
                    <a:pt x="47" y="16"/>
                    <a:pt x="29" y="2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18" name="Freeform 115"/>
            <p:cNvSpPr>
              <a:spLocks/>
            </p:cNvSpPr>
            <p:nvPr/>
          </p:nvSpPr>
          <p:spPr bwMode="auto">
            <a:xfrm>
              <a:off x="1741487" y="1012826"/>
              <a:ext cx="182563" cy="98425"/>
            </a:xfrm>
            <a:custGeom>
              <a:avLst/>
              <a:gdLst>
                <a:gd name="T0" fmla="*/ 39 w 68"/>
                <a:gd name="T1" fmla="*/ 34 h 37"/>
                <a:gd name="T2" fmla="*/ 21 w 68"/>
                <a:gd name="T3" fmla="*/ 25 h 37"/>
                <a:gd name="T4" fmla="*/ 8 w 68"/>
                <a:gd name="T5" fmla="*/ 25 h 37"/>
                <a:gd name="T6" fmla="*/ 16 w 68"/>
                <a:gd name="T7" fmla="*/ 18 h 37"/>
                <a:gd name="T8" fmla="*/ 11 w 68"/>
                <a:gd name="T9" fmla="*/ 10 h 37"/>
                <a:gd name="T10" fmla="*/ 15 w 68"/>
                <a:gd name="T11" fmla="*/ 0 h 37"/>
                <a:gd name="T12" fmla="*/ 46 w 68"/>
                <a:gd name="T13" fmla="*/ 14 h 37"/>
                <a:gd name="T14" fmla="*/ 64 w 68"/>
                <a:gd name="T15" fmla="*/ 30 h 37"/>
                <a:gd name="T16" fmla="*/ 39 w 68"/>
                <a:gd name="T17" fmla="*/ 3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7">
                  <a:moveTo>
                    <a:pt x="39" y="34"/>
                  </a:moveTo>
                  <a:cubicBezTo>
                    <a:pt x="30" y="33"/>
                    <a:pt x="27" y="29"/>
                    <a:pt x="21" y="25"/>
                  </a:cubicBezTo>
                  <a:cubicBezTo>
                    <a:pt x="15" y="22"/>
                    <a:pt x="17" y="37"/>
                    <a:pt x="8" y="25"/>
                  </a:cubicBezTo>
                  <a:cubicBezTo>
                    <a:pt x="0" y="12"/>
                    <a:pt x="13" y="19"/>
                    <a:pt x="16" y="18"/>
                  </a:cubicBezTo>
                  <a:cubicBezTo>
                    <a:pt x="20" y="16"/>
                    <a:pt x="13" y="12"/>
                    <a:pt x="11" y="10"/>
                  </a:cubicBezTo>
                  <a:cubicBezTo>
                    <a:pt x="9" y="9"/>
                    <a:pt x="11" y="0"/>
                    <a:pt x="15" y="0"/>
                  </a:cubicBezTo>
                  <a:cubicBezTo>
                    <a:pt x="19" y="0"/>
                    <a:pt x="36" y="5"/>
                    <a:pt x="46" y="14"/>
                  </a:cubicBezTo>
                  <a:cubicBezTo>
                    <a:pt x="56" y="22"/>
                    <a:pt x="68" y="29"/>
                    <a:pt x="64" y="30"/>
                  </a:cubicBezTo>
                  <a:cubicBezTo>
                    <a:pt x="60" y="31"/>
                    <a:pt x="39" y="34"/>
                    <a:pt x="3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19" name="Freeform 116"/>
            <p:cNvSpPr>
              <a:spLocks/>
            </p:cNvSpPr>
            <p:nvPr/>
          </p:nvSpPr>
          <p:spPr bwMode="auto">
            <a:xfrm>
              <a:off x="1373187" y="1311276"/>
              <a:ext cx="409575" cy="265113"/>
            </a:xfrm>
            <a:custGeom>
              <a:avLst/>
              <a:gdLst>
                <a:gd name="T0" fmla="*/ 153 w 153"/>
                <a:gd name="T1" fmla="*/ 68 h 99"/>
                <a:gd name="T2" fmla="*/ 136 w 153"/>
                <a:gd name="T3" fmla="*/ 54 h 99"/>
                <a:gd name="T4" fmla="*/ 123 w 153"/>
                <a:gd name="T5" fmla="*/ 43 h 99"/>
                <a:gd name="T6" fmla="*/ 128 w 153"/>
                <a:gd name="T7" fmla="*/ 23 h 99"/>
                <a:gd name="T8" fmla="*/ 133 w 153"/>
                <a:gd name="T9" fmla="*/ 0 h 99"/>
                <a:gd name="T10" fmla="*/ 115 w 153"/>
                <a:gd name="T11" fmla="*/ 0 h 99"/>
                <a:gd name="T12" fmla="*/ 106 w 153"/>
                <a:gd name="T13" fmla="*/ 9 h 99"/>
                <a:gd name="T14" fmla="*/ 99 w 153"/>
                <a:gd name="T15" fmla="*/ 20 h 99"/>
                <a:gd name="T16" fmla="*/ 93 w 153"/>
                <a:gd name="T17" fmla="*/ 35 h 99"/>
                <a:gd name="T18" fmla="*/ 89 w 153"/>
                <a:gd name="T19" fmla="*/ 22 h 99"/>
                <a:gd name="T20" fmla="*/ 85 w 153"/>
                <a:gd name="T21" fmla="*/ 18 h 99"/>
                <a:gd name="T22" fmla="*/ 74 w 153"/>
                <a:gd name="T23" fmla="*/ 21 h 99"/>
                <a:gd name="T24" fmla="*/ 68 w 153"/>
                <a:gd name="T25" fmla="*/ 18 h 99"/>
                <a:gd name="T26" fmla="*/ 66 w 153"/>
                <a:gd name="T27" fmla="*/ 16 h 99"/>
                <a:gd name="T28" fmla="*/ 57 w 153"/>
                <a:gd name="T29" fmla="*/ 15 h 99"/>
                <a:gd name="T30" fmla="*/ 45 w 153"/>
                <a:gd name="T31" fmla="*/ 19 h 99"/>
                <a:gd name="T32" fmla="*/ 43 w 153"/>
                <a:gd name="T33" fmla="*/ 6 h 99"/>
                <a:gd name="T34" fmla="*/ 35 w 153"/>
                <a:gd name="T35" fmla="*/ 12 h 99"/>
                <a:gd name="T36" fmla="*/ 19 w 153"/>
                <a:gd name="T37" fmla="*/ 19 h 99"/>
                <a:gd name="T38" fmla="*/ 0 w 153"/>
                <a:gd name="T39" fmla="*/ 37 h 99"/>
                <a:gd name="T40" fmla="*/ 7 w 153"/>
                <a:gd name="T41" fmla="*/ 45 h 99"/>
                <a:gd name="T42" fmla="*/ 3 w 153"/>
                <a:gd name="T43" fmla="*/ 56 h 99"/>
                <a:gd name="T44" fmla="*/ 14 w 153"/>
                <a:gd name="T45" fmla="*/ 60 h 99"/>
                <a:gd name="T46" fmla="*/ 3 w 153"/>
                <a:gd name="T47" fmla="*/ 72 h 99"/>
                <a:gd name="T48" fmla="*/ 19 w 153"/>
                <a:gd name="T49" fmla="*/ 83 h 99"/>
                <a:gd name="T50" fmla="*/ 35 w 153"/>
                <a:gd name="T51" fmla="*/ 86 h 99"/>
                <a:gd name="T52" fmla="*/ 54 w 153"/>
                <a:gd name="T53" fmla="*/ 93 h 99"/>
                <a:gd name="T54" fmla="*/ 73 w 153"/>
                <a:gd name="T55" fmla="*/ 84 h 99"/>
                <a:gd name="T56" fmla="*/ 95 w 153"/>
                <a:gd name="T57" fmla="*/ 84 h 99"/>
                <a:gd name="T58" fmla="*/ 113 w 153"/>
                <a:gd name="T59" fmla="*/ 83 h 99"/>
                <a:gd name="T60" fmla="*/ 132 w 153"/>
                <a:gd name="T61" fmla="*/ 88 h 99"/>
                <a:gd name="T62" fmla="*/ 139 w 153"/>
                <a:gd name="T63" fmla="*/ 80 h 99"/>
                <a:gd name="T64" fmla="*/ 128 w 153"/>
                <a:gd name="T65" fmla="*/ 75 h 99"/>
                <a:gd name="T66" fmla="*/ 153 w 153"/>
                <a:gd name="T67" fmla="*/ 6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3" h="99">
                  <a:moveTo>
                    <a:pt x="153" y="68"/>
                  </a:moveTo>
                  <a:cubicBezTo>
                    <a:pt x="145" y="64"/>
                    <a:pt x="149" y="60"/>
                    <a:pt x="136" y="54"/>
                  </a:cubicBezTo>
                  <a:cubicBezTo>
                    <a:pt x="123" y="49"/>
                    <a:pt x="123" y="56"/>
                    <a:pt x="123" y="43"/>
                  </a:cubicBezTo>
                  <a:cubicBezTo>
                    <a:pt x="123" y="30"/>
                    <a:pt x="127" y="29"/>
                    <a:pt x="128" y="23"/>
                  </a:cubicBezTo>
                  <a:cubicBezTo>
                    <a:pt x="130" y="18"/>
                    <a:pt x="133" y="0"/>
                    <a:pt x="133" y="0"/>
                  </a:cubicBezTo>
                  <a:cubicBezTo>
                    <a:pt x="133" y="0"/>
                    <a:pt x="125" y="1"/>
                    <a:pt x="115" y="0"/>
                  </a:cubicBezTo>
                  <a:cubicBezTo>
                    <a:pt x="104" y="0"/>
                    <a:pt x="106" y="8"/>
                    <a:pt x="106" y="9"/>
                  </a:cubicBezTo>
                  <a:cubicBezTo>
                    <a:pt x="107" y="10"/>
                    <a:pt x="99" y="20"/>
                    <a:pt x="99" y="20"/>
                  </a:cubicBezTo>
                  <a:cubicBezTo>
                    <a:pt x="93" y="35"/>
                    <a:pt x="93" y="35"/>
                    <a:pt x="93" y="35"/>
                  </a:cubicBezTo>
                  <a:cubicBezTo>
                    <a:pt x="89" y="30"/>
                    <a:pt x="89" y="22"/>
                    <a:pt x="89" y="22"/>
                  </a:cubicBezTo>
                  <a:cubicBezTo>
                    <a:pt x="89" y="22"/>
                    <a:pt x="87" y="19"/>
                    <a:pt x="85" y="18"/>
                  </a:cubicBezTo>
                  <a:cubicBezTo>
                    <a:pt x="83" y="18"/>
                    <a:pt x="74" y="21"/>
                    <a:pt x="74" y="21"/>
                  </a:cubicBezTo>
                  <a:cubicBezTo>
                    <a:pt x="74" y="21"/>
                    <a:pt x="70" y="21"/>
                    <a:pt x="68" y="18"/>
                  </a:cubicBezTo>
                  <a:cubicBezTo>
                    <a:pt x="66" y="16"/>
                    <a:pt x="70" y="18"/>
                    <a:pt x="66" y="16"/>
                  </a:cubicBezTo>
                  <a:cubicBezTo>
                    <a:pt x="61" y="14"/>
                    <a:pt x="62" y="11"/>
                    <a:pt x="57" y="15"/>
                  </a:cubicBezTo>
                  <a:cubicBezTo>
                    <a:pt x="52" y="19"/>
                    <a:pt x="49" y="26"/>
                    <a:pt x="45" y="19"/>
                  </a:cubicBezTo>
                  <a:cubicBezTo>
                    <a:pt x="41" y="12"/>
                    <a:pt x="46" y="6"/>
                    <a:pt x="43" y="6"/>
                  </a:cubicBezTo>
                  <a:cubicBezTo>
                    <a:pt x="40" y="7"/>
                    <a:pt x="44" y="10"/>
                    <a:pt x="35" y="12"/>
                  </a:cubicBezTo>
                  <a:cubicBezTo>
                    <a:pt x="25" y="14"/>
                    <a:pt x="24" y="14"/>
                    <a:pt x="19" y="19"/>
                  </a:cubicBezTo>
                  <a:cubicBezTo>
                    <a:pt x="14" y="23"/>
                    <a:pt x="0" y="35"/>
                    <a:pt x="0" y="37"/>
                  </a:cubicBezTo>
                  <a:cubicBezTo>
                    <a:pt x="0" y="39"/>
                    <a:pt x="9" y="43"/>
                    <a:pt x="7" y="45"/>
                  </a:cubicBezTo>
                  <a:cubicBezTo>
                    <a:pt x="5" y="48"/>
                    <a:pt x="3" y="56"/>
                    <a:pt x="3" y="56"/>
                  </a:cubicBezTo>
                  <a:cubicBezTo>
                    <a:pt x="3" y="56"/>
                    <a:pt x="12" y="60"/>
                    <a:pt x="14" y="60"/>
                  </a:cubicBezTo>
                  <a:cubicBezTo>
                    <a:pt x="16" y="61"/>
                    <a:pt x="1" y="72"/>
                    <a:pt x="3" y="72"/>
                  </a:cubicBezTo>
                  <a:cubicBezTo>
                    <a:pt x="6" y="73"/>
                    <a:pt x="19" y="83"/>
                    <a:pt x="19" y="83"/>
                  </a:cubicBezTo>
                  <a:cubicBezTo>
                    <a:pt x="19" y="83"/>
                    <a:pt x="29" y="82"/>
                    <a:pt x="35" y="86"/>
                  </a:cubicBezTo>
                  <a:cubicBezTo>
                    <a:pt x="40" y="90"/>
                    <a:pt x="46" y="99"/>
                    <a:pt x="54" y="93"/>
                  </a:cubicBezTo>
                  <a:cubicBezTo>
                    <a:pt x="63" y="88"/>
                    <a:pt x="62" y="87"/>
                    <a:pt x="73" y="84"/>
                  </a:cubicBezTo>
                  <a:cubicBezTo>
                    <a:pt x="84" y="81"/>
                    <a:pt x="90" y="87"/>
                    <a:pt x="95" y="84"/>
                  </a:cubicBezTo>
                  <a:cubicBezTo>
                    <a:pt x="101" y="81"/>
                    <a:pt x="113" y="83"/>
                    <a:pt x="113" y="83"/>
                  </a:cubicBezTo>
                  <a:cubicBezTo>
                    <a:pt x="113" y="83"/>
                    <a:pt x="114" y="91"/>
                    <a:pt x="132" y="88"/>
                  </a:cubicBezTo>
                  <a:cubicBezTo>
                    <a:pt x="150" y="85"/>
                    <a:pt x="145" y="80"/>
                    <a:pt x="139" y="80"/>
                  </a:cubicBezTo>
                  <a:cubicBezTo>
                    <a:pt x="133" y="80"/>
                    <a:pt x="125" y="75"/>
                    <a:pt x="128" y="75"/>
                  </a:cubicBezTo>
                  <a:cubicBezTo>
                    <a:pt x="131" y="75"/>
                    <a:pt x="153" y="68"/>
                    <a:pt x="153"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20" name="Freeform 117"/>
            <p:cNvSpPr>
              <a:spLocks/>
            </p:cNvSpPr>
            <p:nvPr/>
          </p:nvSpPr>
          <p:spPr bwMode="auto">
            <a:xfrm>
              <a:off x="1201737" y="1260476"/>
              <a:ext cx="265113" cy="187325"/>
            </a:xfrm>
            <a:custGeom>
              <a:avLst/>
              <a:gdLst>
                <a:gd name="T0" fmla="*/ 33 w 99"/>
                <a:gd name="T1" fmla="*/ 65 h 70"/>
                <a:gd name="T2" fmla="*/ 16 w 99"/>
                <a:gd name="T3" fmla="*/ 62 h 70"/>
                <a:gd name="T4" fmla="*/ 5 w 99"/>
                <a:gd name="T5" fmla="*/ 52 h 70"/>
                <a:gd name="T6" fmla="*/ 7 w 99"/>
                <a:gd name="T7" fmla="*/ 40 h 70"/>
                <a:gd name="T8" fmla="*/ 16 w 99"/>
                <a:gd name="T9" fmla="*/ 33 h 70"/>
                <a:gd name="T10" fmla="*/ 23 w 99"/>
                <a:gd name="T11" fmla="*/ 16 h 70"/>
                <a:gd name="T12" fmla="*/ 21 w 99"/>
                <a:gd name="T13" fmla="*/ 6 h 70"/>
                <a:gd name="T14" fmla="*/ 45 w 99"/>
                <a:gd name="T15" fmla="*/ 3 h 70"/>
                <a:gd name="T16" fmla="*/ 66 w 99"/>
                <a:gd name="T17" fmla="*/ 6 h 70"/>
                <a:gd name="T18" fmla="*/ 82 w 99"/>
                <a:gd name="T19" fmla="*/ 6 h 70"/>
                <a:gd name="T20" fmla="*/ 96 w 99"/>
                <a:gd name="T21" fmla="*/ 15 h 70"/>
                <a:gd name="T22" fmla="*/ 77 w 99"/>
                <a:gd name="T23" fmla="*/ 35 h 70"/>
                <a:gd name="T24" fmla="*/ 61 w 99"/>
                <a:gd name="T25" fmla="*/ 43 h 70"/>
                <a:gd name="T26" fmla="*/ 33 w 99"/>
                <a:gd name="T27" fmla="*/ 6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 h="70">
                  <a:moveTo>
                    <a:pt x="33" y="65"/>
                  </a:moveTo>
                  <a:cubicBezTo>
                    <a:pt x="28" y="70"/>
                    <a:pt x="20" y="65"/>
                    <a:pt x="16" y="62"/>
                  </a:cubicBezTo>
                  <a:cubicBezTo>
                    <a:pt x="12" y="58"/>
                    <a:pt x="11" y="54"/>
                    <a:pt x="5" y="52"/>
                  </a:cubicBezTo>
                  <a:cubicBezTo>
                    <a:pt x="0" y="49"/>
                    <a:pt x="4" y="42"/>
                    <a:pt x="7" y="40"/>
                  </a:cubicBezTo>
                  <a:cubicBezTo>
                    <a:pt x="10" y="39"/>
                    <a:pt x="16" y="33"/>
                    <a:pt x="16" y="33"/>
                  </a:cubicBezTo>
                  <a:cubicBezTo>
                    <a:pt x="16" y="33"/>
                    <a:pt x="25" y="18"/>
                    <a:pt x="23" y="16"/>
                  </a:cubicBezTo>
                  <a:cubicBezTo>
                    <a:pt x="20" y="14"/>
                    <a:pt x="19" y="9"/>
                    <a:pt x="21" y="6"/>
                  </a:cubicBezTo>
                  <a:cubicBezTo>
                    <a:pt x="23" y="4"/>
                    <a:pt x="41" y="0"/>
                    <a:pt x="45" y="3"/>
                  </a:cubicBezTo>
                  <a:cubicBezTo>
                    <a:pt x="49" y="6"/>
                    <a:pt x="64" y="10"/>
                    <a:pt x="66" y="6"/>
                  </a:cubicBezTo>
                  <a:cubicBezTo>
                    <a:pt x="68" y="2"/>
                    <a:pt x="77" y="4"/>
                    <a:pt x="82" y="6"/>
                  </a:cubicBezTo>
                  <a:cubicBezTo>
                    <a:pt x="86" y="8"/>
                    <a:pt x="99" y="13"/>
                    <a:pt x="96" y="15"/>
                  </a:cubicBezTo>
                  <a:cubicBezTo>
                    <a:pt x="93" y="18"/>
                    <a:pt x="87" y="32"/>
                    <a:pt x="77" y="35"/>
                  </a:cubicBezTo>
                  <a:cubicBezTo>
                    <a:pt x="68" y="37"/>
                    <a:pt x="65" y="39"/>
                    <a:pt x="61" y="43"/>
                  </a:cubicBezTo>
                  <a:cubicBezTo>
                    <a:pt x="58" y="47"/>
                    <a:pt x="33" y="65"/>
                    <a:pt x="33"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21" name="Freeform 118"/>
            <p:cNvSpPr>
              <a:spLocks/>
            </p:cNvSpPr>
            <p:nvPr/>
          </p:nvSpPr>
          <p:spPr bwMode="auto">
            <a:xfrm>
              <a:off x="1314450" y="1114426"/>
              <a:ext cx="198438" cy="96838"/>
            </a:xfrm>
            <a:custGeom>
              <a:avLst/>
              <a:gdLst>
                <a:gd name="T0" fmla="*/ 3 w 74"/>
                <a:gd name="T1" fmla="*/ 30 h 36"/>
                <a:gd name="T2" fmla="*/ 27 w 74"/>
                <a:gd name="T3" fmla="*/ 31 h 36"/>
                <a:gd name="T4" fmla="*/ 44 w 74"/>
                <a:gd name="T5" fmla="*/ 23 h 36"/>
                <a:gd name="T6" fmla="*/ 64 w 74"/>
                <a:gd name="T7" fmla="*/ 20 h 36"/>
                <a:gd name="T8" fmla="*/ 71 w 74"/>
                <a:gd name="T9" fmla="*/ 4 h 36"/>
                <a:gd name="T10" fmla="*/ 55 w 74"/>
                <a:gd name="T11" fmla="*/ 5 h 36"/>
                <a:gd name="T12" fmla="*/ 31 w 74"/>
                <a:gd name="T13" fmla="*/ 7 h 36"/>
                <a:gd name="T14" fmla="*/ 20 w 74"/>
                <a:gd name="T15" fmla="*/ 16 h 36"/>
                <a:gd name="T16" fmla="*/ 3 w 74"/>
                <a:gd name="T17"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6">
                  <a:moveTo>
                    <a:pt x="3" y="30"/>
                  </a:moveTo>
                  <a:cubicBezTo>
                    <a:pt x="0" y="36"/>
                    <a:pt x="21" y="34"/>
                    <a:pt x="27" y="31"/>
                  </a:cubicBezTo>
                  <a:cubicBezTo>
                    <a:pt x="32" y="28"/>
                    <a:pt x="30" y="22"/>
                    <a:pt x="44" y="23"/>
                  </a:cubicBezTo>
                  <a:cubicBezTo>
                    <a:pt x="57" y="24"/>
                    <a:pt x="62" y="22"/>
                    <a:pt x="64" y="20"/>
                  </a:cubicBezTo>
                  <a:cubicBezTo>
                    <a:pt x="66" y="18"/>
                    <a:pt x="74" y="8"/>
                    <a:pt x="71" y="4"/>
                  </a:cubicBezTo>
                  <a:cubicBezTo>
                    <a:pt x="69" y="0"/>
                    <a:pt x="58" y="5"/>
                    <a:pt x="55" y="5"/>
                  </a:cubicBezTo>
                  <a:cubicBezTo>
                    <a:pt x="51" y="5"/>
                    <a:pt x="34" y="7"/>
                    <a:pt x="31" y="7"/>
                  </a:cubicBezTo>
                  <a:cubicBezTo>
                    <a:pt x="29" y="8"/>
                    <a:pt x="22" y="14"/>
                    <a:pt x="20" y="16"/>
                  </a:cubicBezTo>
                  <a:cubicBezTo>
                    <a:pt x="18" y="18"/>
                    <a:pt x="5" y="22"/>
                    <a:pt x="3"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22" name="Freeform 119"/>
            <p:cNvSpPr>
              <a:spLocks/>
            </p:cNvSpPr>
            <p:nvPr/>
          </p:nvSpPr>
          <p:spPr bwMode="auto">
            <a:xfrm>
              <a:off x="1520825" y="1079501"/>
              <a:ext cx="153988" cy="63500"/>
            </a:xfrm>
            <a:custGeom>
              <a:avLst/>
              <a:gdLst>
                <a:gd name="T0" fmla="*/ 4 w 58"/>
                <a:gd name="T1" fmla="*/ 3 h 24"/>
                <a:gd name="T2" fmla="*/ 16 w 58"/>
                <a:gd name="T3" fmla="*/ 6 h 24"/>
                <a:gd name="T4" fmla="*/ 44 w 58"/>
                <a:gd name="T5" fmla="*/ 6 h 24"/>
                <a:gd name="T6" fmla="*/ 50 w 58"/>
                <a:gd name="T7" fmla="*/ 14 h 24"/>
                <a:gd name="T8" fmla="*/ 37 w 58"/>
                <a:gd name="T9" fmla="*/ 22 h 24"/>
                <a:gd name="T10" fmla="*/ 15 w 58"/>
                <a:gd name="T11" fmla="*/ 16 h 24"/>
                <a:gd name="T12" fmla="*/ 0 w 58"/>
                <a:gd name="T13" fmla="*/ 12 h 24"/>
                <a:gd name="T14" fmla="*/ 4 w 58"/>
                <a:gd name="T15" fmla="*/ 3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24">
                  <a:moveTo>
                    <a:pt x="4" y="3"/>
                  </a:moveTo>
                  <a:cubicBezTo>
                    <a:pt x="8" y="0"/>
                    <a:pt x="11" y="2"/>
                    <a:pt x="16" y="6"/>
                  </a:cubicBezTo>
                  <a:cubicBezTo>
                    <a:pt x="21" y="11"/>
                    <a:pt x="38" y="3"/>
                    <a:pt x="44" y="6"/>
                  </a:cubicBezTo>
                  <a:cubicBezTo>
                    <a:pt x="49" y="10"/>
                    <a:pt x="58" y="8"/>
                    <a:pt x="50" y="14"/>
                  </a:cubicBezTo>
                  <a:cubicBezTo>
                    <a:pt x="41" y="21"/>
                    <a:pt x="44" y="24"/>
                    <a:pt x="37" y="22"/>
                  </a:cubicBezTo>
                  <a:cubicBezTo>
                    <a:pt x="29" y="19"/>
                    <a:pt x="23" y="19"/>
                    <a:pt x="15" y="16"/>
                  </a:cubicBezTo>
                  <a:cubicBezTo>
                    <a:pt x="7" y="12"/>
                    <a:pt x="0" y="12"/>
                    <a:pt x="0" y="12"/>
                  </a:cubicBez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23" name="Freeform 120"/>
            <p:cNvSpPr>
              <a:spLocks/>
            </p:cNvSpPr>
            <p:nvPr/>
          </p:nvSpPr>
          <p:spPr bwMode="auto">
            <a:xfrm>
              <a:off x="1584325" y="1036638"/>
              <a:ext cx="85725" cy="58738"/>
            </a:xfrm>
            <a:custGeom>
              <a:avLst/>
              <a:gdLst>
                <a:gd name="T0" fmla="*/ 2 w 32"/>
                <a:gd name="T1" fmla="*/ 18 h 22"/>
                <a:gd name="T2" fmla="*/ 27 w 32"/>
                <a:gd name="T3" fmla="*/ 16 h 22"/>
                <a:gd name="T4" fmla="*/ 13 w 32"/>
                <a:gd name="T5" fmla="*/ 3 h 22"/>
                <a:gd name="T6" fmla="*/ 0 w 32"/>
                <a:gd name="T7" fmla="*/ 9 h 22"/>
                <a:gd name="T8" fmla="*/ 2 w 32"/>
                <a:gd name="T9" fmla="*/ 18 h 22"/>
              </a:gdLst>
              <a:ahLst/>
              <a:cxnLst>
                <a:cxn ang="0">
                  <a:pos x="T0" y="T1"/>
                </a:cxn>
                <a:cxn ang="0">
                  <a:pos x="T2" y="T3"/>
                </a:cxn>
                <a:cxn ang="0">
                  <a:pos x="T4" y="T5"/>
                </a:cxn>
                <a:cxn ang="0">
                  <a:pos x="T6" y="T7"/>
                </a:cxn>
                <a:cxn ang="0">
                  <a:pos x="T8" y="T9"/>
                </a:cxn>
              </a:cxnLst>
              <a:rect l="0" t="0" r="r" b="b"/>
              <a:pathLst>
                <a:path w="32" h="22">
                  <a:moveTo>
                    <a:pt x="2" y="18"/>
                  </a:moveTo>
                  <a:cubicBezTo>
                    <a:pt x="7" y="17"/>
                    <a:pt x="22" y="22"/>
                    <a:pt x="27" y="16"/>
                  </a:cubicBezTo>
                  <a:cubicBezTo>
                    <a:pt x="32" y="9"/>
                    <a:pt x="19" y="0"/>
                    <a:pt x="13" y="3"/>
                  </a:cubicBezTo>
                  <a:cubicBezTo>
                    <a:pt x="8" y="5"/>
                    <a:pt x="0" y="9"/>
                    <a:pt x="0" y="9"/>
                  </a:cubicBez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24" name="Freeform 121"/>
            <p:cNvSpPr>
              <a:spLocks/>
            </p:cNvSpPr>
            <p:nvPr/>
          </p:nvSpPr>
          <p:spPr bwMode="auto">
            <a:xfrm>
              <a:off x="1428750" y="1157288"/>
              <a:ext cx="304800" cy="125413"/>
            </a:xfrm>
            <a:custGeom>
              <a:avLst/>
              <a:gdLst>
                <a:gd name="T0" fmla="*/ 75 w 114"/>
                <a:gd name="T1" fmla="*/ 17 h 47"/>
                <a:gd name="T2" fmla="*/ 60 w 114"/>
                <a:gd name="T3" fmla="*/ 17 h 47"/>
                <a:gd name="T4" fmla="*/ 38 w 114"/>
                <a:gd name="T5" fmla="*/ 8 h 47"/>
                <a:gd name="T6" fmla="*/ 14 w 114"/>
                <a:gd name="T7" fmla="*/ 12 h 47"/>
                <a:gd name="T8" fmla="*/ 5 w 114"/>
                <a:gd name="T9" fmla="*/ 24 h 47"/>
                <a:gd name="T10" fmla="*/ 5 w 114"/>
                <a:gd name="T11" fmla="*/ 28 h 47"/>
                <a:gd name="T12" fmla="*/ 26 w 114"/>
                <a:gd name="T13" fmla="*/ 27 h 47"/>
                <a:gd name="T14" fmla="*/ 43 w 114"/>
                <a:gd name="T15" fmla="*/ 33 h 47"/>
                <a:gd name="T16" fmla="*/ 34 w 114"/>
                <a:gd name="T17" fmla="*/ 37 h 47"/>
                <a:gd name="T18" fmla="*/ 49 w 114"/>
                <a:gd name="T19" fmla="*/ 42 h 47"/>
                <a:gd name="T20" fmla="*/ 67 w 114"/>
                <a:gd name="T21" fmla="*/ 35 h 47"/>
                <a:gd name="T22" fmla="*/ 90 w 114"/>
                <a:gd name="T23" fmla="*/ 35 h 47"/>
                <a:gd name="T24" fmla="*/ 108 w 114"/>
                <a:gd name="T25" fmla="*/ 27 h 47"/>
                <a:gd name="T26" fmla="*/ 112 w 114"/>
                <a:gd name="T27" fmla="*/ 19 h 47"/>
                <a:gd name="T28" fmla="*/ 106 w 114"/>
                <a:gd name="T29" fmla="*/ 14 h 47"/>
                <a:gd name="T30" fmla="*/ 98 w 114"/>
                <a:gd name="T31" fmla="*/ 14 h 47"/>
                <a:gd name="T32" fmla="*/ 92 w 114"/>
                <a:gd name="T33" fmla="*/ 7 h 47"/>
                <a:gd name="T34" fmla="*/ 86 w 114"/>
                <a:gd name="T35" fmla="*/ 0 h 47"/>
                <a:gd name="T36" fmla="*/ 69 w 114"/>
                <a:gd name="T37" fmla="*/ 4 h 47"/>
                <a:gd name="T38" fmla="*/ 75 w 114"/>
                <a:gd name="T39"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47">
                  <a:moveTo>
                    <a:pt x="75" y="17"/>
                  </a:moveTo>
                  <a:cubicBezTo>
                    <a:pt x="69" y="18"/>
                    <a:pt x="65" y="26"/>
                    <a:pt x="60" y="17"/>
                  </a:cubicBezTo>
                  <a:cubicBezTo>
                    <a:pt x="55" y="8"/>
                    <a:pt x="42" y="6"/>
                    <a:pt x="38" y="8"/>
                  </a:cubicBezTo>
                  <a:cubicBezTo>
                    <a:pt x="33" y="10"/>
                    <a:pt x="13" y="8"/>
                    <a:pt x="14" y="12"/>
                  </a:cubicBezTo>
                  <a:cubicBezTo>
                    <a:pt x="14" y="17"/>
                    <a:pt x="9" y="24"/>
                    <a:pt x="5" y="24"/>
                  </a:cubicBezTo>
                  <a:cubicBezTo>
                    <a:pt x="0" y="25"/>
                    <a:pt x="3" y="27"/>
                    <a:pt x="5" y="28"/>
                  </a:cubicBezTo>
                  <a:cubicBezTo>
                    <a:pt x="8" y="29"/>
                    <a:pt x="11" y="24"/>
                    <a:pt x="26" y="27"/>
                  </a:cubicBezTo>
                  <a:cubicBezTo>
                    <a:pt x="41" y="31"/>
                    <a:pt x="45" y="31"/>
                    <a:pt x="43" y="33"/>
                  </a:cubicBezTo>
                  <a:cubicBezTo>
                    <a:pt x="41" y="36"/>
                    <a:pt x="31" y="35"/>
                    <a:pt x="34" y="37"/>
                  </a:cubicBezTo>
                  <a:cubicBezTo>
                    <a:pt x="37" y="39"/>
                    <a:pt x="41" y="47"/>
                    <a:pt x="49" y="42"/>
                  </a:cubicBezTo>
                  <a:cubicBezTo>
                    <a:pt x="58" y="37"/>
                    <a:pt x="59" y="35"/>
                    <a:pt x="67" y="35"/>
                  </a:cubicBezTo>
                  <a:cubicBezTo>
                    <a:pt x="75" y="35"/>
                    <a:pt x="73" y="40"/>
                    <a:pt x="90" y="35"/>
                  </a:cubicBezTo>
                  <a:cubicBezTo>
                    <a:pt x="107" y="31"/>
                    <a:pt x="108" y="27"/>
                    <a:pt x="108" y="27"/>
                  </a:cubicBezTo>
                  <a:cubicBezTo>
                    <a:pt x="108" y="27"/>
                    <a:pt x="114" y="22"/>
                    <a:pt x="112" y="19"/>
                  </a:cubicBezTo>
                  <a:cubicBezTo>
                    <a:pt x="110" y="16"/>
                    <a:pt x="108" y="14"/>
                    <a:pt x="106" y="14"/>
                  </a:cubicBezTo>
                  <a:cubicBezTo>
                    <a:pt x="104" y="14"/>
                    <a:pt x="103" y="17"/>
                    <a:pt x="98" y="14"/>
                  </a:cubicBezTo>
                  <a:cubicBezTo>
                    <a:pt x="93" y="10"/>
                    <a:pt x="95" y="14"/>
                    <a:pt x="92" y="7"/>
                  </a:cubicBezTo>
                  <a:cubicBezTo>
                    <a:pt x="89" y="0"/>
                    <a:pt x="91" y="0"/>
                    <a:pt x="86" y="0"/>
                  </a:cubicBezTo>
                  <a:cubicBezTo>
                    <a:pt x="80" y="0"/>
                    <a:pt x="62" y="2"/>
                    <a:pt x="69" y="4"/>
                  </a:cubicBezTo>
                  <a:cubicBezTo>
                    <a:pt x="76" y="7"/>
                    <a:pt x="75" y="17"/>
                    <a:pt x="7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25" name="Freeform 122"/>
            <p:cNvSpPr>
              <a:spLocks/>
            </p:cNvSpPr>
            <p:nvPr/>
          </p:nvSpPr>
          <p:spPr bwMode="auto">
            <a:xfrm>
              <a:off x="1779587" y="1282701"/>
              <a:ext cx="157163" cy="160338"/>
            </a:xfrm>
            <a:custGeom>
              <a:avLst/>
              <a:gdLst>
                <a:gd name="T0" fmla="*/ 40 w 59"/>
                <a:gd name="T1" fmla="*/ 20 h 60"/>
                <a:gd name="T2" fmla="*/ 51 w 59"/>
                <a:gd name="T3" fmla="*/ 9 h 60"/>
                <a:gd name="T4" fmla="*/ 32 w 59"/>
                <a:gd name="T5" fmla="*/ 4 h 60"/>
                <a:gd name="T6" fmla="*/ 11 w 59"/>
                <a:gd name="T7" fmla="*/ 10 h 60"/>
                <a:gd name="T8" fmla="*/ 11 w 59"/>
                <a:gd name="T9" fmla="*/ 21 h 60"/>
                <a:gd name="T10" fmla="*/ 0 w 59"/>
                <a:gd name="T11" fmla="*/ 26 h 60"/>
                <a:gd name="T12" fmla="*/ 4 w 59"/>
                <a:gd name="T13" fmla="*/ 40 h 60"/>
                <a:gd name="T14" fmla="*/ 16 w 59"/>
                <a:gd name="T15" fmla="*/ 50 h 60"/>
                <a:gd name="T16" fmla="*/ 22 w 59"/>
                <a:gd name="T17" fmla="*/ 59 h 60"/>
                <a:gd name="T18" fmla="*/ 34 w 59"/>
                <a:gd name="T19" fmla="*/ 52 h 60"/>
                <a:gd name="T20" fmla="*/ 44 w 59"/>
                <a:gd name="T21" fmla="*/ 49 h 60"/>
                <a:gd name="T22" fmla="*/ 46 w 59"/>
                <a:gd name="T23" fmla="*/ 42 h 60"/>
                <a:gd name="T24" fmla="*/ 47 w 59"/>
                <a:gd name="T25" fmla="*/ 31 h 60"/>
                <a:gd name="T26" fmla="*/ 40 w 59"/>
                <a:gd name="T27" fmla="*/ 2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60">
                  <a:moveTo>
                    <a:pt x="40" y="20"/>
                  </a:moveTo>
                  <a:cubicBezTo>
                    <a:pt x="32" y="19"/>
                    <a:pt x="59" y="9"/>
                    <a:pt x="51" y="9"/>
                  </a:cubicBezTo>
                  <a:cubicBezTo>
                    <a:pt x="43" y="9"/>
                    <a:pt x="37" y="0"/>
                    <a:pt x="32" y="4"/>
                  </a:cubicBezTo>
                  <a:cubicBezTo>
                    <a:pt x="27" y="8"/>
                    <a:pt x="11" y="10"/>
                    <a:pt x="11" y="10"/>
                  </a:cubicBezTo>
                  <a:cubicBezTo>
                    <a:pt x="11" y="21"/>
                    <a:pt x="11" y="21"/>
                    <a:pt x="11" y="21"/>
                  </a:cubicBezTo>
                  <a:cubicBezTo>
                    <a:pt x="0" y="26"/>
                    <a:pt x="0" y="26"/>
                    <a:pt x="0" y="26"/>
                  </a:cubicBezTo>
                  <a:cubicBezTo>
                    <a:pt x="0" y="26"/>
                    <a:pt x="0" y="36"/>
                    <a:pt x="4" y="40"/>
                  </a:cubicBezTo>
                  <a:cubicBezTo>
                    <a:pt x="9" y="43"/>
                    <a:pt x="20" y="46"/>
                    <a:pt x="16" y="50"/>
                  </a:cubicBezTo>
                  <a:cubicBezTo>
                    <a:pt x="12" y="53"/>
                    <a:pt x="25" y="59"/>
                    <a:pt x="22" y="59"/>
                  </a:cubicBezTo>
                  <a:cubicBezTo>
                    <a:pt x="19" y="60"/>
                    <a:pt x="26" y="55"/>
                    <a:pt x="34" y="52"/>
                  </a:cubicBezTo>
                  <a:cubicBezTo>
                    <a:pt x="41" y="50"/>
                    <a:pt x="45" y="48"/>
                    <a:pt x="44" y="49"/>
                  </a:cubicBezTo>
                  <a:cubicBezTo>
                    <a:pt x="44" y="50"/>
                    <a:pt x="45" y="45"/>
                    <a:pt x="46" y="42"/>
                  </a:cubicBezTo>
                  <a:cubicBezTo>
                    <a:pt x="47" y="38"/>
                    <a:pt x="47" y="31"/>
                    <a:pt x="47" y="31"/>
                  </a:cubicBezTo>
                  <a:cubicBezTo>
                    <a:pt x="47" y="31"/>
                    <a:pt x="50" y="21"/>
                    <a:pt x="4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26" name="Freeform 123"/>
            <p:cNvSpPr>
              <a:spLocks/>
            </p:cNvSpPr>
            <p:nvPr/>
          </p:nvSpPr>
          <p:spPr bwMode="auto">
            <a:xfrm>
              <a:off x="1755775" y="1152526"/>
              <a:ext cx="254000" cy="125413"/>
            </a:xfrm>
            <a:custGeom>
              <a:avLst/>
              <a:gdLst>
                <a:gd name="T0" fmla="*/ 21 w 95"/>
                <a:gd name="T1" fmla="*/ 14 h 47"/>
                <a:gd name="T2" fmla="*/ 6 w 95"/>
                <a:gd name="T3" fmla="*/ 4 h 47"/>
                <a:gd name="T4" fmla="*/ 7 w 95"/>
                <a:gd name="T5" fmla="*/ 16 h 47"/>
                <a:gd name="T6" fmla="*/ 5 w 95"/>
                <a:gd name="T7" fmla="*/ 27 h 47"/>
                <a:gd name="T8" fmla="*/ 12 w 95"/>
                <a:gd name="T9" fmla="*/ 34 h 47"/>
                <a:gd name="T10" fmla="*/ 19 w 95"/>
                <a:gd name="T11" fmla="*/ 44 h 47"/>
                <a:gd name="T12" fmla="*/ 59 w 95"/>
                <a:gd name="T13" fmla="*/ 42 h 47"/>
                <a:gd name="T14" fmla="*/ 82 w 95"/>
                <a:gd name="T15" fmla="*/ 40 h 47"/>
                <a:gd name="T16" fmla="*/ 95 w 95"/>
                <a:gd name="T17" fmla="*/ 35 h 47"/>
                <a:gd name="T18" fmla="*/ 86 w 95"/>
                <a:gd name="T19" fmla="*/ 18 h 47"/>
                <a:gd name="T20" fmla="*/ 75 w 95"/>
                <a:gd name="T21" fmla="*/ 23 h 47"/>
                <a:gd name="T22" fmla="*/ 64 w 95"/>
                <a:gd name="T23" fmla="*/ 12 h 47"/>
                <a:gd name="T24" fmla="*/ 61 w 95"/>
                <a:gd name="T25" fmla="*/ 2 h 47"/>
                <a:gd name="T26" fmla="*/ 40 w 95"/>
                <a:gd name="T27" fmla="*/ 2 h 47"/>
                <a:gd name="T28" fmla="*/ 26 w 95"/>
                <a:gd name="T29" fmla="*/ 3 h 47"/>
                <a:gd name="T30" fmla="*/ 21 w 95"/>
                <a:gd name="T31" fmla="*/ 1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5" h="47">
                  <a:moveTo>
                    <a:pt x="21" y="14"/>
                  </a:moveTo>
                  <a:cubicBezTo>
                    <a:pt x="15" y="8"/>
                    <a:pt x="10" y="3"/>
                    <a:pt x="6" y="4"/>
                  </a:cubicBezTo>
                  <a:cubicBezTo>
                    <a:pt x="3" y="4"/>
                    <a:pt x="9" y="12"/>
                    <a:pt x="7" y="16"/>
                  </a:cubicBezTo>
                  <a:cubicBezTo>
                    <a:pt x="6" y="19"/>
                    <a:pt x="10" y="26"/>
                    <a:pt x="5" y="27"/>
                  </a:cubicBezTo>
                  <a:cubicBezTo>
                    <a:pt x="0" y="29"/>
                    <a:pt x="5" y="27"/>
                    <a:pt x="12" y="34"/>
                  </a:cubicBezTo>
                  <a:cubicBezTo>
                    <a:pt x="18" y="41"/>
                    <a:pt x="5" y="47"/>
                    <a:pt x="19" y="44"/>
                  </a:cubicBezTo>
                  <a:cubicBezTo>
                    <a:pt x="32" y="41"/>
                    <a:pt x="46" y="43"/>
                    <a:pt x="59" y="42"/>
                  </a:cubicBezTo>
                  <a:cubicBezTo>
                    <a:pt x="71" y="41"/>
                    <a:pt x="82" y="40"/>
                    <a:pt x="82" y="40"/>
                  </a:cubicBezTo>
                  <a:cubicBezTo>
                    <a:pt x="95" y="35"/>
                    <a:pt x="95" y="35"/>
                    <a:pt x="95" y="35"/>
                  </a:cubicBezTo>
                  <a:cubicBezTo>
                    <a:pt x="95" y="35"/>
                    <a:pt x="89" y="20"/>
                    <a:pt x="86" y="18"/>
                  </a:cubicBezTo>
                  <a:cubicBezTo>
                    <a:pt x="83" y="16"/>
                    <a:pt x="75" y="23"/>
                    <a:pt x="75" y="23"/>
                  </a:cubicBezTo>
                  <a:cubicBezTo>
                    <a:pt x="75" y="23"/>
                    <a:pt x="64" y="14"/>
                    <a:pt x="64" y="12"/>
                  </a:cubicBezTo>
                  <a:cubicBezTo>
                    <a:pt x="64" y="9"/>
                    <a:pt x="65" y="4"/>
                    <a:pt x="61" y="2"/>
                  </a:cubicBezTo>
                  <a:cubicBezTo>
                    <a:pt x="57" y="1"/>
                    <a:pt x="47" y="2"/>
                    <a:pt x="40" y="2"/>
                  </a:cubicBezTo>
                  <a:cubicBezTo>
                    <a:pt x="34" y="2"/>
                    <a:pt x="26" y="0"/>
                    <a:pt x="26" y="3"/>
                  </a:cubicBezTo>
                  <a:cubicBezTo>
                    <a:pt x="26" y="6"/>
                    <a:pt x="21" y="14"/>
                    <a:pt x="2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27" name="Freeform 124"/>
            <p:cNvSpPr>
              <a:spLocks/>
            </p:cNvSpPr>
            <p:nvPr/>
          </p:nvSpPr>
          <p:spPr bwMode="auto">
            <a:xfrm>
              <a:off x="2038350" y="1298576"/>
              <a:ext cx="660400" cy="614363"/>
            </a:xfrm>
            <a:custGeom>
              <a:avLst/>
              <a:gdLst>
                <a:gd name="T0" fmla="*/ 57 w 247"/>
                <a:gd name="T1" fmla="*/ 3 h 230"/>
                <a:gd name="T2" fmla="*/ 35 w 247"/>
                <a:gd name="T3" fmla="*/ 6 h 230"/>
                <a:gd name="T4" fmla="*/ 14 w 247"/>
                <a:gd name="T5" fmla="*/ 26 h 230"/>
                <a:gd name="T6" fmla="*/ 20 w 247"/>
                <a:gd name="T7" fmla="*/ 56 h 230"/>
                <a:gd name="T8" fmla="*/ 22 w 247"/>
                <a:gd name="T9" fmla="*/ 76 h 230"/>
                <a:gd name="T10" fmla="*/ 73 w 247"/>
                <a:gd name="T11" fmla="*/ 71 h 230"/>
                <a:gd name="T12" fmla="*/ 113 w 247"/>
                <a:gd name="T13" fmla="*/ 69 h 230"/>
                <a:gd name="T14" fmla="*/ 121 w 247"/>
                <a:gd name="T15" fmla="*/ 94 h 230"/>
                <a:gd name="T16" fmla="*/ 121 w 247"/>
                <a:gd name="T17" fmla="*/ 107 h 230"/>
                <a:gd name="T18" fmla="*/ 149 w 247"/>
                <a:gd name="T19" fmla="*/ 107 h 230"/>
                <a:gd name="T20" fmla="*/ 143 w 247"/>
                <a:gd name="T21" fmla="*/ 121 h 230"/>
                <a:gd name="T22" fmla="*/ 130 w 247"/>
                <a:gd name="T23" fmla="*/ 147 h 230"/>
                <a:gd name="T24" fmla="*/ 120 w 247"/>
                <a:gd name="T25" fmla="*/ 156 h 230"/>
                <a:gd name="T26" fmla="*/ 94 w 247"/>
                <a:gd name="T27" fmla="*/ 150 h 230"/>
                <a:gd name="T28" fmla="*/ 84 w 247"/>
                <a:gd name="T29" fmla="*/ 176 h 230"/>
                <a:gd name="T30" fmla="*/ 88 w 247"/>
                <a:gd name="T31" fmla="*/ 187 h 230"/>
                <a:gd name="T32" fmla="*/ 121 w 247"/>
                <a:gd name="T33" fmla="*/ 173 h 230"/>
                <a:gd name="T34" fmla="*/ 128 w 247"/>
                <a:gd name="T35" fmla="*/ 188 h 230"/>
                <a:gd name="T36" fmla="*/ 142 w 247"/>
                <a:gd name="T37" fmla="*/ 201 h 230"/>
                <a:gd name="T38" fmla="*/ 159 w 247"/>
                <a:gd name="T39" fmla="*/ 226 h 230"/>
                <a:gd name="T40" fmla="*/ 165 w 247"/>
                <a:gd name="T41" fmla="*/ 227 h 230"/>
                <a:gd name="T42" fmla="*/ 182 w 247"/>
                <a:gd name="T43" fmla="*/ 227 h 230"/>
                <a:gd name="T44" fmla="*/ 192 w 247"/>
                <a:gd name="T45" fmla="*/ 227 h 230"/>
                <a:gd name="T46" fmla="*/ 184 w 247"/>
                <a:gd name="T47" fmla="*/ 212 h 230"/>
                <a:gd name="T48" fmla="*/ 172 w 247"/>
                <a:gd name="T49" fmla="*/ 187 h 230"/>
                <a:gd name="T50" fmla="*/ 191 w 247"/>
                <a:gd name="T51" fmla="*/ 207 h 230"/>
                <a:gd name="T52" fmla="*/ 194 w 247"/>
                <a:gd name="T53" fmla="*/ 209 h 230"/>
                <a:gd name="T54" fmla="*/ 210 w 247"/>
                <a:gd name="T55" fmla="*/ 194 h 230"/>
                <a:gd name="T56" fmla="*/ 206 w 247"/>
                <a:gd name="T57" fmla="*/ 181 h 230"/>
                <a:gd name="T58" fmla="*/ 189 w 247"/>
                <a:gd name="T59" fmla="*/ 151 h 230"/>
                <a:gd name="T60" fmla="*/ 194 w 247"/>
                <a:gd name="T61" fmla="*/ 132 h 230"/>
                <a:gd name="T62" fmla="*/ 212 w 247"/>
                <a:gd name="T63" fmla="*/ 137 h 230"/>
                <a:gd name="T64" fmla="*/ 213 w 247"/>
                <a:gd name="T65" fmla="*/ 154 h 230"/>
                <a:gd name="T66" fmla="*/ 225 w 247"/>
                <a:gd name="T67" fmla="*/ 158 h 230"/>
                <a:gd name="T68" fmla="*/ 237 w 247"/>
                <a:gd name="T69" fmla="*/ 148 h 230"/>
                <a:gd name="T70" fmla="*/ 244 w 247"/>
                <a:gd name="T71" fmla="*/ 136 h 230"/>
                <a:gd name="T72" fmla="*/ 247 w 247"/>
                <a:gd name="T73" fmla="*/ 125 h 230"/>
                <a:gd name="T74" fmla="*/ 218 w 247"/>
                <a:gd name="T75" fmla="*/ 117 h 230"/>
                <a:gd name="T76" fmla="*/ 194 w 247"/>
                <a:gd name="T77" fmla="*/ 111 h 230"/>
                <a:gd name="T78" fmla="*/ 190 w 247"/>
                <a:gd name="T79" fmla="*/ 98 h 230"/>
                <a:gd name="T80" fmla="*/ 195 w 247"/>
                <a:gd name="T81" fmla="*/ 88 h 230"/>
                <a:gd name="T82" fmla="*/ 204 w 247"/>
                <a:gd name="T83" fmla="*/ 82 h 230"/>
                <a:gd name="T84" fmla="*/ 183 w 247"/>
                <a:gd name="T85" fmla="*/ 59 h 230"/>
                <a:gd name="T86" fmla="*/ 174 w 247"/>
                <a:gd name="T87" fmla="*/ 60 h 230"/>
                <a:gd name="T88" fmla="*/ 171 w 247"/>
                <a:gd name="T89" fmla="*/ 45 h 230"/>
                <a:gd name="T90" fmla="*/ 153 w 247"/>
                <a:gd name="T91" fmla="*/ 49 h 230"/>
                <a:gd name="T92" fmla="*/ 145 w 247"/>
                <a:gd name="T93" fmla="*/ 36 h 230"/>
                <a:gd name="T94" fmla="*/ 138 w 247"/>
                <a:gd name="T95" fmla="*/ 28 h 230"/>
                <a:gd name="T96" fmla="*/ 140 w 247"/>
                <a:gd name="T97" fmla="*/ 17 h 230"/>
                <a:gd name="T98" fmla="*/ 123 w 247"/>
                <a:gd name="T99" fmla="*/ 9 h 230"/>
                <a:gd name="T100" fmla="*/ 110 w 247"/>
                <a:gd name="T101" fmla="*/ 3 h 230"/>
                <a:gd name="T102" fmla="*/ 97 w 247"/>
                <a:gd name="T103" fmla="*/ 4 h 230"/>
                <a:gd name="T104" fmla="*/ 88 w 247"/>
                <a:gd name="T105" fmla="*/ 14 h 230"/>
                <a:gd name="T106" fmla="*/ 87 w 247"/>
                <a:gd name="T107" fmla="*/ 35 h 230"/>
                <a:gd name="T108" fmla="*/ 73 w 247"/>
                <a:gd name="T109" fmla="*/ 24 h 230"/>
                <a:gd name="T110" fmla="*/ 68 w 247"/>
                <a:gd name="T111" fmla="*/ 8 h 230"/>
                <a:gd name="T112" fmla="*/ 64 w 247"/>
                <a:gd name="T113" fmla="*/ 7 h 230"/>
                <a:gd name="T114" fmla="*/ 57 w 247"/>
                <a:gd name="T115" fmla="*/ 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7" h="230">
                  <a:moveTo>
                    <a:pt x="57" y="3"/>
                  </a:moveTo>
                  <a:cubicBezTo>
                    <a:pt x="49" y="3"/>
                    <a:pt x="44" y="0"/>
                    <a:pt x="35" y="6"/>
                  </a:cubicBezTo>
                  <a:cubicBezTo>
                    <a:pt x="26" y="12"/>
                    <a:pt x="17" y="19"/>
                    <a:pt x="14" y="26"/>
                  </a:cubicBezTo>
                  <a:cubicBezTo>
                    <a:pt x="11" y="32"/>
                    <a:pt x="20" y="54"/>
                    <a:pt x="20" y="56"/>
                  </a:cubicBezTo>
                  <a:cubicBezTo>
                    <a:pt x="20" y="58"/>
                    <a:pt x="0" y="76"/>
                    <a:pt x="22" y="76"/>
                  </a:cubicBezTo>
                  <a:cubicBezTo>
                    <a:pt x="44" y="76"/>
                    <a:pt x="65" y="71"/>
                    <a:pt x="73" y="71"/>
                  </a:cubicBezTo>
                  <a:cubicBezTo>
                    <a:pt x="81" y="72"/>
                    <a:pt x="105" y="48"/>
                    <a:pt x="113" y="69"/>
                  </a:cubicBezTo>
                  <a:cubicBezTo>
                    <a:pt x="122" y="90"/>
                    <a:pt x="126" y="93"/>
                    <a:pt x="121" y="94"/>
                  </a:cubicBezTo>
                  <a:cubicBezTo>
                    <a:pt x="117" y="96"/>
                    <a:pt x="117" y="104"/>
                    <a:pt x="121" y="107"/>
                  </a:cubicBezTo>
                  <a:cubicBezTo>
                    <a:pt x="125" y="110"/>
                    <a:pt x="144" y="107"/>
                    <a:pt x="149" y="107"/>
                  </a:cubicBezTo>
                  <a:cubicBezTo>
                    <a:pt x="153" y="107"/>
                    <a:pt x="155" y="111"/>
                    <a:pt x="143" y="121"/>
                  </a:cubicBezTo>
                  <a:cubicBezTo>
                    <a:pt x="131" y="131"/>
                    <a:pt x="134" y="142"/>
                    <a:pt x="130" y="147"/>
                  </a:cubicBezTo>
                  <a:cubicBezTo>
                    <a:pt x="125" y="152"/>
                    <a:pt x="123" y="156"/>
                    <a:pt x="120" y="156"/>
                  </a:cubicBezTo>
                  <a:cubicBezTo>
                    <a:pt x="117" y="157"/>
                    <a:pt x="102" y="145"/>
                    <a:pt x="94" y="150"/>
                  </a:cubicBezTo>
                  <a:cubicBezTo>
                    <a:pt x="87" y="154"/>
                    <a:pt x="84" y="173"/>
                    <a:pt x="84" y="176"/>
                  </a:cubicBezTo>
                  <a:cubicBezTo>
                    <a:pt x="84" y="179"/>
                    <a:pt x="81" y="192"/>
                    <a:pt x="88" y="187"/>
                  </a:cubicBezTo>
                  <a:cubicBezTo>
                    <a:pt x="96" y="183"/>
                    <a:pt x="121" y="173"/>
                    <a:pt x="121" y="173"/>
                  </a:cubicBezTo>
                  <a:cubicBezTo>
                    <a:pt x="121" y="173"/>
                    <a:pt x="121" y="186"/>
                    <a:pt x="128" y="188"/>
                  </a:cubicBezTo>
                  <a:cubicBezTo>
                    <a:pt x="134" y="190"/>
                    <a:pt x="133" y="196"/>
                    <a:pt x="142" y="201"/>
                  </a:cubicBezTo>
                  <a:cubicBezTo>
                    <a:pt x="152" y="206"/>
                    <a:pt x="159" y="226"/>
                    <a:pt x="159" y="226"/>
                  </a:cubicBezTo>
                  <a:cubicBezTo>
                    <a:pt x="159" y="226"/>
                    <a:pt x="160" y="227"/>
                    <a:pt x="165" y="227"/>
                  </a:cubicBezTo>
                  <a:cubicBezTo>
                    <a:pt x="171" y="227"/>
                    <a:pt x="182" y="227"/>
                    <a:pt x="182" y="227"/>
                  </a:cubicBezTo>
                  <a:cubicBezTo>
                    <a:pt x="182" y="227"/>
                    <a:pt x="194" y="230"/>
                    <a:pt x="192" y="227"/>
                  </a:cubicBezTo>
                  <a:cubicBezTo>
                    <a:pt x="189" y="223"/>
                    <a:pt x="189" y="221"/>
                    <a:pt x="184" y="212"/>
                  </a:cubicBezTo>
                  <a:cubicBezTo>
                    <a:pt x="178" y="204"/>
                    <a:pt x="161" y="180"/>
                    <a:pt x="172" y="187"/>
                  </a:cubicBezTo>
                  <a:cubicBezTo>
                    <a:pt x="183" y="193"/>
                    <a:pt x="192" y="204"/>
                    <a:pt x="191" y="207"/>
                  </a:cubicBezTo>
                  <a:cubicBezTo>
                    <a:pt x="191" y="210"/>
                    <a:pt x="183" y="212"/>
                    <a:pt x="194" y="209"/>
                  </a:cubicBezTo>
                  <a:cubicBezTo>
                    <a:pt x="205" y="206"/>
                    <a:pt x="213" y="198"/>
                    <a:pt x="210" y="194"/>
                  </a:cubicBezTo>
                  <a:cubicBezTo>
                    <a:pt x="208" y="191"/>
                    <a:pt x="212" y="189"/>
                    <a:pt x="206" y="181"/>
                  </a:cubicBezTo>
                  <a:cubicBezTo>
                    <a:pt x="201" y="173"/>
                    <a:pt x="185" y="162"/>
                    <a:pt x="189" y="151"/>
                  </a:cubicBezTo>
                  <a:cubicBezTo>
                    <a:pt x="192" y="140"/>
                    <a:pt x="194" y="132"/>
                    <a:pt x="194" y="132"/>
                  </a:cubicBezTo>
                  <a:cubicBezTo>
                    <a:pt x="194" y="132"/>
                    <a:pt x="214" y="133"/>
                    <a:pt x="212" y="137"/>
                  </a:cubicBezTo>
                  <a:cubicBezTo>
                    <a:pt x="211" y="141"/>
                    <a:pt x="213" y="154"/>
                    <a:pt x="213" y="154"/>
                  </a:cubicBezTo>
                  <a:cubicBezTo>
                    <a:pt x="213" y="154"/>
                    <a:pt x="217" y="160"/>
                    <a:pt x="225" y="158"/>
                  </a:cubicBezTo>
                  <a:cubicBezTo>
                    <a:pt x="234" y="156"/>
                    <a:pt x="237" y="148"/>
                    <a:pt x="237" y="148"/>
                  </a:cubicBezTo>
                  <a:cubicBezTo>
                    <a:pt x="237" y="148"/>
                    <a:pt x="246" y="141"/>
                    <a:pt x="244" y="136"/>
                  </a:cubicBezTo>
                  <a:cubicBezTo>
                    <a:pt x="243" y="131"/>
                    <a:pt x="247" y="125"/>
                    <a:pt x="247" y="125"/>
                  </a:cubicBezTo>
                  <a:cubicBezTo>
                    <a:pt x="247" y="125"/>
                    <a:pt x="228" y="119"/>
                    <a:pt x="218" y="117"/>
                  </a:cubicBezTo>
                  <a:cubicBezTo>
                    <a:pt x="207" y="115"/>
                    <a:pt x="199" y="119"/>
                    <a:pt x="194" y="111"/>
                  </a:cubicBezTo>
                  <a:cubicBezTo>
                    <a:pt x="189" y="104"/>
                    <a:pt x="189" y="105"/>
                    <a:pt x="190" y="98"/>
                  </a:cubicBezTo>
                  <a:cubicBezTo>
                    <a:pt x="191" y="90"/>
                    <a:pt x="189" y="89"/>
                    <a:pt x="195" y="88"/>
                  </a:cubicBezTo>
                  <a:cubicBezTo>
                    <a:pt x="202" y="86"/>
                    <a:pt x="207" y="90"/>
                    <a:pt x="204" y="82"/>
                  </a:cubicBezTo>
                  <a:cubicBezTo>
                    <a:pt x="201" y="73"/>
                    <a:pt x="186" y="61"/>
                    <a:pt x="183" y="59"/>
                  </a:cubicBezTo>
                  <a:cubicBezTo>
                    <a:pt x="180" y="57"/>
                    <a:pt x="179" y="60"/>
                    <a:pt x="174" y="60"/>
                  </a:cubicBezTo>
                  <a:cubicBezTo>
                    <a:pt x="170" y="60"/>
                    <a:pt x="181" y="45"/>
                    <a:pt x="171" y="45"/>
                  </a:cubicBezTo>
                  <a:cubicBezTo>
                    <a:pt x="161" y="45"/>
                    <a:pt x="156" y="48"/>
                    <a:pt x="153" y="49"/>
                  </a:cubicBezTo>
                  <a:cubicBezTo>
                    <a:pt x="150" y="49"/>
                    <a:pt x="151" y="43"/>
                    <a:pt x="145" y="36"/>
                  </a:cubicBezTo>
                  <a:cubicBezTo>
                    <a:pt x="138" y="28"/>
                    <a:pt x="138" y="34"/>
                    <a:pt x="138" y="28"/>
                  </a:cubicBezTo>
                  <a:cubicBezTo>
                    <a:pt x="137" y="23"/>
                    <a:pt x="153" y="22"/>
                    <a:pt x="140" y="17"/>
                  </a:cubicBezTo>
                  <a:cubicBezTo>
                    <a:pt x="127" y="13"/>
                    <a:pt x="137" y="15"/>
                    <a:pt x="123" y="9"/>
                  </a:cubicBezTo>
                  <a:cubicBezTo>
                    <a:pt x="110" y="3"/>
                    <a:pt x="113" y="3"/>
                    <a:pt x="110" y="3"/>
                  </a:cubicBezTo>
                  <a:cubicBezTo>
                    <a:pt x="106" y="2"/>
                    <a:pt x="103" y="0"/>
                    <a:pt x="97" y="4"/>
                  </a:cubicBezTo>
                  <a:cubicBezTo>
                    <a:pt x="90" y="8"/>
                    <a:pt x="88" y="1"/>
                    <a:pt x="88" y="14"/>
                  </a:cubicBezTo>
                  <a:cubicBezTo>
                    <a:pt x="87" y="27"/>
                    <a:pt x="94" y="36"/>
                    <a:pt x="87" y="35"/>
                  </a:cubicBezTo>
                  <a:cubicBezTo>
                    <a:pt x="81" y="34"/>
                    <a:pt x="73" y="24"/>
                    <a:pt x="73" y="24"/>
                  </a:cubicBezTo>
                  <a:cubicBezTo>
                    <a:pt x="68" y="8"/>
                    <a:pt x="68" y="8"/>
                    <a:pt x="68" y="8"/>
                  </a:cubicBezTo>
                  <a:cubicBezTo>
                    <a:pt x="64" y="7"/>
                    <a:pt x="64" y="7"/>
                    <a:pt x="64" y="7"/>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28" name="Freeform 125"/>
            <p:cNvSpPr>
              <a:spLocks/>
            </p:cNvSpPr>
            <p:nvPr/>
          </p:nvSpPr>
          <p:spPr bwMode="auto">
            <a:xfrm>
              <a:off x="2046287" y="1689101"/>
              <a:ext cx="176213" cy="141288"/>
            </a:xfrm>
            <a:custGeom>
              <a:avLst/>
              <a:gdLst>
                <a:gd name="T0" fmla="*/ 17 w 66"/>
                <a:gd name="T1" fmla="*/ 53 h 53"/>
                <a:gd name="T2" fmla="*/ 39 w 66"/>
                <a:gd name="T3" fmla="*/ 37 h 53"/>
                <a:gd name="T4" fmla="*/ 50 w 66"/>
                <a:gd name="T5" fmla="*/ 45 h 53"/>
                <a:gd name="T6" fmla="*/ 62 w 66"/>
                <a:gd name="T7" fmla="*/ 37 h 53"/>
                <a:gd name="T8" fmla="*/ 54 w 66"/>
                <a:gd name="T9" fmla="*/ 25 h 53"/>
                <a:gd name="T10" fmla="*/ 42 w 66"/>
                <a:gd name="T11" fmla="*/ 10 h 53"/>
                <a:gd name="T12" fmla="*/ 28 w 66"/>
                <a:gd name="T13" fmla="*/ 2 h 53"/>
                <a:gd name="T14" fmla="*/ 18 w 66"/>
                <a:gd name="T15" fmla="*/ 12 h 53"/>
                <a:gd name="T16" fmla="*/ 12 w 66"/>
                <a:gd name="T17" fmla="*/ 29 h 53"/>
                <a:gd name="T18" fmla="*/ 0 w 66"/>
                <a:gd name="T19" fmla="*/ 41 h 53"/>
                <a:gd name="T20" fmla="*/ 17 w 66"/>
                <a:gd name="T21"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53">
                  <a:moveTo>
                    <a:pt x="17" y="53"/>
                  </a:moveTo>
                  <a:cubicBezTo>
                    <a:pt x="24" y="45"/>
                    <a:pt x="34" y="40"/>
                    <a:pt x="39" y="37"/>
                  </a:cubicBezTo>
                  <a:cubicBezTo>
                    <a:pt x="44" y="35"/>
                    <a:pt x="37" y="48"/>
                    <a:pt x="50" y="45"/>
                  </a:cubicBezTo>
                  <a:cubicBezTo>
                    <a:pt x="63" y="42"/>
                    <a:pt x="66" y="41"/>
                    <a:pt x="62" y="37"/>
                  </a:cubicBezTo>
                  <a:cubicBezTo>
                    <a:pt x="58" y="33"/>
                    <a:pt x="61" y="38"/>
                    <a:pt x="54" y="25"/>
                  </a:cubicBezTo>
                  <a:cubicBezTo>
                    <a:pt x="46" y="13"/>
                    <a:pt x="52" y="14"/>
                    <a:pt x="42" y="10"/>
                  </a:cubicBezTo>
                  <a:cubicBezTo>
                    <a:pt x="32" y="6"/>
                    <a:pt x="31" y="4"/>
                    <a:pt x="28" y="2"/>
                  </a:cubicBezTo>
                  <a:cubicBezTo>
                    <a:pt x="25" y="0"/>
                    <a:pt x="18" y="10"/>
                    <a:pt x="18" y="12"/>
                  </a:cubicBezTo>
                  <a:cubicBezTo>
                    <a:pt x="18" y="14"/>
                    <a:pt x="21" y="27"/>
                    <a:pt x="12" y="29"/>
                  </a:cubicBezTo>
                  <a:cubicBezTo>
                    <a:pt x="2" y="32"/>
                    <a:pt x="0" y="41"/>
                    <a:pt x="0" y="41"/>
                  </a:cubicBezTo>
                  <a:lnTo>
                    <a:pt x="17"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29" name="Freeform 126"/>
            <p:cNvSpPr>
              <a:spLocks/>
            </p:cNvSpPr>
            <p:nvPr/>
          </p:nvSpPr>
          <p:spPr bwMode="auto">
            <a:xfrm>
              <a:off x="2092325" y="1841501"/>
              <a:ext cx="76200" cy="39688"/>
            </a:xfrm>
            <a:custGeom>
              <a:avLst/>
              <a:gdLst>
                <a:gd name="T0" fmla="*/ 25 w 29"/>
                <a:gd name="T1" fmla="*/ 0 h 15"/>
                <a:gd name="T2" fmla="*/ 8 w 29"/>
                <a:gd name="T3" fmla="*/ 14 h 15"/>
                <a:gd name="T4" fmla="*/ 23 w 29"/>
                <a:gd name="T5" fmla="*/ 12 h 15"/>
                <a:gd name="T6" fmla="*/ 29 w 29"/>
                <a:gd name="T7" fmla="*/ 2 h 15"/>
                <a:gd name="T8" fmla="*/ 25 w 29"/>
                <a:gd name="T9" fmla="*/ 0 h 15"/>
              </a:gdLst>
              <a:ahLst/>
              <a:cxnLst>
                <a:cxn ang="0">
                  <a:pos x="T0" y="T1"/>
                </a:cxn>
                <a:cxn ang="0">
                  <a:pos x="T2" y="T3"/>
                </a:cxn>
                <a:cxn ang="0">
                  <a:pos x="T4" y="T5"/>
                </a:cxn>
                <a:cxn ang="0">
                  <a:pos x="T6" y="T7"/>
                </a:cxn>
                <a:cxn ang="0">
                  <a:pos x="T8" y="T9"/>
                </a:cxn>
              </a:cxnLst>
              <a:rect l="0" t="0" r="r" b="b"/>
              <a:pathLst>
                <a:path w="29" h="15">
                  <a:moveTo>
                    <a:pt x="25" y="0"/>
                  </a:moveTo>
                  <a:cubicBezTo>
                    <a:pt x="18" y="7"/>
                    <a:pt x="0" y="14"/>
                    <a:pt x="8" y="14"/>
                  </a:cubicBezTo>
                  <a:cubicBezTo>
                    <a:pt x="15" y="15"/>
                    <a:pt x="23" y="12"/>
                    <a:pt x="23" y="12"/>
                  </a:cubicBezTo>
                  <a:cubicBezTo>
                    <a:pt x="29" y="2"/>
                    <a:pt x="29" y="2"/>
                    <a:pt x="29" y="2"/>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30" name="Freeform 127"/>
            <p:cNvSpPr>
              <a:spLocks/>
            </p:cNvSpPr>
            <p:nvPr/>
          </p:nvSpPr>
          <p:spPr bwMode="auto">
            <a:xfrm>
              <a:off x="2171700" y="1884363"/>
              <a:ext cx="61913" cy="52388"/>
            </a:xfrm>
            <a:custGeom>
              <a:avLst/>
              <a:gdLst>
                <a:gd name="T0" fmla="*/ 13 w 23"/>
                <a:gd name="T1" fmla="*/ 0 h 20"/>
                <a:gd name="T2" fmla="*/ 9 w 23"/>
                <a:gd name="T3" fmla="*/ 14 h 20"/>
                <a:gd name="T4" fmla="*/ 21 w 23"/>
                <a:gd name="T5" fmla="*/ 15 h 20"/>
                <a:gd name="T6" fmla="*/ 20 w 23"/>
                <a:gd name="T7" fmla="*/ 6 h 20"/>
                <a:gd name="T8" fmla="*/ 13 w 23"/>
                <a:gd name="T9" fmla="*/ 0 h 20"/>
              </a:gdLst>
              <a:ahLst/>
              <a:cxnLst>
                <a:cxn ang="0">
                  <a:pos x="T0" y="T1"/>
                </a:cxn>
                <a:cxn ang="0">
                  <a:pos x="T2" y="T3"/>
                </a:cxn>
                <a:cxn ang="0">
                  <a:pos x="T4" y="T5"/>
                </a:cxn>
                <a:cxn ang="0">
                  <a:pos x="T6" y="T7"/>
                </a:cxn>
                <a:cxn ang="0">
                  <a:pos x="T8" y="T9"/>
                </a:cxn>
              </a:cxnLst>
              <a:rect l="0" t="0" r="r" b="b"/>
              <a:pathLst>
                <a:path w="23" h="20">
                  <a:moveTo>
                    <a:pt x="13" y="0"/>
                  </a:moveTo>
                  <a:cubicBezTo>
                    <a:pt x="12" y="7"/>
                    <a:pt x="0" y="13"/>
                    <a:pt x="9" y="14"/>
                  </a:cubicBezTo>
                  <a:cubicBezTo>
                    <a:pt x="18" y="16"/>
                    <a:pt x="19" y="20"/>
                    <a:pt x="21" y="15"/>
                  </a:cubicBezTo>
                  <a:cubicBezTo>
                    <a:pt x="23" y="10"/>
                    <a:pt x="19" y="8"/>
                    <a:pt x="20" y="6"/>
                  </a:cubicBezTo>
                  <a:cubicBezTo>
                    <a:pt x="20" y="3"/>
                    <a:pt x="13"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31" name="Freeform 128"/>
            <p:cNvSpPr>
              <a:spLocks/>
            </p:cNvSpPr>
            <p:nvPr/>
          </p:nvSpPr>
          <p:spPr bwMode="auto">
            <a:xfrm>
              <a:off x="2468562" y="1974851"/>
              <a:ext cx="26988" cy="34925"/>
            </a:xfrm>
            <a:custGeom>
              <a:avLst/>
              <a:gdLst>
                <a:gd name="T0" fmla="*/ 3 w 10"/>
                <a:gd name="T1" fmla="*/ 0 h 13"/>
                <a:gd name="T2" fmla="*/ 9 w 10"/>
                <a:gd name="T3" fmla="*/ 7 h 13"/>
                <a:gd name="T4" fmla="*/ 3 w 10"/>
                <a:gd name="T5" fmla="*/ 0 h 13"/>
              </a:gdLst>
              <a:ahLst/>
              <a:cxnLst>
                <a:cxn ang="0">
                  <a:pos x="T0" y="T1"/>
                </a:cxn>
                <a:cxn ang="0">
                  <a:pos x="T2" y="T3"/>
                </a:cxn>
                <a:cxn ang="0">
                  <a:pos x="T4" y="T5"/>
                </a:cxn>
              </a:cxnLst>
              <a:rect l="0" t="0" r="r" b="b"/>
              <a:pathLst>
                <a:path w="10" h="13">
                  <a:moveTo>
                    <a:pt x="3" y="0"/>
                  </a:moveTo>
                  <a:cubicBezTo>
                    <a:pt x="0" y="9"/>
                    <a:pt x="10" y="13"/>
                    <a:pt x="9" y="7"/>
                  </a:cubicBezTo>
                  <a:cubicBezTo>
                    <a:pt x="8" y="0"/>
                    <a:pt x="3"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32" name="Freeform 129"/>
            <p:cNvSpPr>
              <a:spLocks/>
            </p:cNvSpPr>
            <p:nvPr/>
          </p:nvSpPr>
          <p:spPr bwMode="auto">
            <a:xfrm>
              <a:off x="2547937" y="1916113"/>
              <a:ext cx="30163" cy="20638"/>
            </a:xfrm>
            <a:custGeom>
              <a:avLst/>
              <a:gdLst>
                <a:gd name="T0" fmla="*/ 0 w 11"/>
                <a:gd name="T1" fmla="*/ 0 h 8"/>
                <a:gd name="T2" fmla="*/ 10 w 11"/>
                <a:gd name="T3" fmla="*/ 1 h 8"/>
                <a:gd name="T4" fmla="*/ 8 w 11"/>
                <a:gd name="T5" fmla="*/ 8 h 8"/>
                <a:gd name="T6" fmla="*/ 0 w 11"/>
                <a:gd name="T7" fmla="*/ 6 h 8"/>
                <a:gd name="T8" fmla="*/ 0 w 11"/>
                <a:gd name="T9" fmla="*/ 0 h 8"/>
              </a:gdLst>
              <a:ahLst/>
              <a:cxnLst>
                <a:cxn ang="0">
                  <a:pos x="T0" y="T1"/>
                </a:cxn>
                <a:cxn ang="0">
                  <a:pos x="T2" y="T3"/>
                </a:cxn>
                <a:cxn ang="0">
                  <a:pos x="T4" y="T5"/>
                </a:cxn>
                <a:cxn ang="0">
                  <a:pos x="T6" y="T7"/>
                </a:cxn>
                <a:cxn ang="0">
                  <a:pos x="T8" y="T9"/>
                </a:cxn>
              </a:cxnLst>
              <a:rect l="0" t="0" r="r" b="b"/>
              <a:pathLst>
                <a:path w="11" h="8">
                  <a:moveTo>
                    <a:pt x="0" y="0"/>
                  </a:moveTo>
                  <a:cubicBezTo>
                    <a:pt x="10" y="1"/>
                    <a:pt x="10" y="1"/>
                    <a:pt x="10" y="1"/>
                  </a:cubicBezTo>
                  <a:cubicBezTo>
                    <a:pt x="10" y="1"/>
                    <a:pt x="11" y="8"/>
                    <a:pt x="8" y="8"/>
                  </a:cubicBezTo>
                  <a:cubicBezTo>
                    <a:pt x="5" y="7"/>
                    <a:pt x="0" y="6"/>
                    <a:pt x="0" y="6"/>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33" name="Freeform 130"/>
            <p:cNvSpPr>
              <a:spLocks/>
            </p:cNvSpPr>
            <p:nvPr/>
          </p:nvSpPr>
          <p:spPr bwMode="auto">
            <a:xfrm>
              <a:off x="2136775" y="2170113"/>
              <a:ext cx="42863" cy="39688"/>
            </a:xfrm>
            <a:custGeom>
              <a:avLst/>
              <a:gdLst>
                <a:gd name="T0" fmla="*/ 14 w 16"/>
                <a:gd name="T1" fmla="*/ 0 h 15"/>
                <a:gd name="T2" fmla="*/ 0 w 16"/>
                <a:gd name="T3" fmla="*/ 11 h 15"/>
                <a:gd name="T4" fmla="*/ 11 w 16"/>
                <a:gd name="T5" fmla="*/ 11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0" y="11"/>
                    <a:pt x="0" y="11"/>
                    <a:pt x="0" y="11"/>
                  </a:cubicBezTo>
                  <a:cubicBezTo>
                    <a:pt x="0" y="11"/>
                    <a:pt x="8" y="15"/>
                    <a:pt x="11" y="11"/>
                  </a:cubicBezTo>
                  <a:cubicBezTo>
                    <a:pt x="14" y="6"/>
                    <a:pt x="16" y="1"/>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34" name="Freeform 131"/>
            <p:cNvSpPr>
              <a:spLocks/>
            </p:cNvSpPr>
            <p:nvPr/>
          </p:nvSpPr>
          <p:spPr bwMode="auto">
            <a:xfrm>
              <a:off x="765175" y="2152651"/>
              <a:ext cx="58738" cy="104775"/>
            </a:xfrm>
            <a:custGeom>
              <a:avLst/>
              <a:gdLst>
                <a:gd name="T0" fmla="*/ 6 w 22"/>
                <a:gd name="T1" fmla="*/ 0 h 39"/>
                <a:gd name="T2" fmla="*/ 5 w 22"/>
                <a:gd name="T3" fmla="*/ 10 h 39"/>
                <a:gd name="T4" fmla="*/ 7 w 22"/>
                <a:gd name="T5" fmla="*/ 27 h 39"/>
                <a:gd name="T6" fmla="*/ 19 w 22"/>
                <a:gd name="T7" fmla="*/ 37 h 39"/>
                <a:gd name="T8" fmla="*/ 18 w 22"/>
                <a:gd name="T9" fmla="*/ 27 h 39"/>
                <a:gd name="T10" fmla="*/ 12 w 22"/>
                <a:gd name="T11" fmla="*/ 15 h 39"/>
                <a:gd name="T12" fmla="*/ 10 w 22"/>
                <a:gd name="T13" fmla="*/ 5 h 39"/>
                <a:gd name="T14" fmla="*/ 6 w 22"/>
                <a:gd name="T15" fmla="*/ 0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9">
                  <a:moveTo>
                    <a:pt x="6" y="0"/>
                  </a:moveTo>
                  <a:cubicBezTo>
                    <a:pt x="0" y="4"/>
                    <a:pt x="5" y="10"/>
                    <a:pt x="5" y="10"/>
                  </a:cubicBezTo>
                  <a:cubicBezTo>
                    <a:pt x="5" y="10"/>
                    <a:pt x="9" y="21"/>
                    <a:pt x="7" y="27"/>
                  </a:cubicBezTo>
                  <a:cubicBezTo>
                    <a:pt x="6" y="34"/>
                    <a:pt x="15" y="39"/>
                    <a:pt x="19" y="37"/>
                  </a:cubicBezTo>
                  <a:cubicBezTo>
                    <a:pt x="22" y="35"/>
                    <a:pt x="20" y="29"/>
                    <a:pt x="18" y="27"/>
                  </a:cubicBezTo>
                  <a:cubicBezTo>
                    <a:pt x="15" y="25"/>
                    <a:pt x="14" y="21"/>
                    <a:pt x="12" y="15"/>
                  </a:cubicBezTo>
                  <a:cubicBezTo>
                    <a:pt x="10" y="8"/>
                    <a:pt x="11" y="8"/>
                    <a:pt x="10" y="5"/>
                  </a:cubicBezTo>
                  <a:cubicBezTo>
                    <a:pt x="9" y="2"/>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35" name="Freeform 132"/>
            <p:cNvSpPr>
              <a:spLocks/>
            </p:cNvSpPr>
            <p:nvPr/>
          </p:nvSpPr>
          <p:spPr bwMode="auto">
            <a:xfrm>
              <a:off x="769937" y="2281238"/>
              <a:ext cx="47625" cy="46038"/>
            </a:xfrm>
            <a:custGeom>
              <a:avLst/>
              <a:gdLst>
                <a:gd name="T0" fmla="*/ 11 w 18"/>
                <a:gd name="T1" fmla="*/ 0 h 17"/>
                <a:gd name="T2" fmla="*/ 3 w 18"/>
                <a:gd name="T3" fmla="*/ 6 h 17"/>
                <a:gd name="T4" fmla="*/ 11 w 18"/>
                <a:gd name="T5" fmla="*/ 14 h 17"/>
                <a:gd name="T6" fmla="*/ 8 w 18"/>
                <a:gd name="T7" fmla="*/ 15 h 17"/>
                <a:gd name="T8" fmla="*/ 18 w 18"/>
                <a:gd name="T9" fmla="*/ 7 h 17"/>
                <a:gd name="T10" fmla="*/ 11 w 18"/>
                <a:gd name="T11" fmla="*/ 0 h 17"/>
              </a:gdLst>
              <a:ahLst/>
              <a:cxnLst>
                <a:cxn ang="0">
                  <a:pos x="T0" y="T1"/>
                </a:cxn>
                <a:cxn ang="0">
                  <a:pos x="T2" y="T3"/>
                </a:cxn>
                <a:cxn ang="0">
                  <a:pos x="T4" y="T5"/>
                </a:cxn>
                <a:cxn ang="0">
                  <a:pos x="T6" y="T7"/>
                </a:cxn>
                <a:cxn ang="0">
                  <a:pos x="T8" y="T9"/>
                </a:cxn>
                <a:cxn ang="0">
                  <a:pos x="T10" y="T11"/>
                </a:cxn>
              </a:cxnLst>
              <a:rect l="0" t="0" r="r" b="b"/>
              <a:pathLst>
                <a:path w="18" h="17">
                  <a:moveTo>
                    <a:pt x="11" y="0"/>
                  </a:moveTo>
                  <a:cubicBezTo>
                    <a:pt x="6" y="0"/>
                    <a:pt x="0" y="2"/>
                    <a:pt x="3" y="6"/>
                  </a:cubicBezTo>
                  <a:cubicBezTo>
                    <a:pt x="7" y="10"/>
                    <a:pt x="13" y="12"/>
                    <a:pt x="11" y="14"/>
                  </a:cubicBezTo>
                  <a:cubicBezTo>
                    <a:pt x="8" y="15"/>
                    <a:pt x="3" y="17"/>
                    <a:pt x="8" y="15"/>
                  </a:cubicBezTo>
                  <a:cubicBezTo>
                    <a:pt x="14" y="14"/>
                    <a:pt x="18" y="7"/>
                    <a:pt x="18" y="7"/>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36" name="Freeform 133"/>
            <p:cNvSpPr>
              <a:spLocks/>
            </p:cNvSpPr>
            <p:nvPr/>
          </p:nvSpPr>
          <p:spPr bwMode="auto">
            <a:xfrm>
              <a:off x="790575" y="2332038"/>
              <a:ext cx="23813" cy="15875"/>
            </a:xfrm>
            <a:custGeom>
              <a:avLst/>
              <a:gdLst>
                <a:gd name="T0" fmla="*/ 0 w 9"/>
                <a:gd name="T1" fmla="*/ 1 h 6"/>
                <a:gd name="T2" fmla="*/ 7 w 9"/>
                <a:gd name="T3" fmla="*/ 0 h 6"/>
                <a:gd name="T4" fmla="*/ 0 w 9"/>
                <a:gd name="T5" fmla="*/ 1 h 6"/>
              </a:gdLst>
              <a:ahLst/>
              <a:cxnLst>
                <a:cxn ang="0">
                  <a:pos x="T0" y="T1"/>
                </a:cxn>
                <a:cxn ang="0">
                  <a:pos x="T2" y="T3"/>
                </a:cxn>
                <a:cxn ang="0">
                  <a:pos x="T4" y="T5"/>
                </a:cxn>
              </a:cxnLst>
              <a:rect l="0" t="0" r="r" b="b"/>
              <a:pathLst>
                <a:path w="9" h="6">
                  <a:moveTo>
                    <a:pt x="0" y="1"/>
                  </a:moveTo>
                  <a:cubicBezTo>
                    <a:pt x="9" y="6"/>
                    <a:pt x="7" y="0"/>
                    <a:pt x="7"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37" name="Freeform 134"/>
            <p:cNvSpPr>
              <a:spLocks/>
            </p:cNvSpPr>
            <p:nvPr/>
          </p:nvSpPr>
          <p:spPr bwMode="auto">
            <a:xfrm>
              <a:off x="798512" y="2338388"/>
              <a:ext cx="25400" cy="20638"/>
            </a:xfrm>
            <a:custGeom>
              <a:avLst/>
              <a:gdLst>
                <a:gd name="T0" fmla="*/ 4 w 9"/>
                <a:gd name="T1" fmla="*/ 8 h 8"/>
                <a:gd name="T2" fmla="*/ 9 w 9"/>
                <a:gd name="T3" fmla="*/ 6 h 8"/>
                <a:gd name="T4" fmla="*/ 2 w 9"/>
                <a:gd name="T5" fmla="*/ 4 h 8"/>
                <a:gd name="T6" fmla="*/ 4 w 9"/>
                <a:gd name="T7" fmla="*/ 8 h 8"/>
              </a:gdLst>
              <a:ahLst/>
              <a:cxnLst>
                <a:cxn ang="0">
                  <a:pos x="T0" y="T1"/>
                </a:cxn>
                <a:cxn ang="0">
                  <a:pos x="T2" y="T3"/>
                </a:cxn>
                <a:cxn ang="0">
                  <a:pos x="T4" y="T5"/>
                </a:cxn>
                <a:cxn ang="0">
                  <a:pos x="T6" y="T7"/>
                </a:cxn>
              </a:cxnLst>
              <a:rect l="0" t="0" r="r" b="b"/>
              <a:pathLst>
                <a:path w="9" h="8">
                  <a:moveTo>
                    <a:pt x="4" y="8"/>
                  </a:moveTo>
                  <a:cubicBezTo>
                    <a:pt x="9" y="6"/>
                    <a:pt x="9" y="6"/>
                    <a:pt x="9" y="6"/>
                  </a:cubicBezTo>
                  <a:cubicBezTo>
                    <a:pt x="9" y="6"/>
                    <a:pt x="4" y="0"/>
                    <a:pt x="2" y="4"/>
                  </a:cubicBezTo>
                  <a:cubicBezTo>
                    <a:pt x="0" y="7"/>
                    <a:pt x="4"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38" name="Freeform 135"/>
            <p:cNvSpPr>
              <a:spLocks/>
            </p:cNvSpPr>
            <p:nvPr/>
          </p:nvSpPr>
          <p:spPr bwMode="auto">
            <a:xfrm>
              <a:off x="-177801" y="2295526"/>
              <a:ext cx="103188" cy="39688"/>
            </a:xfrm>
            <a:custGeom>
              <a:avLst/>
              <a:gdLst>
                <a:gd name="T0" fmla="*/ 39 w 39"/>
                <a:gd name="T1" fmla="*/ 0 h 15"/>
                <a:gd name="T2" fmla="*/ 31 w 39"/>
                <a:gd name="T3" fmla="*/ 8 h 15"/>
                <a:gd name="T4" fmla="*/ 15 w 39"/>
                <a:gd name="T5" fmla="*/ 8 h 15"/>
                <a:gd name="T6" fmla="*/ 6 w 39"/>
                <a:gd name="T7" fmla="*/ 14 h 15"/>
                <a:gd name="T8" fmla="*/ 3 w 39"/>
                <a:gd name="T9" fmla="*/ 6 h 15"/>
                <a:gd name="T10" fmla="*/ 17 w 39"/>
                <a:gd name="T11" fmla="*/ 4 h 15"/>
                <a:gd name="T12" fmla="*/ 30 w 39"/>
                <a:gd name="T13" fmla="*/ 3 h 15"/>
                <a:gd name="T14" fmla="*/ 39 w 39"/>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5">
                  <a:moveTo>
                    <a:pt x="39" y="0"/>
                  </a:moveTo>
                  <a:cubicBezTo>
                    <a:pt x="39" y="0"/>
                    <a:pt x="35" y="9"/>
                    <a:pt x="31" y="8"/>
                  </a:cubicBezTo>
                  <a:cubicBezTo>
                    <a:pt x="27" y="7"/>
                    <a:pt x="21" y="5"/>
                    <a:pt x="15" y="8"/>
                  </a:cubicBezTo>
                  <a:cubicBezTo>
                    <a:pt x="8" y="11"/>
                    <a:pt x="9" y="12"/>
                    <a:pt x="6" y="14"/>
                  </a:cubicBezTo>
                  <a:cubicBezTo>
                    <a:pt x="2" y="15"/>
                    <a:pt x="0" y="7"/>
                    <a:pt x="3" y="6"/>
                  </a:cubicBezTo>
                  <a:cubicBezTo>
                    <a:pt x="6" y="5"/>
                    <a:pt x="8" y="7"/>
                    <a:pt x="17" y="4"/>
                  </a:cubicBezTo>
                  <a:cubicBezTo>
                    <a:pt x="26" y="1"/>
                    <a:pt x="30" y="3"/>
                    <a:pt x="30" y="3"/>
                  </a:cubicBezTo>
                  <a:lnTo>
                    <a:pt x="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39" name="Freeform 136"/>
            <p:cNvSpPr>
              <a:spLocks/>
            </p:cNvSpPr>
            <p:nvPr/>
          </p:nvSpPr>
          <p:spPr bwMode="auto">
            <a:xfrm>
              <a:off x="-23813" y="1982788"/>
              <a:ext cx="85725" cy="44450"/>
            </a:xfrm>
            <a:custGeom>
              <a:avLst/>
              <a:gdLst>
                <a:gd name="T0" fmla="*/ 21 w 32"/>
                <a:gd name="T1" fmla="*/ 15 h 17"/>
                <a:gd name="T2" fmla="*/ 29 w 32"/>
                <a:gd name="T3" fmla="*/ 4 h 17"/>
                <a:gd name="T4" fmla="*/ 15 w 32"/>
                <a:gd name="T5" fmla="*/ 2 h 17"/>
                <a:gd name="T6" fmla="*/ 13 w 32"/>
                <a:gd name="T7" fmla="*/ 14 h 17"/>
                <a:gd name="T8" fmla="*/ 8 w 32"/>
                <a:gd name="T9" fmla="*/ 15 h 17"/>
                <a:gd name="T10" fmla="*/ 21 w 32"/>
                <a:gd name="T11" fmla="*/ 15 h 17"/>
              </a:gdLst>
              <a:ahLst/>
              <a:cxnLst>
                <a:cxn ang="0">
                  <a:pos x="T0" y="T1"/>
                </a:cxn>
                <a:cxn ang="0">
                  <a:pos x="T2" y="T3"/>
                </a:cxn>
                <a:cxn ang="0">
                  <a:pos x="T4" y="T5"/>
                </a:cxn>
                <a:cxn ang="0">
                  <a:pos x="T6" y="T7"/>
                </a:cxn>
                <a:cxn ang="0">
                  <a:pos x="T8" y="T9"/>
                </a:cxn>
                <a:cxn ang="0">
                  <a:pos x="T10" y="T11"/>
                </a:cxn>
              </a:cxnLst>
              <a:rect l="0" t="0" r="r" b="b"/>
              <a:pathLst>
                <a:path w="32" h="17">
                  <a:moveTo>
                    <a:pt x="21" y="15"/>
                  </a:moveTo>
                  <a:cubicBezTo>
                    <a:pt x="23" y="14"/>
                    <a:pt x="32" y="6"/>
                    <a:pt x="29" y="4"/>
                  </a:cubicBezTo>
                  <a:cubicBezTo>
                    <a:pt x="26" y="2"/>
                    <a:pt x="16" y="0"/>
                    <a:pt x="15" y="2"/>
                  </a:cubicBezTo>
                  <a:cubicBezTo>
                    <a:pt x="14" y="4"/>
                    <a:pt x="18" y="14"/>
                    <a:pt x="13" y="14"/>
                  </a:cubicBezTo>
                  <a:cubicBezTo>
                    <a:pt x="8" y="15"/>
                    <a:pt x="0" y="13"/>
                    <a:pt x="8" y="15"/>
                  </a:cubicBezTo>
                  <a:cubicBezTo>
                    <a:pt x="17" y="17"/>
                    <a:pt x="21" y="15"/>
                    <a:pt x="2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40" name="Freeform 137"/>
            <p:cNvSpPr>
              <a:spLocks/>
            </p:cNvSpPr>
            <p:nvPr/>
          </p:nvSpPr>
          <p:spPr bwMode="auto">
            <a:xfrm>
              <a:off x="-71438" y="1581151"/>
              <a:ext cx="160338" cy="182563"/>
            </a:xfrm>
            <a:custGeom>
              <a:avLst/>
              <a:gdLst>
                <a:gd name="T0" fmla="*/ 7 w 60"/>
                <a:gd name="T1" fmla="*/ 57 h 68"/>
                <a:gd name="T2" fmla="*/ 11 w 60"/>
                <a:gd name="T3" fmla="*/ 68 h 68"/>
                <a:gd name="T4" fmla="*/ 20 w 60"/>
                <a:gd name="T5" fmla="*/ 58 h 68"/>
                <a:gd name="T6" fmla="*/ 25 w 60"/>
                <a:gd name="T7" fmla="*/ 48 h 68"/>
                <a:gd name="T8" fmla="*/ 52 w 60"/>
                <a:gd name="T9" fmla="*/ 38 h 68"/>
                <a:gd name="T10" fmla="*/ 57 w 60"/>
                <a:gd name="T11" fmla="*/ 31 h 68"/>
                <a:gd name="T12" fmla="*/ 58 w 60"/>
                <a:gd name="T13" fmla="*/ 19 h 68"/>
                <a:gd name="T14" fmla="*/ 50 w 60"/>
                <a:gd name="T15" fmla="*/ 16 h 68"/>
                <a:gd name="T16" fmla="*/ 37 w 60"/>
                <a:gd name="T17" fmla="*/ 7 h 68"/>
                <a:gd name="T18" fmla="*/ 19 w 60"/>
                <a:gd name="T19" fmla="*/ 14 h 68"/>
                <a:gd name="T20" fmla="*/ 24 w 60"/>
                <a:gd name="T21" fmla="*/ 0 h 68"/>
                <a:gd name="T22" fmla="*/ 21 w 60"/>
                <a:gd name="T23" fmla="*/ 1 h 68"/>
                <a:gd name="T24" fmla="*/ 0 w 60"/>
                <a:gd name="T25" fmla="*/ 57 h 68"/>
                <a:gd name="T26" fmla="*/ 7 w 60"/>
                <a:gd name="T27"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68">
                  <a:moveTo>
                    <a:pt x="7" y="57"/>
                  </a:moveTo>
                  <a:cubicBezTo>
                    <a:pt x="7" y="57"/>
                    <a:pt x="8" y="68"/>
                    <a:pt x="11" y="68"/>
                  </a:cubicBezTo>
                  <a:cubicBezTo>
                    <a:pt x="14" y="68"/>
                    <a:pt x="20" y="58"/>
                    <a:pt x="20" y="58"/>
                  </a:cubicBezTo>
                  <a:cubicBezTo>
                    <a:pt x="20" y="58"/>
                    <a:pt x="17" y="54"/>
                    <a:pt x="25" y="48"/>
                  </a:cubicBezTo>
                  <a:cubicBezTo>
                    <a:pt x="33" y="43"/>
                    <a:pt x="52" y="38"/>
                    <a:pt x="52" y="38"/>
                  </a:cubicBezTo>
                  <a:cubicBezTo>
                    <a:pt x="52" y="38"/>
                    <a:pt x="55" y="35"/>
                    <a:pt x="57" y="31"/>
                  </a:cubicBezTo>
                  <a:cubicBezTo>
                    <a:pt x="58" y="27"/>
                    <a:pt x="60" y="20"/>
                    <a:pt x="58" y="19"/>
                  </a:cubicBezTo>
                  <a:cubicBezTo>
                    <a:pt x="56" y="19"/>
                    <a:pt x="50" y="16"/>
                    <a:pt x="50" y="16"/>
                  </a:cubicBezTo>
                  <a:cubicBezTo>
                    <a:pt x="50" y="16"/>
                    <a:pt x="48" y="6"/>
                    <a:pt x="37" y="7"/>
                  </a:cubicBezTo>
                  <a:cubicBezTo>
                    <a:pt x="25" y="9"/>
                    <a:pt x="19" y="14"/>
                    <a:pt x="19" y="14"/>
                  </a:cubicBezTo>
                  <a:cubicBezTo>
                    <a:pt x="24" y="0"/>
                    <a:pt x="24" y="0"/>
                    <a:pt x="24" y="0"/>
                  </a:cubicBezTo>
                  <a:cubicBezTo>
                    <a:pt x="21" y="1"/>
                    <a:pt x="21" y="1"/>
                    <a:pt x="21" y="1"/>
                  </a:cubicBezTo>
                  <a:cubicBezTo>
                    <a:pt x="0" y="57"/>
                    <a:pt x="0" y="57"/>
                    <a:pt x="0" y="57"/>
                  </a:cubicBezTo>
                  <a:lnTo>
                    <a:pt x="7"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41" name="Freeform 138"/>
            <p:cNvSpPr>
              <a:spLocks/>
            </p:cNvSpPr>
            <p:nvPr/>
          </p:nvSpPr>
          <p:spPr bwMode="auto">
            <a:xfrm>
              <a:off x="3533775" y="1589088"/>
              <a:ext cx="390525" cy="276225"/>
            </a:xfrm>
            <a:custGeom>
              <a:avLst/>
              <a:gdLst>
                <a:gd name="T0" fmla="*/ 39 w 146"/>
                <a:gd name="T1" fmla="*/ 87 h 103"/>
                <a:gd name="T2" fmla="*/ 21 w 146"/>
                <a:gd name="T3" fmla="*/ 84 h 103"/>
                <a:gd name="T4" fmla="*/ 31 w 146"/>
                <a:gd name="T5" fmla="*/ 76 h 103"/>
                <a:gd name="T6" fmla="*/ 29 w 146"/>
                <a:gd name="T7" fmla="*/ 71 h 103"/>
                <a:gd name="T8" fmla="*/ 22 w 146"/>
                <a:gd name="T9" fmla="*/ 62 h 103"/>
                <a:gd name="T10" fmla="*/ 13 w 146"/>
                <a:gd name="T11" fmla="*/ 62 h 103"/>
                <a:gd name="T12" fmla="*/ 9 w 146"/>
                <a:gd name="T13" fmla="*/ 53 h 103"/>
                <a:gd name="T14" fmla="*/ 23 w 146"/>
                <a:gd name="T15" fmla="*/ 50 h 103"/>
                <a:gd name="T16" fmla="*/ 32 w 146"/>
                <a:gd name="T17" fmla="*/ 44 h 103"/>
                <a:gd name="T18" fmla="*/ 25 w 146"/>
                <a:gd name="T19" fmla="*/ 38 h 103"/>
                <a:gd name="T20" fmla="*/ 2 w 146"/>
                <a:gd name="T21" fmla="*/ 34 h 103"/>
                <a:gd name="T22" fmla="*/ 9 w 146"/>
                <a:gd name="T23" fmla="*/ 27 h 103"/>
                <a:gd name="T24" fmla="*/ 15 w 146"/>
                <a:gd name="T25" fmla="*/ 15 h 103"/>
                <a:gd name="T26" fmla="*/ 35 w 146"/>
                <a:gd name="T27" fmla="*/ 5 h 103"/>
                <a:gd name="T28" fmla="*/ 40 w 146"/>
                <a:gd name="T29" fmla="*/ 10 h 103"/>
                <a:gd name="T30" fmla="*/ 46 w 146"/>
                <a:gd name="T31" fmla="*/ 29 h 103"/>
                <a:gd name="T32" fmla="*/ 59 w 146"/>
                <a:gd name="T33" fmla="*/ 29 h 103"/>
                <a:gd name="T34" fmla="*/ 67 w 146"/>
                <a:gd name="T35" fmla="*/ 18 h 103"/>
                <a:gd name="T36" fmla="*/ 95 w 146"/>
                <a:gd name="T37" fmla="*/ 20 h 103"/>
                <a:gd name="T38" fmla="*/ 104 w 146"/>
                <a:gd name="T39" fmla="*/ 13 h 103"/>
                <a:gd name="T40" fmla="*/ 103 w 146"/>
                <a:gd name="T41" fmla="*/ 7 h 103"/>
                <a:gd name="T42" fmla="*/ 123 w 146"/>
                <a:gd name="T43" fmla="*/ 5 h 103"/>
                <a:gd name="T44" fmla="*/ 127 w 146"/>
                <a:gd name="T45" fmla="*/ 6 h 103"/>
                <a:gd name="T46" fmla="*/ 136 w 146"/>
                <a:gd name="T47" fmla="*/ 20 h 103"/>
                <a:gd name="T48" fmla="*/ 131 w 146"/>
                <a:gd name="T49" fmla="*/ 29 h 103"/>
                <a:gd name="T50" fmla="*/ 143 w 146"/>
                <a:gd name="T51" fmla="*/ 36 h 103"/>
                <a:gd name="T52" fmla="*/ 142 w 146"/>
                <a:gd name="T53" fmla="*/ 54 h 103"/>
                <a:gd name="T54" fmla="*/ 130 w 146"/>
                <a:gd name="T55" fmla="*/ 65 h 103"/>
                <a:gd name="T56" fmla="*/ 116 w 146"/>
                <a:gd name="T57" fmla="*/ 77 h 103"/>
                <a:gd name="T58" fmla="*/ 109 w 146"/>
                <a:gd name="T59" fmla="*/ 85 h 103"/>
                <a:gd name="T60" fmla="*/ 92 w 146"/>
                <a:gd name="T61" fmla="*/ 92 h 103"/>
                <a:gd name="T62" fmla="*/ 86 w 146"/>
                <a:gd name="T63" fmla="*/ 95 h 103"/>
                <a:gd name="T64" fmla="*/ 69 w 146"/>
                <a:gd name="T65" fmla="*/ 97 h 103"/>
                <a:gd name="T66" fmla="*/ 43 w 146"/>
                <a:gd name="T67" fmla="*/ 92 h 103"/>
                <a:gd name="T68" fmla="*/ 39 w 146"/>
                <a:gd name="T69" fmla="*/ 8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6" h="103">
                  <a:moveTo>
                    <a:pt x="39" y="87"/>
                  </a:moveTo>
                  <a:cubicBezTo>
                    <a:pt x="24" y="89"/>
                    <a:pt x="23" y="86"/>
                    <a:pt x="21" y="84"/>
                  </a:cubicBezTo>
                  <a:cubicBezTo>
                    <a:pt x="19" y="82"/>
                    <a:pt x="31" y="76"/>
                    <a:pt x="31" y="76"/>
                  </a:cubicBezTo>
                  <a:cubicBezTo>
                    <a:pt x="31" y="76"/>
                    <a:pt x="36" y="79"/>
                    <a:pt x="29" y="71"/>
                  </a:cubicBezTo>
                  <a:cubicBezTo>
                    <a:pt x="22" y="62"/>
                    <a:pt x="26" y="63"/>
                    <a:pt x="22" y="62"/>
                  </a:cubicBezTo>
                  <a:cubicBezTo>
                    <a:pt x="18" y="62"/>
                    <a:pt x="18" y="63"/>
                    <a:pt x="13" y="62"/>
                  </a:cubicBezTo>
                  <a:cubicBezTo>
                    <a:pt x="7" y="60"/>
                    <a:pt x="6" y="54"/>
                    <a:pt x="9" y="53"/>
                  </a:cubicBezTo>
                  <a:cubicBezTo>
                    <a:pt x="11" y="52"/>
                    <a:pt x="23" y="50"/>
                    <a:pt x="23" y="50"/>
                  </a:cubicBezTo>
                  <a:cubicBezTo>
                    <a:pt x="23" y="50"/>
                    <a:pt x="34" y="47"/>
                    <a:pt x="32" y="44"/>
                  </a:cubicBezTo>
                  <a:cubicBezTo>
                    <a:pt x="29" y="40"/>
                    <a:pt x="29" y="38"/>
                    <a:pt x="25" y="38"/>
                  </a:cubicBezTo>
                  <a:cubicBezTo>
                    <a:pt x="21" y="38"/>
                    <a:pt x="0" y="36"/>
                    <a:pt x="2" y="34"/>
                  </a:cubicBezTo>
                  <a:cubicBezTo>
                    <a:pt x="3" y="32"/>
                    <a:pt x="8" y="30"/>
                    <a:pt x="9" y="27"/>
                  </a:cubicBezTo>
                  <a:cubicBezTo>
                    <a:pt x="10" y="24"/>
                    <a:pt x="15" y="18"/>
                    <a:pt x="15" y="15"/>
                  </a:cubicBezTo>
                  <a:cubicBezTo>
                    <a:pt x="16" y="11"/>
                    <a:pt x="35" y="5"/>
                    <a:pt x="35" y="5"/>
                  </a:cubicBezTo>
                  <a:cubicBezTo>
                    <a:pt x="35" y="5"/>
                    <a:pt x="31" y="5"/>
                    <a:pt x="40" y="10"/>
                  </a:cubicBezTo>
                  <a:cubicBezTo>
                    <a:pt x="49" y="15"/>
                    <a:pt x="39" y="27"/>
                    <a:pt x="46" y="29"/>
                  </a:cubicBezTo>
                  <a:cubicBezTo>
                    <a:pt x="54" y="32"/>
                    <a:pt x="61" y="31"/>
                    <a:pt x="59" y="29"/>
                  </a:cubicBezTo>
                  <a:cubicBezTo>
                    <a:pt x="58" y="27"/>
                    <a:pt x="51" y="15"/>
                    <a:pt x="67" y="18"/>
                  </a:cubicBezTo>
                  <a:cubicBezTo>
                    <a:pt x="84" y="20"/>
                    <a:pt x="93" y="19"/>
                    <a:pt x="95" y="20"/>
                  </a:cubicBezTo>
                  <a:cubicBezTo>
                    <a:pt x="97" y="20"/>
                    <a:pt x="104" y="13"/>
                    <a:pt x="104" y="13"/>
                  </a:cubicBezTo>
                  <a:cubicBezTo>
                    <a:pt x="104" y="13"/>
                    <a:pt x="98" y="12"/>
                    <a:pt x="103" y="7"/>
                  </a:cubicBezTo>
                  <a:cubicBezTo>
                    <a:pt x="109" y="3"/>
                    <a:pt x="123" y="5"/>
                    <a:pt x="123" y="5"/>
                  </a:cubicBezTo>
                  <a:cubicBezTo>
                    <a:pt x="123" y="5"/>
                    <a:pt x="125" y="0"/>
                    <a:pt x="127" y="6"/>
                  </a:cubicBezTo>
                  <a:cubicBezTo>
                    <a:pt x="129" y="12"/>
                    <a:pt x="140" y="18"/>
                    <a:pt x="136" y="20"/>
                  </a:cubicBezTo>
                  <a:cubicBezTo>
                    <a:pt x="132" y="23"/>
                    <a:pt x="124" y="23"/>
                    <a:pt x="131" y="29"/>
                  </a:cubicBezTo>
                  <a:cubicBezTo>
                    <a:pt x="139" y="34"/>
                    <a:pt x="146" y="33"/>
                    <a:pt x="143" y="36"/>
                  </a:cubicBezTo>
                  <a:cubicBezTo>
                    <a:pt x="140" y="40"/>
                    <a:pt x="145" y="51"/>
                    <a:pt x="142" y="54"/>
                  </a:cubicBezTo>
                  <a:cubicBezTo>
                    <a:pt x="138" y="58"/>
                    <a:pt x="143" y="62"/>
                    <a:pt x="130" y="65"/>
                  </a:cubicBezTo>
                  <a:cubicBezTo>
                    <a:pt x="118" y="68"/>
                    <a:pt x="120" y="75"/>
                    <a:pt x="116" y="77"/>
                  </a:cubicBezTo>
                  <a:cubicBezTo>
                    <a:pt x="112" y="80"/>
                    <a:pt x="113" y="84"/>
                    <a:pt x="109" y="85"/>
                  </a:cubicBezTo>
                  <a:cubicBezTo>
                    <a:pt x="104" y="86"/>
                    <a:pt x="92" y="92"/>
                    <a:pt x="92" y="92"/>
                  </a:cubicBezTo>
                  <a:cubicBezTo>
                    <a:pt x="92" y="92"/>
                    <a:pt x="96" y="94"/>
                    <a:pt x="86" y="95"/>
                  </a:cubicBezTo>
                  <a:cubicBezTo>
                    <a:pt x="76" y="97"/>
                    <a:pt x="88" y="103"/>
                    <a:pt x="69" y="97"/>
                  </a:cubicBezTo>
                  <a:cubicBezTo>
                    <a:pt x="50" y="92"/>
                    <a:pt x="43" y="92"/>
                    <a:pt x="43" y="92"/>
                  </a:cubicBezTo>
                  <a:lnTo>
                    <a:pt x="39"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42" name="Freeform 139"/>
            <p:cNvSpPr>
              <a:spLocks/>
            </p:cNvSpPr>
            <p:nvPr/>
          </p:nvSpPr>
          <p:spPr bwMode="auto">
            <a:xfrm>
              <a:off x="4773612" y="2895601"/>
              <a:ext cx="1917700" cy="1933575"/>
            </a:xfrm>
            <a:custGeom>
              <a:avLst/>
              <a:gdLst>
                <a:gd name="T0" fmla="*/ 384 w 718"/>
                <a:gd name="T1" fmla="*/ 710 h 724"/>
                <a:gd name="T2" fmla="*/ 364 w 718"/>
                <a:gd name="T3" fmla="*/ 658 h 724"/>
                <a:gd name="T4" fmla="*/ 318 w 718"/>
                <a:gd name="T5" fmla="*/ 562 h 724"/>
                <a:gd name="T6" fmla="*/ 331 w 718"/>
                <a:gd name="T7" fmla="*/ 480 h 724"/>
                <a:gd name="T8" fmla="*/ 288 w 718"/>
                <a:gd name="T9" fmla="*/ 389 h 724"/>
                <a:gd name="T10" fmla="*/ 267 w 718"/>
                <a:gd name="T11" fmla="*/ 334 h 724"/>
                <a:gd name="T12" fmla="*/ 233 w 718"/>
                <a:gd name="T13" fmla="*/ 318 h 724"/>
                <a:gd name="T14" fmla="*/ 167 w 718"/>
                <a:gd name="T15" fmla="*/ 328 h 724"/>
                <a:gd name="T16" fmla="*/ 93 w 718"/>
                <a:gd name="T17" fmla="*/ 333 h 724"/>
                <a:gd name="T18" fmla="*/ 43 w 718"/>
                <a:gd name="T19" fmla="*/ 291 h 724"/>
                <a:gd name="T20" fmla="*/ 10 w 718"/>
                <a:gd name="T21" fmla="*/ 241 h 724"/>
                <a:gd name="T22" fmla="*/ 21 w 718"/>
                <a:gd name="T23" fmla="*/ 199 h 724"/>
                <a:gd name="T24" fmla="*/ 19 w 718"/>
                <a:gd name="T25" fmla="*/ 172 h 724"/>
                <a:gd name="T26" fmla="*/ 52 w 718"/>
                <a:gd name="T27" fmla="*/ 114 h 724"/>
                <a:gd name="T28" fmla="*/ 95 w 718"/>
                <a:gd name="T29" fmla="*/ 71 h 724"/>
                <a:gd name="T30" fmla="*/ 132 w 718"/>
                <a:gd name="T31" fmla="*/ 22 h 724"/>
                <a:gd name="T32" fmla="*/ 207 w 718"/>
                <a:gd name="T33" fmla="*/ 10 h 724"/>
                <a:gd name="T34" fmla="*/ 302 w 718"/>
                <a:gd name="T35" fmla="*/ 3 h 724"/>
                <a:gd name="T36" fmla="*/ 304 w 718"/>
                <a:gd name="T37" fmla="*/ 46 h 724"/>
                <a:gd name="T38" fmla="*/ 347 w 718"/>
                <a:gd name="T39" fmla="*/ 57 h 724"/>
                <a:gd name="T40" fmla="*/ 396 w 718"/>
                <a:gd name="T41" fmla="*/ 68 h 724"/>
                <a:gd name="T42" fmla="*/ 443 w 718"/>
                <a:gd name="T43" fmla="*/ 57 h 724"/>
                <a:gd name="T44" fmla="*/ 509 w 718"/>
                <a:gd name="T45" fmla="*/ 63 h 724"/>
                <a:gd name="T46" fmla="*/ 540 w 718"/>
                <a:gd name="T47" fmla="*/ 120 h 724"/>
                <a:gd name="T48" fmla="*/ 577 w 718"/>
                <a:gd name="T49" fmla="*/ 199 h 724"/>
                <a:gd name="T50" fmla="*/ 646 w 718"/>
                <a:gd name="T51" fmla="*/ 260 h 724"/>
                <a:gd name="T52" fmla="*/ 716 w 718"/>
                <a:gd name="T53" fmla="*/ 292 h 724"/>
                <a:gd name="T54" fmla="*/ 659 w 718"/>
                <a:gd name="T55" fmla="*/ 351 h 724"/>
                <a:gd name="T56" fmla="*/ 606 w 718"/>
                <a:gd name="T57" fmla="*/ 413 h 724"/>
                <a:gd name="T58" fmla="*/ 605 w 718"/>
                <a:gd name="T59" fmla="*/ 454 h 724"/>
                <a:gd name="T60" fmla="*/ 625 w 718"/>
                <a:gd name="T61" fmla="*/ 501 h 724"/>
                <a:gd name="T62" fmla="*/ 596 w 718"/>
                <a:gd name="T63" fmla="*/ 539 h 724"/>
                <a:gd name="T64" fmla="*/ 566 w 718"/>
                <a:gd name="T65" fmla="*/ 583 h 724"/>
                <a:gd name="T66" fmla="*/ 568 w 718"/>
                <a:gd name="T67" fmla="*/ 608 h 724"/>
                <a:gd name="T68" fmla="*/ 530 w 718"/>
                <a:gd name="T69" fmla="*/ 639 h 724"/>
                <a:gd name="T70" fmla="*/ 519 w 718"/>
                <a:gd name="T71" fmla="*/ 680 h 724"/>
                <a:gd name="T72" fmla="*/ 470 w 718"/>
                <a:gd name="T73" fmla="*/ 713 h 724"/>
                <a:gd name="T74" fmla="*/ 401 w 718"/>
                <a:gd name="T75" fmla="*/ 724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18" h="724">
                  <a:moveTo>
                    <a:pt x="401" y="724"/>
                  </a:moveTo>
                  <a:cubicBezTo>
                    <a:pt x="396" y="721"/>
                    <a:pt x="388" y="712"/>
                    <a:pt x="384" y="710"/>
                  </a:cubicBezTo>
                  <a:cubicBezTo>
                    <a:pt x="380" y="708"/>
                    <a:pt x="378" y="689"/>
                    <a:pt x="378" y="683"/>
                  </a:cubicBezTo>
                  <a:cubicBezTo>
                    <a:pt x="378" y="677"/>
                    <a:pt x="371" y="664"/>
                    <a:pt x="364" y="658"/>
                  </a:cubicBezTo>
                  <a:cubicBezTo>
                    <a:pt x="358" y="651"/>
                    <a:pt x="351" y="635"/>
                    <a:pt x="346" y="618"/>
                  </a:cubicBezTo>
                  <a:cubicBezTo>
                    <a:pt x="340" y="602"/>
                    <a:pt x="329" y="571"/>
                    <a:pt x="318" y="562"/>
                  </a:cubicBezTo>
                  <a:cubicBezTo>
                    <a:pt x="307" y="554"/>
                    <a:pt x="312" y="536"/>
                    <a:pt x="312" y="520"/>
                  </a:cubicBezTo>
                  <a:cubicBezTo>
                    <a:pt x="312" y="503"/>
                    <a:pt x="339" y="494"/>
                    <a:pt x="331" y="480"/>
                  </a:cubicBezTo>
                  <a:cubicBezTo>
                    <a:pt x="323" y="467"/>
                    <a:pt x="330" y="444"/>
                    <a:pt x="321" y="435"/>
                  </a:cubicBezTo>
                  <a:cubicBezTo>
                    <a:pt x="312" y="426"/>
                    <a:pt x="289" y="399"/>
                    <a:pt x="288" y="389"/>
                  </a:cubicBezTo>
                  <a:cubicBezTo>
                    <a:pt x="286" y="380"/>
                    <a:pt x="274" y="357"/>
                    <a:pt x="280" y="348"/>
                  </a:cubicBezTo>
                  <a:cubicBezTo>
                    <a:pt x="286" y="339"/>
                    <a:pt x="270" y="334"/>
                    <a:pt x="267" y="334"/>
                  </a:cubicBezTo>
                  <a:cubicBezTo>
                    <a:pt x="265" y="334"/>
                    <a:pt x="251" y="332"/>
                    <a:pt x="248" y="332"/>
                  </a:cubicBezTo>
                  <a:cubicBezTo>
                    <a:pt x="246" y="332"/>
                    <a:pt x="245" y="321"/>
                    <a:pt x="233" y="318"/>
                  </a:cubicBezTo>
                  <a:cubicBezTo>
                    <a:pt x="221" y="316"/>
                    <a:pt x="205" y="313"/>
                    <a:pt x="194" y="318"/>
                  </a:cubicBezTo>
                  <a:cubicBezTo>
                    <a:pt x="182" y="322"/>
                    <a:pt x="189" y="328"/>
                    <a:pt x="167" y="328"/>
                  </a:cubicBezTo>
                  <a:cubicBezTo>
                    <a:pt x="146" y="328"/>
                    <a:pt x="126" y="322"/>
                    <a:pt x="115" y="330"/>
                  </a:cubicBezTo>
                  <a:cubicBezTo>
                    <a:pt x="105" y="337"/>
                    <a:pt x="103" y="342"/>
                    <a:pt x="93" y="333"/>
                  </a:cubicBezTo>
                  <a:cubicBezTo>
                    <a:pt x="84" y="324"/>
                    <a:pt x="72" y="319"/>
                    <a:pt x="57" y="309"/>
                  </a:cubicBezTo>
                  <a:cubicBezTo>
                    <a:pt x="43" y="299"/>
                    <a:pt x="46" y="301"/>
                    <a:pt x="43" y="291"/>
                  </a:cubicBezTo>
                  <a:cubicBezTo>
                    <a:pt x="41" y="282"/>
                    <a:pt x="57" y="288"/>
                    <a:pt x="28" y="269"/>
                  </a:cubicBezTo>
                  <a:cubicBezTo>
                    <a:pt x="0" y="250"/>
                    <a:pt x="6" y="248"/>
                    <a:pt x="10" y="241"/>
                  </a:cubicBezTo>
                  <a:cubicBezTo>
                    <a:pt x="14" y="233"/>
                    <a:pt x="11" y="221"/>
                    <a:pt x="19" y="214"/>
                  </a:cubicBezTo>
                  <a:cubicBezTo>
                    <a:pt x="27" y="208"/>
                    <a:pt x="29" y="200"/>
                    <a:pt x="21" y="199"/>
                  </a:cubicBezTo>
                  <a:cubicBezTo>
                    <a:pt x="14" y="197"/>
                    <a:pt x="17" y="183"/>
                    <a:pt x="20" y="181"/>
                  </a:cubicBezTo>
                  <a:cubicBezTo>
                    <a:pt x="22" y="180"/>
                    <a:pt x="27" y="179"/>
                    <a:pt x="19" y="172"/>
                  </a:cubicBezTo>
                  <a:cubicBezTo>
                    <a:pt x="12" y="166"/>
                    <a:pt x="13" y="158"/>
                    <a:pt x="21" y="152"/>
                  </a:cubicBezTo>
                  <a:cubicBezTo>
                    <a:pt x="29" y="146"/>
                    <a:pt x="48" y="121"/>
                    <a:pt x="52" y="114"/>
                  </a:cubicBezTo>
                  <a:cubicBezTo>
                    <a:pt x="55" y="108"/>
                    <a:pt x="68" y="102"/>
                    <a:pt x="75" y="97"/>
                  </a:cubicBezTo>
                  <a:cubicBezTo>
                    <a:pt x="82" y="92"/>
                    <a:pt x="94" y="87"/>
                    <a:pt x="95" y="71"/>
                  </a:cubicBezTo>
                  <a:cubicBezTo>
                    <a:pt x="95" y="56"/>
                    <a:pt x="100" y="51"/>
                    <a:pt x="107" y="44"/>
                  </a:cubicBezTo>
                  <a:cubicBezTo>
                    <a:pt x="115" y="38"/>
                    <a:pt x="133" y="34"/>
                    <a:pt x="132" y="22"/>
                  </a:cubicBezTo>
                  <a:cubicBezTo>
                    <a:pt x="131" y="10"/>
                    <a:pt x="144" y="20"/>
                    <a:pt x="161" y="20"/>
                  </a:cubicBezTo>
                  <a:cubicBezTo>
                    <a:pt x="178" y="20"/>
                    <a:pt x="197" y="17"/>
                    <a:pt x="207" y="10"/>
                  </a:cubicBezTo>
                  <a:cubicBezTo>
                    <a:pt x="217" y="4"/>
                    <a:pt x="256" y="5"/>
                    <a:pt x="265" y="3"/>
                  </a:cubicBezTo>
                  <a:cubicBezTo>
                    <a:pt x="273" y="1"/>
                    <a:pt x="304" y="0"/>
                    <a:pt x="302" y="3"/>
                  </a:cubicBezTo>
                  <a:cubicBezTo>
                    <a:pt x="301" y="6"/>
                    <a:pt x="302" y="6"/>
                    <a:pt x="302" y="18"/>
                  </a:cubicBezTo>
                  <a:cubicBezTo>
                    <a:pt x="302" y="30"/>
                    <a:pt x="297" y="45"/>
                    <a:pt x="304" y="46"/>
                  </a:cubicBezTo>
                  <a:cubicBezTo>
                    <a:pt x="310" y="47"/>
                    <a:pt x="311" y="42"/>
                    <a:pt x="328" y="47"/>
                  </a:cubicBezTo>
                  <a:cubicBezTo>
                    <a:pt x="346" y="52"/>
                    <a:pt x="338" y="52"/>
                    <a:pt x="347" y="57"/>
                  </a:cubicBezTo>
                  <a:cubicBezTo>
                    <a:pt x="355" y="62"/>
                    <a:pt x="368" y="72"/>
                    <a:pt x="374" y="71"/>
                  </a:cubicBezTo>
                  <a:cubicBezTo>
                    <a:pt x="380" y="70"/>
                    <a:pt x="397" y="76"/>
                    <a:pt x="396" y="68"/>
                  </a:cubicBezTo>
                  <a:cubicBezTo>
                    <a:pt x="396" y="60"/>
                    <a:pt x="395" y="51"/>
                    <a:pt x="405" y="50"/>
                  </a:cubicBezTo>
                  <a:cubicBezTo>
                    <a:pt x="415" y="49"/>
                    <a:pt x="425" y="47"/>
                    <a:pt x="443" y="57"/>
                  </a:cubicBezTo>
                  <a:cubicBezTo>
                    <a:pt x="462" y="67"/>
                    <a:pt x="478" y="71"/>
                    <a:pt x="487" y="70"/>
                  </a:cubicBezTo>
                  <a:cubicBezTo>
                    <a:pt x="496" y="69"/>
                    <a:pt x="502" y="65"/>
                    <a:pt x="509" y="63"/>
                  </a:cubicBezTo>
                  <a:cubicBezTo>
                    <a:pt x="517" y="61"/>
                    <a:pt x="507" y="65"/>
                    <a:pt x="524" y="87"/>
                  </a:cubicBezTo>
                  <a:cubicBezTo>
                    <a:pt x="541" y="108"/>
                    <a:pt x="528" y="100"/>
                    <a:pt x="540" y="120"/>
                  </a:cubicBezTo>
                  <a:cubicBezTo>
                    <a:pt x="552" y="140"/>
                    <a:pt x="560" y="150"/>
                    <a:pt x="563" y="163"/>
                  </a:cubicBezTo>
                  <a:cubicBezTo>
                    <a:pt x="566" y="175"/>
                    <a:pt x="563" y="188"/>
                    <a:pt x="577" y="199"/>
                  </a:cubicBezTo>
                  <a:cubicBezTo>
                    <a:pt x="592" y="210"/>
                    <a:pt x="597" y="226"/>
                    <a:pt x="615" y="235"/>
                  </a:cubicBezTo>
                  <a:cubicBezTo>
                    <a:pt x="633" y="244"/>
                    <a:pt x="603" y="255"/>
                    <a:pt x="646" y="260"/>
                  </a:cubicBezTo>
                  <a:cubicBezTo>
                    <a:pt x="689" y="266"/>
                    <a:pt x="718" y="259"/>
                    <a:pt x="718" y="259"/>
                  </a:cubicBezTo>
                  <a:cubicBezTo>
                    <a:pt x="716" y="292"/>
                    <a:pt x="716" y="292"/>
                    <a:pt x="716" y="292"/>
                  </a:cubicBezTo>
                  <a:cubicBezTo>
                    <a:pt x="716" y="292"/>
                    <a:pt x="704" y="312"/>
                    <a:pt x="694" y="322"/>
                  </a:cubicBezTo>
                  <a:cubicBezTo>
                    <a:pt x="684" y="332"/>
                    <a:pt x="673" y="341"/>
                    <a:pt x="659" y="351"/>
                  </a:cubicBezTo>
                  <a:cubicBezTo>
                    <a:pt x="645" y="361"/>
                    <a:pt x="634" y="372"/>
                    <a:pt x="628" y="385"/>
                  </a:cubicBezTo>
                  <a:cubicBezTo>
                    <a:pt x="622" y="398"/>
                    <a:pt x="608" y="406"/>
                    <a:pt x="606" y="413"/>
                  </a:cubicBezTo>
                  <a:cubicBezTo>
                    <a:pt x="604" y="420"/>
                    <a:pt x="596" y="422"/>
                    <a:pt x="596" y="430"/>
                  </a:cubicBezTo>
                  <a:cubicBezTo>
                    <a:pt x="597" y="438"/>
                    <a:pt x="601" y="451"/>
                    <a:pt x="605" y="454"/>
                  </a:cubicBezTo>
                  <a:cubicBezTo>
                    <a:pt x="610" y="457"/>
                    <a:pt x="628" y="474"/>
                    <a:pt x="622" y="474"/>
                  </a:cubicBezTo>
                  <a:cubicBezTo>
                    <a:pt x="617" y="474"/>
                    <a:pt x="625" y="501"/>
                    <a:pt x="625" y="501"/>
                  </a:cubicBezTo>
                  <a:cubicBezTo>
                    <a:pt x="625" y="501"/>
                    <a:pt x="633" y="525"/>
                    <a:pt x="625" y="527"/>
                  </a:cubicBezTo>
                  <a:cubicBezTo>
                    <a:pt x="617" y="529"/>
                    <a:pt x="607" y="537"/>
                    <a:pt x="596" y="539"/>
                  </a:cubicBezTo>
                  <a:cubicBezTo>
                    <a:pt x="585" y="541"/>
                    <a:pt x="565" y="555"/>
                    <a:pt x="565" y="561"/>
                  </a:cubicBezTo>
                  <a:cubicBezTo>
                    <a:pt x="565" y="568"/>
                    <a:pt x="566" y="583"/>
                    <a:pt x="566" y="583"/>
                  </a:cubicBezTo>
                  <a:cubicBezTo>
                    <a:pt x="566" y="583"/>
                    <a:pt x="569" y="580"/>
                    <a:pt x="569" y="587"/>
                  </a:cubicBezTo>
                  <a:cubicBezTo>
                    <a:pt x="569" y="593"/>
                    <a:pt x="571" y="602"/>
                    <a:pt x="568" y="608"/>
                  </a:cubicBezTo>
                  <a:cubicBezTo>
                    <a:pt x="565" y="614"/>
                    <a:pt x="558" y="621"/>
                    <a:pt x="550" y="623"/>
                  </a:cubicBezTo>
                  <a:cubicBezTo>
                    <a:pt x="543" y="625"/>
                    <a:pt x="528" y="635"/>
                    <a:pt x="530" y="639"/>
                  </a:cubicBezTo>
                  <a:cubicBezTo>
                    <a:pt x="533" y="643"/>
                    <a:pt x="551" y="644"/>
                    <a:pt x="541" y="650"/>
                  </a:cubicBezTo>
                  <a:cubicBezTo>
                    <a:pt x="531" y="656"/>
                    <a:pt x="523" y="671"/>
                    <a:pt x="519" y="680"/>
                  </a:cubicBezTo>
                  <a:cubicBezTo>
                    <a:pt x="514" y="689"/>
                    <a:pt x="517" y="686"/>
                    <a:pt x="500" y="698"/>
                  </a:cubicBezTo>
                  <a:cubicBezTo>
                    <a:pt x="483" y="710"/>
                    <a:pt x="497" y="711"/>
                    <a:pt x="470" y="713"/>
                  </a:cubicBezTo>
                  <a:cubicBezTo>
                    <a:pt x="442" y="716"/>
                    <a:pt x="423" y="720"/>
                    <a:pt x="419" y="721"/>
                  </a:cubicBezTo>
                  <a:cubicBezTo>
                    <a:pt x="415" y="723"/>
                    <a:pt x="401" y="724"/>
                    <a:pt x="401" y="7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43" name="Freeform 140"/>
            <p:cNvSpPr>
              <a:spLocks/>
            </p:cNvSpPr>
            <p:nvPr/>
          </p:nvSpPr>
          <p:spPr bwMode="auto">
            <a:xfrm>
              <a:off x="6515100" y="4186238"/>
              <a:ext cx="212725" cy="382588"/>
            </a:xfrm>
            <a:custGeom>
              <a:avLst/>
              <a:gdLst>
                <a:gd name="T0" fmla="*/ 63 w 80"/>
                <a:gd name="T1" fmla="*/ 2 h 143"/>
                <a:gd name="T2" fmla="*/ 62 w 80"/>
                <a:gd name="T3" fmla="*/ 13 h 143"/>
                <a:gd name="T4" fmla="*/ 52 w 80"/>
                <a:gd name="T5" fmla="*/ 22 h 143"/>
                <a:gd name="T6" fmla="*/ 35 w 80"/>
                <a:gd name="T7" fmla="*/ 38 h 143"/>
                <a:gd name="T8" fmla="*/ 13 w 80"/>
                <a:gd name="T9" fmla="*/ 55 h 143"/>
                <a:gd name="T10" fmla="*/ 9 w 80"/>
                <a:gd name="T11" fmla="*/ 75 h 143"/>
                <a:gd name="T12" fmla="*/ 9 w 80"/>
                <a:gd name="T13" fmla="*/ 97 h 143"/>
                <a:gd name="T14" fmla="*/ 12 w 80"/>
                <a:gd name="T15" fmla="*/ 119 h 143"/>
                <a:gd name="T16" fmla="*/ 25 w 80"/>
                <a:gd name="T17" fmla="*/ 143 h 143"/>
                <a:gd name="T18" fmla="*/ 56 w 80"/>
                <a:gd name="T19" fmla="*/ 118 h 143"/>
                <a:gd name="T20" fmla="*/ 64 w 80"/>
                <a:gd name="T21" fmla="*/ 63 h 143"/>
                <a:gd name="T22" fmla="*/ 78 w 80"/>
                <a:gd name="T23" fmla="*/ 35 h 143"/>
                <a:gd name="T24" fmla="*/ 63 w 80"/>
                <a:gd name="T25" fmla="*/ 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43">
                  <a:moveTo>
                    <a:pt x="63" y="2"/>
                  </a:moveTo>
                  <a:cubicBezTo>
                    <a:pt x="64" y="0"/>
                    <a:pt x="64" y="11"/>
                    <a:pt x="62" y="13"/>
                  </a:cubicBezTo>
                  <a:cubicBezTo>
                    <a:pt x="59" y="16"/>
                    <a:pt x="58" y="17"/>
                    <a:pt x="52" y="22"/>
                  </a:cubicBezTo>
                  <a:cubicBezTo>
                    <a:pt x="46" y="27"/>
                    <a:pt x="49" y="34"/>
                    <a:pt x="35" y="38"/>
                  </a:cubicBezTo>
                  <a:cubicBezTo>
                    <a:pt x="21" y="42"/>
                    <a:pt x="17" y="47"/>
                    <a:pt x="13" y="55"/>
                  </a:cubicBezTo>
                  <a:cubicBezTo>
                    <a:pt x="10" y="63"/>
                    <a:pt x="9" y="65"/>
                    <a:pt x="9" y="75"/>
                  </a:cubicBezTo>
                  <a:cubicBezTo>
                    <a:pt x="10" y="84"/>
                    <a:pt x="18" y="85"/>
                    <a:pt x="9" y="97"/>
                  </a:cubicBezTo>
                  <a:cubicBezTo>
                    <a:pt x="0" y="109"/>
                    <a:pt x="11" y="114"/>
                    <a:pt x="12" y="119"/>
                  </a:cubicBezTo>
                  <a:cubicBezTo>
                    <a:pt x="13" y="125"/>
                    <a:pt x="13" y="142"/>
                    <a:pt x="25" y="143"/>
                  </a:cubicBezTo>
                  <a:cubicBezTo>
                    <a:pt x="37" y="143"/>
                    <a:pt x="56" y="131"/>
                    <a:pt x="56" y="118"/>
                  </a:cubicBezTo>
                  <a:cubicBezTo>
                    <a:pt x="56" y="105"/>
                    <a:pt x="60" y="74"/>
                    <a:pt x="64" y="63"/>
                  </a:cubicBezTo>
                  <a:cubicBezTo>
                    <a:pt x="69" y="52"/>
                    <a:pt x="80" y="49"/>
                    <a:pt x="78" y="35"/>
                  </a:cubicBezTo>
                  <a:cubicBezTo>
                    <a:pt x="76" y="21"/>
                    <a:pt x="63" y="4"/>
                    <a:pt x="6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44" name="Freeform 141"/>
            <p:cNvSpPr>
              <a:spLocks/>
            </p:cNvSpPr>
            <p:nvPr/>
          </p:nvSpPr>
          <p:spPr bwMode="auto">
            <a:xfrm>
              <a:off x="5048250" y="1098551"/>
              <a:ext cx="4883150" cy="2771775"/>
            </a:xfrm>
            <a:custGeom>
              <a:avLst/>
              <a:gdLst>
                <a:gd name="T0" fmla="*/ 430 w 1828"/>
                <a:gd name="T1" fmla="*/ 679 h 1038"/>
                <a:gd name="T2" fmla="*/ 320 w 1828"/>
                <a:gd name="T3" fmla="*/ 638 h 1038"/>
                <a:gd name="T4" fmla="*/ 221 w 1828"/>
                <a:gd name="T5" fmla="*/ 574 h 1038"/>
                <a:gd name="T6" fmla="*/ 240 w 1828"/>
                <a:gd name="T7" fmla="*/ 677 h 1038"/>
                <a:gd name="T8" fmla="*/ 169 w 1828"/>
                <a:gd name="T9" fmla="*/ 589 h 1038"/>
                <a:gd name="T10" fmla="*/ 44 w 1828"/>
                <a:gd name="T11" fmla="*/ 683 h 1038"/>
                <a:gd name="T12" fmla="*/ 74 w 1828"/>
                <a:gd name="T13" fmla="*/ 548 h 1038"/>
                <a:gd name="T14" fmla="*/ 108 w 1828"/>
                <a:gd name="T15" fmla="*/ 497 h 1038"/>
                <a:gd name="T16" fmla="*/ 181 w 1828"/>
                <a:gd name="T17" fmla="*/ 386 h 1038"/>
                <a:gd name="T18" fmla="*/ 197 w 1828"/>
                <a:gd name="T19" fmla="*/ 437 h 1038"/>
                <a:gd name="T20" fmla="*/ 319 w 1828"/>
                <a:gd name="T21" fmla="*/ 385 h 1038"/>
                <a:gd name="T22" fmla="*/ 365 w 1828"/>
                <a:gd name="T23" fmla="*/ 342 h 1038"/>
                <a:gd name="T24" fmla="*/ 298 w 1828"/>
                <a:gd name="T25" fmla="*/ 288 h 1038"/>
                <a:gd name="T26" fmla="*/ 269 w 1828"/>
                <a:gd name="T27" fmla="*/ 321 h 1038"/>
                <a:gd name="T28" fmla="*/ 191 w 1828"/>
                <a:gd name="T29" fmla="*/ 357 h 1038"/>
                <a:gd name="T30" fmla="*/ 147 w 1828"/>
                <a:gd name="T31" fmla="*/ 330 h 1038"/>
                <a:gd name="T32" fmla="*/ 240 w 1828"/>
                <a:gd name="T33" fmla="*/ 182 h 1038"/>
                <a:gd name="T34" fmla="*/ 300 w 1828"/>
                <a:gd name="T35" fmla="*/ 137 h 1038"/>
                <a:gd name="T36" fmla="*/ 466 w 1828"/>
                <a:gd name="T37" fmla="*/ 199 h 1038"/>
                <a:gd name="T38" fmla="*/ 414 w 1828"/>
                <a:gd name="T39" fmla="*/ 229 h 1038"/>
                <a:gd name="T40" fmla="*/ 462 w 1828"/>
                <a:gd name="T41" fmla="*/ 229 h 1038"/>
                <a:gd name="T42" fmla="*/ 517 w 1828"/>
                <a:gd name="T43" fmla="*/ 193 h 1038"/>
                <a:gd name="T44" fmla="*/ 622 w 1828"/>
                <a:gd name="T45" fmla="*/ 165 h 1038"/>
                <a:gd name="T46" fmla="*/ 714 w 1828"/>
                <a:gd name="T47" fmla="*/ 163 h 1038"/>
                <a:gd name="T48" fmla="*/ 736 w 1828"/>
                <a:gd name="T49" fmla="*/ 94 h 1038"/>
                <a:gd name="T50" fmla="*/ 755 w 1828"/>
                <a:gd name="T51" fmla="*/ 184 h 1038"/>
                <a:gd name="T52" fmla="*/ 763 w 1828"/>
                <a:gd name="T53" fmla="*/ 137 h 1038"/>
                <a:gd name="T54" fmla="*/ 781 w 1828"/>
                <a:gd name="T55" fmla="*/ 123 h 1038"/>
                <a:gd name="T56" fmla="*/ 830 w 1828"/>
                <a:gd name="T57" fmla="*/ 105 h 1038"/>
                <a:gd name="T58" fmla="*/ 935 w 1828"/>
                <a:gd name="T59" fmla="*/ 30 h 1038"/>
                <a:gd name="T60" fmla="*/ 1062 w 1828"/>
                <a:gd name="T61" fmla="*/ 20 h 1038"/>
                <a:gd name="T62" fmla="*/ 1098 w 1828"/>
                <a:gd name="T63" fmla="*/ 77 h 1038"/>
                <a:gd name="T64" fmla="*/ 1243 w 1828"/>
                <a:gd name="T65" fmla="*/ 88 h 1038"/>
                <a:gd name="T66" fmla="*/ 1344 w 1828"/>
                <a:gd name="T67" fmla="*/ 115 h 1038"/>
                <a:gd name="T68" fmla="*/ 1466 w 1828"/>
                <a:gd name="T69" fmla="*/ 128 h 1038"/>
                <a:gd name="T70" fmla="*/ 1636 w 1828"/>
                <a:gd name="T71" fmla="*/ 158 h 1038"/>
                <a:gd name="T72" fmla="*/ 1812 w 1828"/>
                <a:gd name="T73" fmla="*/ 229 h 1038"/>
                <a:gd name="T74" fmla="*/ 1741 w 1828"/>
                <a:gd name="T75" fmla="*/ 215 h 1038"/>
                <a:gd name="T76" fmla="*/ 1753 w 1828"/>
                <a:gd name="T77" fmla="*/ 285 h 1038"/>
                <a:gd name="T78" fmla="*/ 1622 w 1828"/>
                <a:gd name="T79" fmla="*/ 344 h 1038"/>
                <a:gd name="T80" fmla="*/ 1628 w 1828"/>
                <a:gd name="T81" fmla="*/ 427 h 1038"/>
                <a:gd name="T82" fmla="*/ 1566 w 1828"/>
                <a:gd name="T83" fmla="*/ 392 h 1038"/>
                <a:gd name="T84" fmla="*/ 1604 w 1828"/>
                <a:gd name="T85" fmla="*/ 303 h 1038"/>
                <a:gd name="T86" fmla="*/ 1546 w 1828"/>
                <a:gd name="T87" fmla="*/ 344 h 1038"/>
                <a:gd name="T88" fmla="*/ 1424 w 1828"/>
                <a:gd name="T89" fmla="*/ 367 h 1038"/>
                <a:gd name="T90" fmla="*/ 1448 w 1828"/>
                <a:gd name="T91" fmla="*/ 480 h 1038"/>
                <a:gd name="T92" fmla="*/ 1371 w 1828"/>
                <a:gd name="T93" fmla="*/ 624 h 1038"/>
                <a:gd name="T94" fmla="*/ 1334 w 1828"/>
                <a:gd name="T95" fmla="*/ 660 h 1038"/>
                <a:gd name="T96" fmla="*/ 1300 w 1828"/>
                <a:gd name="T97" fmla="*/ 661 h 1038"/>
                <a:gd name="T98" fmla="*/ 1280 w 1828"/>
                <a:gd name="T99" fmla="*/ 830 h 1038"/>
                <a:gd name="T100" fmla="*/ 1192 w 1828"/>
                <a:gd name="T101" fmla="*/ 965 h 1038"/>
                <a:gd name="T102" fmla="*/ 1177 w 1828"/>
                <a:gd name="T103" fmla="*/ 1027 h 1038"/>
                <a:gd name="T104" fmla="*/ 1044 w 1828"/>
                <a:gd name="T105" fmla="*/ 849 h 1038"/>
                <a:gd name="T106" fmla="*/ 902 w 1828"/>
                <a:gd name="T107" fmla="*/ 969 h 1038"/>
                <a:gd name="T108" fmla="*/ 782 w 1828"/>
                <a:gd name="T109" fmla="*/ 820 h 1038"/>
                <a:gd name="T110" fmla="*/ 608 w 1828"/>
                <a:gd name="T111" fmla="*/ 774 h 1038"/>
                <a:gd name="T112" fmla="*/ 661 w 1828"/>
                <a:gd name="T113" fmla="*/ 797 h 1038"/>
                <a:gd name="T114" fmla="*/ 633 w 1828"/>
                <a:gd name="T115" fmla="*/ 887 h 1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28" h="1038">
                  <a:moveTo>
                    <a:pt x="541" y="926"/>
                  </a:moveTo>
                  <a:cubicBezTo>
                    <a:pt x="521" y="908"/>
                    <a:pt x="526" y="906"/>
                    <a:pt x="517" y="886"/>
                  </a:cubicBezTo>
                  <a:cubicBezTo>
                    <a:pt x="509" y="866"/>
                    <a:pt x="505" y="870"/>
                    <a:pt x="499" y="853"/>
                  </a:cubicBezTo>
                  <a:cubicBezTo>
                    <a:pt x="493" y="837"/>
                    <a:pt x="481" y="821"/>
                    <a:pt x="472" y="810"/>
                  </a:cubicBezTo>
                  <a:cubicBezTo>
                    <a:pt x="462" y="799"/>
                    <a:pt x="452" y="786"/>
                    <a:pt x="452" y="786"/>
                  </a:cubicBezTo>
                  <a:cubicBezTo>
                    <a:pt x="433" y="766"/>
                    <a:pt x="433" y="766"/>
                    <a:pt x="433" y="766"/>
                  </a:cubicBezTo>
                  <a:cubicBezTo>
                    <a:pt x="433" y="766"/>
                    <a:pt x="423" y="765"/>
                    <a:pt x="423" y="755"/>
                  </a:cubicBezTo>
                  <a:cubicBezTo>
                    <a:pt x="423" y="745"/>
                    <a:pt x="426" y="730"/>
                    <a:pt x="426" y="730"/>
                  </a:cubicBezTo>
                  <a:cubicBezTo>
                    <a:pt x="426" y="730"/>
                    <a:pt x="440" y="714"/>
                    <a:pt x="446" y="708"/>
                  </a:cubicBezTo>
                  <a:cubicBezTo>
                    <a:pt x="452" y="702"/>
                    <a:pt x="456" y="693"/>
                    <a:pt x="451" y="688"/>
                  </a:cubicBezTo>
                  <a:cubicBezTo>
                    <a:pt x="446" y="683"/>
                    <a:pt x="442" y="679"/>
                    <a:pt x="442" y="679"/>
                  </a:cubicBezTo>
                  <a:cubicBezTo>
                    <a:pt x="442" y="679"/>
                    <a:pt x="435" y="679"/>
                    <a:pt x="430" y="679"/>
                  </a:cubicBezTo>
                  <a:cubicBezTo>
                    <a:pt x="425" y="679"/>
                    <a:pt x="404" y="680"/>
                    <a:pt x="404" y="680"/>
                  </a:cubicBezTo>
                  <a:cubicBezTo>
                    <a:pt x="404" y="680"/>
                    <a:pt x="395" y="672"/>
                    <a:pt x="392" y="672"/>
                  </a:cubicBezTo>
                  <a:cubicBezTo>
                    <a:pt x="388" y="672"/>
                    <a:pt x="387" y="677"/>
                    <a:pt x="382" y="677"/>
                  </a:cubicBezTo>
                  <a:cubicBezTo>
                    <a:pt x="377" y="677"/>
                    <a:pt x="378" y="676"/>
                    <a:pt x="372" y="676"/>
                  </a:cubicBezTo>
                  <a:cubicBezTo>
                    <a:pt x="366" y="676"/>
                    <a:pt x="366" y="678"/>
                    <a:pt x="362" y="675"/>
                  </a:cubicBezTo>
                  <a:cubicBezTo>
                    <a:pt x="359" y="672"/>
                    <a:pt x="349" y="662"/>
                    <a:pt x="349" y="662"/>
                  </a:cubicBezTo>
                  <a:cubicBezTo>
                    <a:pt x="350" y="651"/>
                    <a:pt x="350" y="651"/>
                    <a:pt x="350" y="651"/>
                  </a:cubicBezTo>
                  <a:cubicBezTo>
                    <a:pt x="350" y="651"/>
                    <a:pt x="348" y="644"/>
                    <a:pt x="351" y="641"/>
                  </a:cubicBezTo>
                  <a:cubicBezTo>
                    <a:pt x="353" y="638"/>
                    <a:pt x="354" y="634"/>
                    <a:pt x="354" y="634"/>
                  </a:cubicBezTo>
                  <a:cubicBezTo>
                    <a:pt x="350" y="629"/>
                    <a:pt x="349" y="625"/>
                    <a:pt x="344" y="628"/>
                  </a:cubicBezTo>
                  <a:cubicBezTo>
                    <a:pt x="339" y="631"/>
                    <a:pt x="339" y="632"/>
                    <a:pt x="334" y="632"/>
                  </a:cubicBezTo>
                  <a:cubicBezTo>
                    <a:pt x="330" y="632"/>
                    <a:pt x="316" y="632"/>
                    <a:pt x="320" y="638"/>
                  </a:cubicBezTo>
                  <a:cubicBezTo>
                    <a:pt x="324" y="644"/>
                    <a:pt x="329" y="651"/>
                    <a:pt x="329" y="651"/>
                  </a:cubicBezTo>
                  <a:cubicBezTo>
                    <a:pt x="329" y="651"/>
                    <a:pt x="341" y="658"/>
                    <a:pt x="332" y="665"/>
                  </a:cubicBezTo>
                  <a:cubicBezTo>
                    <a:pt x="323" y="671"/>
                    <a:pt x="326" y="669"/>
                    <a:pt x="323" y="675"/>
                  </a:cubicBezTo>
                  <a:cubicBezTo>
                    <a:pt x="321" y="682"/>
                    <a:pt x="311" y="677"/>
                    <a:pt x="307" y="675"/>
                  </a:cubicBezTo>
                  <a:cubicBezTo>
                    <a:pt x="304" y="674"/>
                    <a:pt x="302" y="665"/>
                    <a:pt x="301" y="661"/>
                  </a:cubicBezTo>
                  <a:cubicBezTo>
                    <a:pt x="300" y="658"/>
                    <a:pt x="295" y="661"/>
                    <a:pt x="289" y="657"/>
                  </a:cubicBezTo>
                  <a:cubicBezTo>
                    <a:pt x="283" y="652"/>
                    <a:pt x="278" y="646"/>
                    <a:pt x="284" y="643"/>
                  </a:cubicBezTo>
                  <a:cubicBezTo>
                    <a:pt x="291" y="641"/>
                    <a:pt x="296" y="637"/>
                    <a:pt x="285" y="629"/>
                  </a:cubicBezTo>
                  <a:cubicBezTo>
                    <a:pt x="274" y="621"/>
                    <a:pt x="277" y="613"/>
                    <a:pt x="278" y="610"/>
                  </a:cubicBezTo>
                  <a:cubicBezTo>
                    <a:pt x="280" y="606"/>
                    <a:pt x="283" y="610"/>
                    <a:pt x="266" y="603"/>
                  </a:cubicBezTo>
                  <a:cubicBezTo>
                    <a:pt x="250" y="596"/>
                    <a:pt x="255" y="596"/>
                    <a:pt x="248" y="589"/>
                  </a:cubicBezTo>
                  <a:cubicBezTo>
                    <a:pt x="240" y="581"/>
                    <a:pt x="225" y="574"/>
                    <a:pt x="221" y="574"/>
                  </a:cubicBezTo>
                  <a:cubicBezTo>
                    <a:pt x="217" y="574"/>
                    <a:pt x="214" y="577"/>
                    <a:pt x="218" y="585"/>
                  </a:cubicBezTo>
                  <a:cubicBezTo>
                    <a:pt x="221" y="592"/>
                    <a:pt x="217" y="592"/>
                    <a:pt x="236" y="606"/>
                  </a:cubicBezTo>
                  <a:cubicBezTo>
                    <a:pt x="255" y="619"/>
                    <a:pt x="256" y="612"/>
                    <a:pt x="257" y="616"/>
                  </a:cubicBezTo>
                  <a:cubicBezTo>
                    <a:pt x="259" y="619"/>
                    <a:pt x="268" y="622"/>
                    <a:pt x="273" y="628"/>
                  </a:cubicBezTo>
                  <a:cubicBezTo>
                    <a:pt x="277" y="635"/>
                    <a:pt x="277" y="639"/>
                    <a:pt x="277" y="639"/>
                  </a:cubicBezTo>
                  <a:cubicBezTo>
                    <a:pt x="277" y="639"/>
                    <a:pt x="268" y="639"/>
                    <a:pt x="266" y="639"/>
                  </a:cubicBezTo>
                  <a:cubicBezTo>
                    <a:pt x="264" y="638"/>
                    <a:pt x="262" y="643"/>
                    <a:pt x="262" y="643"/>
                  </a:cubicBezTo>
                  <a:cubicBezTo>
                    <a:pt x="262" y="643"/>
                    <a:pt x="267" y="649"/>
                    <a:pt x="263" y="651"/>
                  </a:cubicBezTo>
                  <a:cubicBezTo>
                    <a:pt x="258" y="653"/>
                    <a:pt x="257" y="660"/>
                    <a:pt x="252" y="660"/>
                  </a:cubicBezTo>
                  <a:cubicBezTo>
                    <a:pt x="247" y="660"/>
                    <a:pt x="253" y="664"/>
                    <a:pt x="247" y="667"/>
                  </a:cubicBezTo>
                  <a:cubicBezTo>
                    <a:pt x="240" y="670"/>
                    <a:pt x="245" y="671"/>
                    <a:pt x="243" y="673"/>
                  </a:cubicBezTo>
                  <a:cubicBezTo>
                    <a:pt x="242" y="675"/>
                    <a:pt x="242" y="678"/>
                    <a:pt x="240" y="677"/>
                  </a:cubicBezTo>
                  <a:cubicBezTo>
                    <a:pt x="238" y="677"/>
                    <a:pt x="237" y="679"/>
                    <a:pt x="225" y="671"/>
                  </a:cubicBezTo>
                  <a:cubicBezTo>
                    <a:pt x="213" y="662"/>
                    <a:pt x="213" y="662"/>
                    <a:pt x="213" y="662"/>
                  </a:cubicBezTo>
                  <a:cubicBezTo>
                    <a:pt x="213" y="662"/>
                    <a:pt x="207" y="654"/>
                    <a:pt x="219" y="657"/>
                  </a:cubicBezTo>
                  <a:cubicBezTo>
                    <a:pt x="231" y="661"/>
                    <a:pt x="236" y="663"/>
                    <a:pt x="240" y="660"/>
                  </a:cubicBezTo>
                  <a:cubicBezTo>
                    <a:pt x="244" y="657"/>
                    <a:pt x="244" y="657"/>
                    <a:pt x="244" y="653"/>
                  </a:cubicBezTo>
                  <a:cubicBezTo>
                    <a:pt x="244" y="650"/>
                    <a:pt x="246" y="650"/>
                    <a:pt x="243" y="646"/>
                  </a:cubicBezTo>
                  <a:cubicBezTo>
                    <a:pt x="240" y="641"/>
                    <a:pt x="251" y="636"/>
                    <a:pt x="241" y="632"/>
                  </a:cubicBezTo>
                  <a:cubicBezTo>
                    <a:pt x="232" y="628"/>
                    <a:pt x="228" y="627"/>
                    <a:pt x="223" y="622"/>
                  </a:cubicBezTo>
                  <a:cubicBezTo>
                    <a:pt x="218" y="617"/>
                    <a:pt x="223" y="621"/>
                    <a:pt x="211" y="611"/>
                  </a:cubicBezTo>
                  <a:cubicBezTo>
                    <a:pt x="198" y="601"/>
                    <a:pt x="198" y="602"/>
                    <a:pt x="195" y="598"/>
                  </a:cubicBezTo>
                  <a:cubicBezTo>
                    <a:pt x="192" y="594"/>
                    <a:pt x="188" y="581"/>
                    <a:pt x="186" y="581"/>
                  </a:cubicBezTo>
                  <a:cubicBezTo>
                    <a:pt x="185" y="581"/>
                    <a:pt x="178" y="585"/>
                    <a:pt x="169" y="589"/>
                  </a:cubicBezTo>
                  <a:cubicBezTo>
                    <a:pt x="160" y="593"/>
                    <a:pt x="165" y="600"/>
                    <a:pt x="158" y="599"/>
                  </a:cubicBezTo>
                  <a:cubicBezTo>
                    <a:pt x="150" y="597"/>
                    <a:pt x="153" y="598"/>
                    <a:pt x="145" y="597"/>
                  </a:cubicBezTo>
                  <a:cubicBezTo>
                    <a:pt x="138" y="596"/>
                    <a:pt x="131" y="596"/>
                    <a:pt x="130" y="597"/>
                  </a:cubicBezTo>
                  <a:cubicBezTo>
                    <a:pt x="128" y="598"/>
                    <a:pt x="128" y="606"/>
                    <a:pt x="128" y="606"/>
                  </a:cubicBezTo>
                  <a:cubicBezTo>
                    <a:pt x="128" y="606"/>
                    <a:pt x="128" y="606"/>
                    <a:pt x="123" y="613"/>
                  </a:cubicBezTo>
                  <a:cubicBezTo>
                    <a:pt x="117" y="619"/>
                    <a:pt x="112" y="617"/>
                    <a:pt x="108" y="622"/>
                  </a:cubicBezTo>
                  <a:cubicBezTo>
                    <a:pt x="103" y="628"/>
                    <a:pt x="96" y="630"/>
                    <a:pt x="96" y="637"/>
                  </a:cubicBezTo>
                  <a:cubicBezTo>
                    <a:pt x="96" y="644"/>
                    <a:pt x="98" y="641"/>
                    <a:pt x="90" y="655"/>
                  </a:cubicBezTo>
                  <a:cubicBezTo>
                    <a:pt x="82" y="670"/>
                    <a:pt x="85" y="675"/>
                    <a:pt x="79" y="675"/>
                  </a:cubicBezTo>
                  <a:cubicBezTo>
                    <a:pt x="73" y="676"/>
                    <a:pt x="68" y="677"/>
                    <a:pt x="65" y="678"/>
                  </a:cubicBezTo>
                  <a:cubicBezTo>
                    <a:pt x="61" y="679"/>
                    <a:pt x="52" y="680"/>
                    <a:pt x="52" y="680"/>
                  </a:cubicBezTo>
                  <a:cubicBezTo>
                    <a:pt x="52" y="680"/>
                    <a:pt x="47" y="687"/>
                    <a:pt x="44" y="683"/>
                  </a:cubicBezTo>
                  <a:cubicBezTo>
                    <a:pt x="41" y="679"/>
                    <a:pt x="42" y="671"/>
                    <a:pt x="40" y="675"/>
                  </a:cubicBezTo>
                  <a:cubicBezTo>
                    <a:pt x="37" y="678"/>
                    <a:pt x="41" y="695"/>
                    <a:pt x="39" y="695"/>
                  </a:cubicBezTo>
                  <a:cubicBezTo>
                    <a:pt x="37" y="695"/>
                    <a:pt x="33" y="695"/>
                    <a:pt x="31" y="694"/>
                  </a:cubicBezTo>
                  <a:cubicBezTo>
                    <a:pt x="30" y="694"/>
                    <a:pt x="30" y="679"/>
                    <a:pt x="27" y="680"/>
                  </a:cubicBezTo>
                  <a:cubicBezTo>
                    <a:pt x="25" y="681"/>
                    <a:pt x="24" y="680"/>
                    <a:pt x="14" y="676"/>
                  </a:cubicBezTo>
                  <a:cubicBezTo>
                    <a:pt x="5" y="672"/>
                    <a:pt x="5" y="671"/>
                    <a:pt x="3" y="670"/>
                  </a:cubicBezTo>
                  <a:cubicBezTo>
                    <a:pt x="0" y="669"/>
                    <a:pt x="10" y="638"/>
                    <a:pt x="7" y="618"/>
                  </a:cubicBezTo>
                  <a:cubicBezTo>
                    <a:pt x="4" y="599"/>
                    <a:pt x="5" y="601"/>
                    <a:pt x="10" y="595"/>
                  </a:cubicBezTo>
                  <a:cubicBezTo>
                    <a:pt x="14" y="588"/>
                    <a:pt x="18" y="589"/>
                    <a:pt x="46" y="593"/>
                  </a:cubicBezTo>
                  <a:cubicBezTo>
                    <a:pt x="73" y="598"/>
                    <a:pt x="82" y="590"/>
                    <a:pt x="81" y="585"/>
                  </a:cubicBezTo>
                  <a:cubicBezTo>
                    <a:pt x="80" y="581"/>
                    <a:pt x="83" y="555"/>
                    <a:pt x="83" y="555"/>
                  </a:cubicBezTo>
                  <a:cubicBezTo>
                    <a:pt x="83" y="555"/>
                    <a:pt x="75" y="551"/>
                    <a:pt x="74" y="548"/>
                  </a:cubicBezTo>
                  <a:cubicBezTo>
                    <a:pt x="73" y="545"/>
                    <a:pt x="74" y="541"/>
                    <a:pt x="70" y="541"/>
                  </a:cubicBezTo>
                  <a:cubicBezTo>
                    <a:pt x="67" y="541"/>
                    <a:pt x="57" y="538"/>
                    <a:pt x="55" y="535"/>
                  </a:cubicBezTo>
                  <a:cubicBezTo>
                    <a:pt x="54" y="533"/>
                    <a:pt x="51" y="524"/>
                    <a:pt x="51" y="524"/>
                  </a:cubicBezTo>
                  <a:cubicBezTo>
                    <a:pt x="51" y="524"/>
                    <a:pt x="56" y="524"/>
                    <a:pt x="56" y="523"/>
                  </a:cubicBezTo>
                  <a:cubicBezTo>
                    <a:pt x="57" y="521"/>
                    <a:pt x="58" y="523"/>
                    <a:pt x="65" y="522"/>
                  </a:cubicBezTo>
                  <a:cubicBezTo>
                    <a:pt x="71" y="520"/>
                    <a:pt x="80" y="521"/>
                    <a:pt x="80" y="521"/>
                  </a:cubicBezTo>
                  <a:cubicBezTo>
                    <a:pt x="76" y="513"/>
                    <a:pt x="76" y="513"/>
                    <a:pt x="76" y="513"/>
                  </a:cubicBezTo>
                  <a:cubicBezTo>
                    <a:pt x="76" y="513"/>
                    <a:pt x="74" y="505"/>
                    <a:pt x="81" y="507"/>
                  </a:cubicBezTo>
                  <a:cubicBezTo>
                    <a:pt x="88" y="508"/>
                    <a:pt x="97" y="514"/>
                    <a:pt x="98" y="513"/>
                  </a:cubicBezTo>
                  <a:cubicBezTo>
                    <a:pt x="98" y="512"/>
                    <a:pt x="98" y="505"/>
                    <a:pt x="99" y="504"/>
                  </a:cubicBezTo>
                  <a:cubicBezTo>
                    <a:pt x="100" y="502"/>
                    <a:pt x="103" y="498"/>
                    <a:pt x="103" y="498"/>
                  </a:cubicBezTo>
                  <a:cubicBezTo>
                    <a:pt x="103" y="498"/>
                    <a:pt x="104" y="496"/>
                    <a:pt x="108" y="497"/>
                  </a:cubicBezTo>
                  <a:cubicBezTo>
                    <a:pt x="113" y="498"/>
                    <a:pt x="114" y="489"/>
                    <a:pt x="114" y="489"/>
                  </a:cubicBezTo>
                  <a:cubicBezTo>
                    <a:pt x="114" y="489"/>
                    <a:pt x="121" y="482"/>
                    <a:pt x="125" y="483"/>
                  </a:cubicBezTo>
                  <a:cubicBezTo>
                    <a:pt x="129" y="484"/>
                    <a:pt x="137" y="480"/>
                    <a:pt x="136" y="476"/>
                  </a:cubicBezTo>
                  <a:cubicBezTo>
                    <a:pt x="135" y="472"/>
                    <a:pt x="145" y="458"/>
                    <a:pt x="145" y="458"/>
                  </a:cubicBezTo>
                  <a:cubicBezTo>
                    <a:pt x="145" y="458"/>
                    <a:pt x="145" y="453"/>
                    <a:pt x="148" y="452"/>
                  </a:cubicBezTo>
                  <a:cubicBezTo>
                    <a:pt x="151" y="452"/>
                    <a:pt x="158" y="454"/>
                    <a:pt x="159" y="451"/>
                  </a:cubicBezTo>
                  <a:cubicBezTo>
                    <a:pt x="161" y="449"/>
                    <a:pt x="163" y="440"/>
                    <a:pt x="163" y="443"/>
                  </a:cubicBezTo>
                  <a:cubicBezTo>
                    <a:pt x="164" y="446"/>
                    <a:pt x="176" y="443"/>
                    <a:pt x="176" y="443"/>
                  </a:cubicBezTo>
                  <a:cubicBezTo>
                    <a:pt x="176" y="443"/>
                    <a:pt x="176" y="433"/>
                    <a:pt x="176" y="432"/>
                  </a:cubicBezTo>
                  <a:cubicBezTo>
                    <a:pt x="176" y="430"/>
                    <a:pt x="176" y="409"/>
                    <a:pt x="174" y="407"/>
                  </a:cubicBezTo>
                  <a:cubicBezTo>
                    <a:pt x="172" y="405"/>
                    <a:pt x="169" y="400"/>
                    <a:pt x="171" y="398"/>
                  </a:cubicBezTo>
                  <a:cubicBezTo>
                    <a:pt x="174" y="396"/>
                    <a:pt x="180" y="389"/>
                    <a:pt x="181" y="386"/>
                  </a:cubicBezTo>
                  <a:cubicBezTo>
                    <a:pt x="181" y="384"/>
                    <a:pt x="180" y="384"/>
                    <a:pt x="183" y="382"/>
                  </a:cubicBezTo>
                  <a:cubicBezTo>
                    <a:pt x="186" y="380"/>
                    <a:pt x="201" y="382"/>
                    <a:pt x="199" y="383"/>
                  </a:cubicBezTo>
                  <a:cubicBezTo>
                    <a:pt x="197" y="385"/>
                    <a:pt x="195" y="382"/>
                    <a:pt x="195" y="388"/>
                  </a:cubicBezTo>
                  <a:cubicBezTo>
                    <a:pt x="195" y="394"/>
                    <a:pt x="198" y="394"/>
                    <a:pt x="199" y="397"/>
                  </a:cubicBezTo>
                  <a:cubicBezTo>
                    <a:pt x="200" y="399"/>
                    <a:pt x="208" y="405"/>
                    <a:pt x="207" y="407"/>
                  </a:cubicBezTo>
                  <a:cubicBezTo>
                    <a:pt x="206" y="408"/>
                    <a:pt x="206" y="411"/>
                    <a:pt x="208" y="413"/>
                  </a:cubicBezTo>
                  <a:cubicBezTo>
                    <a:pt x="210" y="415"/>
                    <a:pt x="217" y="419"/>
                    <a:pt x="216" y="421"/>
                  </a:cubicBezTo>
                  <a:cubicBezTo>
                    <a:pt x="215" y="422"/>
                    <a:pt x="214" y="422"/>
                    <a:pt x="210" y="423"/>
                  </a:cubicBezTo>
                  <a:cubicBezTo>
                    <a:pt x="206" y="423"/>
                    <a:pt x="202" y="421"/>
                    <a:pt x="197" y="421"/>
                  </a:cubicBezTo>
                  <a:cubicBezTo>
                    <a:pt x="192" y="422"/>
                    <a:pt x="190" y="427"/>
                    <a:pt x="190" y="427"/>
                  </a:cubicBezTo>
                  <a:cubicBezTo>
                    <a:pt x="194" y="435"/>
                    <a:pt x="194" y="435"/>
                    <a:pt x="194" y="435"/>
                  </a:cubicBezTo>
                  <a:cubicBezTo>
                    <a:pt x="194" y="435"/>
                    <a:pt x="192" y="434"/>
                    <a:pt x="197" y="437"/>
                  </a:cubicBezTo>
                  <a:cubicBezTo>
                    <a:pt x="202" y="439"/>
                    <a:pt x="195" y="438"/>
                    <a:pt x="205" y="437"/>
                  </a:cubicBezTo>
                  <a:cubicBezTo>
                    <a:pt x="215" y="437"/>
                    <a:pt x="216" y="429"/>
                    <a:pt x="220" y="431"/>
                  </a:cubicBezTo>
                  <a:cubicBezTo>
                    <a:pt x="224" y="433"/>
                    <a:pt x="223" y="437"/>
                    <a:pt x="223" y="437"/>
                  </a:cubicBezTo>
                  <a:cubicBezTo>
                    <a:pt x="223" y="437"/>
                    <a:pt x="244" y="438"/>
                    <a:pt x="248" y="436"/>
                  </a:cubicBezTo>
                  <a:cubicBezTo>
                    <a:pt x="252" y="434"/>
                    <a:pt x="252" y="429"/>
                    <a:pt x="259" y="428"/>
                  </a:cubicBezTo>
                  <a:cubicBezTo>
                    <a:pt x="266" y="428"/>
                    <a:pt x="273" y="423"/>
                    <a:pt x="276" y="429"/>
                  </a:cubicBezTo>
                  <a:cubicBezTo>
                    <a:pt x="279" y="434"/>
                    <a:pt x="277" y="434"/>
                    <a:pt x="282" y="433"/>
                  </a:cubicBezTo>
                  <a:cubicBezTo>
                    <a:pt x="287" y="433"/>
                    <a:pt x="294" y="415"/>
                    <a:pt x="295" y="412"/>
                  </a:cubicBezTo>
                  <a:cubicBezTo>
                    <a:pt x="295" y="410"/>
                    <a:pt x="285" y="414"/>
                    <a:pt x="293" y="403"/>
                  </a:cubicBezTo>
                  <a:cubicBezTo>
                    <a:pt x="300" y="393"/>
                    <a:pt x="302" y="387"/>
                    <a:pt x="304" y="386"/>
                  </a:cubicBezTo>
                  <a:cubicBezTo>
                    <a:pt x="305" y="384"/>
                    <a:pt x="288" y="371"/>
                    <a:pt x="299" y="375"/>
                  </a:cubicBezTo>
                  <a:cubicBezTo>
                    <a:pt x="310" y="379"/>
                    <a:pt x="316" y="385"/>
                    <a:pt x="319" y="385"/>
                  </a:cubicBezTo>
                  <a:cubicBezTo>
                    <a:pt x="322" y="386"/>
                    <a:pt x="333" y="390"/>
                    <a:pt x="331" y="388"/>
                  </a:cubicBezTo>
                  <a:cubicBezTo>
                    <a:pt x="329" y="386"/>
                    <a:pt x="321" y="382"/>
                    <a:pt x="323" y="379"/>
                  </a:cubicBezTo>
                  <a:cubicBezTo>
                    <a:pt x="325" y="376"/>
                    <a:pt x="330" y="376"/>
                    <a:pt x="323" y="373"/>
                  </a:cubicBezTo>
                  <a:cubicBezTo>
                    <a:pt x="316" y="370"/>
                    <a:pt x="315" y="367"/>
                    <a:pt x="311" y="370"/>
                  </a:cubicBezTo>
                  <a:cubicBezTo>
                    <a:pt x="308" y="373"/>
                    <a:pt x="308" y="372"/>
                    <a:pt x="306" y="368"/>
                  </a:cubicBezTo>
                  <a:cubicBezTo>
                    <a:pt x="305" y="364"/>
                    <a:pt x="306" y="364"/>
                    <a:pt x="307" y="361"/>
                  </a:cubicBezTo>
                  <a:cubicBezTo>
                    <a:pt x="308" y="358"/>
                    <a:pt x="313" y="357"/>
                    <a:pt x="316" y="357"/>
                  </a:cubicBezTo>
                  <a:cubicBezTo>
                    <a:pt x="319" y="356"/>
                    <a:pt x="321" y="355"/>
                    <a:pt x="319" y="353"/>
                  </a:cubicBezTo>
                  <a:cubicBezTo>
                    <a:pt x="317" y="350"/>
                    <a:pt x="311" y="350"/>
                    <a:pt x="316" y="346"/>
                  </a:cubicBezTo>
                  <a:cubicBezTo>
                    <a:pt x="321" y="343"/>
                    <a:pt x="319" y="342"/>
                    <a:pt x="327" y="343"/>
                  </a:cubicBezTo>
                  <a:cubicBezTo>
                    <a:pt x="335" y="344"/>
                    <a:pt x="333" y="346"/>
                    <a:pt x="343" y="345"/>
                  </a:cubicBezTo>
                  <a:cubicBezTo>
                    <a:pt x="352" y="343"/>
                    <a:pt x="364" y="343"/>
                    <a:pt x="365" y="342"/>
                  </a:cubicBezTo>
                  <a:cubicBezTo>
                    <a:pt x="366" y="341"/>
                    <a:pt x="366" y="333"/>
                    <a:pt x="366" y="333"/>
                  </a:cubicBezTo>
                  <a:cubicBezTo>
                    <a:pt x="369" y="333"/>
                    <a:pt x="369" y="333"/>
                    <a:pt x="369" y="333"/>
                  </a:cubicBezTo>
                  <a:cubicBezTo>
                    <a:pt x="369" y="333"/>
                    <a:pt x="360" y="330"/>
                    <a:pt x="356" y="330"/>
                  </a:cubicBezTo>
                  <a:cubicBezTo>
                    <a:pt x="352" y="329"/>
                    <a:pt x="353" y="325"/>
                    <a:pt x="342" y="329"/>
                  </a:cubicBezTo>
                  <a:cubicBezTo>
                    <a:pt x="331" y="334"/>
                    <a:pt x="324" y="339"/>
                    <a:pt x="321" y="339"/>
                  </a:cubicBezTo>
                  <a:cubicBezTo>
                    <a:pt x="318" y="339"/>
                    <a:pt x="306" y="337"/>
                    <a:pt x="306" y="337"/>
                  </a:cubicBezTo>
                  <a:cubicBezTo>
                    <a:pt x="301" y="329"/>
                    <a:pt x="301" y="329"/>
                    <a:pt x="301" y="329"/>
                  </a:cubicBezTo>
                  <a:cubicBezTo>
                    <a:pt x="301" y="329"/>
                    <a:pt x="298" y="325"/>
                    <a:pt x="297" y="322"/>
                  </a:cubicBezTo>
                  <a:cubicBezTo>
                    <a:pt x="296" y="320"/>
                    <a:pt x="296" y="318"/>
                    <a:pt x="295" y="313"/>
                  </a:cubicBezTo>
                  <a:cubicBezTo>
                    <a:pt x="294" y="309"/>
                    <a:pt x="294" y="303"/>
                    <a:pt x="294" y="303"/>
                  </a:cubicBezTo>
                  <a:cubicBezTo>
                    <a:pt x="294" y="303"/>
                    <a:pt x="293" y="299"/>
                    <a:pt x="293" y="296"/>
                  </a:cubicBezTo>
                  <a:cubicBezTo>
                    <a:pt x="293" y="293"/>
                    <a:pt x="297" y="290"/>
                    <a:pt x="298" y="288"/>
                  </a:cubicBezTo>
                  <a:cubicBezTo>
                    <a:pt x="298" y="286"/>
                    <a:pt x="304" y="268"/>
                    <a:pt x="308" y="264"/>
                  </a:cubicBezTo>
                  <a:cubicBezTo>
                    <a:pt x="311" y="259"/>
                    <a:pt x="328" y="246"/>
                    <a:pt x="328" y="242"/>
                  </a:cubicBezTo>
                  <a:cubicBezTo>
                    <a:pt x="329" y="239"/>
                    <a:pt x="334" y="222"/>
                    <a:pt x="334" y="222"/>
                  </a:cubicBezTo>
                  <a:cubicBezTo>
                    <a:pt x="334" y="222"/>
                    <a:pt x="328" y="217"/>
                    <a:pt x="324" y="215"/>
                  </a:cubicBezTo>
                  <a:cubicBezTo>
                    <a:pt x="320" y="212"/>
                    <a:pt x="324" y="217"/>
                    <a:pt x="315" y="219"/>
                  </a:cubicBezTo>
                  <a:cubicBezTo>
                    <a:pt x="307" y="222"/>
                    <a:pt x="302" y="224"/>
                    <a:pt x="299" y="229"/>
                  </a:cubicBezTo>
                  <a:cubicBezTo>
                    <a:pt x="296" y="235"/>
                    <a:pt x="296" y="245"/>
                    <a:pt x="293" y="249"/>
                  </a:cubicBezTo>
                  <a:cubicBezTo>
                    <a:pt x="290" y="252"/>
                    <a:pt x="291" y="258"/>
                    <a:pt x="287" y="262"/>
                  </a:cubicBezTo>
                  <a:cubicBezTo>
                    <a:pt x="282" y="267"/>
                    <a:pt x="282" y="268"/>
                    <a:pt x="276" y="274"/>
                  </a:cubicBezTo>
                  <a:cubicBezTo>
                    <a:pt x="270" y="280"/>
                    <a:pt x="265" y="291"/>
                    <a:pt x="264" y="292"/>
                  </a:cubicBezTo>
                  <a:cubicBezTo>
                    <a:pt x="264" y="294"/>
                    <a:pt x="263" y="298"/>
                    <a:pt x="263" y="306"/>
                  </a:cubicBezTo>
                  <a:cubicBezTo>
                    <a:pt x="264" y="313"/>
                    <a:pt x="265" y="316"/>
                    <a:pt x="269" y="321"/>
                  </a:cubicBezTo>
                  <a:cubicBezTo>
                    <a:pt x="272" y="325"/>
                    <a:pt x="281" y="338"/>
                    <a:pt x="273" y="347"/>
                  </a:cubicBezTo>
                  <a:cubicBezTo>
                    <a:pt x="266" y="357"/>
                    <a:pt x="258" y="350"/>
                    <a:pt x="258" y="365"/>
                  </a:cubicBezTo>
                  <a:cubicBezTo>
                    <a:pt x="259" y="381"/>
                    <a:pt x="256" y="390"/>
                    <a:pt x="254" y="394"/>
                  </a:cubicBezTo>
                  <a:cubicBezTo>
                    <a:pt x="251" y="397"/>
                    <a:pt x="237" y="408"/>
                    <a:pt x="237" y="409"/>
                  </a:cubicBezTo>
                  <a:cubicBezTo>
                    <a:pt x="237" y="410"/>
                    <a:pt x="239" y="414"/>
                    <a:pt x="232" y="414"/>
                  </a:cubicBezTo>
                  <a:cubicBezTo>
                    <a:pt x="226" y="414"/>
                    <a:pt x="224" y="414"/>
                    <a:pt x="222" y="414"/>
                  </a:cubicBezTo>
                  <a:cubicBezTo>
                    <a:pt x="221" y="413"/>
                    <a:pt x="218" y="409"/>
                    <a:pt x="217" y="404"/>
                  </a:cubicBezTo>
                  <a:cubicBezTo>
                    <a:pt x="216" y="399"/>
                    <a:pt x="215" y="397"/>
                    <a:pt x="213" y="391"/>
                  </a:cubicBezTo>
                  <a:cubicBezTo>
                    <a:pt x="211" y="386"/>
                    <a:pt x="211" y="383"/>
                    <a:pt x="209" y="378"/>
                  </a:cubicBezTo>
                  <a:cubicBezTo>
                    <a:pt x="207" y="373"/>
                    <a:pt x="209" y="365"/>
                    <a:pt x="206" y="363"/>
                  </a:cubicBezTo>
                  <a:cubicBezTo>
                    <a:pt x="204" y="361"/>
                    <a:pt x="201" y="350"/>
                    <a:pt x="201" y="350"/>
                  </a:cubicBezTo>
                  <a:cubicBezTo>
                    <a:pt x="201" y="350"/>
                    <a:pt x="195" y="355"/>
                    <a:pt x="191" y="357"/>
                  </a:cubicBezTo>
                  <a:cubicBezTo>
                    <a:pt x="188" y="358"/>
                    <a:pt x="190" y="361"/>
                    <a:pt x="187" y="362"/>
                  </a:cubicBezTo>
                  <a:cubicBezTo>
                    <a:pt x="183" y="362"/>
                    <a:pt x="183" y="363"/>
                    <a:pt x="179" y="368"/>
                  </a:cubicBezTo>
                  <a:cubicBezTo>
                    <a:pt x="175" y="372"/>
                    <a:pt x="172" y="373"/>
                    <a:pt x="169" y="374"/>
                  </a:cubicBezTo>
                  <a:cubicBezTo>
                    <a:pt x="167" y="374"/>
                    <a:pt x="166" y="378"/>
                    <a:pt x="162" y="375"/>
                  </a:cubicBezTo>
                  <a:cubicBezTo>
                    <a:pt x="159" y="372"/>
                    <a:pt x="159" y="371"/>
                    <a:pt x="157" y="369"/>
                  </a:cubicBezTo>
                  <a:cubicBezTo>
                    <a:pt x="156" y="367"/>
                    <a:pt x="149" y="363"/>
                    <a:pt x="149" y="363"/>
                  </a:cubicBezTo>
                  <a:cubicBezTo>
                    <a:pt x="149" y="363"/>
                    <a:pt x="148" y="366"/>
                    <a:pt x="149" y="359"/>
                  </a:cubicBezTo>
                  <a:cubicBezTo>
                    <a:pt x="149" y="353"/>
                    <a:pt x="150" y="350"/>
                    <a:pt x="151" y="346"/>
                  </a:cubicBezTo>
                  <a:cubicBezTo>
                    <a:pt x="153" y="343"/>
                    <a:pt x="153" y="343"/>
                    <a:pt x="153" y="343"/>
                  </a:cubicBezTo>
                  <a:cubicBezTo>
                    <a:pt x="153" y="343"/>
                    <a:pt x="152" y="343"/>
                    <a:pt x="153" y="339"/>
                  </a:cubicBezTo>
                  <a:cubicBezTo>
                    <a:pt x="155" y="335"/>
                    <a:pt x="151" y="334"/>
                    <a:pt x="149" y="332"/>
                  </a:cubicBezTo>
                  <a:cubicBezTo>
                    <a:pt x="147" y="330"/>
                    <a:pt x="146" y="335"/>
                    <a:pt x="147" y="330"/>
                  </a:cubicBezTo>
                  <a:cubicBezTo>
                    <a:pt x="148" y="326"/>
                    <a:pt x="147" y="299"/>
                    <a:pt x="147" y="299"/>
                  </a:cubicBezTo>
                  <a:cubicBezTo>
                    <a:pt x="147" y="299"/>
                    <a:pt x="154" y="296"/>
                    <a:pt x="153" y="294"/>
                  </a:cubicBezTo>
                  <a:cubicBezTo>
                    <a:pt x="153" y="292"/>
                    <a:pt x="160" y="286"/>
                    <a:pt x="160" y="286"/>
                  </a:cubicBezTo>
                  <a:cubicBezTo>
                    <a:pt x="160" y="286"/>
                    <a:pt x="166" y="285"/>
                    <a:pt x="168" y="281"/>
                  </a:cubicBezTo>
                  <a:cubicBezTo>
                    <a:pt x="171" y="277"/>
                    <a:pt x="173" y="271"/>
                    <a:pt x="179" y="268"/>
                  </a:cubicBezTo>
                  <a:cubicBezTo>
                    <a:pt x="184" y="265"/>
                    <a:pt x="186" y="263"/>
                    <a:pt x="187" y="261"/>
                  </a:cubicBezTo>
                  <a:cubicBezTo>
                    <a:pt x="188" y="260"/>
                    <a:pt x="185" y="266"/>
                    <a:pt x="189" y="257"/>
                  </a:cubicBezTo>
                  <a:cubicBezTo>
                    <a:pt x="193" y="249"/>
                    <a:pt x="208" y="239"/>
                    <a:pt x="211" y="232"/>
                  </a:cubicBezTo>
                  <a:cubicBezTo>
                    <a:pt x="215" y="225"/>
                    <a:pt x="219" y="213"/>
                    <a:pt x="219" y="213"/>
                  </a:cubicBezTo>
                  <a:cubicBezTo>
                    <a:pt x="219" y="213"/>
                    <a:pt x="215" y="208"/>
                    <a:pt x="220" y="202"/>
                  </a:cubicBezTo>
                  <a:cubicBezTo>
                    <a:pt x="224" y="196"/>
                    <a:pt x="230" y="194"/>
                    <a:pt x="233" y="191"/>
                  </a:cubicBezTo>
                  <a:cubicBezTo>
                    <a:pt x="237" y="188"/>
                    <a:pt x="241" y="183"/>
                    <a:pt x="240" y="182"/>
                  </a:cubicBezTo>
                  <a:cubicBezTo>
                    <a:pt x="238" y="182"/>
                    <a:pt x="242" y="183"/>
                    <a:pt x="242" y="181"/>
                  </a:cubicBezTo>
                  <a:cubicBezTo>
                    <a:pt x="243" y="178"/>
                    <a:pt x="246" y="174"/>
                    <a:pt x="246" y="174"/>
                  </a:cubicBezTo>
                  <a:cubicBezTo>
                    <a:pt x="239" y="173"/>
                    <a:pt x="241" y="174"/>
                    <a:pt x="237" y="176"/>
                  </a:cubicBezTo>
                  <a:cubicBezTo>
                    <a:pt x="233" y="177"/>
                    <a:pt x="235" y="175"/>
                    <a:pt x="233" y="173"/>
                  </a:cubicBezTo>
                  <a:cubicBezTo>
                    <a:pt x="231" y="171"/>
                    <a:pt x="231" y="171"/>
                    <a:pt x="232" y="170"/>
                  </a:cubicBezTo>
                  <a:cubicBezTo>
                    <a:pt x="233" y="168"/>
                    <a:pt x="236" y="166"/>
                    <a:pt x="236" y="166"/>
                  </a:cubicBezTo>
                  <a:cubicBezTo>
                    <a:pt x="236" y="166"/>
                    <a:pt x="238" y="170"/>
                    <a:pt x="243" y="165"/>
                  </a:cubicBezTo>
                  <a:cubicBezTo>
                    <a:pt x="249" y="160"/>
                    <a:pt x="258" y="155"/>
                    <a:pt x="258" y="155"/>
                  </a:cubicBezTo>
                  <a:cubicBezTo>
                    <a:pt x="272" y="144"/>
                    <a:pt x="272" y="144"/>
                    <a:pt x="272" y="144"/>
                  </a:cubicBezTo>
                  <a:cubicBezTo>
                    <a:pt x="272" y="144"/>
                    <a:pt x="284" y="140"/>
                    <a:pt x="286" y="140"/>
                  </a:cubicBezTo>
                  <a:cubicBezTo>
                    <a:pt x="288" y="141"/>
                    <a:pt x="290" y="141"/>
                    <a:pt x="291" y="141"/>
                  </a:cubicBezTo>
                  <a:cubicBezTo>
                    <a:pt x="292" y="141"/>
                    <a:pt x="296" y="141"/>
                    <a:pt x="300" y="137"/>
                  </a:cubicBezTo>
                  <a:cubicBezTo>
                    <a:pt x="303" y="134"/>
                    <a:pt x="301" y="131"/>
                    <a:pt x="306" y="130"/>
                  </a:cubicBezTo>
                  <a:cubicBezTo>
                    <a:pt x="311" y="129"/>
                    <a:pt x="315" y="130"/>
                    <a:pt x="318" y="127"/>
                  </a:cubicBezTo>
                  <a:cubicBezTo>
                    <a:pt x="321" y="123"/>
                    <a:pt x="356" y="127"/>
                    <a:pt x="356" y="127"/>
                  </a:cubicBezTo>
                  <a:cubicBezTo>
                    <a:pt x="356" y="127"/>
                    <a:pt x="371" y="131"/>
                    <a:pt x="373" y="134"/>
                  </a:cubicBezTo>
                  <a:cubicBezTo>
                    <a:pt x="375" y="137"/>
                    <a:pt x="382" y="139"/>
                    <a:pt x="379" y="143"/>
                  </a:cubicBezTo>
                  <a:cubicBezTo>
                    <a:pt x="375" y="146"/>
                    <a:pt x="379" y="151"/>
                    <a:pt x="381" y="152"/>
                  </a:cubicBezTo>
                  <a:cubicBezTo>
                    <a:pt x="383" y="153"/>
                    <a:pt x="383" y="144"/>
                    <a:pt x="387" y="145"/>
                  </a:cubicBezTo>
                  <a:cubicBezTo>
                    <a:pt x="390" y="146"/>
                    <a:pt x="392" y="151"/>
                    <a:pt x="395" y="152"/>
                  </a:cubicBezTo>
                  <a:cubicBezTo>
                    <a:pt x="398" y="153"/>
                    <a:pt x="412" y="154"/>
                    <a:pt x="414" y="155"/>
                  </a:cubicBezTo>
                  <a:cubicBezTo>
                    <a:pt x="416" y="157"/>
                    <a:pt x="419" y="159"/>
                    <a:pt x="425" y="162"/>
                  </a:cubicBezTo>
                  <a:cubicBezTo>
                    <a:pt x="430" y="165"/>
                    <a:pt x="468" y="180"/>
                    <a:pt x="469" y="182"/>
                  </a:cubicBezTo>
                  <a:cubicBezTo>
                    <a:pt x="470" y="184"/>
                    <a:pt x="466" y="199"/>
                    <a:pt x="466" y="199"/>
                  </a:cubicBezTo>
                  <a:cubicBezTo>
                    <a:pt x="466" y="199"/>
                    <a:pt x="467" y="204"/>
                    <a:pt x="462" y="205"/>
                  </a:cubicBezTo>
                  <a:cubicBezTo>
                    <a:pt x="457" y="205"/>
                    <a:pt x="462" y="204"/>
                    <a:pt x="454" y="205"/>
                  </a:cubicBezTo>
                  <a:cubicBezTo>
                    <a:pt x="446" y="206"/>
                    <a:pt x="447" y="210"/>
                    <a:pt x="441" y="208"/>
                  </a:cubicBezTo>
                  <a:cubicBezTo>
                    <a:pt x="436" y="206"/>
                    <a:pt x="437" y="206"/>
                    <a:pt x="433" y="203"/>
                  </a:cubicBezTo>
                  <a:cubicBezTo>
                    <a:pt x="429" y="201"/>
                    <a:pt x="425" y="197"/>
                    <a:pt x="421" y="199"/>
                  </a:cubicBezTo>
                  <a:cubicBezTo>
                    <a:pt x="417" y="202"/>
                    <a:pt x="419" y="206"/>
                    <a:pt x="412" y="202"/>
                  </a:cubicBezTo>
                  <a:cubicBezTo>
                    <a:pt x="405" y="197"/>
                    <a:pt x="401" y="196"/>
                    <a:pt x="401" y="196"/>
                  </a:cubicBezTo>
                  <a:cubicBezTo>
                    <a:pt x="401" y="196"/>
                    <a:pt x="398" y="198"/>
                    <a:pt x="398" y="199"/>
                  </a:cubicBezTo>
                  <a:cubicBezTo>
                    <a:pt x="399" y="201"/>
                    <a:pt x="401" y="198"/>
                    <a:pt x="406" y="204"/>
                  </a:cubicBezTo>
                  <a:cubicBezTo>
                    <a:pt x="410" y="209"/>
                    <a:pt x="417" y="213"/>
                    <a:pt x="416" y="216"/>
                  </a:cubicBezTo>
                  <a:cubicBezTo>
                    <a:pt x="416" y="219"/>
                    <a:pt x="419" y="220"/>
                    <a:pt x="416" y="223"/>
                  </a:cubicBezTo>
                  <a:cubicBezTo>
                    <a:pt x="414" y="225"/>
                    <a:pt x="414" y="229"/>
                    <a:pt x="414" y="229"/>
                  </a:cubicBezTo>
                  <a:cubicBezTo>
                    <a:pt x="414" y="229"/>
                    <a:pt x="418" y="234"/>
                    <a:pt x="417" y="236"/>
                  </a:cubicBezTo>
                  <a:cubicBezTo>
                    <a:pt x="416" y="238"/>
                    <a:pt x="416" y="243"/>
                    <a:pt x="416" y="245"/>
                  </a:cubicBezTo>
                  <a:cubicBezTo>
                    <a:pt x="416" y="246"/>
                    <a:pt x="419" y="251"/>
                    <a:pt x="419" y="251"/>
                  </a:cubicBezTo>
                  <a:cubicBezTo>
                    <a:pt x="419" y="251"/>
                    <a:pt x="423" y="248"/>
                    <a:pt x="428" y="253"/>
                  </a:cubicBezTo>
                  <a:cubicBezTo>
                    <a:pt x="433" y="257"/>
                    <a:pt x="440" y="257"/>
                    <a:pt x="440" y="257"/>
                  </a:cubicBezTo>
                  <a:cubicBezTo>
                    <a:pt x="440" y="251"/>
                    <a:pt x="440" y="251"/>
                    <a:pt x="440" y="251"/>
                  </a:cubicBezTo>
                  <a:cubicBezTo>
                    <a:pt x="440" y="251"/>
                    <a:pt x="438" y="250"/>
                    <a:pt x="436" y="246"/>
                  </a:cubicBezTo>
                  <a:cubicBezTo>
                    <a:pt x="433" y="243"/>
                    <a:pt x="430" y="238"/>
                    <a:pt x="430" y="237"/>
                  </a:cubicBezTo>
                  <a:cubicBezTo>
                    <a:pt x="429" y="235"/>
                    <a:pt x="429" y="230"/>
                    <a:pt x="430" y="230"/>
                  </a:cubicBezTo>
                  <a:cubicBezTo>
                    <a:pt x="432" y="230"/>
                    <a:pt x="435" y="231"/>
                    <a:pt x="441" y="234"/>
                  </a:cubicBezTo>
                  <a:cubicBezTo>
                    <a:pt x="447" y="236"/>
                    <a:pt x="459" y="245"/>
                    <a:pt x="462" y="240"/>
                  </a:cubicBezTo>
                  <a:cubicBezTo>
                    <a:pt x="465" y="235"/>
                    <a:pt x="464" y="234"/>
                    <a:pt x="462" y="229"/>
                  </a:cubicBezTo>
                  <a:cubicBezTo>
                    <a:pt x="460" y="224"/>
                    <a:pt x="457" y="227"/>
                    <a:pt x="459" y="221"/>
                  </a:cubicBezTo>
                  <a:cubicBezTo>
                    <a:pt x="462" y="215"/>
                    <a:pt x="456" y="220"/>
                    <a:pt x="468" y="210"/>
                  </a:cubicBezTo>
                  <a:cubicBezTo>
                    <a:pt x="480" y="200"/>
                    <a:pt x="490" y="203"/>
                    <a:pt x="492" y="203"/>
                  </a:cubicBezTo>
                  <a:cubicBezTo>
                    <a:pt x="494" y="203"/>
                    <a:pt x="502" y="198"/>
                    <a:pt x="501" y="196"/>
                  </a:cubicBezTo>
                  <a:cubicBezTo>
                    <a:pt x="500" y="195"/>
                    <a:pt x="502" y="192"/>
                    <a:pt x="500" y="187"/>
                  </a:cubicBezTo>
                  <a:cubicBezTo>
                    <a:pt x="497" y="182"/>
                    <a:pt x="492" y="172"/>
                    <a:pt x="492" y="172"/>
                  </a:cubicBezTo>
                  <a:cubicBezTo>
                    <a:pt x="492" y="172"/>
                    <a:pt x="487" y="163"/>
                    <a:pt x="490" y="163"/>
                  </a:cubicBezTo>
                  <a:cubicBezTo>
                    <a:pt x="493" y="164"/>
                    <a:pt x="496" y="166"/>
                    <a:pt x="505" y="170"/>
                  </a:cubicBezTo>
                  <a:cubicBezTo>
                    <a:pt x="515" y="174"/>
                    <a:pt x="519" y="175"/>
                    <a:pt x="521" y="176"/>
                  </a:cubicBezTo>
                  <a:cubicBezTo>
                    <a:pt x="523" y="177"/>
                    <a:pt x="525" y="181"/>
                    <a:pt x="521" y="181"/>
                  </a:cubicBezTo>
                  <a:cubicBezTo>
                    <a:pt x="516" y="181"/>
                    <a:pt x="513" y="184"/>
                    <a:pt x="512" y="186"/>
                  </a:cubicBezTo>
                  <a:cubicBezTo>
                    <a:pt x="511" y="188"/>
                    <a:pt x="517" y="193"/>
                    <a:pt x="517" y="193"/>
                  </a:cubicBezTo>
                  <a:cubicBezTo>
                    <a:pt x="517" y="193"/>
                    <a:pt x="526" y="193"/>
                    <a:pt x="528" y="193"/>
                  </a:cubicBezTo>
                  <a:cubicBezTo>
                    <a:pt x="530" y="193"/>
                    <a:pt x="530" y="186"/>
                    <a:pt x="530" y="182"/>
                  </a:cubicBezTo>
                  <a:cubicBezTo>
                    <a:pt x="530" y="179"/>
                    <a:pt x="544" y="181"/>
                    <a:pt x="546" y="180"/>
                  </a:cubicBezTo>
                  <a:cubicBezTo>
                    <a:pt x="548" y="178"/>
                    <a:pt x="553" y="172"/>
                    <a:pt x="556" y="170"/>
                  </a:cubicBezTo>
                  <a:cubicBezTo>
                    <a:pt x="560" y="168"/>
                    <a:pt x="573" y="164"/>
                    <a:pt x="571" y="166"/>
                  </a:cubicBezTo>
                  <a:cubicBezTo>
                    <a:pt x="570" y="168"/>
                    <a:pt x="573" y="174"/>
                    <a:pt x="573" y="172"/>
                  </a:cubicBezTo>
                  <a:cubicBezTo>
                    <a:pt x="573" y="170"/>
                    <a:pt x="577" y="162"/>
                    <a:pt x="579" y="162"/>
                  </a:cubicBezTo>
                  <a:cubicBezTo>
                    <a:pt x="581" y="162"/>
                    <a:pt x="587" y="164"/>
                    <a:pt x="587" y="164"/>
                  </a:cubicBezTo>
                  <a:cubicBezTo>
                    <a:pt x="587" y="164"/>
                    <a:pt x="584" y="172"/>
                    <a:pt x="588" y="172"/>
                  </a:cubicBezTo>
                  <a:cubicBezTo>
                    <a:pt x="593" y="173"/>
                    <a:pt x="599" y="177"/>
                    <a:pt x="600" y="173"/>
                  </a:cubicBezTo>
                  <a:cubicBezTo>
                    <a:pt x="602" y="170"/>
                    <a:pt x="599" y="171"/>
                    <a:pt x="609" y="168"/>
                  </a:cubicBezTo>
                  <a:cubicBezTo>
                    <a:pt x="620" y="166"/>
                    <a:pt x="615" y="166"/>
                    <a:pt x="622" y="165"/>
                  </a:cubicBezTo>
                  <a:cubicBezTo>
                    <a:pt x="629" y="165"/>
                    <a:pt x="633" y="170"/>
                    <a:pt x="636" y="170"/>
                  </a:cubicBezTo>
                  <a:cubicBezTo>
                    <a:pt x="640" y="170"/>
                    <a:pt x="642" y="162"/>
                    <a:pt x="642" y="162"/>
                  </a:cubicBezTo>
                  <a:cubicBezTo>
                    <a:pt x="643" y="156"/>
                    <a:pt x="643" y="156"/>
                    <a:pt x="643" y="156"/>
                  </a:cubicBezTo>
                  <a:cubicBezTo>
                    <a:pt x="639" y="154"/>
                    <a:pt x="639" y="154"/>
                    <a:pt x="639" y="154"/>
                  </a:cubicBezTo>
                  <a:cubicBezTo>
                    <a:pt x="639" y="154"/>
                    <a:pt x="643" y="154"/>
                    <a:pt x="641" y="152"/>
                  </a:cubicBezTo>
                  <a:cubicBezTo>
                    <a:pt x="640" y="151"/>
                    <a:pt x="645" y="150"/>
                    <a:pt x="648" y="150"/>
                  </a:cubicBezTo>
                  <a:cubicBezTo>
                    <a:pt x="651" y="149"/>
                    <a:pt x="660" y="152"/>
                    <a:pt x="664" y="153"/>
                  </a:cubicBezTo>
                  <a:cubicBezTo>
                    <a:pt x="669" y="155"/>
                    <a:pt x="686" y="154"/>
                    <a:pt x="697" y="162"/>
                  </a:cubicBezTo>
                  <a:cubicBezTo>
                    <a:pt x="707" y="170"/>
                    <a:pt x="709" y="171"/>
                    <a:pt x="711" y="171"/>
                  </a:cubicBezTo>
                  <a:cubicBezTo>
                    <a:pt x="713" y="172"/>
                    <a:pt x="721" y="169"/>
                    <a:pt x="721" y="169"/>
                  </a:cubicBezTo>
                  <a:cubicBezTo>
                    <a:pt x="721" y="169"/>
                    <a:pt x="724" y="168"/>
                    <a:pt x="721" y="166"/>
                  </a:cubicBezTo>
                  <a:cubicBezTo>
                    <a:pt x="717" y="163"/>
                    <a:pt x="714" y="164"/>
                    <a:pt x="714" y="163"/>
                  </a:cubicBezTo>
                  <a:cubicBezTo>
                    <a:pt x="714" y="161"/>
                    <a:pt x="711" y="153"/>
                    <a:pt x="710" y="153"/>
                  </a:cubicBezTo>
                  <a:cubicBezTo>
                    <a:pt x="709" y="153"/>
                    <a:pt x="707" y="152"/>
                    <a:pt x="706" y="153"/>
                  </a:cubicBezTo>
                  <a:cubicBezTo>
                    <a:pt x="705" y="154"/>
                    <a:pt x="699" y="149"/>
                    <a:pt x="699" y="148"/>
                  </a:cubicBezTo>
                  <a:cubicBezTo>
                    <a:pt x="699" y="146"/>
                    <a:pt x="699" y="141"/>
                    <a:pt x="701" y="141"/>
                  </a:cubicBezTo>
                  <a:cubicBezTo>
                    <a:pt x="702" y="140"/>
                    <a:pt x="692" y="140"/>
                    <a:pt x="698" y="134"/>
                  </a:cubicBezTo>
                  <a:cubicBezTo>
                    <a:pt x="703" y="127"/>
                    <a:pt x="713" y="119"/>
                    <a:pt x="713" y="118"/>
                  </a:cubicBezTo>
                  <a:cubicBezTo>
                    <a:pt x="712" y="116"/>
                    <a:pt x="714" y="92"/>
                    <a:pt x="714" y="92"/>
                  </a:cubicBezTo>
                  <a:cubicBezTo>
                    <a:pt x="714" y="92"/>
                    <a:pt x="720" y="95"/>
                    <a:pt x="722" y="93"/>
                  </a:cubicBezTo>
                  <a:cubicBezTo>
                    <a:pt x="724" y="90"/>
                    <a:pt x="726" y="84"/>
                    <a:pt x="726" y="84"/>
                  </a:cubicBezTo>
                  <a:cubicBezTo>
                    <a:pt x="733" y="83"/>
                    <a:pt x="733" y="83"/>
                    <a:pt x="733" y="83"/>
                  </a:cubicBezTo>
                  <a:cubicBezTo>
                    <a:pt x="733" y="83"/>
                    <a:pt x="736" y="88"/>
                    <a:pt x="736" y="89"/>
                  </a:cubicBezTo>
                  <a:cubicBezTo>
                    <a:pt x="735" y="90"/>
                    <a:pt x="732" y="94"/>
                    <a:pt x="736" y="94"/>
                  </a:cubicBezTo>
                  <a:cubicBezTo>
                    <a:pt x="739" y="94"/>
                    <a:pt x="748" y="100"/>
                    <a:pt x="748" y="100"/>
                  </a:cubicBezTo>
                  <a:cubicBezTo>
                    <a:pt x="748" y="100"/>
                    <a:pt x="751" y="112"/>
                    <a:pt x="749" y="112"/>
                  </a:cubicBezTo>
                  <a:cubicBezTo>
                    <a:pt x="747" y="112"/>
                    <a:pt x="748" y="118"/>
                    <a:pt x="748" y="118"/>
                  </a:cubicBezTo>
                  <a:cubicBezTo>
                    <a:pt x="748" y="118"/>
                    <a:pt x="746" y="114"/>
                    <a:pt x="745" y="119"/>
                  </a:cubicBezTo>
                  <a:cubicBezTo>
                    <a:pt x="743" y="124"/>
                    <a:pt x="748" y="127"/>
                    <a:pt x="748" y="127"/>
                  </a:cubicBezTo>
                  <a:cubicBezTo>
                    <a:pt x="748" y="127"/>
                    <a:pt x="753" y="125"/>
                    <a:pt x="751" y="130"/>
                  </a:cubicBezTo>
                  <a:cubicBezTo>
                    <a:pt x="750" y="135"/>
                    <a:pt x="750" y="133"/>
                    <a:pt x="751" y="137"/>
                  </a:cubicBezTo>
                  <a:cubicBezTo>
                    <a:pt x="751" y="142"/>
                    <a:pt x="755" y="148"/>
                    <a:pt x="755" y="150"/>
                  </a:cubicBezTo>
                  <a:cubicBezTo>
                    <a:pt x="755" y="152"/>
                    <a:pt x="755" y="164"/>
                    <a:pt x="755" y="164"/>
                  </a:cubicBezTo>
                  <a:cubicBezTo>
                    <a:pt x="755" y="164"/>
                    <a:pt x="758" y="170"/>
                    <a:pt x="760" y="172"/>
                  </a:cubicBezTo>
                  <a:cubicBezTo>
                    <a:pt x="762" y="174"/>
                    <a:pt x="767" y="169"/>
                    <a:pt x="762" y="174"/>
                  </a:cubicBezTo>
                  <a:cubicBezTo>
                    <a:pt x="756" y="179"/>
                    <a:pt x="759" y="179"/>
                    <a:pt x="755" y="184"/>
                  </a:cubicBezTo>
                  <a:cubicBezTo>
                    <a:pt x="751" y="189"/>
                    <a:pt x="748" y="190"/>
                    <a:pt x="746" y="192"/>
                  </a:cubicBezTo>
                  <a:cubicBezTo>
                    <a:pt x="744" y="194"/>
                    <a:pt x="738" y="196"/>
                    <a:pt x="738" y="196"/>
                  </a:cubicBezTo>
                  <a:cubicBezTo>
                    <a:pt x="738" y="196"/>
                    <a:pt x="752" y="200"/>
                    <a:pt x="754" y="200"/>
                  </a:cubicBezTo>
                  <a:cubicBezTo>
                    <a:pt x="756" y="200"/>
                    <a:pt x="772" y="198"/>
                    <a:pt x="772" y="194"/>
                  </a:cubicBezTo>
                  <a:cubicBezTo>
                    <a:pt x="772" y="190"/>
                    <a:pt x="781" y="180"/>
                    <a:pt x="776" y="177"/>
                  </a:cubicBezTo>
                  <a:cubicBezTo>
                    <a:pt x="772" y="174"/>
                    <a:pt x="771" y="175"/>
                    <a:pt x="770" y="172"/>
                  </a:cubicBezTo>
                  <a:cubicBezTo>
                    <a:pt x="770" y="169"/>
                    <a:pt x="768" y="168"/>
                    <a:pt x="770" y="166"/>
                  </a:cubicBezTo>
                  <a:cubicBezTo>
                    <a:pt x="771" y="164"/>
                    <a:pt x="774" y="160"/>
                    <a:pt x="770" y="161"/>
                  </a:cubicBezTo>
                  <a:cubicBezTo>
                    <a:pt x="766" y="161"/>
                    <a:pt x="766" y="162"/>
                    <a:pt x="764" y="159"/>
                  </a:cubicBezTo>
                  <a:cubicBezTo>
                    <a:pt x="762" y="156"/>
                    <a:pt x="763" y="160"/>
                    <a:pt x="760" y="152"/>
                  </a:cubicBezTo>
                  <a:cubicBezTo>
                    <a:pt x="757" y="144"/>
                    <a:pt x="762" y="140"/>
                    <a:pt x="762" y="140"/>
                  </a:cubicBezTo>
                  <a:cubicBezTo>
                    <a:pt x="762" y="140"/>
                    <a:pt x="766" y="144"/>
                    <a:pt x="763" y="137"/>
                  </a:cubicBezTo>
                  <a:cubicBezTo>
                    <a:pt x="760" y="130"/>
                    <a:pt x="756" y="128"/>
                    <a:pt x="756" y="126"/>
                  </a:cubicBezTo>
                  <a:cubicBezTo>
                    <a:pt x="755" y="123"/>
                    <a:pt x="757" y="121"/>
                    <a:pt x="756" y="117"/>
                  </a:cubicBezTo>
                  <a:cubicBezTo>
                    <a:pt x="756" y="113"/>
                    <a:pt x="768" y="111"/>
                    <a:pt x="768" y="111"/>
                  </a:cubicBezTo>
                  <a:cubicBezTo>
                    <a:pt x="768" y="111"/>
                    <a:pt x="769" y="105"/>
                    <a:pt x="767" y="102"/>
                  </a:cubicBezTo>
                  <a:cubicBezTo>
                    <a:pt x="764" y="100"/>
                    <a:pt x="760" y="95"/>
                    <a:pt x="760" y="95"/>
                  </a:cubicBezTo>
                  <a:cubicBezTo>
                    <a:pt x="760" y="95"/>
                    <a:pt x="761" y="92"/>
                    <a:pt x="761" y="91"/>
                  </a:cubicBezTo>
                  <a:cubicBezTo>
                    <a:pt x="762" y="89"/>
                    <a:pt x="767" y="92"/>
                    <a:pt x="769" y="94"/>
                  </a:cubicBezTo>
                  <a:cubicBezTo>
                    <a:pt x="770" y="96"/>
                    <a:pt x="776" y="100"/>
                    <a:pt x="776" y="100"/>
                  </a:cubicBezTo>
                  <a:cubicBezTo>
                    <a:pt x="776" y="100"/>
                    <a:pt x="774" y="103"/>
                    <a:pt x="775" y="106"/>
                  </a:cubicBezTo>
                  <a:cubicBezTo>
                    <a:pt x="776" y="109"/>
                    <a:pt x="777" y="116"/>
                    <a:pt x="777" y="116"/>
                  </a:cubicBezTo>
                  <a:cubicBezTo>
                    <a:pt x="777" y="116"/>
                    <a:pt x="779" y="121"/>
                    <a:pt x="780" y="122"/>
                  </a:cubicBezTo>
                  <a:cubicBezTo>
                    <a:pt x="781" y="123"/>
                    <a:pt x="778" y="124"/>
                    <a:pt x="781" y="123"/>
                  </a:cubicBezTo>
                  <a:cubicBezTo>
                    <a:pt x="784" y="123"/>
                    <a:pt x="797" y="126"/>
                    <a:pt x="797" y="126"/>
                  </a:cubicBezTo>
                  <a:cubicBezTo>
                    <a:pt x="797" y="126"/>
                    <a:pt x="798" y="117"/>
                    <a:pt x="796" y="117"/>
                  </a:cubicBezTo>
                  <a:cubicBezTo>
                    <a:pt x="793" y="118"/>
                    <a:pt x="791" y="119"/>
                    <a:pt x="789" y="118"/>
                  </a:cubicBezTo>
                  <a:cubicBezTo>
                    <a:pt x="786" y="116"/>
                    <a:pt x="785" y="112"/>
                    <a:pt x="785" y="112"/>
                  </a:cubicBezTo>
                  <a:cubicBezTo>
                    <a:pt x="785" y="112"/>
                    <a:pt x="785" y="109"/>
                    <a:pt x="786" y="107"/>
                  </a:cubicBezTo>
                  <a:cubicBezTo>
                    <a:pt x="787" y="105"/>
                    <a:pt x="794" y="101"/>
                    <a:pt x="794" y="101"/>
                  </a:cubicBezTo>
                  <a:cubicBezTo>
                    <a:pt x="794" y="101"/>
                    <a:pt x="800" y="102"/>
                    <a:pt x="804" y="102"/>
                  </a:cubicBezTo>
                  <a:cubicBezTo>
                    <a:pt x="808" y="102"/>
                    <a:pt x="824" y="113"/>
                    <a:pt x="824" y="113"/>
                  </a:cubicBezTo>
                  <a:cubicBezTo>
                    <a:pt x="827" y="116"/>
                    <a:pt x="827" y="116"/>
                    <a:pt x="827" y="116"/>
                  </a:cubicBezTo>
                  <a:cubicBezTo>
                    <a:pt x="827" y="116"/>
                    <a:pt x="828" y="109"/>
                    <a:pt x="831" y="111"/>
                  </a:cubicBezTo>
                  <a:cubicBezTo>
                    <a:pt x="833" y="112"/>
                    <a:pt x="833" y="112"/>
                    <a:pt x="833" y="112"/>
                  </a:cubicBezTo>
                  <a:cubicBezTo>
                    <a:pt x="833" y="112"/>
                    <a:pt x="834" y="107"/>
                    <a:pt x="830" y="105"/>
                  </a:cubicBezTo>
                  <a:cubicBezTo>
                    <a:pt x="825" y="104"/>
                    <a:pt x="819" y="97"/>
                    <a:pt x="819" y="97"/>
                  </a:cubicBezTo>
                  <a:cubicBezTo>
                    <a:pt x="819" y="97"/>
                    <a:pt x="814" y="89"/>
                    <a:pt x="815" y="85"/>
                  </a:cubicBezTo>
                  <a:cubicBezTo>
                    <a:pt x="816" y="81"/>
                    <a:pt x="815" y="79"/>
                    <a:pt x="817" y="79"/>
                  </a:cubicBezTo>
                  <a:cubicBezTo>
                    <a:pt x="819" y="79"/>
                    <a:pt x="831" y="78"/>
                    <a:pt x="835" y="76"/>
                  </a:cubicBezTo>
                  <a:cubicBezTo>
                    <a:pt x="839" y="75"/>
                    <a:pt x="844" y="77"/>
                    <a:pt x="850" y="75"/>
                  </a:cubicBezTo>
                  <a:cubicBezTo>
                    <a:pt x="856" y="73"/>
                    <a:pt x="857" y="72"/>
                    <a:pt x="862" y="73"/>
                  </a:cubicBezTo>
                  <a:cubicBezTo>
                    <a:pt x="868" y="75"/>
                    <a:pt x="864" y="70"/>
                    <a:pt x="863" y="67"/>
                  </a:cubicBezTo>
                  <a:cubicBezTo>
                    <a:pt x="862" y="65"/>
                    <a:pt x="861" y="54"/>
                    <a:pt x="861" y="57"/>
                  </a:cubicBezTo>
                  <a:cubicBezTo>
                    <a:pt x="861" y="59"/>
                    <a:pt x="861" y="46"/>
                    <a:pt x="873" y="44"/>
                  </a:cubicBezTo>
                  <a:cubicBezTo>
                    <a:pt x="884" y="43"/>
                    <a:pt x="894" y="41"/>
                    <a:pt x="907" y="39"/>
                  </a:cubicBezTo>
                  <a:cubicBezTo>
                    <a:pt x="921" y="36"/>
                    <a:pt x="923" y="31"/>
                    <a:pt x="923" y="31"/>
                  </a:cubicBezTo>
                  <a:cubicBezTo>
                    <a:pt x="923" y="31"/>
                    <a:pt x="933" y="30"/>
                    <a:pt x="935" y="30"/>
                  </a:cubicBezTo>
                  <a:cubicBezTo>
                    <a:pt x="936" y="30"/>
                    <a:pt x="939" y="28"/>
                    <a:pt x="943" y="29"/>
                  </a:cubicBezTo>
                  <a:cubicBezTo>
                    <a:pt x="948" y="30"/>
                    <a:pt x="950" y="32"/>
                    <a:pt x="953" y="32"/>
                  </a:cubicBezTo>
                  <a:cubicBezTo>
                    <a:pt x="956" y="32"/>
                    <a:pt x="973" y="29"/>
                    <a:pt x="973" y="29"/>
                  </a:cubicBezTo>
                  <a:cubicBezTo>
                    <a:pt x="973" y="29"/>
                    <a:pt x="973" y="26"/>
                    <a:pt x="975" y="24"/>
                  </a:cubicBezTo>
                  <a:cubicBezTo>
                    <a:pt x="976" y="22"/>
                    <a:pt x="978" y="18"/>
                    <a:pt x="980" y="18"/>
                  </a:cubicBezTo>
                  <a:cubicBezTo>
                    <a:pt x="983" y="19"/>
                    <a:pt x="986" y="20"/>
                    <a:pt x="986" y="18"/>
                  </a:cubicBezTo>
                  <a:cubicBezTo>
                    <a:pt x="987" y="15"/>
                    <a:pt x="997" y="0"/>
                    <a:pt x="1004" y="3"/>
                  </a:cubicBezTo>
                  <a:cubicBezTo>
                    <a:pt x="1011" y="5"/>
                    <a:pt x="1027" y="5"/>
                    <a:pt x="1027" y="6"/>
                  </a:cubicBezTo>
                  <a:cubicBezTo>
                    <a:pt x="1027" y="8"/>
                    <a:pt x="1030" y="12"/>
                    <a:pt x="1030" y="12"/>
                  </a:cubicBezTo>
                  <a:cubicBezTo>
                    <a:pt x="1030" y="12"/>
                    <a:pt x="1029" y="15"/>
                    <a:pt x="1034" y="16"/>
                  </a:cubicBezTo>
                  <a:cubicBezTo>
                    <a:pt x="1040" y="18"/>
                    <a:pt x="1043" y="20"/>
                    <a:pt x="1043" y="20"/>
                  </a:cubicBezTo>
                  <a:cubicBezTo>
                    <a:pt x="1043" y="20"/>
                    <a:pt x="1059" y="20"/>
                    <a:pt x="1062" y="20"/>
                  </a:cubicBezTo>
                  <a:cubicBezTo>
                    <a:pt x="1066" y="19"/>
                    <a:pt x="1094" y="25"/>
                    <a:pt x="1094" y="26"/>
                  </a:cubicBezTo>
                  <a:cubicBezTo>
                    <a:pt x="1094" y="28"/>
                    <a:pt x="1103" y="42"/>
                    <a:pt x="1098" y="44"/>
                  </a:cubicBezTo>
                  <a:cubicBezTo>
                    <a:pt x="1093" y="47"/>
                    <a:pt x="1099" y="47"/>
                    <a:pt x="1087" y="57"/>
                  </a:cubicBezTo>
                  <a:cubicBezTo>
                    <a:pt x="1075" y="66"/>
                    <a:pt x="1067" y="70"/>
                    <a:pt x="1060" y="73"/>
                  </a:cubicBezTo>
                  <a:cubicBezTo>
                    <a:pt x="1053" y="76"/>
                    <a:pt x="1050" y="85"/>
                    <a:pt x="1046" y="86"/>
                  </a:cubicBezTo>
                  <a:cubicBezTo>
                    <a:pt x="1041" y="87"/>
                    <a:pt x="1040" y="90"/>
                    <a:pt x="1040" y="90"/>
                  </a:cubicBezTo>
                  <a:cubicBezTo>
                    <a:pt x="1040" y="90"/>
                    <a:pt x="1046" y="89"/>
                    <a:pt x="1049" y="88"/>
                  </a:cubicBezTo>
                  <a:cubicBezTo>
                    <a:pt x="1051" y="87"/>
                    <a:pt x="1075" y="83"/>
                    <a:pt x="1075" y="83"/>
                  </a:cubicBezTo>
                  <a:cubicBezTo>
                    <a:pt x="1075" y="83"/>
                    <a:pt x="1063" y="78"/>
                    <a:pt x="1071" y="74"/>
                  </a:cubicBezTo>
                  <a:cubicBezTo>
                    <a:pt x="1079" y="70"/>
                    <a:pt x="1081" y="71"/>
                    <a:pt x="1081" y="71"/>
                  </a:cubicBezTo>
                  <a:cubicBezTo>
                    <a:pt x="1081" y="71"/>
                    <a:pt x="1086" y="71"/>
                    <a:pt x="1088" y="72"/>
                  </a:cubicBezTo>
                  <a:cubicBezTo>
                    <a:pt x="1091" y="72"/>
                    <a:pt x="1094" y="74"/>
                    <a:pt x="1098" y="77"/>
                  </a:cubicBezTo>
                  <a:cubicBezTo>
                    <a:pt x="1103" y="80"/>
                    <a:pt x="1101" y="80"/>
                    <a:pt x="1104" y="77"/>
                  </a:cubicBezTo>
                  <a:cubicBezTo>
                    <a:pt x="1108" y="73"/>
                    <a:pt x="1111" y="71"/>
                    <a:pt x="1115" y="72"/>
                  </a:cubicBezTo>
                  <a:cubicBezTo>
                    <a:pt x="1120" y="73"/>
                    <a:pt x="1144" y="76"/>
                    <a:pt x="1151" y="77"/>
                  </a:cubicBezTo>
                  <a:cubicBezTo>
                    <a:pt x="1157" y="77"/>
                    <a:pt x="1145" y="82"/>
                    <a:pt x="1154" y="87"/>
                  </a:cubicBezTo>
                  <a:cubicBezTo>
                    <a:pt x="1163" y="91"/>
                    <a:pt x="1173" y="96"/>
                    <a:pt x="1175" y="96"/>
                  </a:cubicBezTo>
                  <a:cubicBezTo>
                    <a:pt x="1177" y="95"/>
                    <a:pt x="1191" y="91"/>
                    <a:pt x="1191" y="91"/>
                  </a:cubicBezTo>
                  <a:cubicBezTo>
                    <a:pt x="1191" y="91"/>
                    <a:pt x="1191" y="91"/>
                    <a:pt x="1194" y="85"/>
                  </a:cubicBezTo>
                  <a:cubicBezTo>
                    <a:pt x="1196" y="79"/>
                    <a:pt x="1195" y="80"/>
                    <a:pt x="1195" y="77"/>
                  </a:cubicBezTo>
                  <a:cubicBezTo>
                    <a:pt x="1196" y="75"/>
                    <a:pt x="1198" y="73"/>
                    <a:pt x="1200" y="71"/>
                  </a:cubicBezTo>
                  <a:cubicBezTo>
                    <a:pt x="1203" y="69"/>
                    <a:pt x="1203" y="67"/>
                    <a:pt x="1210" y="71"/>
                  </a:cubicBezTo>
                  <a:cubicBezTo>
                    <a:pt x="1217" y="76"/>
                    <a:pt x="1218" y="78"/>
                    <a:pt x="1218" y="78"/>
                  </a:cubicBezTo>
                  <a:cubicBezTo>
                    <a:pt x="1218" y="78"/>
                    <a:pt x="1230" y="77"/>
                    <a:pt x="1243" y="88"/>
                  </a:cubicBezTo>
                  <a:cubicBezTo>
                    <a:pt x="1256" y="98"/>
                    <a:pt x="1253" y="101"/>
                    <a:pt x="1254" y="103"/>
                  </a:cubicBezTo>
                  <a:cubicBezTo>
                    <a:pt x="1254" y="106"/>
                    <a:pt x="1253" y="112"/>
                    <a:pt x="1254" y="114"/>
                  </a:cubicBezTo>
                  <a:cubicBezTo>
                    <a:pt x="1254" y="116"/>
                    <a:pt x="1254" y="112"/>
                    <a:pt x="1261" y="119"/>
                  </a:cubicBezTo>
                  <a:cubicBezTo>
                    <a:pt x="1268" y="127"/>
                    <a:pt x="1282" y="127"/>
                    <a:pt x="1281" y="127"/>
                  </a:cubicBezTo>
                  <a:cubicBezTo>
                    <a:pt x="1279" y="127"/>
                    <a:pt x="1282" y="121"/>
                    <a:pt x="1280" y="118"/>
                  </a:cubicBezTo>
                  <a:cubicBezTo>
                    <a:pt x="1278" y="115"/>
                    <a:pt x="1281" y="116"/>
                    <a:pt x="1284" y="113"/>
                  </a:cubicBezTo>
                  <a:cubicBezTo>
                    <a:pt x="1286" y="111"/>
                    <a:pt x="1291" y="112"/>
                    <a:pt x="1291" y="112"/>
                  </a:cubicBezTo>
                  <a:cubicBezTo>
                    <a:pt x="1291" y="112"/>
                    <a:pt x="1293" y="113"/>
                    <a:pt x="1299" y="115"/>
                  </a:cubicBezTo>
                  <a:cubicBezTo>
                    <a:pt x="1304" y="116"/>
                    <a:pt x="1296" y="116"/>
                    <a:pt x="1310" y="116"/>
                  </a:cubicBezTo>
                  <a:cubicBezTo>
                    <a:pt x="1324" y="116"/>
                    <a:pt x="1324" y="112"/>
                    <a:pt x="1329" y="112"/>
                  </a:cubicBezTo>
                  <a:cubicBezTo>
                    <a:pt x="1333" y="112"/>
                    <a:pt x="1337" y="111"/>
                    <a:pt x="1338" y="112"/>
                  </a:cubicBezTo>
                  <a:cubicBezTo>
                    <a:pt x="1339" y="114"/>
                    <a:pt x="1339" y="115"/>
                    <a:pt x="1344" y="115"/>
                  </a:cubicBezTo>
                  <a:cubicBezTo>
                    <a:pt x="1349" y="116"/>
                    <a:pt x="1350" y="118"/>
                    <a:pt x="1348" y="113"/>
                  </a:cubicBezTo>
                  <a:cubicBezTo>
                    <a:pt x="1345" y="108"/>
                    <a:pt x="1342" y="104"/>
                    <a:pt x="1342" y="104"/>
                  </a:cubicBezTo>
                  <a:cubicBezTo>
                    <a:pt x="1338" y="102"/>
                    <a:pt x="1338" y="102"/>
                    <a:pt x="1338" y="102"/>
                  </a:cubicBezTo>
                  <a:cubicBezTo>
                    <a:pt x="1338" y="102"/>
                    <a:pt x="1336" y="101"/>
                    <a:pt x="1342" y="97"/>
                  </a:cubicBezTo>
                  <a:cubicBezTo>
                    <a:pt x="1348" y="93"/>
                    <a:pt x="1347" y="99"/>
                    <a:pt x="1352" y="98"/>
                  </a:cubicBezTo>
                  <a:cubicBezTo>
                    <a:pt x="1357" y="98"/>
                    <a:pt x="1369" y="96"/>
                    <a:pt x="1369" y="96"/>
                  </a:cubicBezTo>
                  <a:cubicBezTo>
                    <a:pt x="1369" y="96"/>
                    <a:pt x="1381" y="98"/>
                    <a:pt x="1391" y="102"/>
                  </a:cubicBezTo>
                  <a:cubicBezTo>
                    <a:pt x="1402" y="106"/>
                    <a:pt x="1422" y="108"/>
                    <a:pt x="1422" y="106"/>
                  </a:cubicBezTo>
                  <a:cubicBezTo>
                    <a:pt x="1422" y="105"/>
                    <a:pt x="1427" y="106"/>
                    <a:pt x="1430" y="106"/>
                  </a:cubicBezTo>
                  <a:cubicBezTo>
                    <a:pt x="1434" y="106"/>
                    <a:pt x="1444" y="116"/>
                    <a:pt x="1444" y="116"/>
                  </a:cubicBezTo>
                  <a:cubicBezTo>
                    <a:pt x="1444" y="116"/>
                    <a:pt x="1452" y="123"/>
                    <a:pt x="1456" y="125"/>
                  </a:cubicBezTo>
                  <a:cubicBezTo>
                    <a:pt x="1460" y="127"/>
                    <a:pt x="1461" y="128"/>
                    <a:pt x="1466" y="128"/>
                  </a:cubicBezTo>
                  <a:cubicBezTo>
                    <a:pt x="1471" y="128"/>
                    <a:pt x="1484" y="134"/>
                    <a:pt x="1484" y="133"/>
                  </a:cubicBezTo>
                  <a:cubicBezTo>
                    <a:pt x="1485" y="131"/>
                    <a:pt x="1501" y="132"/>
                    <a:pt x="1501" y="129"/>
                  </a:cubicBezTo>
                  <a:cubicBezTo>
                    <a:pt x="1500" y="125"/>
                    <a:pt x="1510" y="130"/>
                    <a:pt x="1523" y="132"/>
                  </a:cubicBezTo>
                  <a:cubicBezTo>
                    <a:pt x="1536" y="134"/>
                    <a:pt x="1538" y="137"/>
                    <a:pt x="1538" y="139"/>
                  </a:cubicBezTo>
                  <a:cubicBezTo>
                    <a:pt x="1539" y="140"/>
                    <a:pt x="1542" y="147"/>
                    <a:pt x="1542" y="147"/>
                  </a:cubicBezTo>
                  <a:cubicBezTo>
                    <a:pt x="1542" y="147"/>
                    <a:pt x="1554" y="152"/>
                    <a:pt x="1559" y="152"/>
                  </a:cubicBezTo>
                  <a:cubicBezTo>
                    <a:pt x="1564" y="151"/>
                    <a:pt x="1575" y="152"/>
                    <a:pt x="1575" y="152"/>
                  </a:cubicBezTo>
                  <a:cubicBezTo>
                    <a:pt x="1575" y="152"/>
                    <a:pt x="1606" y="149"/>
                    <a:pt x="1613" y="149"/>
                  </a:cubicBezTo>
                  <a:cubicBezTo>
                    <a:pt x="1619" y="148"/>
                    <a:pt x="1619" y="137"/>
                    <a:pt x="1620" y="142"/>
                  </a:cubicBezTo>
                  <a:cubicBezTo>
                    <a:pt x="1622" y="147"/>
                    <a:pt x="1620" y="154"/>
                    <a:pt x="1620" y="154"/>
                  </a:cubicBezTo>
                  <a:cubicBezTo>
                    <a:pt x="1620" y="154"/>
                    <a:pt x="1625" y="161"/>
                    <a:pt x="1629" y="160"/>
                  </a:cubicBezTo>
                  <a:cubicBezTo>
                    <a:pt x="1632" y="159"/>
                    <a:pt x="1636" y="158"/>
                    <a:pt x="1636" y="158"/>
                  </a:cubicBezTo>
                  <a:cubicBezTo>
                    <a:pt x="1636" y="158"/>
                    <a:pt x="1638" y="157"/>
                    <a:pt x="1632" y="153"/>
                  </a:cubicBezTo>
                  <a:cubicBezTo>
                    <a:pt x="1627" y="149"/>
                    <a:pt x="1629" y="143"/>
                    <a:pt x="1631" y="141"/>
                  </a:cubicBezTo>
                  <a:cubicBezTo>
                    <a:pt x="1633" y="140"/>
                    <a:pt x="1678" y="142"/>
                    <a:pt x="1694" y="149"/>
                  </a:cubicBezTo>
                  <a:cubicBezTo>
                    <a:pt x="1710" y="155"/>
                    <a:pt x="1761" y="176"/>
                    <a:pt x="1767" y="182"/>
                  </a:cubicBezTo>
                  <a:cubicBezTo>
                    <a:pt x="1773" y="188"/>
                    <a:pt x="1777" y="192"/>
                    <a:pt x="1778" y="194"/>
                  </a:cubicBezTo>
                  <a:cubicBezTo>
                    <a:pt x="1780" y="195"/>
                    <a:pt x="1784" y="188"/>
                    <a:pt x="1784" y="188"/>
                  </a:cubicBezTo>
                  <a:cubicBezTo>
                    <a:pt x="1784" y="188"/>
                    <a:pt x="1794" y="189"/>
                    <a:pt x="1798" y="190"/>
                  </a:cubicBezTo>
                  <a:cubicBezTo>
                    <a:pt x="1801" y="190"/>
                    <a:pt x="1801" y="186"/>
                    <a:pt x="1811" y="193"/>
                  </a:cubicBezTo>
                  <a:cubicBezTo>
                    <a:pt x="1821" y="199"/>
                    <a:pt x="1822" y="206"/>
                    <a:pt x="1822" y="206"/>
                  </a:cubicBezTo>
                  <a:cubicBezTo>
                    <a:pt x="1822" y="206"/>
                    <a:pt x="1828" y="213"/>
                    <a:pt x="1821" y="214"/>
                  </a:cubicBezTo>
                  <a:cubicBezTo>
                    <a:pt x="1813" y="216"/>
                    <a:pt x="1810" y="224"/>
                    <a:pt x="1810" y="224"/>
                  </a:cubicBezTo>
                  <a:cubicBezTo>
                    <a:pt x="1810" y="224"/>
                    <a:pt x="1812" y="227"/>
                    <a:pt x="1812" y="229"/>
                  </a:cubicBezTo>
                  <a:cubicBezTo>
                    <a:pt x="1812" y="231"/>
                    <a:pt x="1810" y="234"/>
                    <a:pt x="1811" y="237"/>
                  </a:cubicBezTo>
                  <a:cubicBezTo>
                    <a:pt x="1812" y="240"/>
                    <a:pt x="1817" y="244"/>
                    <a:pt x="1815" y="246"/>
                  </a:cubicBezTo>
                  <a:cubicBezTo>
                    <a:pt x="1813" y="247"/>
                    <a:pt x="1815" y="247"/>
                    <a:pt x="1810" y="247"/>
                  </a:cubicBezTo>
                  <a:cubicBezTo>
                    <a:pt x="1806" y="246"/>
                    <a:pt x="1798" y="244"/>
                    <a:pt x="1797" y="242"/>
                  </a:cubicBezTo>
                  <a:cubicBezTo>
                    <a:pt x="1795" y="241"/>
                    <a:pt x="1795" y="239"/>
                    <a:pt x="1792" y="239"/>
                  </a:cubicBezTo>
                  <a:cubicBezTo>
                    <a:pt x="1789" y="239"/>
                    <a:pt x="1778" y="234"/>
                    <a:pt x="1778" y="234"/>
                  </a:cubicBezTo>
                  <a:cubicBezTo>
                    <a:pt x="1774" y="229"/>
                    <a:pt x="1774" y="229"/>
                    <a:pt x="1774" y="229"/>
                  </a:cubicBezTo>
                  <a:cubicBezTo>
                    <a:pt x="1770" y="223"/>
                    <a:pt x="1770" y="223"/>
                    <a:pt x="1770" y="223"/>
                  </a:cubicBezTo>
                  <a:cubicBezTo>
                    <a:pt x="1770" y="223"/>
                    <a:pt x="1752" y="222"/>
                    <a:pt x="1751" y="220"/>
                  </a:cubicBezTo>
                  <a:cubicBezTo>
                    <a:pt x="1751" y="219"/>
                    <a:pt x="1746" y="203"/>
                    <a:pt x="1745" y="203"/>
                  </a:cubicBezTo>
                  <a:cubicBezTo>
                    <a:pt x="1744" y="203"/>
                    <a:pt x="1738" y="199"/>
                    <a:pt x="1740" y="205"/>
                  </a:cubicBezTo>
                  <a:cubicBezTo>
                    <a:pt x="1741" y="210"/>
                    <a:pt x="1741" y="215"/>
                    <a:pt x="1741" y="215"/>
                  </a:cubicBezTo>
                  <a:cubicBezTo>
                    <a:pt x="1741" y="215"/>
                    <a:pt x="1751" y="223"/>
                    <a:pt x="1749" y="223"/>
                  </a:cubicBezTo>
                  <a:cubicBezTo>
                    <a:pt x="1746" y="223"/>
                    <a:pt x="1747" y="230"/>
                    <a:pt x="1745" y="230"/>
                  </a:cubicBezTo>
                  <a:cubicBezTo>
                    <a:pt x="1744" y="230"/>
                    <a:pt x="1738" y="238"/>
                    <a:pt x="1736" y="237"/>
                  </a:cubicBezTo>
                  <a:cubicBezTo>
                    <a:pt x="1734" y="236"/>
                    <a:pt x="1729" y="238"/>
                    <a:pt x="1728" y="238"/>
                  </a:cubicBezTo>
                  <a:cubicBezTo>
                    <a:pt x="1726" y="238"/>
                    <a:pt x="1726" y="237"/>
                    <a:pt x="1724" y="236"/>
                  </a:cubicBezTo>
                  <a:cubicBezTo>
                    <a:pt x="1722" y="236"/>
                    <a:pt x="1717" y="235"/>
                    <a:pt x="1717" y="237"/>
                  </a:cubicBezTo>
                  <a:cubicBezTo>
                    <a:pt x="1716" y="239"/>
                    <a:pt x="1719" y="245"/>
                    <a:pt x="1722" y="244"/>
                  </a:cubicBezTo>
                  <a:cubicBezTo>
                    <a:pt x="1725" y="243"/>
                    <a:pt x="1734" y="244"/>
                    <a:pt x="1734" y="244"/>
                  </a:cubicBezTo>
                  <a:cubicBezTo>
                    <a:pt x="1734" y="244"/>
                    <a:pt x="1746" y="262"/>
                    <a:pt x="1745" y="264"/>
                  </a:cubicBezTo>
                  <a:cubicBezTo>
                    <a:pt x="1745" y="266"/>
                    <a:pt x="1758" y="275"/>
                    <a:pt x="1756" y="276"/>
                  </a:cubicBezTo>
                  <a:cubicBezTo>
                    <a:pt x="1753" y="277"/>
                    <a:pt x="1754" y="280"/>
                    <a:pt x="1752" y="281"/>
                  </a:cubicBezTo>
                  <a:cubicBezTo>
                    <a:pt x="1751" y="281"/>
                    <a:pt x="1753" y="284"/>
                    <a:pt x="1753" y="285"/>
                  </a:cubicBezTo>
                  <a:cubicBezTo>
                    <a:pt x="1753" y="287"/>
                    <a:pt x="1742" y="284"/>
                    <a:pt x="1732" y="286"/>
                  </a:cubicBezTo>
                  <a:cubicBezTo>
                    <a:pt x="1722" y="288"/>
                    <a:pt x="1709" y="293"/>
                    <a:pt x="1705" y="300"/>
                  </a:cubicBezTo>
                  <a:cubicBezTo>
                    <a:pt x="1701" y="307"/>
                    <a:pt x="1696" y="325"/>
                    <a:pt x="1692" y="326"/>
                  </a:cubicBezTo>
                  <a:cubicBezTo>
                    <a:pt x="1689" y="328"/>
                    <a:pt x="1684" y="336"/>
                    <a:pt x="1684" y="336"/>
                  </a:cubicBezTo>
                  <a:cubicBezTo>
                    <a:pt x="1684" y="336"/>
                    <a:pt x="1675" y="329"/>
                    <a:pt x="1674" y="325"/>
                  </a:cubicBezTo>
                  <a:cubicBezTo>
                    <a:pt x="1673" y="321"/>
                    <a:pt x="1652" y="325"/>
                    <a:pt x="1651" y="325"/>
                  </a:cubicBezTo>
                  <a:cubicBezTo>
                    <a:pt x="1650" y="326"/>
                    <a:pt x="1653" y="330"/>
                    <a:pt x="1651" y="333"/>
                  </a:cubicBezTo>
                  <a:cubicBezTo>
                    <a:pt x="1650" y="336"/>
                    <a:pt x="1655" y="344"/>
                    <a:pt x="1650" y="340"/>
                  </a:cubicBezTo>
                  <a:cubicBezTo>
                    <a:pt x="1644" y="337"/>
                    <a:pt x="1642" y="330"/>
                    <a:pt x="1642" y="330"/>
                  </a:cubicBezTo>
                  <a:cubicBezTo>
                    <a:pt x="1642" y="330"/>
                    <a:pt x="1640" y="334"/>
                    <a:pt x="1638" y="335"/>
                  </a:cubicBezTo>
                  <a:cubicBezTo>
                    <a:pt x="1636" y="335"/>
                    <a:pt x="1629" y="341"/>
                    <a:pt x="1626" y="343"/>
                  </a:cubicBezTo>
                  <a:cubicBezTo>
                    <a:pt x="1622" y="344"/>
                    <a:pt x="1621" y="340"/>
                    <a:pt x="1622" y="344"/>
                  </a:cubicBezTo>
                  <a:cubicBezTo>
                    <a:pt x="1624" y="348"/>
                    <a:pt x="1623" y="356"/>
                    <a:pt x="1622" y="358"/>
                  </a:cubicBezTo>
                  <a:cubicBezTo>
                    <a:pt x="1620" y="361"/>
                    <a:pt x="1622" y="365"/>
                    <a:pt x="1623" y="368"/>
                  </a:cubicBezTo>
                  <a:cubicBezTo>
                    <a:pt x="1624" y="370"/>
                    <a:pt x="1637" y="376"/>
                    <a:pt x="1635" y="376"/>
                  </a:cubicBezTo>
                  <a:cubicBezTo>
                    <a:pt x="1634" y="376"/>
                    <a:pt x="1636" y="386"/>
                    <a:pt x="1636" y="387"/>
                  </a:cubicBezTo>
                  <a:cubicBezTo>
                    <a:pt x="1636" y="389"/>
                    <a:pt x="1642" y="393"/>
                    <a:pt x="1640" y="395"/>
                  </a:cubicBezTo>
                  <a:cubicBezTo>
                    <a:pt x="1638" y="397"/>
                    <a:pt x="1642" y="405"/>
                    <a:pt x="1639" y="404"/>
                  </a:cubicBezTo>
                  <a:cubicBezTo>
                    <a:pt x="1636" y="403"/>
                    <a:pt x="1632" y="401"/>
                    <a:pt x="1632" y="401"/>
                  </a:cubicBezTo>
                  <a:cubicBezTo>
                    <a:pt x="1632" y="401"/>
                    <a:pt x="1640" y="405"/>
                    <a:pt x="1634" y="406"/>
                  </a:cubicBezTo>
                  <a:cubicBezTo>
                    <a:pt x="1628" y="407"/>
                    <a:pt x="1628" y="412"/>
                    <a:pt x="1628" y="412"/>
                  </a:cubicBezTo>
                  <a:cubicBezTo>
                    <a:pt x="1628" y="412"/>
                    <a:pt x="1631" y="413"/>
                    <a:pt x="1631" y="416"/>
                  </a:cubicBezTo>
                  <a:cubicBezTo>
                    <a:pt x="1631" y="419"/>
                    <a:pt x="1639" y="424"/>
                    <a:pt x="1636" y="424"/>
                  </a:cubicBezTo>
                  <a:cubicBezTo>
                    <a:pt x="1634" y="424"/>
                    <a:pt x="1631" y="427"/>
                    <a:pt x="1628" y="427"/>
                  </a:cubicBezTo>
                  <a:cubicBezTo>
                    <a:pt x="1626" y="428"/>
                    <a:pt x="1623" y="436"/>
                    <a:pt x="1623" y="438"/>
                  </a:cubicBezTo>
                  <a:cubicBezTo>
                    <a:pt x="1624" y="440"/>
                    <a:pt x="1622" y="450"/>
                    <a:pt x="1623" y="451"/>
                  </a:cubicBezTo>
                  <a:cubicBezTo>
                    <a:pt x="1624" y="453"/>
                    <a:pt x="1612" y="453"/>
                    <a:pt x="1612" y="453"/>
                  </a:cubicBezTo>
                  <a:cubicBezTo>
                    <a:pt x="1612" y="453"/>
                    <a:pt x="1618" y="462"/>
                    <a:pt x="1616" y="462"/>
                  </a:cubicBezTo>
                  <a:cubicBezTo>
                    <a:pt x="1614" y="463"/>
                    <a:pt x="1613" y="463"/>
                    <a:pt x="1611" y="468"/>
                  </a:cubicBezTo>
                  <a:cubicBezTo>
                    <a:pt x="1609" y="473"/>
                    <a:pt x="1606" y="479"/>
                    <a:pt x="1604" y="480"/>
                  </a:cubicBezTo>
                  <a:cubicBezTo>
                    <a:pt x="1601" y="481"/>
                    <a:pt x="1600" y="484"/>
                    <a:pt x="1600" y="485"/>
                  </a:cubicBezTo>
                  <a:cubicBezTo>
                    <a:pt x="1600" y="487"/>
                    <a:pt x="1591" y="461"/>
                    <a:pt x="1589" y="459"/>
                  </a:cubicBezTo>
                  <a:cubicBezTo>
                    <a:pt x="1587" y="457"/>
                    <a:pt x="1584" y="447"/>
                    <a:pt x="1584" y="447"/>
                  </a:cubicBezTo>
                  <a:cubicBezTo>
                    <a:pt x="1581" y="441"/>
                    <a:pt x="1581" y="441"/>
                    <a:pt x="1581" y="441"/>
                  </a:cubicBezTo>
                  <a:cubicBezTo>
                    <a:pt x="1581" y="441"/>
                    <a:pt x="1579" y="442"/>
                    <a:pt x="1577" y="438"/>
                  </a:cubicBezTo>
                  <a:cubicBezTo>
                    <a:pt x="1574" y="433"/>
                    <a:pt x="1566" y="392"/>
                    <a:pt x="1566" y="392"/>
                  </a:cubicBezTo>
                  <a:cubicBezTo>
                    <a:pt x="1566" y="392"/>
                    <a:pt x="1572" y="390"/>
                    <a:pt x="1571" y="388"/>
                  </a:cubicBezTo>
                  <a:cubicBezTo>
                    <a:pt x="1570" y="386"/>
                    <a:pt x="1568" y="372"/>
                    <a:pt x="1568" y="372"/>
                  </a:cubicBezTo>
                  <a:cubicBezTo>
                    <a:pt x="1568" y="372"/>
                    <a:pt x="1585" y="367"/>
                    <a:pt x="1586" y="360"/>
                  </a:cubicBezTo>
                  <a:cubicBezTo>
                    <a:pt x="1586" y="353"/>
                    <a:pt x="1594" y="345"/>
                    <a:pt x="1599" y="335"/>
                  </a:cubicBezTo>
                  <a:cubicBezTo>
                    <a:pt x="1603" y="325"/>
                    <a:pt x="1607" y="318"/>
                    <a:pt x="1607" y="318"/>
                  </a:cubicBezTo>
                  <a:cubicBezTo>
                    <a:pt x="1607" y="318"/>
                    <a:pt x="1616" y="316"/>
                    <a:pt x="1619" y="316"/>
                  </a:cubicBezTo>
                  <a:cubicBezTo>
                    <a:pt x="1621" y="315"/>
                    <a:pt x="1621" y="316"/>
                    <a:pt x="1620" y="311"/>
                  </a:cubicBezTo>
                  <a:cubicBezTo>
                    <a:pt x="1619" y="307"/>
                    <a:pt x="1615" y="313"/>
                    <a:pt x="1616" y="299"/>
                  </a:cubicBezTo>
                  <a:cubicBezTo>
                    <a:pt x="1618" y="285"/>
                    <a:pt x="1619" y="282"/>
                    <a:pt x="1619" y="282"/>
                  </a:cubicBezTo>
                  <a:cubicBezTo>
                    <a:pt x="1619" y="282"/>
                    <a:pt x="1614" y="280"/>
                    <a:pt x="1612" y="282"/>
                  </a:cubicBezTo>
                  <a:cubicBezTo>
                    <a:pt x="1610" y="283"/>
                    <a:pt x="1605" y="290"/>
                    <a:pt x="1606" y="292"/>
                  </a:cubicBezTo>
                  <a:cubicBezTo>
                    <a:pt x="1607" y="295"/>
                    <a:pt x="1611" y="304"/>
                    <a:pt x="1604" y="303"/>
                  </a:cubicBezTo>
                  <a:cubicBezTo>
                    <a:pt x="1597" y="302"/>
                    <a:pt x="1589" y="309"/>
                    <a:pt x="1590" y="311"/>
                  </a:cubicBezTo>
                  <a:cubicBezTo>
                    <a:pt x="1590" y="313"/>
                    <a:pt x="1593" y="318"/>
                    <a:pt x="1593" y="318"/>
                  </a:cubicBezTo>
                  <a:cubicBezTo>
                    <a:pt x="1589" y="319"/>
                    <a:pt x="1589" y="319"/>
                    <a:pt x="1589" y="319"/>
                  </a:cubicBezTo>
                  <a:cubicBezTo>
                    <a:pt x="1589" y="319"/>
                    <a:pt x="1586" y="315"/>
                    <a:pt x="1585" y="312"/>
                  </a:cubicBezTo>
                  <a:cubicBezTo>
                    <a:pt x="1583" y="309"/>
                    <a:pt x="1585" y="308"/>
                    <a:pt x="1582" y="304"/>
                  </a:cubicBezTo>
                  <a:cubicBezTo>
                    <a:pt x="1580" y="300"/>
                    <a:pt x="1580" y="299"/>
                    <a:pt x="1578" y="298"/>
                  </a:cubicBezTo>
                  <a:cubicBezTo>
                    <a:pt x="1576" y="298"/>
                    <a:pt x="1583" y="294"/>
                    <a:pt x="1574" y="297"/>
                  </a:cubicBezTo>
                  <a:cubicBezTo>
                    <a:pt x="1565" y="301"/>
                    <a:pt x="1571" y="304"/>
                    <a:pt x="1561" y="305"/>
                  </a:cubicBezTo>
                  <a:cubicBezTo>
                    <a:pt x="1552" y="306"/>
                    <a:pt x="1552" y="314"/>
                    <a:pt x="1551" y="317"/>
                  </a:cubicBezTo>
                  <a:cubicBezTo>
                    <a:pt x="1551" y="319"/>
                    <a:pt x="1551" y="313"/>
                    <a:pt x="1546" y="322"/>
                  </a:cubicBezTo>
                  <a:cubicBezTo>
                    <a:pt x="1541" y="331"/>
                    <a:pt x="1544" y="328"/>
                    <a:pt x="1540" y="333"/>
                  </a:cubicBezTo>
                  <a:cubicBezTo>
                    <a:pt x="1537" y="339"/>
                    <a:pt x="1547" y="343"/>
                    <a:pt x="1546" y="344"/>
                  </a:cubicBezTo>
                  <a:cubicBezTo>
                    <a:pt x="1545" y="346"/>
                    <a:pt x="1542" y="350"/>
                    <a:pt x="1542" y="350"/>
                  </a:cubicBezTo>
                  <a:cubicBezTo>
                    <a:pt x="1542" y="350"/>
                    <a:pt x="1541" y="350"/>
                    <a:pt x="1534" y="350"/>
                  </a:cubicBezTo>
                  <a:cubicBezTo>
                    <a:pt x="1528" y="350"/>
                    <a:pt x="1517" y="354"/>
                    <a:pt x="1515" y="353"/>
                  </a:cubicBezTo>
                  <a:cubicBezTo>
                    <a:pt x="1513" y="352"/>
                    <a:pt x="1516" y="343"/>
                    <a:pt x="1516" y="343"/>
                  </a:cubicBezTo>
                  <a:cubicBezTo>
                    <a:pt x="1516" y="343"/>
                    <a:pt x="1499" y="341"/>
                    <a:pt x="1496" y="342"/>
                  </a:cubicBezTo>
                  <a:cubicBezTo>
                    <a:pt x="1494" y="342"/>
                    <a:pt x="1495" y="343"/>
                    <a:pt x="1493" y="345"/>
                  </a:cubicBezTo>
                  <a:cubicBezTo>
                    <a:pt x="1491" y="347"/>
                    <a:pt x="1498" y="350"/>
                    <a:pt x="1489" y="349"/>
                  </a:cubicBezTo>
                  <a:cubicBezTo>
                    <a:pt x="1480" y="348"/>
                    <a:pt x="1474" y="346"/>
                    <a:pt x="1469" y="347"/>
                  </a:cubicBezTo>
                  <a:cubicBezTo>
                    <a:pt x="1464" y="348"/>
                    <a:pt x="1460" y="352"/>
                    <a:pt x="1460" y="352"/>
                  </a:cubicBezTo>
                  <a:cubicBezTo>
                    <a:pt x="1457" y="346"/>
                    <a:pt x="1457" y="346"/>
                    <a:pt x="1457" y="346"/>
                  </a:cubicBezTo>
                  <a:cubicBezTo>
                    <a:pt x="1428" y="350"/>
                    <a:pt x="1428" y="350"/>
                    <a:pt x="1428" y="350"/>
                  </a:cubicBezTo>
                  <a:cubicBezTo>
                    <a:pt x="1428" y="350"/>
                    <a:pt x="1431" y="357"/>
                    <a:pt x="1424" y="367"/>
                  </a:cubicBezTo>
                  <a:cubicBezTo>
                    <a:pt x="1417" y="378"/>
                    <a:pt x="1403" y="408"/>
                    <a:pt x="1396" y="408"/>
                  </a:cubicBezTo>
                  <a:cubicBezTo>
                    <a:pt x="1390" y="408"/>
                    <a:pt x="1373" y="419"/>
                    <a:pt x="1378" y="422"/>
                  </a:cubicBezTo>
                  <a:cubicBezTo>
                    <a:pt x="1383" y="426"/>
                    <a:pt x="1386" y="428"/>
                    <a:pt x="1388" y="429"/>
                  </a:cubicBezTo>
                  <a:cubicBezTo>
                    <a:pt x="1391" y="429"/>
                    <a:pt x="1400" y="427"/>
                    <a:pt x="1401" y="430"/>
                  </a:cubicBezTo>
                  <a:cubicBezTo>
                    <a:pt x="1402" y="433"/>
                    <a:pt x="1409" y="443"/>
                    <a:pt x="1409" y="443"/>
                  </a:cubicBezTo>
                  <a:cubicBezTo>
                    <a:pt x="1409" y="443"/>
                    <a:pt x="1406" y="447"/>
                    <a:pt x="1415" y="444"/>
                  </a:cubicBezTo>
                  <a:cubicBezTo>
                    <a:pt x="1424" y="440"/>
                    <a:pt x="1416" y="434"/>
                    <a:pt x="1416" y="434"/>
                  </a:cubicBezTo>
                  <a:cubicBezTo>
                    <a:pt x="1416" y="434"/>
                    <a:pt x="1431" y="434"/>
                    <a:pt x="1431" y="437"/>
                  </a:cubicBezTo>
                  <a:cubicBezTo>
                    <a:pt x="1432" y="439"/>
                    <a:pt x="1441" y="450"/>
                    <a:pt x="1439" y="450"/>
                  </a:cubicBezTo>
                  <a:cubicBezTo>
                    <a:pt x="1437" y="450"/>
                    <a:pt x="1445" y="447"/>
                    <a:pt x="1446" y="454"/>
                  </a:cubicBezTo>
                  <a:cubicBezTo>
                    <a:pt x="1447" y="460"/>
                    <a:pt x="1447" y="465"/>
                    <a:pt x="1449" y="469"/>
                  </a:cubicBezTo>
                  <a:cubicBezTo>
                    <a:pt x="1450" y="472"/>
                    <a:pt x="1448" y="480"/>
                    <a:pt x="1448" y="480"/>
                  </a:cubicBezTo>
                  <a:cubicBezTo>
                    <a:pt x="1448" y="480"/>
                    <a:pt x="1453" y="489"/>
                    <a:pt x="1452" y="491"/>
                  </a:cubicBezTo>
                  <a:cubicBezTo>
                    <a:pt x="1451" y="493"/>
                    <a:pt x="1456" y="476"/>
                    <a:pt x="1453" y="501"/>
                  </a:cubicBezTo>
                  <a:cubicBezTo>
                    <a:pt x="1450" y="526"/>
                    <a:pt x="1454" y="532"/>
                    <a:pt x="1452" y="535"/>
                  </a:cubicBezTo>
                  <a:cubicBezTo>
                    <a:pt x="1451" y="539"/>
                    <a:pt x="1452" y="538"/>
                    <a:pt x="1448" y="541"/>
                  </a:cubicBezTo>
                  <a:cubicBezTo>
                    <a:pt x="1445" y="544"/>
                    <a:pt x="1445" y="546"/>
                    <a:pt x="1442" y="551"/>
                  </a:cubicBezTo>
                  <a:cubicBezTo>
                    <a:pt x="1439" y="556"/>
                    <a:pt x="1443" y="564"/>
                    <a:pt x="1441" y="566"/>
                  </a:cubicBezTo>
                  <a:cubicBezTo>
                    <a:pt x="1439" y="568"/>
                    <a:pt x="1438" y="573"/>
                    <a:pt x="1433" y="577"/>
                  </a:cubicBezTo>
                  <a:cubicBezTo>
                    <a:pt x="1428" y="580"/>
                    <a:pt x="1412" y="595"/>
                    <a:pt x="1406" y="596"/>
                  </a:cubicBezTo>
                  <a:cubicBezTo>
                    <a:pt x="1400" y="597"/>
                    <a:pt x="1385" y="593"/>
                    <a:pt x="1385" y="593"/>
                  </a:cubicBezTo>
                  <a:cubicBezTo>
                    <a:pt x="1385" y="593"/>
                    <a:pt x="1382" y="602"/>
                    <a:pt x="1379" y="604"/>
                  </a:cubicBezTo>
                  <a:cubicBezTo>
                    <a:pt x="1377" y="606"/>
                    <a:pt x="1372" y="612"/>
                    <a:pt x="1372" y="615"/>
                  </a:cubicBezTo>
                  <a:cubicBezTo>
                    <a:pt x="1372" y="618"/>
                    <a:pt x="1368" y="617"/>
                    <a:pt x="1371" y="624"/>
                  </a:cubicBezTo>
                  <a:cubicBezTo>
                    <a:pt x="1373" y="632"/>
                    <a:pt x="1366" y="637"/>
                    <a:pt x="1366" y="637"/>
                  </a:cubicBezTo>
                  <a:cubicBezTo>
                    <a:pt x="1366" y="637"/>
                    <a:pt x="1363" y="642"/>
                    <a:pt x="1363" y="644"/>
                  </a:cubicBezTo>
                  <a:cubicBezTo>
                    <a:pt x="1364" y="646"/>
                    <a:pt x="1372" y="651"/>
                    <a:pt x="1372" y="654"/>
                  </a:cubicBezTo>
                  <a:cubicBezTo>
                    <a:pt x="1372" y="657"/>
                    <a:pt x="1385" y="670"/>
                    <a:pt x="1384" y="670"/>
                  </a:cubicBezTo>
                  <a:cubicBezTo>
                    <a:pt x="1382" y="670"/>
                    <a:pt x="1386" y="680"/>
                    <a:pt x="1383" y="687"/>
                  </a:cubicBezTo>
                  <a:cubicBezTo>
                    <a:pt x="1379" y="694"/>
                    <a:pt x="1372" y="698"/>
                    <a:pt x="1372" y="698"/>
                  </a:cubicBezTo>
                  <a:cubicBezTo>
                    <a:pt x="1372" y="698"/>
                    <a:pt x="1363" y="706"/>
                    <a:pt x="1360" y="702"/>
                  </a:cubicBezTo>
                  <a:cubicBezTo>
                    <a:pt x="1356" y="698"/>
                    <a:pt x="1352" y="692"/>
                    <a:pt x="1352" y="692"/>
                  </a:cubicBezTo>
                  <a:cubicBezTo>
                    <a:pt x="1352" y="692"/>
                    <a:pt x="1351" y="686"/>
                    <a:pt x="1350" y="677"/>
                  </a:cubicBezTo>
                  <a:cubicBezTo>
                    <a:pt x="1349" y="668"/>
                    <a:pt x="1346" y="666"/>
                    <a:pt x="1348" y="663"/>
                  </a:cubicBezTo>
                  <a:cubicBezTo>
                    <a:pt x="1349" y="660"/>
                    <a:pt x="1347" y="663"/>
                    <a:pt x="1340" y="661"/>
                  </a:cubicBezTo>
                  <a:cubicBezTo>
                    <a:pt x="1334" y="660"/>
                    <a:pt x="1335" y="664"/>
                    <a:pt x="1334" y="660"/>
                  </a:cubicBezTo>
                  <a:cubicBezTo>
                    <a:pt x="1333" y="656"/>
                    <a:pt x="1334" y="650"/>
                    <a:pt x="1333" y="648"/>
                  </a:cubicBezTo>
                  <a:cubicBezTo>
                    <a:pt x="1332" y="645"/>
                    <a:pt x="1332" y="642"/>
                    <a:pt x="1327" y="640"/>
                  </a:cubicBezTo>
                  <a:cubicBezTo>
                    <a:pt x="1322" y="638"/>
                    <a:pt x="1313" y="644"/>
                    <a:pt x="1313" y="644"/>
                  </a:cubicBezTo>
                  <a:cubicBezTo>
                    <a:pt x="1313" y="644"/>
                    <a:pt x="1311" y="647"/>
                    <a:pt x="1307" y="646"/>
                  </a:cubicBezTo>
                  <a:cubicBezTo>
                    <a:pt x="1303" y="644"/>
                    <a:pt x="1291" y="642"/>
                    <a:pt x="1292" y="638"/>
                  </a:cubicBezTo>
                  <a:cubicBezTo>
                    <a:pt x="1293" y="633"/>
                    <a:pt x="1295" y="628"/>
                    <a:pt x="1293" y="628"/>
                  </a:cubicBezTo>
                  <a:cubicBezTo>
                    <a:pt x="1290" y="628"/>
                    <a:pt x="1280" y="633"/>
                    <a:pt x="1276" y="635"/>
                  </a:cubicBezTo>
                  <a:cubicBezTo>
                    <a:pt x="1273" y="638"/>
                    <a:pt x="1274" y="645"/>
                    <a:pt x="1272" y="646"/>
                  </a:cubicBezTo>
                  <a:cubicBezTo>
                    <a:pt x="1271" y="647"/>
                    <a:pt x="1264" y="647"/>
                    <a:pt x="1266" y="652"/>
                  </a:cubicBezTo>
                  <a:cubicBezTo>
                    <a:pt x="1268" y="657"/>
                    <a:pt x="1272" y="664"/>
                    <a:pt x="1275" y="664"/>
                  </a:cubicBezTo>
                  <a:cubicBezTo>
                    <a:pt x="1277" y="665"/>
                    <a:pt x="1283" y="661"/>
                    <a:pt x="1286" y="661"/>
                  </a:cubicBezTo>
                  <a:cubicBezTo>
                    <a:pt x="1289" y="661"/>
                    <a:pt x="1293" y="657"/>
                    <a:pt x="1300" y="661"/>
                  </a:cubicBezTo>
                  <a:cubicBezTo>
                    <a:pt x="1308" y="665"/>
                    <a:pt x="1313" y="667"/>
                    <a:pt x="1315" y="667"/>
                  </a:cubicBezTo>
                  <a:cubicBezTo>
                    <a:pt x="1317" y="668"/>
                    <a:pt x="1328" y="671"/>
                    <a:pt x="1324" y="672"/>
                  </a:cubicBezTo>
                  <a:cubicBezTo>
                    <a:pt x="1319" y="673"/>
                    <a:pt x="1310" y="675"/>
                    <a:pt x="1303" y="677"/>
                  </a:cubicBezTo>
                  <a:cubicBezTo>
                    <a:pt x="1297" y="679"/>
                    <a:pt x="1298" y="679"/>
                    <a:pt x="1296" y="682"/>
                  </a:cubicBezTo>
                  <a:cubicBezTo>
                    <a:pt x="1294" y="685"/>
                    <a:pt x="1290" y="690"/>
                    <a:pt x="1291" y="691"/>
                  </a:cubicBezTo>
                  <a:cubicBezTo>
                    <a:pt x="1292" y="693"/>
                    <a:pt x="1298" y="700"/>
                    <a:pt x="1298" y="700"/>
                  </a:cubicBezTo>
                  <a:cubicBezTo>
                    <a:pt x="1298" y="700"/>
                    <a:pt x="1321" y="723"/>
                    <a:pt x="1319" y="729"/>
                  </a:cubicBezTo>
                  <a:cubicBezTo>
                    <a:pt x="1318" y="735"/>
                    <a:pt x="1319" y="740"/>
                    <a:pt x="1317" y="743"/>
                  </a:cubicBezTo>
                  <a:cubicBezTo>
                    <a:pt x="1316" y="746"/>
                    <a:pt x="1317" y="745"/>
                    <a:pt x="1320" y="750"/>
                  </a:cubicBezTo>
                  <a:cubicBezTo>
                    <a:pt x="1323" y="755"/>
                    <a:pt x="1311" y="784"/>
                    <a:pt x="1311" y="784"/>
                  </a:cubicBezTo>
                  <a:cubicBezTo>
                    <a:pt x="1311" y="784"/>
                    <a:pt x="1295" y="815"/>
                    <a:pt x="1293" y="816"/>
                  </a:cubicBezTo>
                  <a:cubicBezTo>
                    <a:pt x="1291" y="818"/>
                    <a:pt x="1289" y="828"/>
                    <a:pt x="1280" y="830"/>
                  </a:cubicBezTo>
                  <a:cubicBezTo>
                    <a:pt x="1271" y="831"/>
                    <a:pt x="1267" y="832"/>
                    <a:pt x="1262" y="832"/>
                  </a:cubicBezTo>
                  <a:cubicBezTo>
                    <a:pt x="1256" y="833"/>
                    <a:pt x="1244" y="838"/>
                    <a:pt x="1234" y="841"/>
                  </a:cubicBezTo>
                  <a:cubicBezTo>
                    <a:pt x="1224" y="845"/>
                    <a:pt x="1219" y="843"/>
                    <a:pt x="1218" y="844"/>
                  </a:cubicBezTo>
                  <a:cubicBezTo>
                    <a:pt x="1216" y="846"/>
                    <a:pt x="1224" y="852"/>
                    <a:pt x="1216" y="846"/>
                  </a:cubicBezTo>
                  <a:cubicBezTo>
                    <a:pt x="1209" y="840"/>
                    <a:pt x="1217" y="837"/>
                    <a:pt x="1208" y="838"/>
                  </a:cubicBezTo>
                  <a:cubicBezTo>
                    <a:pt x="1199" y="840"/>
                    <a:pt x="1187" y="843"/>
                    <a:pt x="1186" y="848"/>
                  </a:cubicBezTo>
                  <a:cubicBezTo>
                    <a:pt x="1184" y="853"/>
                    <a:pt x="1180" y="861"/>
                    <a:pt x="1183" y="863"/>
                  </a:cubicBezTo>
                  <a:cubicBezTo>
                    <a:pt x="1186" y="866"/>
                    <a:pt x="1176" y="856"/>
                    <a:pt x="1199" y="880"/>
                  </a:cubicBezTo>
                  <a:cubicBezTo>
                    <a:pt x="1222" y="904"/>
                    <a:pt x="1232" y="914"/>
                    <a:pt x="1228" y="923"/>
                  </a:cubicBezTo>
                  <a:cubicBezTo>
                    <a:pt x="1223" y="931"/>
                    <a:pt x="1226" y="940"/>
                    <a:pt x="1216" y="946"/>
                  </a:cubicBezTo>
                  <a:cubicBezTo>
                    <a:pt x="1207" y="952"/>
                    <a:pt x="1211" y="949"/>
                    <a:pt x="1203" y="956"/>
                  </a:cubicBezTo>
                  <a:cubicBezTo>
                    <a:pt x="1195" y="963"/>
                    <a:pt x="1197" y="970"/>
                    <a:pt x="1192" y="965"/>
                  </a:cubicBezTo>
                  <a:cubicBezTo>
                    <a:pt x="1187" y="960"/>
                    <a:pt x="1186" y="960"/>
                    <a:pt x="1174" y="946"/>
                  </a:cubicBezTo>
                  <a:cubicBezTo>
                    <a:pt x="1162" y="933"/>
                    <a:pt x="1171" y="937"/>
                    <a:pt x="1158" y="931"/>
                  </a:cubicBezTo>
                  <a:cubicBezTo>
                    <a:pt x="1145" y="926"/>
                    <a:pt x="1140" y="922"/>
                    <a:pt x="1137" y="921"/>
                  </a:cubicBezTo>
                  <a:cubicBezTo>
                    <a:pt x="1134" y="920"/>
                    <a:pt x="1137" y="922"/>
                    <a:pt x="1134" y="929"/>
                  </a:cubicBezTo>
                  <a:cubicBezTo>
                    <a:pt x="1131" y="935"/>
                    <a:pt x="1126" y="945"/>
                    <a:pt x="1129" y="950"/>
                  </a:cubicBezTo>
                  <a:cubicBezTo>
                    <a:pt x="1132" y="956"/>
                    <a:pt x="1135" y="962"/>
                    <a:pt x="1137" y="965"/>
                  </a:cubicBezTo>
                  <a:cubicBezTo>
                    <a:pt x="1138" y="968"/>
                    <a:pt x="1150" y="979"/>
                    <a:pt x="1154" y="981"/>
                  </a:cubicBezTo>
                  <a:cubicBezTo>
                    <a:pt x="1158" y="984"/>
                    <a:pt x="1189" y="999"/>
                    <a:pt x="1185" y="1007"/>
                  </a:cubicBezTo>
                  <a:cubicBezTo>
                    <a:pt x="1180" y="1015"/>
                    <a:pt x="1193" y="1027"/>
                    <a:pt x="1193" y="1027"/>
                  </a:cubicBezTo>
                  <a:cubicBezTo>
                    <a:pt x="1193" y="1027"/>
                    <a:pt x="1204" y="1034"/>
                    <a:pt x="1201" y="1035"/>
                  </a:cubicBezTo>
                  <a:cubicBezTo>
                    <a:pt x="1197" y="1036"/>
                    <a:pt x="1197" y="1038"/>
                    <a:pt x="1194" y="1038"/>
                  </a:cubicBezTo>
                  <a:cubicBezTo>
                    <a:pt x="1191" y="1038"/>
                    <a:pt x="1181" y="1029"/>
                    <a:pt x="1177" y="1027"/>
                  </a:cubicBezTo>
                  <a:cubicBezTo>
                    <a:pt x="1172" y="1025"/>
                    <a:pt x="1149" y="1007"/>
                    <a:pt x="1149" y="1007"/>
                  </a:cubicBezTo>
                  <a:cubicBezTo>
                    <a:pt x="1149" y="1007"/>
                    <a:pt x="1150" y="999"/>
                    <a:pt x="1146" y="995"/>
                  </a:cubicBezTo>
                  <a:cubicBezTo>
                    <a:pt x="1142" y="991"/>
                    <a:pt x="1140" y="990"/>
                    <a:pt x="1132" y="982"/>
                  </a:cubicBezTo>
                  <a:cubicBezTo>
                    <a:pt x="1124" y="975"/>
                    <a:pt x="1116" y="972"/>
                    <a:pt x="1116" y="961"/>
                  </a:cubicBezTo>
                  <a:cubicBezTo>
                    <a:pt x="1116" y="951"/>
                    <a:pt x="1116" y="935"/>
                    <a:pt x="1113" y="929"/>
                  </a:cubicBezTo>
                  <a:cubicBezTo>
                    <a:pt x="1111" y="923"/>
                    <a:pt x="1104" y="907"/>
                    <a:pt x="1104" y="905"/>
                  </a:cubicBezTo>
                  <a:cubicBezTo>
                    <a:pt x="1105" y="902"/>
                    <a:pt x="1102" y="888"/>
                    <a:pt x="1098" y="888"/>
                  </a:cubicBezTo>
                  <a:cubicBezTo>
                    <a:pt x="1094" y="887"/>
                    <a:pt x="1089" y="885"/>
                    <a:pt x="1086" y="889"/>
                  </a:cubicBezTo>
                  <a:cubicBezTo>
                    <a:pt x="1083" y="893"/>
                    <a:pt x="1076" y="897"/>
                    <a:pt x="1073" y="895"/>
                  </a:cubicBezTo>
                  <a:cubicBezTo>
                    <a:pt x="1069" y="893"/>
                    <a:pt x="1063" y="891"/>
                    <a:pt x="1063" y="891"/>
                  </a:cubicBezTo>
                  <a:cubicBezTo>
                    <a:pt x="1063" y="891"/>
                    <a:pt x="1058" y="870"/>
                    <a:pt x="1056" y="869"/>
                  </a:cubicBezTo>
                  <a:cubicBezTo>
                    <a:pt x="1054" y="868"/>
                    <a:pt x="1051" y="854"/>
                    <a:pt x="1044" y="849"/>
                  </a:cubicBezTo>
                  <a:cubicBezTo>
                    <a:pt x="1037" y="844"/>
                    <a:pt x="1029" y="838"/>
                    <a:pt x="1025" y="833"/>
                  </a:cubicBezTo>
                  <a:cubicBezTo>
                    <a:pt x="1020" y="828"/>
                    <a:pt x="1025" y="827"/>
                    <a:pt x="1020" y="828"/>
                  </a:cubicBezTo>
                  <a:cubicBezTo>
                    <a:pt x="1015" y="829"/>
                    <a:pt x="1016" y="830"/>
                    <a:pt x="1009" y="831"/>
                  </a:cubicBezTo>
                  <a:cubicBezTo>
                    <a:pt x="1001" y="833"/>
                    <a:pt x="993" y="836"/>
                    <a:pt x="991" y="836"/>
                  </a:cubicBezTo>
                  <a:cubicBezTo>
                    <a:pt x="989" y="836"/>
                    <a:pt x="980" y="837"/>
                    <a:pt x="980" y="840"/>
                  </a:cubicBezTo>
                  <a:cubicBezTo>
                    <a:pt x="979" y="842"/>
                    <a:pt x="980" y="849"/>
                    <a:pt x="982" y="851"/>
                  </a:cubicBezTo>
                  <a:cubicBezTo>
                    <a:pt x="983" y="853"/>
                    <a:pt x="994" y="851"/>
                    <a:pt x="976" y="858"/>
                  </a:cubicBezTo>
                  <a:cubicBezTo>
                    <a:pt x="958" y="864"/>
                    <a:pt x="953" y="872"/>
                    <a:pt x="952" y="874"/>
                  </a:cubicBezTo>
                  <a:cubicBezTo>
                    <a:pt x="951" y="877"/>
                    <a:pt x="963" y="878"/>
                    <a:pt x="950" y="883"/>
                  </a:cubicBezTo>
                  <a:cubicBezTo>
                    <a:pt x="937" y="887"/>
                    <a:pt x="926" y="890"/>
                    <a:pt x="920" y="899"/>
                  </a:cubicBezTo>
                  <a:cubicBezTo>
                    <a:pt x="919" y="901"/>
                    <a:pt x="925" y="941"/>
                    <a:pt x="920" y="950"/>
                  </a:cubicBezTo>
                  <a:cubicBezTo>
                    <a:pt x="914" y="959"/>
                    <a:pt x="902" y="969"/>
                    <a:pt x="902" y="969"/>
                  </a:cubicBezTo>
                  <a:cubicBezTo>
                    <a:pt x="902" y="969"/>
                    <a:pt x="905" y="978"/>
                    <a:pt x="886" y="964"/>
                  </a:cubicBezTo>
                  <a:cubicBezTo>
                    <a:pt x="868" y="951"/>
                    <a:pt x="884" y="963"/>
                    <a:pt x="884" y="963"/>
                  </a:cubicBezTo>
                  <a:cubicBezTo>
                    <a:pt x="884" y="963"/>
                    <a:pt x="876" y="937"/>
                    <a:pt x="869" y="930"/>
                  </a:cubicBezTo>
                  <a:cubicBezTo>
                    <a:pt x="863" y="923"/>
                    <a:pt x="851" y="908"/>
                    <a:pt x="848" y="897"/>
                  </a:cubicBezTo>
                  <a:cubicBezTo>
                    <a:pt x="844" y="886"/>
                    <a:pt x="840" y="879"/>
                    <a:pt x="838" y="872"/>
                  </a:cubicBezTo>
                  <a:cubicBezTo>
                    <a:pt x="837" y="866"/>
                    <a:pt x="835" y="849"/>
                    <a:pt x="836" y="848"/>
                  </a:cubicBezTo>
                  <a:cubicBezTo>
                    <a:pt x="836" y="846"/>
                    <a:pt x="832" y="834"/>
                    <a:pt x="832" y="834"/>
                  </a:cubicBezTo>
                  <a:cubicBezTo>
                    <a:pt x="832" y="834"/>
                    <a:pt x="827" y="832"/>
                    <a:pt x="827" y="834"/>
                  </a:cubicBezTo>
                  <a:cubicBezTo>
                    <a:pt x="826" y="836"/>
                    <a:pt x="826" y="840"/>
                    <a:pt x="826" y="844"/>
                  </a:cubicBezTo>
                  <a:cubicBezTo>
                    <a:pt x="825" y="847"/>
                    <a:pt x="811" y="848"/>
                    <a:pt x="811" y="848"/>
                  </a:cubicBezTo>
                  <a:cubicBezTo>
                    <a:pt x="806" y="845"/>
                    <a:pt x="806" y="845"/>
                    <a:pt x="806" y="845"/>
                  </a:cubicBezTo>
                  <a:cubicBezTo>
                    <a:pt x="806" y="845"/>
                    <a:pt x="785" y="823"/>
                    <a:pt x="782" y="820"/>
                  </a:cubicBezTo>
                  <a:cubicBezTo>
                    <a:pt x="779" y="816"/>
                    <a:pt x="775" y="811"/>
                    <a:pt x="770" y="808"/>
                  </a:cubicBezTo>
                  <a:cubicBezTo>
                    <a:pt x="765" y="805"/>
                    <a:pt x="769" y="802"/>
                    <a:pt x="759" y="802"/>
                  </a:cubicBezTo>
                  <a:cubicBezTo>
                    <a:pt x="750" y="802"/>
                    <a:pt x="751" y="802"/>
                    <a:pt x="735" y="801"/>
                  </a:cubicBezTo>
                  <a:cubicBezTo>
                    <a:pt x="719" y="799"/>
                    <a:pt x="715" y="804"/>
                    <a:pt x="708" y="803"/>
                  </a:cubicBezTo>
                  <a:cubicBezTo>
                    <a:pt x="701" y="801"/>
                    <a:pt x="699" y="803"/>
                    <a:pt x="684" y="800"/>
                  </a:cubicBezTo>
                  <a:cubicBezTo>
                    <a:pt x="668" y="797"/>
                    <a:pt x="668" y="797"/>
                    <a:pt x="668" y="797"/>
                  </a:cubicBezTo>
                  <a:cubicBezTo>
                    <a:pt x="668" y="797"/>
                    <a:pt x="666" y="793"/>
                    <a:pt x="663" y="789"/>
                  </a:cubicBezTo>
                  <a:cubicBezTo>
                    <a:pt x="661" y="785"/>
                    <a:pt x="661" y="785"/>
                    <a:pt x="661" y="785"/>
                  </a:cubicBezTo>
                  <a:cubicBezTo>
                    <a:pt x="657" y="788"/>
                    <a:pt x="657" y="788"/>
                    <a:pt x="657" y="788"/>
                  </a:cubicBezTo>
                  <a:cubicBezTo>
                    <a:pt x="657" y="788"/>
                    <a:pt x="654" y="789"/>
                    <a:pt x="652" y="789"/>
                  </a:cubicBezTo>
                  <a:cubicBezTo>
                    <a:pt x="650" y="788"/>
                    <a:pt x="629" y="783"/>
                    <a:pt x="625" y="782"/>
                  </a:cubicBezTo>
                  <a:cubicBezTo>
                    <a:pt x="622" y="781"/>
                    <a:pt x="622" y="784"/>
                    <a:pt x="608" y="774"/>
                  </a:cubicBezTo>
                  <a:cubicBezTo>
                    <a:pt x="594" y="763"/>
                    <a:pt x="599" y="759"/>
                    <a:pt x="599" y="759"/>
                  </a:cubicBezTo>
                  <a:cubicBezTo>
                    <a:pt x="599" y="759"/>
                    <a:pt x="596" y="756"/>
                    <a:pt x="592" y="754"/>
                  </a:cubicBezTo>
                  <a:cubicBezTo>
                    <a:pt x="589" y="752"/>
                    <a:pt x="584" y="749"/>
                    <a:pt x="582" y="749"/>
                  </a:cubicBezTo>
                  <a:cubicBezTo>
                    <a:pt x="581" y="750"/>
                    <a:pt x="572" y="754"/>
                    <a:pt x="574" y="758"/>
                  </a:cubicBezTo>
                  <a:cubicBezTo>
                    <a:pt x="576" y="762"/>
                    <a:pt x="589" y="775"/>
                    <a:pt x="590" y="775"/>
                  </a:cubicBezTo>
                  <a:cubicBezTo>
                    <a:pt x="591" y="775"/>
                    <a:pt x="608" y="794"/>
                    <a:pt x="608" y="794"/>
                  </a:cubicBezTo>
                  <a:cubicBezTo>
                    <a:pt x="615" y="803"/>
                    <a:pt x="615" y="803"/>
                    <a:pt x="615" y="803"/>
                  </a:cubicBezTo>
                  <a:cubicBezTo>
                    <a:pt x="615" y="803"/>
                    <a:pt x="609" y="808"/>
                    <a:pt x="615" y="807"/>
                  </a:cubicBezTo>
                  <a:cubicBezTo>
                    <a:pt x="621" y="806"/>
                    <a:pt x="616" y="805"/>
                    <a:pt x="625" y="806"/>
                  </a:cubicBezTo>
                  <a:cubicBezTo>
                    <a:pt x="634" y="807"/>
                    <a:pt x="639" y="809"/>
                    <a:pt x="642" y="806"/>
                  </a:cubicBezTo>
                  <a:cubicBezTo>
                    <a:pt x="645" y="804"/>
                    <a:pt x="640" y="801"/>
                    <a:pt x="647" y="798"/>
                  </a:cubicBezTo>
                  <a:cubicBezTo>
                    <a:pt x="654" y="795"/>
                    <a:pt x="660" y="796"/>
                    <a:pt x="661" y="797"/>
                  </a:cubicBezTo>
                  <a:cubicBezTo>
                    <a:pt x="662" y="799"/>
                    <a:pt x="666" y="803"/>
                    <a:pt x="667" y="805"/>
                  </a:cubicBezTo>
                  <a:cubicBezTo>
                    <a:pt x="667" y="807"/>
                    <a:pt x="669" y="812"/>
                    <a:pt x="672" y="812"/>
                  </a:cubicBezTo>
                  <a:cubicBezTo>
                    <a:pt x="674" y="813"/>
                    <a:pt x="680" y="812"/>
                    <a:pt x="681" y="816"/>
                  </a:cubicBezTo>
                  <a:cubicBezTo>
                    <a:pt x="682" y="819"/>
                    <a:pt x="689" y="825"/>
                    <a:pt x="689" y="825"/>
                  </a:cubicBezTo>
                  <a:cubicBezTo>
                    <a:pt x="689" y="825"/>
                    <a:pt x="691" y="826"/>
                    <a:pt x="695" y="827"/>
                  </a:cubicBezTo>
                  <a:cubicBezTo>
                    <a:pt x="699" y="829"/>
                    <a:pt x="710" y="835"/>
                    <a:pt x="710" y="835"/>
                  </a:cubicBezTo>
                  <a:cubicBezTo>
                    <a:pt x="707" y="837"/>
                    <a:pt x="702" y="846"/>
                    <a:pt x="698" y="846"/>
                  </a:cubicBezTo>
                  <a:cubicBezTo>
                    <a:pt x="695" y="846"/>
                    <a:pt x="696" y="845"/>
                    <a:pt x="688" y="850"/>
                  </a:cubicBezTo>
                  <a:cubicBezTo>
                    <a:pt x="680" y="854"/>
                    <a:pt x="684" y="864"/>
                    <a:pt x="680" y="865"/>
                  </a:cubicBezTo>
                  <a:cubicBezTo>
                    <a:pt x="676" y="866"/>
                    <a:pt x="670" y="874"/>
                    <a:pt x="667" y="876"/>
                  </a:cubicBezTo>
                  <a:cubicBezTo>
                    <a:pt x="664" y="877"/>
                    <a:pt x="644" y="885"/>
                    <a:pt x="642" y="884"/>
                  </a:cubicBezTo>
                  <a:cubicBezTo>
                    <a:pt x="640" y="884"/>
                    <a:pt x="635" y="887"/>
                    <a:pt x="633" y="887"/>
                  </a:cubicBezTo>
                  <a:cubicBezTo>
                    <a:pt x="632" y="887"/>
                    <a:pt x="633" y="892"/>
                    <a:pt x="632" y="893"/>
                  </a:cubicBezTo>
                  <a:cubicBezTo>
                    <a:pt x="630" y="894"/>
                    <a:pt x="638" y="899"/>
                    <a:pt x="626" y="901"/>
                  </a:cubicBezTo>
                  <a:cubicBezTo>
                    <a:pt x="615" y="902"/>
                    <a:pt x="607" y="906"/>
                    <a:pt x="605" y="906"/>
                  </a:cubicBezTo>
                  <a:cubicBezTo>
                    <a:pt x="602" y="907"/>
                    <a:pt x="597" y="918"/>
                    <a:pt x="588" y="917"/>
                  </a:cubicBezTo>
                  <a:cubicBezTo>
                    <a:pt x="579" y="916"/>
                    <a:pt x="583" y="916"/>
                    <a:pt x="575" y="917"/>
                  </a:cubicBezTo>
                  <a:cubicBezTo>
                    <a:pt x="567" y="917"/>
                    <a:pt x="566" y="920"/>
                    <a:pt x="558" y="921"/>
                  </a:cubicBezTo>
                  <a:cubicBezTo>
                    <a:pt x="550" y="922"/>
                    <a:pt x="545" y="923"/>
                    <a:pt x="545" y="923"/>
                  </a:cubicBezTo>
                  <a:lnTo>
                    <a:pt x="541" y="9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45" name="Freeform 142"/>
            <p:cNvSpPr>
              <a:spLocks/>
            </p:cNvSpPr>
            <p:nvPr/>
          </p:nvSpPr>
          <p:spPr bwMode="auto">
            <a:xfrm>
              <a:off x="5564188" y="941388"/>
              <a:ext cx="414338" cy="223838"/>
            </a:xfrm>
            <a:custGeom>
              <a:avLst/>
              <a:gdLst>
                <a:gd name="T0" fmla="*/ 83 w 155"/>
                <a:gd name="T1" fmla="*/ 44 h 84"/>
                <a:gd name="T2" fmla="*/ 72 w 155"/>
                <a:gd name="T3" fmla="*/ 57 h 84"/>
                <a:gd name="T4" fmla="*/ 60 w 155"/>
                <a:gd name="T5" fmla="*/ 78 h 84"/>
                <a:gd name="T6" fmla="*/ 52 w 155"/>
                <a:gd name="T7" fmla="*/ 81 h 84"/>
                <a:gd name="T8" fmla="*/ 39 w 155"/>
                <a:gd name="T9" fmla="*/ 69 h 84"/>
                <a:gd name="T10" fmla="*/ 30 w 155"/>
                <a:gd name="T11" fmla="*/ 61 h 84"/>
                <a:gd name="T12" fmla="*/ 30 w 155"/>
                <a:gd name="T13" fmla="*/ 54 h 84"/>
                <a:gd name="T14" fmla="*/ 36 w 155"/>
                <a:gd name="T15" fmla="*/ 52 h 84"/>
                <a:gd name="T16" fmla="*/ 20 w 155"/>
                <a:gd name="T17" fmla="*/ 49 h 84"/>
                <a:gd name="T18" fmla="*/ 21 w 155"/>
                <a:gd name="T19" fmla="*/ 54 h 84"/>
                <a:gd name="T20" fmla="*/ 12 w 155"/>
                <a:gd name="T21" fmla="*/ 50 h 84"/>
                <a:gd name="T22" fmla="*/ 2 w 155"/>
                <a:gd name="T23" fmla="*/ 37 h 84"/>
                <a:gd name="T24" fmla="*/ 16 w 155"/>
                <a:gd name="T25" fmla="*/ 38 h 84"/>
                <a:gd name="T26" fmla="*/ 6 w 155"/>
                <a:gd name="T27" fmla="*/ 27 h 84"/>
                <a:gd name="T28" fmla="*/ 9 w 155"/>
                <a:gd name="T29" fmla="*/ 20 h 84"/>
                <a:gd name="T30" fmla="*/ 20 w 155"/>
                <a:gd name="T31" fmla="*/ 18 h 84"/>
                <a:gd name="T32" fmla="*/ 35 w 155"/>
                <a:gd name="T33" fmla="*/ 18 h 84"/>
                <a:gd name="T34" fmla="*/ 42 w 155"/>
                <a:gd name="T35" fmla="*/ 19 h 84"/>
                <a:gd name="T36" fmla="*/ 50 w 155"/>
                <a:gd name="T37" fmla="*/ 14 h 84"/>
                <a:gd name="T38" fmla="*/ 48 w 155"/>
                <a:gd name="T39" fmla="*/ 10 h 84"/>
                <a:gd name="T40" fmla="*/ 60 w 155"/>
                <a:gd name="T41" fmla="*/ 15 h 84"/>
                <a:gd name="T42" fmla="*/ 82 w 155"/>
                <a:gd name="T43" fmla="*/ 24 h 84"/>
                <a:gd name="T44" fmla="*/ 76 w 155"/>
                <a:gd name="T45" fmla="*/ 27 h 84"/>
                <a:gd name="T46" fmla="*/ 84 w 155"/>
                <a:gd name="T47" fmla="*/ 31 h 84"/>
                <a:gd name="T48" fmla="*/ 85 w 155"/>
                <a:gd name="T49" fmla="*/ 21 h 84"/>
                <a:gd name="T50" fmla="*/ 75 w 155"/>
                <a:gd name="T51" fmla="*/ 14 h 84"/>
                <a:gd name="T52" fmla="*/ 67 w 155"/>
                <a:gd name="T53" fmla="*/ 7 h 84"/>
                <a:gd name="T54" fmla="*/ 76 w 155"/>
                <a:gd name="T55" fmla="*/ 2 h 84"/>
                <a:gd name="T56" fmla="*/ 95 w 155"/>
                <a:gd name="T57" fmla="*/ 4 h 84"/>
                <a:gd name="T58" fmla="*/ 110 w 155"/>
                <a:gd name="T59" fmla="*/ 8 h 84"/>
                <a:gd name="T60" fmla="*/ 116 w 155"/>
                <a:gd name="T61" fmla="*/ 4 h 84"/>
                <a:gd name="T62" fmla="*/ 139 w 155"/>
                <a:gd name="T63" fmla="*/ 8 h 84"/>
                <a:gd name="T64" fmla="*/ 148 w 155"/>
                <a:gd name="T65" fmla="*/ 11 h 84"/>
                <a:gd name="T66" fmla="*/ 151 w 155"/>
                <a:gd name="T67" fmla="*/ 19 h 84"/>
                <a:gd name="T68" fmla="*/ 140 w 155"/>
                <a:gd name="T69" fmla="*/ 26 h 84"/>
                <a:gd name="T70" fmla="*/ 116 w 155"/>
                <a:gd name="T71" fmla="*/ 29 h 84"/>
                <a:gd name="T72" fmla="*/ 99 w 155"/>
                <a:gd name="T73" fmla="*/ 31 h 84"/>
                <a:gd name="T74" fmla="*/ 103 w 155"/>
                <a:gd name="T75" fmla="*/ 42 h 84"/>
                <a:gd name="T76" fmla="*/ 108 w 155"/>
                <a:gd name="T77" fmla="*/ 43 h 84"/>
                <a:gd name="T78" fmla="*/ 128 w 155"/>
                <a:gd name="T79" fmla="*/ 60 h 84"/>
                <a:gd name="T80" fmla="*/ 122 w 155"/>
                <a:gd name="T81" fmla="*/ 62 h 84"/>
                <a:gd name="T82" fmla="*/ 117 w 155"/>
                <a:gd name="T83" fmla="*/ 67 h 84"/>
                <a:gd name="T84" fmla="*/ 101 w 155"/>
                <a:gd name="T85" fmla="*/ 71 h 84"/>
                <a:gd name="T86" fmla="*/ 93 w 155"/>
                <a:gd name="T87" fmla="*/ 68 h 84"/>
                <a:gd name="T88" fmla="*/ 97 w 155"/>
                <a:gd name="T89" fmla="*/ 55 h 84"/>
                <a:gd name="T90" fmla="*/ 88 w 155"/>
                <a:gd name="T91" fmla="*/ 48 h 84"/>
                <a:gd name="T92" fmla="*/ 83 w 155"/>
                <a:gd name="T93" fmla="*/ 4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5" h="84">
                  <a:moveTo>
                    <a:pt x="83" y="44"/>
                  </a:moveTo>
                  <a:cubicBezTo>
                    <a:pt x="79" y="52"/>
                    <a:pt x="78" y="55"/>
                    <a:pt x="72" y="57"/>
                  </a:cubicBezTo>
                  <a:cubicBezTo>
                    <a:pt x="66" y="59"/>
                    <a:pt x="60" y="78"/>
                    <a:pt x="60" y="78"/>
                  </a:cubicBezTo>
                  <a:cubicBezTo>
                    <a:pt x="60" y="78"/>
                    <a:pt x="55" y="84"/>
                    <a:pt x="52" y="81"/>
                  </a:cubicBezTo>
                  <a:cubicBezTo>
                    <a:pt x="49" y="78"/>
                    <a:pt x="43" y="74"/>
                    <a:pt x="39" y="69"/>
                  </a:cubicBezTo>
                  <a:cubicBezTo>
                    <a:pt x="35" y="64"/>
                    <a:pt x="32" y="63"/>
                    <a:pt x="30" y="61"/>
                  </a:cubicBezTo>
                  <a:cubicBezTo>
                    <a:pt x="29" y="59"/>
                    <a:pt x="24" y="54"/>
                    <a:pt x="30" y="54"/>
                  </a:cubicBezTo>
                  <a:cubicBezTo>
                    <a:pt x="35" y="54"/>
                    <a:pt x="40" y="55"/>
                    <a:pt x="36" y="52"/>
                  </a:cubicBezTo>
                  <a:cubicBezTo>
                    <a:pt x="32" y="48"/>
                    <a:pt x="21" y="46"/>
                    <a:pt x="20" y="49"/>
                  </a:cubicBezTo>
                  <a:cubicBezTo>
                    <a:pt x="20" y="52"/>
                    <a:pt x="24" y="53"/>
                    <a:pt x="21" y="54"/>
                  </a:cubicBezTo>
                  <a:cubicBezTo>
                    <a:pt x="17" y="54"/>
                    <a:pt x="18" y="55"/>
                    <a:pt x="12" y="50"/>
                  </a:cubicBezTo>
                  <a:cubicBezTo>
                    <a:pt x="6" y="45"/>
                    <a:pt x="0" y="38"/>
                    <a:pt x="2" y="37"/>
                  </a:cubicBezTo>
                  <a:cubicBezTo>
                    <a:pt x="4" y="35"/>
                    <a:pt x="22" y="45"/>
                    <a:pt x="16" y="38"/>
                  </a:cubicBezTo>
                  <a:cubicBezTo>
                    <a:pt x="10" y="30"/>
                    <a:pt x="6" y="27"/>
                    <a:pt x="6" y="27"/>
                  </a:cubicBezTo>
                  <a:cubicBezTo>
                    <a:pt x="6" y="27"/>
                    <a:pt x="6" y="25"/>
                    <a:pt x="9" y="20"/>
                  </a:cubicBezTo>
                  <a:cubicBezTo>
                    <a:pt x="12" y="15"/>
                    <a:pt x="20" y="18"/>
                    <a:pt x="20" y="18"/>
                  </a:cubicBezTo>
                  <a:cubicBezTo>
                    <a:pt x="20" y="18"/>
                    <a:pt x="33" y="17"/>
                    <a:pt x="35" y="18"/>
                  </a:cubicBezTo>
                  <a:cubicBezTo>
                    <a:pt x="37" y="18"/>
                    <a:pt x="36" y="21"/>
                    <a:pt x="42" y="19"/>
                  </a:cubicBezTo>
                  <a:cubicBezTo>
                    <a:pt x="47" y="17"/>
                    <a:pt x="52" y="18"/>
                    <a:pt x="50" y="14"/>
                  </a:cubicBezTo>
                  <a:cubicBezTo>
                    <a:pt x="48" y="10"/>
                    <a:pt x="48" y="10"/>
                    <a:pt x="48" y="10"/>
                  </a:cubicBezTo>
                  <a:cubicBezTo>
                    <a:pt x="48" y="10"/>
                    <a:pt x="54" y="16"/>
                    <a:pt x="60" y="15"/>
                  </a:cubicBezTo>
                  <a:cubicBezTo>
                    <a:pt x="66" y="14"/>
                    <a:pt x="85" y="21"/>
                    <a:pt x="82" y="24"/>
                  </a:cubicBezTo>
                  <a:cubicBezTo>
                    <a:pt x="78" y="27"/>
                    <a:pt x="74" y="26"/>
                    <a:pt x="76" y="27"/>
                  </a:cubicBezTo>
                  <a:cubicBezTo>
                    <a:pt x="77" y="28"/>
                    <a:pt x="79" y="29"/>
                    <a:pt x="84" y="31"/>
                  </a:cubicBezTo>
                  <a:cubicBezTo>
                    <a:pt x="89" y="32"/>
                    <a:pt x="91" y="27"/>
                    <a:pt x="85" y="21"/>
                  </a:cubicBezTo>
                  <a:cubicBezTo>
                    <a:pt x="80" y="16"/>
                    <a:pt x="75" y="14"/>
                    <a:pt x="75" y="14"/>
                  </a:cubicBezTo>
                  <a:cubicBezTo>
                    <a:pt x="75" y="14"/>
                    <a:pt x="68" y="9"/>
                    <a:pt x="67" y="7"/>
                  </a:cubicBezTo>
                  <a:cubicBezTo>
                    <a:pt x="67" y="5"/>
                    <a:pt x="73" y="3"/>
                    <a:pt x="76" y="2"/>
                  </a:cubicBezTo>
                  <a:cubicBezTo>
                    <a:pt x="79" y="0"/>
                    <a:pt x="91" y="6"/>
                    <a:pt x="95" y="4"/>
                  </a:cubicBezTo>
                  <a:cubicBezTo>
                    <a:pt x="100" y="2"/>
                    <a:pt x="110" y="9"/>
                    <a:pt x="110" y="8"/>
                  </a:cubicBezTo>
                  <a:cubicBezTo>
                    <a:pt x="109" y="6"/>
                    <a:pt x="102" y="4"/>
                    <a:pt x="116" y="4"/>
                  </a:cubicBezTo>
                  <a:cubicBezTo>
                    <a:pt x="130" y="3"/>
                    <a:pt x="135" y="7"/>
                    <a:pt x="139" y="8"/>
                  </a:cubicBezTo>
                  <a:cubicBezTo>
                    <a:pt x="142" y="9"/>
                    <a:pt x="146" y="12"/>
                    <a:pt x="148" y="11"/>
                  </a:cubicBezTo>
                  <a:cubicBezTo>
                    <a:pt x="149" y="11"/>
                    <a:pt x="155" y="18"/>
                    <a:pt x="151" y="19"/>
                  </a:cubicBezTo>
                  <a:cubicBezTo>
                    <a:pt x="148" y="19"/>
                    <a:pt x="147" y="28"/>
                    <a:pt x="140" y="26"/>
                  </a:cubicBezTo>
                  <a:cubicBezTo>
                    <a:pt x="133" y="24"/>
                    <a:pt x="136" y="31"/>
                    <a:pt x="116" y="29"/>
                  </a:cubicBezTo>
                  <a:cubicBezTo>
                    <a:pt x="97" y="27"/>
                    <a:pt x="98" y="26"/>
                    <a:pt x="99" y="31"/>
                  </a:cubicBezTo>
                  <a:cubicBezTo>
                    <a:pt x="100" y="35"/>
                    <a:pt x="103" y="42"/>
                    <a:pt x="103" y="42"/>
                  </a:cubicBezTo>
                  <a:cubicBezTo>
                    <a:pt x="108" y="43"/>
                    <a:pt x="108" y="43"/>
                    <a:pt x="108" y="43"/>
                  </a:cubicBezTo>
                  <a:cubicBezTo>
                    <a:pt x="108" y="43"/>
                    <a:pt x="129" y="60"/>
                    <a:pt x="128" y="60"/>
                  </a:cubicBezTo>
                  <a:cubicBezTo>
                    <a:pt x="127" y="60"/>
                    <a:pt x="126" y="61"/>
                    <a:pt x="122" y="62"/>
                  </a:cubicBezTo>
                  <a:cubicBezTo>
                    <a:pt x="119" y="62"/>
                    <a:pt x="117" y="63"/>
                    <a:pt x="117" y="67"/>
                  </a:cubicBezTo>
                  <a:cubicBezTo>
                    <a:pt x="118" y="71"/>
                    <a:pt x="106" y="74"/>
                    <a:pt x="101" y="71"/>
                  </a:cubicBezTo>
                  <a:cubicBezTo>
                    <a:pt x="96" y="68"/>
                    <a:pt x="95" y="70"/>
                    <a:pt x="93" y="68"/>
                  </a:cubicBezTo>
                  <a:cubicBezTo>
                    <a:pt x="90" y="66"/>
                    <a:pt x="100" y="57"/>
                    <a:pt x="97" y="55"/>
                  </a:cubicBezTo>
                  <a:cubicBezTo>
                    <a:pt x="93" y="52"/>
                    <a:pt x="90" y="49"/>
                    <a:pt x="88" y="48"/>
                  </a:cubicBezTo>
                  <a:cubicBezTo>
                    <a:pt x="87" y="47"/>
                    <a:pt x="83" y="44"/>
                    <a:pt x="83"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46" name="Freeform 143"/>
            <p:cNvSpPr>
              <a:spLocks/>
            </p:cNvSpPr>
            <p:nvPr/>
          </p:nvSpPr>
          <p:spPr bwMode="auto">
            <a:xfrm>
              <a:off x="6503988" y="1135063"/>
              <a:ext cx="427038" cy="342900"/>
            </a:xfrm>
            <a:custGeom>
              <a:avLst/>
              <a:gdLst>
                <a:gd name="T0" fmla="*/ 66 w 160"/>
                <a:gd name="T1" fmla="*/ 120 h 128"/>
                <a:gd name="T2" fmla="*/ 59 w 160"/>
                <a:gd name="T3" fmla="*/ 124 h 128"/>
                <a:gd name="T4" fmla="*/ 33 w 160"/>
                <a:gd name="T5" fmla="*/ 116 h 128"/>
                <a:gd name="T6" fmla="*/ 16 w 160"/>
                <a:gd name="T7" fmla="*/ 111 h 128"/>
                <a:gd name="T8" fmla="*/ 12 w 160"/>
                <a:gd name="T9" fmla="*/ 103 h 128"/>
                <a:gd name="T10" fmla="*/ 24 w 160"/>
                <a:gd name="T11" fmla="*/ 89 h 128"/>
                <a:gd name="T12" fmla="*/ 26 w 160"/>
                <a:gd name="T13" fmla="*/ 74 h 128"/>
                <a:gd name="T14" fmla="*/ 31 w 160"/>
                <a:gd name="T15" fmla="*/ 73 h 128"/>
                <a:gd name="T16" fmla="*/ 38 w 160"/>
                <a:gd name="T17" fmla="*/ 68 h 128"/>
                <a:gd name="T18" fmla="*/ 32 w 160"/>
                <a:gd name="T19" fmla="*/ 65 h 128"/>
                <a:gd name="T20" fmla="*/ 30 w 160"/>
                <a:gd name="T21" fmla="*/ 59 h 128"/>
                <a:gd name="T22" fmla="*/ 47 w 160"/>
                <a:gd name="T23" fmla="*/ 53 h 128"/>
                <a:gd name="T24" fmla="*/ 46 w 160"/>
                <a:gd name="T25" fmla="*/ 42 h 128"/>
                <a:gd name="T26" fmla="*/ 46 w 160"/>
                <a:gd name="T27" fmla="*/ 33 h 128"/>
                <a:gd name="T28" fmla="*/ 64 w 160"/>
                <a:gd name="T29" fmla="*/ 31 h 128"/>
                <a:gd name="T30" fmla="*/ 87 w 160"/>
                <a:gd name="T31" fmla="*/ 14 h 128"/>
                <a:gd name="T32" fmla="*/ 111 w 160"/>
                <a:gd name="T33" fmla="*/ 14 h 128"/>
                <a:gd name="T34" fmla="*/ 126 w 160"/>
                <a:gd name="T35" fmla="*/ 10 h 128"/>
                <a:gd name="T36" fmla="*/ 136 w 160"/>
                <a:gd name="T37" fmla="*/ 4 h 128"/>
                <a:gd name="T38" fmla="*/ 159 w 160"/>
                <a:gd name="T39" fmla="*/ 3 h 128"/>
                <a:gd name="T40" fmla="*/ 158 w 160"/>
                <a:gd name="T41" fmla="*/ 12 h 128"/>
                <a:gd name="T42" fmla="*/ 152 w 160"/>
                <a:gd name="T43" fmla="*/ 15 h 128"/>
                <a:gd name="T44" fmla="*/ 126 w 160"/>
                <a:gd name="T45" fmla="*/ 23 h 128"/>
                <a:gd name="T46" fmla="*/ 111 w 160"/>
                <a:gd name="T47" fmla="*/ 29 h 128"/>
                <a:gd name="T48" fmla="*/ 94 w 160"/>
                <a:gd name="T49" fmla="*/ 41 h 128"/>
                <a:gd name="T50" fmla="*/ 69 w 160"/>
                <a:gd name="T51" fmla="*/ 49 h 128"/>
                <a:gd name="T52" fmla="*/ 64 w 160"/>
                <a:gd name="T53" fmla="*/ 63 h 128"/>
                <a:gd name="T54" fmla="*/ 57 w 160"/>
                <a:gd name="T55" fmla="*/ 71 h 128"/>
                <a:gd name="T56" fmla="*/ 54 w 160"/>
                <a:gd name="T57" fmla="*/ 77 h 128"/>
                <a:gd name="T58" fmla="*/ 49 w 160"/>
                <a:gd name="T59" fmla="*/ 91 h 128"/>
                <a:gd name="T60" fmla="*/ 49 w 160"/>
                <a:gd name="T61" fmla="*/ 105 h 128"/>
                <a:gd name="T62" fmla="*/ 66 w 160"/>
                <a:gd name="T63" fmla="*/ 116 h 128"/>
                <a:gd name="T64" fmla="*/ 66 w 160"/>
                <a:gd name="T65"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128">
                  <a:moveTo>
                    <a:pt x="66" y="120"/>
                  </a:moveTo>
                  <a:cubicBezTo>
                    <a:pt x="64" y="122"/>
                    <a:pt x="72" y="128"/>
                    <a:pt x="59" y="124"/>
                  </a:cubicBezTo>
                  <a:cubicBezTo>
                    <a:pt x="46" y="120"/>
                    <a:pt x="37" y="123"/>
                    <a:pt x="33" y="116"/>
                  </a:cubicBezTo>
                  <a:cubicBezTo>
                    <a:pt x="30" y="109"/>
                    <a:pt x="20" y="115"/>
                    <a:pt x="16" y="111"/>
                  </a:cubicBezTo>
                  <a:cubicBezTo>
                    <a:pt x="12" y="106"/>
                    <a:pt x="0" y="116"/>
                    <a:pt x="12" y="103"/>
                  </a:cubicBezTo>
                  <a:cubicBezTo>
                    <a:pt x="24" y="89"/>
                    <a:pt x="23" y="98"/>
                    <a:pt x="24" y="89"/>
                  </a:cubicBezTo>
                  <a:cubicBezTo>
                    <a:pt x="25" y="81"/>
                    <a:pt x="26" y="74"/>
                    <a:pt x="26" y="74"/>
                  </a:cubicBezTo>
                  <a:cubicBezTo>
                    <a:pt x="26" y="74"/>
                    <a:pt x="27" y="71"/>
                    <a:pt x="31" y="73"/>
                  </a:cubicBezTo>
                  <a:cubicBezTo>
                    <a:pt x="35" y="74"/>
                    <a:pt x="39" y="69"/>
                    <a:pt x="38" y="68"/>
                  </a:cubicBezTo>
                  <a:cubicBezTo>
                    <a:pt x="36" y="68"/>
                    <a:pt x="35" y="68"/>
                    <a:pt x="32" y="65"/>
                  </a:cubicBezTo>
                  <a:cubicBezTo>
                    <a:pt x="30" y="62"/>
                    <a:pt x="25" y="60"/>
                    <a:pt x="30" y="59"/>
                  </a:cubicBezTo>
                  <a:cubicBezTo>
                    <a:pt x="34" y="58"/>
                    <a:pt x="48" y="56"/>
                    <a:pt x="47" y="53"/>
                  </a:cubicBezTo>
                  <a:cubicBezTo>
                    <a:pt x="47" y="50"/>
                    <a:pt x="46" y="42"/>
                    <a:pt x="46" y="42"/>
                  </a:cubicBezTo>
                  <a:cubicBezTo>
                    <a:pt x="46" y="42"/>
                    <a:pt x="44" y="33"/>
                    <a:pt x="46" y="33"/>
                  </a:cubicBezTo>
                  <a:cubicBezTo>
                    <a:pt x="48" y="32"/>
                    <a:pt x="61" y="33"/>
                    <a:pt x="64" y="31"/>
                  </a:cubicBezTo>
                  <a:cubicBezTo>
                    <a:pt x="66" y="29"/>
                    <a:pt x="83" y="16"/>
                    <a:pt x="87" y="14"/>
                  </a:cubicBezTo>
                  <a:cubicBezTo>
                    <a:pt x="90" y="12"/>
                    <a:pt x="109" y="14"/>
                    <a:pt x="111" y="14"/>
                  </a:cubicBezTo>
                  <a:cubicBezTo>
                    <a:pt x="113" y="14"/>
                    <a:pt x="123" y="13"/>
                    <a:pt x="126" y="10"/>
                  </a:cubicBezTo>
                  <a:cubicBezTo>
                    <a:pt x="130" y="8"/>
                    <a:pt x="131" y="7"/>
                    <a:pt x="136" y="4"/>
                  </a:cubicBezTo>
                  <a:cubicBezTo>
                    <a:pt x="140" y="0"/>
                    <a:pt x="159" y="1"/>
                    <a:pt x="159" y="3"/>
                  </a:cubicBezTo>
                  <a:cubicBezTo>
                    <a:pt x="160" y="6"/>
                    <a:pt x="158" y="12"/>
                    <a:pt x="158" y="12"/>
                  </a:cubicBezTo>
                  <a:cubicBezTo>
                    <a:pt x="158" y="12"/>
                    <a:pt x="157" y="11"/>
                    <a:pt x="152" y="15"/>
                  </a:cubicBezTo>
                  <a:cubicBezTo>
                    <a:pt x="148" y="20"/>
                    <a:pt x="131" y="22"/>
                    <a:pt x="126" y="23"/>
                  </a:cubicBezTo>
                  <a:cubicBezTo>
                    <a:pt x="121" y="24"/>
                    <a:pt x="122" y="26"/>
                    <a:pt x="111" y="29"/>
                  </a:cubicBezTo>
                  <a:cubicBezTo>
                    <a:pt x="101" y="32"/>
                    <a:pt x="108" y="39"/>
                    <a:pt x="94" y="41"/>
                  </a:cubicBezTo>
                  <a:cubicBezTo>
                    <a:pt x="81" y="44"/>
                    <a:pt x="73" y="44"/>
                    <a:pt x="69" y="49"/>
                  </a:cubicBezTo>
                  <a:cubicBezTo>
                    <a:pt x="66" y="55"/>
                    <a:pt x="66" y="61"/>
                    <a:pt x="64" y="63"/>
                  </a:cubicBezTo>
                  <a:cubicBezTo>
                    <a:pt x="62" y="65"/>
                    <a:pt x="57" y="69"/>
                    <a:pt x="57" y="71"/>
                  </a:cubicBezTo>
                  <a:cubicBezTo>
                    <a:pt x="58" y="73"/>
                    <a:pt x="54" y="77"/>
                    <a:pt x="54" y="77"/>
                  </a:cubicBezTo>
                  <a:cubicBezTo>
                    <a:pt x="54" y="77"/>
                    <a:pt x="52" y="89"/>
                    <a:pt x="49" y="91"/>
                  </a:cubicBezTo>
                  <a:cubicBezTo>
                    <a:pt x="47" y="92"/>
                    <a:pt x="44" y="98"/>
                    <a:pt x="49" y="105"/>
                  </a:cubicBezTo>
                  <a:cubicBezTo>
                    <a:pt x="54" y="111"/>
                    <a:pt x="66" y="116"/>
                    <a:pt x="66" y="116"/>
                  </a:cubicBezTo>
                  <a:lnTo>
                    <a:pt x="6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47" name="Freeform 144"/>
            <p:cNvSpPr>
              <a:spLocks/>
            </p:cNvSpPr>
            <p:nvPr/>
          </p:nvSpPr>
          <p:spPr bwMode="auto">
            <a:xfrm>
              <a:off x="6338888" y="900113"/>
              <a:ext cx="180975" cy="84138"/>
            </a:xfrm>
            <a:custGeom>
              <a:avLst/>
              <a:gdLst>
                <a:gd name="T0" fmla="*/ 60 w 68"/>
                <a:gd name="T1" fmla="*/ 29 h 31"/>
                <a:gd name="T2" fmla="*/ 41 w 68"/>
                <a:gd name="T3" fmla="*/ 26 h 31"/>
                <a:gd name="T4" fmla="*/ 22 w 68"/>
                <a:gd name="T5" fmla="*/ 21 h 31"/>
                <a:gd name="T6" fmla="*/ 3 w 68"/>
                <a:gd name="T7" fmla="*/ 15 h 31"/>
                <a:gd name="T8" fmla="*/ 4 w 68"/>
                <a:gd name="T9" fmla="*/ 9 h 31"/>
                <a:gd name="T10" fmla="*/ 11 w 68"/>
                <a:gd name="T11" fmla="*/ 8 h 31"/>
                <a:gd name="T12" fmla="*/ 17 w 68"/>
                <a:gd name="T13" fmla="*/ 9 h 31"/>
                <a:gd name="T14" fmla="*/ 37 w 68"/>
                <a:gd name="T15" fmla="*/ 5 h 31"/>
                <a:gd name="T16" fmla="*/ 41 w 68"/>
                <a:gd name="T17" fmla="*/ 8 h 31"/>
                <a:gd name="T18" fmla="*/ 48 w 68"/>
                <a:gd name="T19" fmla="*/ 4 h 31"/>
                <a:gd name="T20" fmla="*/ 64 w 68"/>
                <a:gd name="T21" fmla="*/ 13 h 31"/>
                <a:gd name="T22" fmla="*/ 61 w 68"/>
                <a:gd name="T23" fmla="*/ 24 h 31"/>
                <a:gd name="T24" fmla="*/ 60 w 68"/>
                <a:gd name="T2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31">
                  <a:moveTo>
                    <a:pt x="60" y="29"/>
                  </a:moveTo>
                  <a:cubicBezTo>
                    <a:pt x="50" y="27"/>
                    <a:pt x="51" y="31"/>
                    <a:pt x="41" y="26"/>
                  </a:cubicBezTo>
                  <a:cubicBezTo>
                    <a:pt x="31" y="20"/>
                    <a:pt x="33" y="20"/>
                    <a:pt x="22" y="21"/>
                  </a:cubicBezTo>
                  <a:cubicBezTo>
                    <a:pt x="10" y="22"/>
                    <a:pt x="6" y="19"/>
                    <a:pt x="3" y="15"/>
                  </a:cubicBezTo>
                  <a:cubicBezTo>
                    <a:pt x="0" y="10"/>
                    <a:pt x="0" y="10"/>
                    <a:pt x="4" y="9"/>
                  </a:cubicBezTo>
                  <a:cubicBezTo>
                    <a:pt x="7" y="8"/>
                    <a:pt x="6" y="7"/>
                    <a:pt x="11" y="8"/>
                  </a:cubicBezTo>
                  <a:cubicBezTo>
                    <a:pt x="17" y="9"/>
                    <a:pt x="4" y="18"/>
                    <a:pt x="17" y="9"/>
                  </a:cubicBezTo>
                  <a:cubicBezTo>
                    <a:pt x="30" y="0"/>
                    <a:pt x="37" y="5"/>
                    <a:pt x="37" y="5"/>
                  </a:cubicBezTo>
                  <a:cubicBezTo>
                    <a:pt x="37" y="5"/>
                    <a:pt x="36" y="11"/>
                    <a:pt x="41" y="8"/>
                  </a:cubicBezTo>
                  <a:cubicBezTo>
                    <a:pt x="47" y="6"/>
                    <a:pt x="48" y="4"/>
                    <a:pt x="48" y="4"/>
                  </a:cubicBezTo>
                  <a:cubicBezTo>
                    <a:pt x="48" y="4"/>
                    <a:pt x="68" y="10"/>
                    <a:pt x="64" y="13"/>
                  </a:cubicBezTo>
                  <a:cubicBezTo>
                    <a:pt x="59" y="17"/>
                    <a:pt x="61" y="24"/>
                    <a:pt x="61" y="24"/>
                  </a:cubicBezTo>
                  <a:lnTo>
                    <a:pt x="6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48" name="Freeform 145"/>
            <p:cNvSpPr>
              <a:spLocks/>
            </p:cNvSpPr>
            <p:nvPr/>
          </p:nvSpPr>
          <p:spPr bwMode="auto">
            <a:xfrm>
              <a:off x="6527800" y="933451"/>
              <a:ext cx="77788" cy="31750"/>
            </a:xfrm>
            <a:custGeom>
              <a:avLst/>
              <a:gdLst>
                <a:gd name="T0" fmla="*/ 21 w 29"/>
                <a:gd name="T1" fmla="*/ 10 h 12"/>
                <a:gd name="T2" fmla="*/ 9 w 29"/>
                <a:gd name="T3" fmla="*/ 12 h 12"/>
                <a:gd name="T4" fmla="*/ 1 w 29"/>
                <a:gd name="T5" fmla="*/ 9 h 12"/>
                <a:gd name="T6" fmla="*/ 5 w 29"/>
                <a:gd name="T7" fmla="*/ 6 h 12"/>
                <a:gd name="T8" fmla="*/ 12 w 29"/>
                <a:gd name="T9" fmla="*/ 5 h 12"/>
                <a:gd name="T10" fmla="*/ 13 w 29"/>
                <a:gd name="T11" fmla="*/ 0 h 12"/>
                <a:gd name="T12" fmla="*/ 24 w 29"/>
                <a:gd name="T13" fmla="*/ 2 h 12"/>
                <a:gd name="T14" fmla="*/ 27 w 29"/>
                <a:gd name="T15" fmla="*/ 7 h 12"/>
                <a:gd name="T16" fmla="*/ 21 w 29"/>
                <a:gd name="T1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
                  <a:moveTo>
                    <a:pt x="21" y="10"/>
                  </a:moveTo>
                  <a:cubicBezTo>
                    <a:pt x="9" y="12"/>
                    <a:pt x="9" y="12"/>
                    <a:pt x="9" y="12"/>
                  </a:cubicBezTo>
                  <a:cubicBezTo>
                    <a:pt x="9" y="12"/>
                    <a:pt x="0" y="12"/>
                    <a:pt x="1" y="9"/>
                  </a:cubicBezTo>
                  <a:cubicBezTo>
                    <a:pt x="2" y="7"/>
                    <a:pt x="2" y="9"/>
                    <a:pt x="5" y="6"/>
                  </a:cubicBezTo>
                  <a:cubicBezTo>
                    <a:pt x="8" y="4"/>
                    <a:pt x="9" y="5"/>
                    <a:pt x="12" y="5"/>
                  </a:cubicBezTo>
                  <a:cubicBezTo>
                    <a:pt x="14" y="5"/>
                    <a:pt x="13" y="0"/>
                    <a:pt x="13" y="0"/>
                  </a:cubicBezTo>
                  <a:cubicBezTo>
                    <a:pt x="13" y="0"/>
                    <a:pt x="22" y="1"/>
                    <a:pt x="24" y="2"/>
                  </a:cubicBezTo>
                  <a:cubicBezTo>
                    <a:pt x="26" y="3"/>
                    <a:pt x="29" y="7"/>
                    <a:pt x="27" y="7"/>
                  </a:cubicBezTo>
                  <a:cubicBezTo>
                    <a:pt x="25" y="7"/>
                    <a:pt x="21" y="10"/>
                    <a:pt x="2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49" name="Freeform 146"/>
            <p:cNvSpPr>
              <a:spLocks/>
            </p:cNvSpPr>
            <p:nvPr/>
          </p:nvSpPr>
          <p:spPr bwMode="auto">
            <a:xfrm>
              <a:off x="6559550" y="860426"/>
              <a:ext cx="120650" cy="69850"/>
            </a:xfrm>
            <a:custGeom>
              <a:avLst/>
              <a:gdLst>
                <a:gd name="T0" fmla="*/ 31 w 45"/>
                <a:gd name="T1" fmla="*/ 24 h 26"/>
                <a:gd name="T2" fmla="*/ 19 w 45"/>
                <a:gd name="T3" fmla="*/ 25 h 26"/>
                <a:gd name="T4" fmla="*/ 14 w 45"/>
                <a:gd name="T5" fmla="*/ 22 h 26"/>
                <a:gd name="T6" fmla="*/ 5 w 45"/>
                <a:gd name="T7" fmla="*/ 22 h 26"/>
                <a:gd name="T8" fmla="*/ 2 w 45"/>
                <a:gd name="T9" fmla="*/ 20 h 26"/>
                <a:gd name="T10" fmla="*/ 12 w 45"/>
                <a:gd name="T11" fmla="*/ 16 h 26"/>
                <a:gd name="T12" fmla="*/ 16 w 45"/>
                <a:gd name="T13" fmla="*/ 11 h 26"/>
                <a:gd name="T14" fmla="*/ 19 w 45"/>
                <a:gd name="T15" fmla="*/ 6 h 26"/>
                <a:gd name="T16" fmla="*/ 22 w 45"/>
                <a:gd name="T17" fmla="*/ 4 h 26"/>
                <a:gd name="T18" fmla="*/ 28 w 45"/>
                <a:gd name="T19" fmla="*/ 1 h 26"/>
                <a:gd name="T20" fmla="*/ 35 w 45"/>
                <a:gd name="T21" fmla="*/ 4 h 26"/>
                <a:gd name="T22" fmla="*/ 34 w 45"/>
                <a:gd name="T23" fmla="*/ 12 h 26"/>
                <a:gd name="T24" fmla="*/ 34 w 45"/>
                <a:gd name="T25" fmla="*/ 16 h 26"/>
                <a:gd name="T26" fmla="*/ 41 w 45"/>
                <a:gd name="T27" fmla="*/ 21 h 26"/>
                <a:gd name="T28" fmla="*/ 34 w 45"/>
                <a:gd name="T29" fmla="*/ 22 h 26"/>
                <a:gd name="T30" fmla="*/ 31 w 45"/>
                <a:gd name="T31"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26">
                  <a:moveTo>
                    <a:pt x="31" y="24"/>
                  </a:moveTo>
                  <a:cubicBezTo>
                    <a:pt x="29" y="24"/>
                    <a:pt x="22" y="26"/>
                    <a:pt x="19" y="25"/>
                  </a:cubicBezTo>
                  <a:cubicBezTo>
                    <a:pt x="17" y="24"/>
                    <a:pt x="17" y="22"/>
                    <a:pt x="14" y="22"/>
                  </a:cubicBezTo>
                  <a:cubicBezTo>
                    <a:pt x="10" y="21"/>
                    <a:pt x="5" y="22"/>
                    <a:pt x="5" y="22"/>
                  </a:cubicBezTo>
                  <a:cubicBezTo>
                    <a:pt x="5" y="22"/>
                    <a:pt x="0" y="25"/>
                    <a:pt x="2" y="20"/>
                  </a:cubicBezTo>
                  <a:cubicBezTo>
                    <a:pt x="5" y="15"/>
                    <a:pt x="11" y="17"/>
                    <a:pt x="12" y="16"/>
                  </a:cubicBezTo>
                  <a:cubicBezTo>
                    <a:pt x="12" y="14"/>
                    <a:pt x="13" y="13"/>
                    <a:pt x="16" y="11"/>
                  </a:cubicBezTo>
                  <a:cubicBezTo>
                    <a:pt x="19" y="8"/>
                    <a:pt x="15" y="9"/>
                    <a:pt x="19" y="6"/>
                  </a:cubicBezTo>
                  <a:cubicBezTo>
                    <a:pt x="22" y="4"/>
                    <a:pt x="22" y="4"/>
                    <a:pt x="22" y="4"/>
                  </a:cubicBezTo>
                  <a:cubicBezTo>
                    <a:pt x="22" y="4"/>
                    <a:pt x="25" y="0"/>
                    <a:pt x="28" y="1"/>
                  </a:cubicBezTo>
                  <a:cubicBezTo>
                    <a:pt x="32" y="2"/>
                    <a:pt x="35" y="4"/>
                    <a:pt x="35" y="4"/>
                  </a:cubicBezTo>
                  <a:cubicBezTo>
                    <a:pt x="35" y="4"/>
                    <a:pt x="36" y="12"/>
                    <a:pt x="34" y="12"/>
                  </a:cubicBezTo>
                  <a:cubicBezTo>
                    <a:pt x="32" y="12"/>
                    <a:pt x="34" y="16"/>
                    <a:pt x="34" y="16"/>
                  </a:cubicBezTo>
                  <a:cubicBezTo>
                    <a:pt x="34" y="16"/>
                    <a:pt x="45" y="20"/>
                    <a:pt x="41" y="21"/>
                  </a:cubicBezTo>
                  <a:cubicBezTo>
                    <a:pt x="37" y="22"/>
                    <a:pt x="34" y="22"/>
                    <a:pt x="34" y="22"/>
                  </a:cubicBezTo>
                  <a:lnTo>
                    <a:pt x="3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50" name="Freeform 147"/>
            <p:cNvSpPr>
              <a:spLocks/>
            </p:cNvSpPr>
            <p:nvPr/>
          </p:nvSpPr>
          <p:spPr bwMode="auto">
            <a:xfrm>
              <a:off x="6613525" y="938213"/>
              <a:ext cx="74613" cy="28575"/>
            </a:xfrm>
            <a:custGeom>
              <a:avLst/>
              <a:gdLst>
                <a:gd name="T0" fmla="*/ 1 w 28"/>
                <a:gd name="T1" fmla="*/ 10 h 11"/>
                <a:gd name="T2" fmla="*/ 9 w 28"/>
                <a:gd name="T3" fmla="*/ 9 h 11"/>
                <a:gd name="T4" fmla="*/ 16 w 28"/>
                <a:gd name="T5" fmla="*/ 7 h 11"/>
                <a:gd name="T6" fmla="*/ 25 w 28"/>
                <a:gd name="T7" fmla="*/ 3 h 11"/>
                <a:gd name="T8" fmla="*/ 17 w 28"/>
                <a:gd name="T9" fmla="*/ 2 h 11"/>
                <a:gd name="T10" fmla="*/ 5 w 28"/>
                <a:gd name="T11" fmla="*/ 1 h 11"/>
                <a:gd name="T12" fmla="*/ 0 w 28"/>
                <a:gd name="T13" fmla="*/ 7 h 11"/>
                <a:gd name="T14" fmla="*/ 1 w 28"/>
                <a:gd name="T15" fmla="*/ 1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1">
                  <a:moveTo>
                    <a:pt x="1" y="10"/>
                  </a:moveTo>
                  <a:cubicBezTo>
                    <a:pt x="4" y="11"/>
                    <a:pt x="6" y="11"/>
                    <a:pt x="9" y="9"/>
                  </a:cubicBezTo>
                  <a:cubicBezTo>
                    <a:pt x="12" y="7"/>
                    <a:pt x="12" y="6"/>
                    <a:pt x="16" y="7"/>
                  </a:cubicBezTo>
                  <a:cubicBezTo>
                    <a:pt x="19" y="8"/>
                    <a:pt x="28" y="3"/>
                    <a:pt x="25" y="3"/>
                  </a:cubicBezTo>
                  <a:cubicBezTo>
                    <a:pt x="23" y="3"/>
                    <a:pt x="19" y="3"/>
                    <a:pt x="17" y="2"/>
                  </a:cubicBezTo>
                  <a:cubicBezTo>
                    <a:pt x="15" y="0"/>
                    <a:pt x="9" y="1"/>
                    <a:pt x="5" y="1"/>
                  </a:cubicBezTo>
                  <a:cubicBezTo>
                    <a:pt x="1" y="2"/>
                    <a:pt x="0" y="7"/>
                    <a:pt x="0" y="7"/>
                  </a:cubicBezTo>
                  <a:lnTo>
                    <a:pt x="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51" name="Freeform 148"/>
            <p:cNvSpPr>
              <a:spLocks/>
            </p:cNvSpPr>
            <p:nvPr/>
          </p:nvSpPr>
          <p:spPr bwMode="auto">
            <a:xfrm>
              <a:off x="6684963" y="900113"/>
              <a:ext cx="69850" cy="66675"/>
            </a:xfrm>
            <a:custGeom>
              <a:avLst/>
              <a:gdLst>
                <a:gd name="T0" fmla="*/ 9 w 26"/>
                <a:gd name="T1" fmla="*/ 18 h 25"/>
                <a:gd name="T2" fmla="*/ 13 w 26"/>
                <a:gd name="T3" fmla="*/ 21 h 25"/>
                <a:gd name="T4" fmla="*/ 21 w 26"/>
                <a:gd name="T5" fmla="*/ 16 h 25"/>
                <a:gd name="T6" fmla="*/ 26 w 26"/>
                <a:gd name="T7" fmla="*/ 10 h 25"/>
                <a:gd name="T8" fmla="*/ 20 w 26"/>
                <a:gd name="T9" fmla="*/ 4 h 25"/>
                <a:gd name="T10" fmla="*/ 15 w 26"/>
                <a:gd name="T11" fmla="*/ 1 h 25"/>
                <a:gd name="T12" fmla="*/ 8 w 26"/>
                <a:gd name="T13" fmla="*/ 10 h 25"/>
                <a:gd name="T14" fmla="*/ 2 w 26"/>
                <a:gd name="T15" fmla="*/ 11 h 25"/>
                <a:gd name="T16" fmla="*/ 9 w 26"/>
                <a:gd name="T17" fmla="*/ 17 h 25"/>
                <a:gd name="T18" fmla="*/ 9 w 26"/>
                <a:gd name="T19"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5">
                  <a:moveTo>
                    <a:pt x="9" y="18"/>
                  </a:moveTo>
                  <a:cubicBezTo>
                    <a:pt x="9" y="18"/>
                    <a:pt x="7" y="25"/>
                    <a:pt x="13" y="21"/>
                  </a:cubicBezTo>
                  <a:cubicBezTo>
                    <a:pt x="19" y="17"/>
                    <a:pt x="19" y="16"/>
                    <a:pt x="21" y="16"/>
                  </a:cubicBezTo>
                  <a:cubicBezTo>
                    <a:pt x="23" y="15"/>
                    <a:pt x="26" y="10"/>
                    <a:pt x="26" y="10"/>
                  </a:cubicBezTo>
                  <a:cubicBezTo>
                    <a:pt x="26" y="10"/>
                    <a:pt x="22" y="6"/>
                    <a:pt x="20" y="4"/>
                  </a:cubicBezTo>
                  <a:cubicBezTo>
                    <a:pt x="17" y="2"/>
                    <a:pt x="20" y="0"/>
                    <a:pt x="15" y="1"/>
                  </a:cubicBezTo>
                  <a:cubicBezTo>
                    <a:pt x="9" y="1"/>
                    <a:pt x="8" y="10"/>
                    <a:pt x="8" y="10"/>
                  </a:cubicBezTo>
                  <a:cubicBezTo>
                    <a:pt x="8" y="10"/>
                    <a:pt x="0" y="7"/>
                    <a:pt x="2" y="11"/>
                  </a:cubicBezTo>
                  <a:cubicBezTo>
                    <a:pt x="4" y="15"/>
                    <a:pt x="9" y="17"/>
                    <a:pt x="9" y="17"/>
                  </a:cubicBezTo>
                  <a:lnTo>
                    <a:pt x="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52" name="Freeform 149"/>
            <p:cNvSpPr>
              <a:spLocks/>
            </p:cNvSpPr>
            <p:nvPr/>
          </p:nvSpPr>
          <p:spPr bwMode="auto">
            <a:xfrm>
              <a:off x="6645275" y="965201"/>
              <a:ext cx="57150" cy="19050"/>
            </a:xfrm>
            <a:custGeom>
              <a:avLst/>
              <a:gdLst>
                <a:gd name="T0" fmla="*/ 9 w 21"/>
                <a:gd name="T1" fmla="*/ 0 h 7"/>
                <a:gd name="T2" fmla="*/ 4 w 21"/>
                <a:gd name="T3" fmla="*/ 5 h 7"/>
                <a:gd name="T4" fmla="*/ 15 w 21"/>
                <a:gd name="T5" fmla="*/ 7 h 7"/>
                <a:gd name="T6" fmla="*/ 20 w 21"/>
                <a:gd name="T7" fmla="*/ 5 h 7"/>
                <a:gd name="T8" fmla="*/ 15 w 21"/>
                <a:gd name="T9" fmla="*/ 0 h 7"/>
                <a:gd name="T10" fmla="*/ 9 w 21"/>
                <a:gd name="T11" fmla="*/ 0 h 7"/>
              </a:gdLst>
              <a:ahLst/>
              <a:cxnLst>
                <a:cxn ang="0">
                  <a:pos x="T0" y="T1"/>
                </a:cxn>
                <a:cxn ang="0">
                  <a:pos x="T2" y="T3"/>
                </a:cxn>
                <a:cxn ang="0">
                  <a:pos x="T4" y="T5"/>
                </a:cxn>
                <a:cxn ang="0">
                  <a:pos x="T6" y="T7"/>
                </a:cxn>
                <a:cxn ang="0">
                  <a:pos x="T8" y="T9"/>
                </a:cxn>
                <a:cxn ang="0">
                  <a:pos x="T10" y="T11"/>
                </a:cxn>
              </a:cxnLst>
              <a:rect l="0" t="0" r="r" b="b"/>
              <a:pathLst>
                <a:path w="21" h="7">
                  <a:moveTo>
                    <a:pt x="9" y="0"/>
                  </a:moveTo>
                  <a:cubicBezTo>
                    <a:pt x="7" y="0"/>
                    <a:pt x="0" y="3"/>
                    <a:pt x="4" y="5"/>
                  </a:cubicBezTo>
                  <a:cubicBezTo>
                    <a:pt x="8" y="7"/>
                    <a:pt x="14" y="7"/>
                    <a:pt x="15" y="7"/>
                  </a:cubicBezTo>
                  <a:cubicBezTo>
                    <a:pt x="17" y="7"/>
                    <a:pt x="20" y="7"/>
                    <a:pt x="20" y="5"/>
                  </a:cubicBezTo>
                  <a:cubicBezTo>
                    <a:pt x="21" y="3"/>
                    <a:pt x="15" y="0"/>
                    <a:pt x="15" y="0"/>
                  </a:cubicBez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53" name="Freeform 150"/>
            <p:cNvSpPr>
              <a:spLocks/>
            </p:cNvSpPr>
            <p:nvPr/>
          </p:nvSpPr>
          <p:spPr bwMode="auto">
            <a:xfrm>
              <a:off x="6645275" y="839788"/>
              <a:ext cx="34925" cy="23813"/>
            </a:xfrm>
            <a:custGeom>
              <a:avLst/>
              <a:gdLst>
                <a:gd name="T0" fmla="*/ 9 w 13"/>
                <a:gd name="T1" fmla="*/ 9 h 9"/>
                <a:gd name="T2" fmla="*/ 0 w 13"/>
                <a:gd name="T3" fmla="*/ 4 h 9"/>
                <a:gd name="T4" fmla="*/ 8 w 13"/>
                <a:gd name="T5" fmla="*/ 0 h 9"/>
                <a:gd name="T6" fmla="*/ 12 w 13"/>
                <a:gd name="T7" fmla="*/ 2 h 9"/>
                <a:gd name="T8" fmla="*/ 9 w 13"/>
                <a:gd name="T9" fmla="*/ 9 h 9"/>
              </a:gdLst>
              <a:ahLst/>
              <a:cxnLst>
                <a:cxn ang="0">
                  <a:pos x="T0" y="T1"/>
                </a:cxn>
                <a:cxn ang="0">
                  <a:pos x="T2" y="T3"/>
                </a:cxn>
                <a:cxn ang="0">
                  <a:pos x="T4" y="T5"/>
                </a:cxn>
                <a:cxn ang="0">
                  <a:pos x="T6" y="T7"/>
                </a:cxn>
                <a:cxn ang="0">
                  <a:pos x="T8" y="T9"/>
                </a:cxn>
              </a:cxnLst>
              <a:rect l="0" t="0" r="r" b="b"/>
              <a:pathLst>
                <a:path w="13" h="9">
                  <a:moveTo>
                    <a:pt x="9" y="9"/>
                  </a:moveTo>
                  <a:cubicBezTo>
                    <a:pt x="9" y="9"/>
                    <a:pt x="0" y="6"/>
                    <a:pt x="0" y="4"/>
                  </a:cubicBezTo>
                  <a:cubicBezTo>
                    <a:pt x="1" y="3"/>
                    <a:pt x="6" y="0"/>
                    <a:pt x="8" y="0"/>
                  </a:cubicBezTo>
                  <a:cubicBezTo>
                    <a:pt x="9" y="1"/>
                    <a:pt x="13" y="0"/>
                    <a:pt x="12" y="2"/>
                  </a:cubicBezTo>
                  <a:cubicBezTo>
                    <a:pt x="12" y="4"/>
                    <a:pt x="9" y="9"/>
                    <a:pt x="9"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54" name="Freeform 151"/>
            <p:cNvSpPr>
              <a:spLocks/>
            </p:cNvSpPr>
            <p:nvPr/>
          </p:nvSpPr>
          <p:spPr bwMode="auto">
            <a:xfrm>
              <a:off x="6746875" y="868363"/>
              <a:ext cx="77788" cy="61913"/>
            </a:xfrm>
            <a:custGeom>
              <a:avLst/>
              <a:gdLst>
                <a:gd name="T0" fmla="*/ 16 w 29"/>
                <a:gd name="T1" fmla="*/ 22 h 23"/>
                <a:gd name="T2" fmla="*/ 19 w 29"/>
                <a:gd name="T3" fmla="*/ 19 h 23"/>
                <a:gd name="T4" fmla="*/ 29 w 29"/>
                <a:gd name="T5" fmla="*/ 12 h 23"/>
                <a:gd name="T6" fmla="*/ 26 w 29"/>
                <a:gd name="T7" fmla="*/ 7 h 23"/>
                <a:gd name="T8" fmla="*/ 17 w 29"/>
                <a:gd name="T9" fmla="*/ 1 h 23"/>
                <a:gd name="T10" fmla="*/ 11 w 29"/>
                <a:gd name="T11" fmla="*/ 11 h 23"/>
                <a:gd name="T12" fmla="*/ 3 w 29"/>
                <a:gd name="T13" fmla="*/ 13 h 23"/>
                <a:gd name="T14" fmla="*/ 5 w 29"/>
                <a:gd name="T15" fmla="*/ 18 h 23"/>
                <a:gd name="T16" fmla="*/ 10 w 29"/>
                <a:gd name="T17" fmla="*/ 23 h 23"/>
                <a:gd name="T18" fmla="*/ 16 w 29"/>
                <a:gd name="T19"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3">
                  <a:moveTo>
                    <a:pt x="16" y="22"/>
                  </a:moveTo>
                  <a:cubicBezTo>
                    <a:pt x="15" y="22"/>
                    <a:pt x="15" y="21"/>
                    <a:pt x="19" y="19"/>
                  </a:cubicBezTo>
                  <a:cubicBezTo>
                    <a:pt x="22" y="18"/>
                    <a:pt x="29" y="14"/>
                    <a:pt x="29" y="12"/>
                  </a:cubicBezTo>
                  <a:cubicBezTo>
                    <a:pt x="29" y="11"/>
                    <a:pt x="28" y="10"/>
                    <a:pt x="26" y="7"/>
                  </a:cubicBezTo>
                  <a:cubicBezTo>
                    <a:pt x="23" y="5"/>
                    <a:pt x="19" y="0"/>
                    <a:pt x="17" y="1"/>
                  </a:cubicBezTo>
                  <a:cubicBezTo>
                    <a:pt x="14" y="3"/>
                    <a:pt x="13" y="10"/>
                    <a:pt x="11" y="11"/>
                  </a:cubicBezTo>
                  <a:cubicBezTo>
                    <a:pt x="10" y="12"/>
                    <a:pt x="6" y="13"/>
                    <a:pt x="3" y="13"/>
                  </a:cubicBezTo>
                  <a:cubicBezTo>
                    <a:pt x="0" y="13"/>
                    <a:pt x="3" y="18"/>
                    <a:pt x="5" y="18"/>
                  </a:cubicBezTo>
                  <a:cubicBezTo>
                    <a:pt x="8" y="19"/>
                    <a:pt x="8" y="23"/>
                    <a:pt x="10" y="23"/>
                  </a:cubicBezTo>
                  <a:cubicBezTo>
                    <a:pt x="12" y="22"/>
                    <a:pt x="16" y="22"/>
                    <a:pt x="1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55" name="Freeform 152"/>
            <p:cNvSpPr>
              <a:spLocks/>
            </p:cNvSpPr>
            <p:nvPr/>
          </p:nvSpPr>
          <p:spPr bwMode="auto">
            <a:xfrm>
              <a:off x="7412038" y="890588"/>
              <a:ext cx="246063" cy="168275"/>
            </a:xfrm>
            <a:custGeom>
              <a:avLst/>
              <a:gdLst>
                <a:gd name="T0" fmla="*/ 23 w 92"/>
                <a:gd name="T1" fmla="*/ 42 h 63"/>
                <a:gd name="T2" fmla="*/ 22 w 92"/>
                <a:gd name="T3" fmla="*/ 49 h 63"/>
                <a:gd name="T4" fmla="*/ 8 w 92"/>
                <a:gd name="T5" fmla="*/ 40 h 63"/>
                <a:gd name="T6" fmla="*/ 2 w 92"/>
                <a:gd name="T7" fmla="*/ 45 h 63"/>
                <a:gd name="T8" fmla="*/ 3 w 92"/>
                <a:gd name="T9" fmla="*/ 35 h 63"/>
                <a:gd name="T10" fmla="*/ 7 w 92"/>
                <a:gd name="T11" fmla="*/ 31 h 63"/>
                <a:gd name="T12" fmla="*/ 8 w 92"/>
                <a:gd name="T13" fmla="*/ 21 h 63"/>
                <a:gd name="T14" fmla="*/ 13 w 92"/>
                <a:gd name="T15" fmla="*/ 17 h 63"/>
                <a:gd name="T16" fmla="*/ 29 w 92"/>
                <a:gd name="T17" fmla="*/ 8 h 63"/>
                <a:gd name="T18" fmla="*/ 34 w 92"/>
                <a:gd name="T19" fmla="*/ 2 h 63"/>
                <a:gd name="T20" fmla="*/ 44 w 92"/>
                <a:gd name="T21" fmla="*/ 6 h 63"/>
                <a:gd name="T22" fmla="*/ 51 w 92"/>
                <a:gd name="T23" fmla="*/ 16 h 63"/>
                <a:gd name="T24" fmla="*/ 61 w 92"/>
                <a:gd name="T25" fmla="*/ 27 h 63"/>
                <a:gd name="T26" fmla="*/ 70 w 92"/>
                <a:gd name="T27" fmla="*/ 36 h 63"/>
                <a:gd name="T28" fmla="*/ 90 w 92"/>
                <a:gd name="T29" fmla="*/ 42 h 63"/>
                <a:gd name="T30" fmla="*/ 85 w 92"/>
                <a:gd name="T31" fmla="*/ 47 h 63"/>
                <a:gd name="T32" fmla="*/ 86 w 92"/>
                <a:gd name="T33" fmla="*/ 51 h 63"/>
                <a:gd name="T34" fmla="*/ 87 w 92"/>
                <a:gd name="T35" fmla="*/ 58 h 63"/>
                <a:gd name="T36" fmla="*/ 72 w 92"/>
                <a:gd name="T37" fmla="*/ 58 h 63"/>
                <a:gd name="T38" fmla="*/ 66 w 92"/>
                <a:gd name="T39" fmla="*/ 62 h 63"/>
                <a:gd name="T40" fmla="*/ 55 w 92"/>
                <a:gd name="T41" fmla="*/ 57 h 63"/>
                <a:gd name="T42" fmla="*/ 44 w 92"/>
                <a:gd name="T43" fmla="*/ 52 h 63"/>
                <a:gd name="T44" fmla="*/ 36 w 92"/>
                <a:gd name="T45" fmla="*/ 51 h 63"/>
                <a:gd name="T46" fmla="*/ 28 w 92"/>
                <a:gd name="T47" fmla="*/ 41 h 63"/>
                <a:gd name="T48" fmla="*/ 23 w 92"/>
                <a:gd name="T49" fmla="*/ 4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63">
                  <a:moveTo>
                    <a:pt x="23" y="42"/>
                  </a:moveTo>
                  <a:cubicBezTo>
                    <a:pt x="21" y="46"/>
                    <a:pt x="33" y="56"/>
                    <a:pt x="22" y="49"/>
                  </a:cubicBezTo>
                  <a:cubicBezTo>
                    <a:pt x="10" y="42"/>
                    <a:pt x="8" y="40"/>
                    <a:pt x="8" y="40"/>
                  </a:cubicBezTo>
                  <a:cubicBezTo>
                    <a:pt x="2" y="45"/>
                    <a:pt x="2" y="45"/>
                    <a:pt x="2" y="45"/>
                  </a:cubicBezTo>
                  <a:cubicBezTo>
                    <a:pt x="2" y="45"/>
                    <a:pt x="0" y="37"/>
                    <a:pt x="3" y="35"/>
                  </a:cubicBezTo>
                  <a:cubicBezTo>
                    <a:pt x="7" y="33"/>
                    <a:pt x="8" y="37"/>
                    <a:pt x="7" y="31"/>
                  </a:cubicBezTo>
                  <a:cubicBezTo>
                    <a:pt x="6" y="24"/>
                    <a:pt x="6" y="23"/>
                    <a:pt x="8" y="21"/>
                  </a:cubicBezTo>
                  <a:cubicBezTo>
                    <a:pt x="10" y="18"/>
                    <a:pt x="9" y="20"/>
                    <a:pt x="13" y="17"/>
                  </a:cubicBezTo>
                  <a:cubicBezTo>
                    <a:pt x="16" y="14"/>
                    <a:pt x="27" y="12"/>
                    <a:pt x="29" y="8"/>
                  </a:cubicBezTo>
                  <a:cubicBezTo>
                    <a:pt x="31" y="5"/>
                    <a:pt x="33" y="3"/>
                    <a:pt x="34" y="2"/>
                  </a:cubicBezTo>
                  <a:cubicBezTo>
                    <a:pt x="36" y="0"/>
                    <a:pt x="40" y="5"/>
                    <a:pt x="44" y="6"/>
                  </a:cubicBezTo>
                  <a:cubicBezTo>
                    <a:pt x="49" y="7"/>
                    <a:pt x="51" y="16"/>
                    <a:pt x="51" y="16"/>
                  </a:cubicBezTo>
                  <a:cubicBezTo>
                    <a:pt x="51" y="16"/>
                    <a:pt x="58" y="24"/>
                    <a:pt x="61" y="27"/>
                  </a:cubicBezTo>
                  <a:cubicBezTo>
                    <a:pt x="65" y="30"/>
                    <a:pt x="64" y="38"/>
                    <a:pt x="70" y="36"/>
                  </a:cubicBezTo>
                  <a:cubicBezTo>
                    <a:pt x="77" y="35"/>
                    <a:pt x="92" y="42"/>
                    <a:pt x="90" y="42"/>
                  </a:cubicBezTo>
                  <a:cubicBezTo>
                    <a:pt x="88" y="43"/>
                    <a:pt x="85" y="47"/>
                    <a:pt x="85" y="47"/>
                  </a:cubicBezTo>
                  <a:cubicBezTo>
                    <a:pt x="86" y="51"/>
                    <a:pt x="86" y="51"/>
                    <a:pt x="86" y="51"/>
                  </a:cubicBezTo>
                  <a:cubicBezTo>
                    <a:pt x="86" y="51"/>
                    <a:pt x="91" y="58"/>
                    <a:pt x="87" y="58"/>
                  </a:cubicBezTo>
                  <a:cubicBezTo>
                    <a:pt x="83" y="57"/>
                    <a:pt x="78" y="58"/>
                    <a:pt x="72" y="58"/>
                  </a:cubicBezTo>
                  <a:cubicBezTo>
                    <a:pt x="66" y="58"/>
                    <a:pt x="68" y="63"/>
                    <a:pt x="66" y="62"/>
                  </a:cubicBezTo>
                  <a:cubicBezTo>
                    <a:pt x="63" y="61"/>
                    <a:pt x="61" y="60"/>
                    <a:pt x="55" y="57"/>
                  </a:cubicBezTo>
                  <a:cubicBezTo>
                    <a:pt x="49" y="53"/>
                    <a:pt x="52" y="53"/>
                    <a:pt x="44" y="52"/>
                  </a:cubicBezTo>
                  <a:cubicBezTo>
                    <a:pt x="36" y="51"/>
                    <a:pt x="41" y="60"/>
                    <a:pt x="36" y="51"/>
                  </a:cubicBezTo>
                  <a:cubicBezTo>
                    <a:pt x="31" y="43"/>
                    <a:pt x="28" y="41"/>
                    <a:pt x="28" y="41"/>
                  </a:cubicBezTo>
                  <a:lnTo>
                    <a:pt x="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56" name="Freeform 153"/>
            <p:cNvSpPr>
              <a:spLocks/>
            </p:cNvSpPr>
            <p:nvPr/>
          </p:nvSpPr>
          <p:spPr bwMode="auto">
            <a:xfrm>
              <a:off x="7631113" y="1004888"/>
              <a:ext cx="157163" cy="90488"/>
            </a:xfrm>
            <a:custGeom>
              <a:avLst/>
              <a:gdLst>
                <a:gd name="T0" fmla="*/ 5 w 59"/>
                <a:gd name="T1" fmla="*/ 32 h 34"/>
                <a:gd name="T2" fmla="*/ 19 w 59"/>
                <a:gd name="T3" fmla="*/ 28 h 34"/>
                <a:gd name="T4" fmla="*/ 35 w 59"/>
                <a:gd name="T5" fmla="*/ 30 h 34"/>
                <a:gd name="T6" fmla="*/ 48 w 59"/>
                <a:gd name="T7" fmla="*/ 29 h 34"/>
                <a:gd name="T8" fmla="*/ 49 w 59"/>
                <a:gd name="T9" fmla="*/ 25 h 34"/>
                <a:gd name="T10" fmla="*/ 55 w 59"/>
                <a:gd name="T11" fmla="*/ 22 h 34"/>
                <a:gd name="T12" fmla="*/ 39 w 59"/>
                <a:gd name="T13" fmla="*/ 9 h 34"/>
                <a:gd name="T14" fmla="*/ 25 w 59"/>
                <a:gd name="T15" fmla="*/ 1 h 34"/>
                <a:gd name="T16" fmla="*/ 13 w 59"/>
                <a:gd name="T17" fmla="*/ 6 h 34"/>
                <a:gd name="T18" fmla="*/ 10 w 59"/>
                <a:gd name="T19" fmla="*/ 13 h 34"/>
                <a:gd name="T20" fmla="*/ 2 w 59"/>
                <a:gd name="T21" fmla="*/ 24 h 34"/>
                <a:gd name="T22" fmla="*/ 2 w 59"/>
                <a:gd name="T23" fmla="*/ 32 h 34"/>
                <a:gd name="T24" fmla="*/ 5 w 59"/>
                <a:gd name="T25" fmla="*/ 3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34">
                  <a:moveTo>
                    <a:pt x="5" y="32"/>
                  </a:moveTo>
                  <a:cubicBezTo>
                    <a:pt x="11" y="30"/>
                    <a:pt x="14" y="28"/>
                    <a:pt x="19" y="28"/>
                  </a:cubicBezTo>
                  <a:cubicBezTo>
                    <a:pt x="25" y="28"/>
                    <a:pt x="31" y="29"/>
                    <a:pt x="35" y="30"/>
                  </a:cubicBezTo>
                  <a:cubicBezTo>
                    <a:pt x="38" y="31"/>
                    <a:pt x="47" y="31"/>
                    <a:pt x="48" y="29"/>
                  </a:cubicBezTo>
                  <a:cubicBezTo>
                    <a:pt x="48" y="27"/>
                    <a:pt x="49" y="25"/>
                    <a:pt x="49" y="25"/>
                  </a:cubicBezTo>
                  <a:cubicBezTo>
                    <a:pt x="49" y="25"/>
                    <a:pt x="59" y="26"/>
                    <a:pt x="55" y="22"/>
                  </a:cubicBezTo>
                  <a:cubicBezTo>
                    <a:pt x="51" y="18"/>
                    <a:pt x="39" y="9"/>
                    <a:pt x="39" y="9"/>
                  </a:cubicBezTo>
                  <a:cubicBezTo>
                    <a:pt x="39" y="9"/>
                    <a:pt x="28" y="2"/>
                    <a:pt x="25" y="1"/>
                  </a:cubicBezTo>
                  <a:cubicBezTo>
                    <a:pt x="22" y="0"/>
                    <a:pt x="17" y="4"/>
                    <a:pt x="13" y="6"/>
                  </a:cubicBezTo>
                  <a:cubicBezTo>
                    <a:pt x="10" y="7"/>
                    <a:pt x="10" y="10"/>
                    <a:pt x="10" y="13"/>
                  </a:cubicBezTo>
                  <a:cubicBezTo>
                    <a:pt x="10" y="15"/>
                    <a:pt x="5" y="24"/>
                    <a:pt x="2" y="24"/>
                  </a:cubicBezTo>
                  <a:cubicBezTo>
                    <a:pt x="0" y="24"/>
                    <a:pt x="1" y="30"/>
                    <a:pt x="2" y="32"/>
                  </a:cubicBezTo>
                  <a:cubicBezTo>
                    <a:pt x="3" y="34"/>
                    <a:pt x="5" y="32"/>
                    <a:pt x="5"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57" name="Freeform 154"/>
            <p:cNvSpPr>
              <a:spLocks/>
            </p:cNvSpPr>
            <p:nvPr/>
          </p:nvSpPr>
          <p:spPr bwMode="auto">
            <a:xfrm>
              <a:off x="7227888" y="1185863"/>
              <a:ext cx="39688" cy="42863"/>
            </a:xfrm>
            <a:custGeom>
              <a:avLst/>
              <a:gdLst>
                <a:gd name="T0" fmla="*/ 8 w 15"/>
                <a:gd name="T1" fmla="*/ 0 h 16"/>
                <a:gd name="T2" fmla="*/ 1 w 15"/>
                <a:gd name="T3" fmla="*/ 3 h 16"/>
                <a:gd name="T4" fmla="*/ 2 w 15"/>
                <a:gd name="T5" fmla="*/ 8 h 16"/>
                <a:gd name="T6" fmla="*/ 0 w 15"/>
                <a:gd name="T7" fmla="*/ 14 h 16"/>
                <a:gd name="T8" fmla="*/ 3 w 15"/>
                <a:gd name="T9" fmla="*/ 15 h 16"/>
                <a:gd name="T10" fmla="*/ 7 w 15"/>
                <a:gd name="T11" fmla="*/ 11 h 16"/>
                <a:gd name="T12" fmla="*/ 8 w 15"/>
                <a:gd name="T13" fmla="*/ 4 h 16"/>
                <a:gd name="T14" fmla="*/ 15 w 15"/>
                <a:gd name="T15" fmla="*/ 4 h 16"/>
                <a:gd name="T16" fmla="*/ 8 w 1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8" y="0"/>
                  </a:moveTo>
                  <a:cubicBezTo>
                    <a:pt x="1" y="3"/>
                    <a:pt x="1" y="3"/>
                    <a:pt x="1" y="3"/>
                  </a:cubicBezTo>
                  <a:cubicBezTo>
                    <a:pt x="1" y="3"/>
                    <a:pt x="4" y="8"/>
                    <a:pt x="2" y="8"/>
                  </a:cubicBezTo>
                  <a:cubicBezTo>
                    <a:pt x="1" y="8"/>
                    <a:pt x="0" y="14"/>
                    <a:pt x="0" y="14"/>
                  </a:cubicBezTo>
                  <a:cubicBezTo>
                    <a:pt x="0" y="14"/>
                    <a:pt x="0" y="16"/>
                    <a:pt x="3" y="15"/>
                  </a:cubicBezTo>
                  <a:cubicBezTo>
                    <a:pt x="7" y="14"/>
                    <a:pt x="7" y="11"/>
                    <a:pt x="7" y="11"/>
                  </a:cubicBezTo>
                  <a:cubicBezTo>
                    <a:pt x="7" y="11"/>
                    <a:pt x="5" y="4"/>
                    <a:pt x="8" y="4"/>
                  </a:cubicBezTo>
                  <a:cubicBezTo>
                    <a:pt x="10" y="4"/>
                    <a:pt x="15" y="4"/>
                    <a:pt x="15" y="4"/>
                  </a:cubicBez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58" name="Freeform 155"/>
            <p:cNvSpPr>
              <a:spLocks/>
            </p:cNvSpPr>
            <p:nvPr/>
          </p:nvSpPr>
          <p:spPr bwMode="auto">
            <a:xfrm>
              <a:off x="7391400" y="1114426"/>
              <a:ext cx="33338" cy="28575"/>
            </a:xfrm>
            <a:custGeom>
              <a:avLst/>
              <a:gdLst>
                <a:gd name="T0" fmla="*/ 0 w 13"/>
                <a:gd name="T1" fmla="*/ 11 h 11"/>
                <a:gd name="T2" fmla="*/ 8 w 13"/>
                <a:gd name="T3" fmla="*/ 7 h 11"/>
                <a:gd name="T4" fmla="*/ 10 w 13"/>
                <a:gd name="T5" fmla="*/ 0 h 11"/>
                <a:gd name="T6" fmla="*/ 4 w 13"/>
                <a:gd name="T7" fmla="*/ 3 h 11"/>
                <a:gd name="T8" fmla="*/ 4 w 13"/>
                <a:gd name="T9" fmla="*/ 9 h 11"/>
                <a:gd name="T10" fmla="*/ 0 w 13"/>
                <a:gd name="T11" fmla="*/ 11 h 11"/>
              </a:gdLst>
              <a:ahLst/>
              <a:cxnLst>
                <a:cxn ang="0">
                  <a:pos x="T0" y="T1"/>
                </a:cxn>
                <a:cxn ang="0">
                  <a:pos x="T2" y="T3"/>
                </a:cxn>
                <a:cxn ang="0">
                  <a:pos x="T4" y="T5"/>
                </a:cxn>
                <a:cxn ang="0">
                  <a:pos x="T6" y="T7"/>
                </a:cxn>
                <a:cxn ang="0">
                  <a:pos x="T8" y="T9"/>
                </a:cxn>
                <a:cxn ang="0">
                  <a:pos x="T10" y="T11"/>
                </a:cxn>
              </a:cxnLst>
              <a:rect l="0" t="0" r="r" b="b"/>
              <a:pathLst>
                <a:path w="13" h="11">
                  <a:moveTo>
                    <a:pt x="0" y="11"/>
                  </a:moveTo>
                  <a:cubicBezTo>
                    <a:pt x="0" y="11"/>
                    <a:pt x="4" y="11"/>
                    <a:pt x="8" y="7"/>
                  </a:cubicBezTo>
                  <a:cubicBezTo>
                    <a:pt x="11" y="3"/>
                    <a:pt x="13" y="0"/>
                    <a:pt x="10" y="0"/>
                  </a:cubicBezTo>
                  <a:cubicBezTo>
                    <a:pt x="8" y="0"/>
                    <a:pt x="4" y="3"/>
                    <a:pt x="4" y="3"/>
                  </a:cubicBezTo>
                  <a:cubicBezTo>
                    <a:pt x="4" y="9"/>
                    <a:pt x="4" y="9"/>
                    <a:pt x="4" y="9"/>
                  </a:cubicBez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59" name="Freeform 156"/>
            <p:cNvSpPr>
              <a:spLocks/>
            </p:cNvSpPr>
            <p:nvPr/>
          </p:nvSpPr>
          <p:spPr bwMode="auto">
            <a:xfrm>
              <a:off x="7131050" y="914401"/>
              <a:ext cx="30163" cy="19050"/>
            </a:xfrm>
            <a:custGeom>
              <a:avLst/>
              <a:gdLst>
                <a:gd name="T0" fmla="*/ 0 w 11"/>
                <a:gd name="T1" fmla="*/ 6 h 7"/>
                <a:gd name="T2" fmla="*/ 11 w 11"/>
                <a:gd name="T3" fmla="*/ 7 h 7"/>
                <a:gd name="T4" fmla="*/ 9 w 11"/>
                <a:gd name="T5" fmla="*/ 0 h 7"/>
                <a:gd name="T6" fmla="*/ 0 w 11"/>
                <a:gd name="T7" fmla="*/ 6 h 7"/>
              </a:gdLst>
              <a:ahLst/>
              <a:cxnLst>
                <a:cxn ang="0">
                  <a:pos x="T0" y="T1"/>
                </a:cxn>
                <a:cxn ang="0">
                  <a:pos x="T2" y="T3"/>
                </a:cxn>
                <a:cxn ang="0">
                  <a:pos x="T4" y="T5"/>
                </a:cxn>
                <a:cxn ang="0">
                  <a:pos x="T6" y="T7"/>
                </a:cxn>
              </a:cxnLst>
              <a:rect l="0" t="0" r="r" b="b"/>
              <a:pathLst>
                <a:path w="11" h="7">
                  <a:moveTo>
                    <a:pt x="0" y="6"/>
                  </a:moveTo>
                  <a:cubicBezTo>
                    <a:pt x="5" y="6"/>
                    <a:pt x="11" y="7"/>
                    <a:pt x="11" y="7"/>
                  </a:cubicBezTo>
                  <a:cubicBezTo>
                    <a:pt x="11" y="7"/>
                    <a:pt x="10" y="0"/>
                    <a:pt x="9" y="0"/>
                  </a:cubicBezTo>
                  <a:cubicBezTo>
                    <a:pt x="7" y="0"/>
                    <a:pt x="0" y="6"/>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60" name="Freeform 157"/>
            <p:cNvSpPr>
              <a:spLocks/>
            </p:cNvSpPr>
            <p:nvPr/>
          </p:nvSpPr>
          <p:spPr bwMode="auto">
            <a:xfrm>
              <a:off x="8523288" y="1162051"/>
              <a:ext cx="211138" cy="101600"/>
            </a:xfrm>
            <a:custGeom>
              <a:avLst/>
              <a:gdLst>
                <a:gd name="T0" fmla="*/ 7 w 79"/>
                <a:gd name="T1" fmla="*/ 9 h 38"/>
                <a:gd name="T2" fmla="*/ 5 w 79"/>
                <a:gd name="T3" fmla="*/ 23 h 38"/>
                <a:gd name="T4" fmla="*/ 16 w 79"/>
                <a:gd name="T5" fmla="*/ 30 h 38"/>
                <a:gd name="T6" fmla="*/ 24 w 79"/>
                <a:gd name="T7" fmla="*/ 37 h 38"/>
                <a:gd name="T8" fmla="*/ 30 w 79"/>
                <a:gd name="T9" fmla="*/ 31 h 38"/>
                <a:gd name="T10" fmla="*/ 30 w 79"/>
                <a:gd name="T11" fmla="*/ 29 h 38"/>
                <a:gd name="T12" fmla="*/ 42 w 79"/>
                <a:gd name="T13" fmla="*/ 31 h 38"/>
                <a:gd name="T14" fmla="*/ 49 w 79"/>
                <a:gd name="T15" fmla="*/ 32 h 38"/>
                <a:gd name="T16" fmla="*/ 52 w 79"/>
                <a:gd name="T17" fmla="*/ 28 h 38"/>
                <a:gd name="T18" fmla="*/ 59 w 79"/>
                <a:gd name="T19" fmla="*/ 29 h 38"/>
                <a:gd name="T20" fmla="*/ 76 w 79"/>
                <a:gd name="T21" fmla="*/ 22 h 38"/>
                <a:gd name="T22" fmla="*/ 76 w 79"/>
                <a:gd name="T23" fmla="*/ 15 h 38"/>
                <a:gd name="T24" fmla="*/ 70 w 79"/>
                <a:gd name="T25" fmla="*/ 13 h 38"/>
                <a:gd name="T26" fmla="*/ 61 w 79"/>
                <a:gd name="T27" fmla="*/ 9 h 38"/>
                <a:gd name="T28" fmla="*/ 39 w 79"/>
                <a:gd name="T29" fmla="*/ 9 h 38"/>
                <a:gd name="T30" fmla="*/ 35 w 79"/>
                <a:gd name="T31" fmla="*/ 11 h 38"/>
                <a:gd name="T32" fmla="*/ 28 w 79"/>
                <a:gd name="T33" fmla="*/ 9 h 38"/>
                <a:gd name="T34" fmla="*/ 20 w 79"/>
                <a:gd name="T35" fmla="*/ 1 h 38"/>
                <a:gd name="T36" fmla="*/ 9 w 79"/>
                <a:gd name="T37" fmla="*/ 6 h 38"/>
                <a:gd name="T38" fmla="*/ 7 w 79"/>
                <a:gd name="T39" fmla="*/ 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38">
                  <a:moveTo>
                    <a:pt x="7" y="9"/>
                  </a:moveTo>
                  <a:cubicBezTo>
                    <a:pt x="4" y="3"/>
                    <a:pt x="0" y="19"/>
                    <a:pt x="5" y="23"/>
                  </a:cubicBezTo>
                  <a:cubicBezTo>
                    <a:pt x="9" y="26"/>
                    <a:pt x="16" y="30"/>
                    <a:pt x="16" y="30"/>
                  </a:cubicBezTo>
                  <a:cubicBezTo>
                    <a:pt x="16" y="30"/>
                    <a:pt x="23" y="36"/>
                    <a:pt x="24" y="37"/>
                  </a:cubicBezTo>
                  <a:cubicBezTo>
                    <a:pt x="25" y="38"/>
                    <a:pt x="30" y="31"/>
                    <a:pt x="30" y="31"/>
                  </a:cubicBezTo>
                  <a:cubicBezTo>
                    <a:pt x="30" y="31"/>
                    <a:pt x="21" y="29"/>
                    <a:pt x="30" y="29"/>
                  </a:cubicBezTo>
                  <a:cubicBezTo>
                    <a:pt x="38" y="29"/>
                    <a:pt x="42" y="31"/>
                    <a:pt x="42" y="31"/>
                  </a:cubicBezTo>
                  <a:cubicBezTo>
                    <a:pt x="42" y="31"/>
                    <a:pt x="48" y="34"/>
                    <a:pt x="49" y="32"/>
                  </a:cubicBezTo>
                  <a:cubicBezTo>
                    <a:pt x="50" y="31"/>
                    <a:pt x="48" y="28"/>
                    <a:pt x="52" y="28"/>
                  </a:cubicBezTo>
                  <a:cubicBezTo>
                    <a:pt x="55" y="28"/>
                    <a:pt x="54" y="27"/>
                    <a:pt x="59" y="29"/>
                  </a:cubicBezTo>
                  <a:cubicBezTo>
                    <a:pt x="64" y="31"/>
                    <a:pt x="76" y="22"/>
                    <a:pt x="76" y="22"/>
                  </a:cubicBezTo>
                  <a:cubicBezTo>
                    <a:pt x="76" y="22"/>
                    <a:pt x="79" y="16"/>
                    <a:pt x="76" y="15"/>
                  </a:cubicBezTo>
                  <a:cubicBezTo>
                    <a:pt x="72" y="13"/>
                    <a:pt x="72" y="14"/>
                    <a:pt x="70" y="13"/>
                  </a:cubicBezTo>
                  <a:cubicBezTo>
                    <a:pt x="68" y="13"/>
                    <a:pt x="72" y="14"/>
                    <a:pt x="61" y="9"/>
                  </a:cubicBezTo>
                  <a:cubicBezTo>
                    <a:pt x="49" y="5"/>
                    <a:pt x="42" y="9"/>
                    <a:pt x="39" y="9"/>
                  </a:cubicBezTo>
                  <a:cubicBezTo>
                    <a:pt x="35" y="9"/>
                    <a:pt x="39" y="11"/>
                    <a:pt x="35" y="11"/>
                  </a:cubicBezTo>
                  <a:cubicBezTo>
                    <a:pt x="32" y="11"/>
                    <a:pt x="36" y="18"/>
                    <a:pt x="28" y="9"/>
                  </a:cubicBezTo>
                  <a:cubicBezTo>
                    <a:pt x="20" y="1"/>
                    <a:pt x="25" y="0"/>
                    <a:pt x="20" y="1"/>
                  </a:cubicBezTo>
                  <a:cubicBezTo>
                    <a:pt x="16" y="2"/>
                    <a:pt x="9" y="6"/>
                    <a:pt x="9" y="6"/>
                  </a:cubicBezTo>
                  <a:cubicBezTo>
                    <a:pt x="9" y="6"/>
                    <a:pt x="8" y="11"/>
                    <a:pt x="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61" name="Freeform 158"/>
            <p:cNvSpPr>
              <a:spLocks/>
            </p:cNvSpPr>
            <p:nvPr/>
          </p:nvSpPr>
          <p:spPr bwMode="auto">
            <a:xfrm>
              <a:off x="8618538" y="1263651"/>
              <a:ext cx="101600" cy="65088"/>
            </a:xfrm>
            <a:custGeom>
              <a:avLst/>
              <a:gdLst>
                <a:gd name="T0" fmla="*/ 15 w 38"/>
                <a:gd name="T1" fmla="*/ 23 h 24"/>
                <a:gd name="T2" fmla="*/ 38 w 38"/>
                <a:gd name="T3" fmla="*/ 24 h 24"/>
                <a:gd name="T4" fmla="*/ 34 w 38"/>
                <a:gd name="T5" fmla="*/ 17 h 24"/>
                <a:gd name="T6" fmla="*/ 25 w 38"/>
                <a:gd name="T7" fmla="*/ 12 h 24"/>
                <a:gd name="T8" fmla="*/ 18 w 38"/>
                <a:gd name="T9" fmla="*/ 6 h 24"/>
                <a:gd name="T10" fmla="*/ 15 w 38"/>
                <a:gd name="T11" fmla="*/ 5 h 24"/>
                <a:gd name="T12" fmla="*/ 8 w 38"/>
                <a:gd name="T13" fmla="*/ 0 h 24"/>
                <a:gd name="T14" fmla="*/ 4 w 38"/>
                <a:gd name="T15" fmla="*/ 3 h 24"/>
                <a:gd name="T16" fmla="*/ 5 w 38"/>
                <a:gd name="T17" fmla="*/ 10 h 24"/>
                <a:gd name="T18" fmla="*/ 11 w 38"/>
                <a:gd name="T19" fmla="*/ 14 h 24"/>
                <a:gd name="T20" fmla="*/ 7 w 38"/>
                <a:gd name="T21" fmla="*/ 19 h 24"/>
                <a:gd name="T22" fmla="*/ 15 w 38"/>
                <a:gd name="T23"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4">
                  <a:moveTo>
                    <a:pt x="15" y="23"/>
                  </a:moveTo>
                  <a:cubicBezTo>
                    <a:pt x="38" y="24"/>
                    <a:pt x="38" y="24"/>
                    <a:pt x="38" y="24"/>
                  </a:cubicBezTo>
                  <a:cubicBezTo>
                    <a:pt x="34" y="17"/>
                    <a:pt x="34" y="17"/>
                    <a:pt x="34" y="17"/>
                  </a:cubicBezTo>
                  <a:cubicBezTo>
                    <a:pt x="25" y="12"/>
                    <a:pt x="25" y="12"/>
                    <a:pt x="25" y="12"/>
                  </a:cubicBezTo>
                  <a:cubicBezTo>
                    <a:pt x="25" y="12"/>
                    <a:pt x="21" y="7"/>
                    <a:pt x="18" y="6"/>
                  </a:cubicBezTo>
                  <a:cubicBezTo>
                    <a:pt x="15" y="5"/>
                    <a:pt x="18" y="7"/>
                    <a:pt x="15" y="5"/>
                  </a:cubicBezTo>
                  <a:cubicBezTo>
                    <a:pt x="12" y="3"/>
                    <a:pt x="11" y="0"/>
                    <a:pt x="8" y="0"/>
                  </a:cubicBezTo>
                  <a:cubicBezTo>
                    <a:pt x="6" y="0"/>
                    <a:pt x="8" y="0"/>
                    <a:pt x="4" y="3"/>
                  </a:cubicBezTo>
                  <a:cubicBezTo>
                    <a:pt x="0" y="7"/>
                    <a:pt x="5" y="10"/>
                    <a:pt x="5" y="10"/>
                  </a:cubicBezTo>
                  <a:cubicBezTo>
                    <a:pt x="11" y="14"/>
                    <a:pt x="11" y="14"/>
                    <a:pt x="11" y="14"/>
                  </a:cubicBezTo>
                  <a:cubicBezTo>
                    <a:pt x="11" y="14"/>
                    <a:pt x="6" y="17"/>
                    <a:pt x="7" y="19"/>
                  </a:cubicBezTo>
                  <a:cubicBezTo>
                    <a:pt x="8" y="21"/>
                    <a:pt x="15" y="23"/>
                    <a:pt x="15"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62" name="Freeform 159"/>
            <p:cNvSpPr>
              <a:spLocks/>
            </p:cNvSpPr>
            <p:nvPr/>
          </p:nvSpPr>
          <p:spPr bwMode="auto">
            <a:xfrm>
              <a:off x="8488363" y="1252538"/>
              <a:ext cx="46038" cy="41275"/>
            </a:xfrm>
            <a:custGeom>
              <a:avLst/>
              <a:gdLst>
                <a:gd name="T0" fmla="*/ 17 w 17"/>
                <a:gd name="T1" fmla="*/ 15 h 15"/>
                <a:gd name="T2" fmla="*/ 4 w 17"/>
                <a:gd name="T3" fmla="*/ 6 h 15"/>
                <a:gd name="T4" fmla="*/ 5 w 17"/>
                <a:gd name="T5" fmla="*/ 3 h 15"/>
                <a:gd name="T6" fmla="*/ 17 w 17"/>
                <a:gd name="T7" fmla="*/ 1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cubicBezTo>
                    <a:pt x="4" y="6"/>
                    <a:pt x="4" y="6"/>
                    <a:pt x="4" y="6"/>
                  </a:cubicBezTo>
                  <a:cubicBezTo>
                    <a:pt x="4" y="6"/>
                    <a:pt x="0" y="0"/>
                    <a:pt x="5" y="3"/>
                  </a:cubicBezTo>
                  <a:cubicBezTo>
                    <a:pt x="10" y="6"/>
                    <a:pt x="17" y="10"/>
                    <a:pt x="17" y="10"/>
                  </a:cubicBezTo>
                  <a:lnTo>
                    <a:pt x="1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63" name="Freeform 160"/>
            <p:cNvSpPr>
              <a:spLocks/>
            </p:cNvSpPr>
            <p:nvPr/>
          </p:nvSpPr>
          <p:spPr bwMode="auto">
            <a:xfrm>
              <a:off x="8755063" y="1185863"/>
              <a:ext cx="109538" cy="66675"/>
            </a:xfrm>
            <a:custGeom>
              <a:avLst/>
              <a:gdLst>
                <a:gd name="T0" fmla="*/ 2 w 41"/>
                <a:gd name="T1" fmla="*/ 3 h 25"/>
                <a:gd name="T2" fmla="*/ 8 w 41"/>
                <a:gd name="T3" fmla="*/ 14 h 25"/>
                <a:gd name="T4" fmla="*/ 13 w 41"/>
                <a:gd name="T5" fmla="*/ 16 h 25"/>
                <a:gd name="T6" fmla="*/ 22 w 41"/>
                <a:gd name="T7" fmla="*/ 22 h 25"/>
                <a:gd name="T8" fmla="*/ 27 w 41"/>
                <a:gd name="T9" fmla="*/ 24 h 25"/>
                <a:gd name="T10" fmla="*/ 33 w 41"/>
                <a:gd name="T11" fmla="*/ 23 h 25"/>
                <a:gd name="T12" fmla="*/ 38 w 41"/>
                <a:gd name="T13" fmla="*/ 20 h 25"/>
                <a:gd name="T14" fmla="*/ 40 w 41"/>
                <a:gd name="T15" fmla="*/ 16 h 25"/>
                <a:gd name="T16" fmla="*/ 37 w 41"/>
                <a:gd name="T17" fmla="*/ 14 h 25"/>
                <a:gd name="T18" fmla="*/ 25 w 41"/>
                <a:gd name="T19" fmla="*/ 11 h 25"/>
                <a:gd name="T20" fmla="*/ 13 w 41"/>
                <a:gd name="T21" fmla="*/ 5 h 25"/>
                <a:gd name="T22" fmla="*/ 9 w 41"/>
                <a:gd name="T23" fmla="*/ 3 h 25"/>
                <a:gd name="T24" fmla="*/ 2 w 41"/>
                <a:gd name="T25"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25">
                  <a:moveTo>
                    <a:pt x="2" y="3"/>
                  </a:moveTo>
                  <a:cubicBezTo>
                    <a:pt x="3" y="5"/>
                    <a:pt x="8" y="14"/>
                    <a:pt x="8" y="14"/>
                  </a:cubicBezTo>
                  <a:cubicBezTo>
                    <a:pt x="8" y="14"/>
                    <a:pt x="11" y="14"/>
                    <a:pt x="13" y="16"/>
                  </a:cubicBezTo>
                  <a:cubicBezTo>
                    <a:pt x="15" y="17"/>
                    <a:pt x="22" y="22"/>
                    <a:pt x="22" y="22"/>
                  </a:cubicBezTo>
                  <a:cubicBezTo>
                    <a:pt x="27" y="24"/>
                    <a:pt x="27" y="24"/>
                    <a:pt x="27" y="24"/>
                  </a:cubicBezTo>
                  <a:cubicBezTo>
                    <a:pt x="27" y="24"/>
                    <a:pt x="28" y="25"/>
                    <a:pt x="33" y="23"/>
                  </a:cubicBezTo>
                  <a:cubicBezTo>
                    <a:pt x="38" y="22"/>
                    <a:pt x="36" y="22"/>
                    <a:pt x="38" y="20"/>
                  </a:cubicBezTo>
                  <a:cubicBezTo>
                    <a:pt x="40" y="18"/>
                    <a:pt x="41" y="18"/>
                    <a:pt x="40" y="16"/>
                  </a:cubicBezTo>
                  <a:cubicBezTo>
                    <a:pt x="39" y="14"/>
                    <a:pt x="40" y="14"/>
                    <a:pt x="37" y="14"/>
                  </a:cubicBezTo>
                  <a:cubicBezTo>
                    <a:pt x="33" y="13"/>
                    <a:pt x="31" y="13"/>
                    <a:pt x="25" y="11"/>
                  </a:cubicBezTo>
                  <a:cubicBezTo>
                    <a:pt x="18" y="10"/>
                    <a:pt x="15" y="6"/>
                    <a:pt x="13" y="5"/>
                  </a:cubicBezTo>
                  <a:cubicBezTo>
                    <a:pt x="11" y="3"/>
                    <a:pt x="17" y="5"/>
                    <a:pt x="9" y="3"/>
                  </a:cubicBezTo>
                  <a:cubicBezTo>
                    <a:pt x="0" y="0"/>
                    <a:pt x="2"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64" name="Freeform 161"/>
            <p:cNvSpPr>
              <a:spLocks/>
            </p:cNvSpPr>
            <p:nvPr/>
          </p:nvSpPr>
          <p:spPr bwMode="auto">
            <a:xfrm>
              <a:off x="9567863" y="1404938"/>
              <a:ext cx="111125" cy="46038"/>
            </a:xfrm>
            <a:custGeom>
              <a:avLst/>
              <a:gdLst>
                <a:gd name="T0" fmla="*/ 7 w 42"/>
                <a:gd name="T1" fmla="*/ 4 h 17"/>
                <a:gd name="T2" fmla="*/ 3 w 42"/>
                <a:gd name="T3" fmla="*/ 8 h 17"/>
                <a:gd name="T4" fmla="*/ 13 w 42"/>
                <a:gd name="T5" fmla="*/ 12 h 17"/>
                <a:gd name="T6" fmla="*/ 24 w 42"/>
                <a:gd name="T7" fmla="*/ 16 h 17"/>
                <a:gd name="T8" fmla="*/ 33 w 42"/>
                <a:gd name="T9" fmla="*/ 12 h 17"/>
                <a:gd name="T10" fmla="*/ 41 w 42"/>
                <a:gd name="T11" fmla="*/ 13 h 17"/>
                <a:gd name="T12" fmla="*/ 39 w 42"/>
                <a:gd name="T13" fmla="*/ 7 h 17"/>
                <a:gd name="T14" fmla="*/ 30 w 42"/>
                <a:gd name="T15" fmla="*/ 2 h 17"/>
                <a:gd name="T16" fmla="*/ 25 w 42"/>
                <a:gd name="T17" fmla="*/ 2 h 17"/>
                <a:gd name="T18" fmla="*/ 9 w 42"/>
                <a:gd name="T19" fmla="*/ 0 h 17"/>
                <a:gd name="T20" fmla="*/ 7 w 42"/>
                <a:gd name="T21"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17">
                  <a:moveTo>
                    <a:pt x="7" y="4"/>
                  </a:moveTo>
                  <a:cubicBezTo>
                    <a:pt x="5" y="4"/>
                    <a:pt x="0" y="7"/>
                    <a:pt x="3" y="8"/>
                  </a:cubicBezTo>
                  <a:cubicBezTo>
                    <a:pt x="7" y="9"/>
                    <a:pt x="7" y="10"/>
                    <a:pt x="13" y="12"/>
                  </a:cubicBezTo>
                  <a:cubicBezTo>
                    <a:pt x="20" y="14"/>
                    <a:pt x="22" y="17"/>
                    <a:pt x="24" y="16"/>
                  </a:cubicBezTo>
                  <a:cubicBezTo>
                    <a:pt x="26" y="16"/>
                    <a:pt x="28" y="12"/>
                    <a:pt x="33" y="12"/>
                  </a:cubicBezTo>
                  <a:cubicBezTo>
                    <a:pt x="37" y="12"/>
                    <a:pt x="40" y="15"/>
                    <a:pt x="41" y="13"/>
                  </a:cubicBezTo>
                  <a:cubicBezTo>
                    <a:pt x="42" y="12"/>
                    <a:pt x="42" y="8"/>
                    <a:pt x="39" y="7"/>
                  </a:cubicBezTo>
                  <a:cubicBezTo>
                    <a:pt x="36" y="5"/>
                    <a:pt x="32" y="2"/>
                    <a:pt x="30" y="2"/>
                  </a:cubicBezTo>
                  <a:cubicBezTo>
                    <a:pt x="28" y="2"/>
                    <a:pt x="28" y="2"/>
                    <a:pt x="25" y="2"/>
                  </a:cubicBezTo>
                  <a:cubicBezTo>
                    <a:pt x="22" y="2"/>
                    <a:pt x="9" y="0"/>
                    <a:pt x="9" y="0"/>
                  </a:cubicBezTo>
                  <a:lnTo>
                    <a:pt x="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65" name="Freeform 162"/>
            <p:cNvSpPr>
              <a:spLocks/>
            </p:cNvSpPr>
            <p:nvPr/>
          </p:nvSpPr>
          <p:spPr bwMode="auto">
            <a:xfrm>
              <a:off x="10475913" y="1951038"/>
              <a:ext cx="60325" cy="114300"/>
            </a:xfrm>
            <a:custGeom>
              <a:avLst/>
              <a:gdLst>
                <a:gd name="T0" fmla="*/ 6 w 23"/>
                <a:gd name="T1" fmla="*/ 0 h 43"/>
                <a:gd name="T2" fmla="*/ 4 w 23"/>
                <a:gd name="T3" fmla="*/ 8 h 43"/>
                <a:gd name="T4" fmla="*/ 4 w 23"/>
                <a:gd name="T5" fmla="*/ 13 h 43"/>
                <a:gd name="T6" fmla="*/ 6 w 23"/>
                <a:gd name="T7" fmla="*/ 24 h 43"/>
                <a:gd name="T8" fmla="*/ 6 w 23"/>
                <a:gd name="T9" fmla="*/ 28 h 43"/>
                <a:gd name="T10" fmla="*/ 5 w 23"/>
                <a:gd name="T11" fmla="*/ 37 h 43"/>
                <a:gd name="T12" fmla="*/ 13 w 23"/>
                <a:gd name="T13" fmla="*/ 38 h 43"/>
                <a:gd name="T14" fmla="*/ 15 w 23"/>
                <a:gd name="T15" fmla="*/ 33 h 43"/>
                <a:gd name="T16" fmla="*/ 22 w 23"/>
                <a:gd name="T17" fmla="*/ 29 h 43"/>
                <a:gd name="T18" fmla="*/ 20 w 23"/>
                <a:gd name="T19" fmla="*/ 23 h 43"/>
                <a:gd name="T20" fmla="*/ 14 w 23"/>
                <a:gd name="T21" fmla="*/ 5 h 43"/>
                <a:gd name="T22" fmla="*/ 6 w 23"/>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43">
                  <a:moveTo>
                    <a:pt x="6" y="0"/>
                  </a:moveTo>
                  <a:cubicBezTo>
                    <a:pt x="6" y="2"/>
                    <a:pt x="4" y="8"/>
                    <a:pt x="4" y="8"/>
                  </a:cubicBezTo>
                  <a:cubicBezTo>
                    <a:pt x="4" y="8"/>
                    <a:pt x="5" y="10"/>
                    <a:pt x="4" y="13"/>
                  </a:cubicBezTo>
                  <a:cubicBezTo>
                    <a:pt x="4" y="15"/>
                    <a:pt x="8" y="24"/>
                    <a:pt x="6" y="24"/>
                  </a:cubicBezTo>
                  <a:cubicBezTo>
                    <a:pt x="5" y="24"/>
                    <a:pt x="10" y="24"/>
                    <a:pt x="6" y="28"/>
                  </a:cubicBezTo>
                  <a:cubicBezTo>
                    <a:pt x="3" y="31"/>
                    <a:pt x="0" y="35"/>
                    <a:pt x="5" y="37"/>
                  </a:cubicBezTo>
                  <a:cubicBezTo>
                    <a:pt x="9" y="38"/>
                    <a:pt x="13" y="43"/>
                    <a:pt x="13" y="38"/>
                  </a:cubicBezTo>
                  <a:cubicBezTo>
                    <a:pt x="13" y="34"/>
                    <a:pt x="14" y="36"/>
                    <a:pt x="15" y="33"/>
                  </a:cubicBezTo>
                  <a:cubicBezTo>
                    <a:pt x="17" y="29"/>
                    <a:pt x="22" y="31"/>
                    <a:pt x="22" y="29"/>
                  </a:cubicBezTo>
                  <a:cubicBezTo>
                    <a:pt x="22" y="27"/>
                    <a:pt x="23" y="27"/>
                    <a:pt x="20" y="23"/>
                  </a:cubicBezTo>
                  <a:cubicBezTo>
                    <a:pt x="17" y="19"/>
                    <a:pt x="14" y="5"/>
                    <a:pt x="14" y="5"/>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66" name="Freeform 163"/>
            <p:cNvSpPr>
              <a:spLocks/>
            </p:cNvSpPr>
            <p:nvPr/>
          </p:nvSpPr>
          <p:spPr bwMode="auto">
            <a:xfrm>
              <a:off x="10464800" y="2085976"/>
              <a:ext cx="42863" cy="33338"/>
            </a:xfrm>
            <a:custGeom>
              <a:avLst/>
              <a:gdLst>
                <a:gd name="T0" fmla="*/ 11 w 16"/>
                <a:gd name="T1" fmla="*/ 0 h 12"/>
                <a:gd name="T2" fmla="*/ 2 w 16"/>
                <a:gd name="T3" fmla="*/ 4 h 12"/>
                <a:gd name="T4" fmla="*/ 13 w 16"/>
                <a:gd name="T5" fmla="*/ 9 h 12"/>
                <a:gd name="T6" fmla="*/ 16 w 16"/>
                <a:gd name="T7" fmla="*/ 6 h 12"/>
                <a:gd name="T8" fmla="*/ 11 w 16"/>
                <a:gd name="T9" fmla="*/ 0 h 12"/>
              </a:gdLst>
              <a:ahLst/>
              <a:cxnLst>
                <a:cxn ang="0">
                  <a:pos x="T0" y="T1"/>
                </a:cxn>
                <a:cxn ang="0">
                  <a:pos x="T2" y="T3"/>
                </a:cxn>
                <a:cxn ang="0">
                  <a:pos x="T4" y="T5"/>
                </a:cxn>
                <a:cxn ang="0">
                  <a:pos x="T6" y="T7"/>
                </a:cxn>
                <a:cxn ang="0">
                  <a:pos x="T8" y="T9"/>
                </a:cxn>
              </a:cxnLst>
              <a:rect l="0" t="0" r="r" b="b"/>
              <a:pathLst>
                <a:path w="16" h="12">
                  <a:moveTo>
                    <a:pt x="11" y="0"/>
                  </a:moveTo>
                  <a:cubicBezTo>
                    <a:pt x="8" y="0"/>
                    <a:pt x="0" y="3"/>
                    <a:pt x="2" y="4"/>
                  </a:cubicBezTo>
                  <a:cubicBezTo>
                    <a:pt x="3" y="6"/>
                    <a:pt x="12" y="12"/>
                    <a:pt x="13" y="9"/>
                  </a:cubicBezTo>
                  <a:cubicBezTo>
                    <a:pt x="14" y="7"/>
                    <a:pt x="16" y="9"/>
                    <a:pt x="16" y="6"/>
                  </a:cubicBezTo>
                  <a:cubicBezTo>
                    <a:pt x="16" y="3"/>
                    <a:pt x="11"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67" name="Freeform 164"/>
            <p:cNvSpPr>
              <a:spLocks/>
            </p:cNvSpPr>
            <p:nvPr/>
          </p:nvSpPr>
          <p:spPr bwMode="auto">
            <a:xfrm>
              <a:off x="10445750" y="2124076"/>
              <a:ext cx="74613" cy="58738"/>
            </a:xfrm>
            <a:custGeom>
              <a:avLst/>
              <a:gdLst>
                <a:gd name="T0" fmla="*/ 3 w 28"/>
                <a:gd name="T1" fmla="*/ 2 h 22"/>
                <a:gd name="T2" fmla="*/ 27 w 28"/>
                <a:gd name="T3" fmla="*/ 1 h 22"/>
                <a:gd name="T4" fmla="*/ 22 w 28"/>
                <a:gd name="T5" fmla="*/ 8 h 22"/>
                <a:gd name="T6" fmla="*/ 12 w 28"/>
                <a:gd name="T7" fmla="*/ 9 h 22"/>
                <a:gd name="T8" fmla="*/ 10 w 28"/>
                <a:gd name="T9" fmla="*/ 20 h 22"/>
                <a:gd name="T10" fmla="*/ 1 w 28"/>
                <a:gd name="T11" fmla="*/ 10 h 22"/>
                <a:gd name="T12" fmla="*/ 3 w 28"/>
                <a:gd name="T13" fmla="*/ 2 h 22"/>
              </a:gdLst>
              <a:ahLst/>
              <a:cxnLst>
                <a:cxn ang="0">
                  <a:pos x="T0" y="T1"/>
                </a:cxn>
                <a:cxn ang="0">
                  <a:pos x="T2" y="T3"/>
                </a:cxn>
                <a:cxn ang="0">
                  <a:pos x="T4" y="T5"/>
                </a:cxn>
                <a:cxn ang="0">
                  <a:pos x="T6" y="T7"/>
                </a:cxn>
                <a:cxn ang="0">
                  <a:pos x="T8" y="T9"/>
                </a:cxn>
                <a:cxn ang="0">
                  <a:pos x="T10" y="T11"/>
                </a:cxn>
                <a:cxn ang="0">
                  <a:pos x="T12" y="T13"/>
                </a:cxn>
              </a:cxnLst>
              <a:rect l="0" t="0" r="r" b="b"/>
              <a:pathLst>
                <a:path w="28" h="22">
                  <a:moveTo>
                    <a:pt x="3" y="2"/>
                  </a:moveTo>
                  <a:cubicBezTo>
                    <a:pt x="3" y="2"/>
                    <a:pt x="28" y="0"/>
                    <a:pt x="27" y="1"/>
                  </a:cubicBezTo>
                  <a:cubicBezTo>
                    <a:pt x="25" y="1"/>
                    <a:pt x="27" y="8"/>
                    <a:pt x="22" y="8"/>
                  </a:cubicBezTo>
                  <a:cubicBezTo>
                    <a:pt x="16" y="9"/>
                    <a:pt x="14" y="5"/>
                    <a:pt x="12" y="9"/>
                  </a:cubicBezTo>
                  <a:cubicBezTo>
                    <a:pt x="10" y="13"/>
                    <a:pt x="13" y="22"/>
                    <a:pt x="10" y="20"/>
                  </a:cubicBezTo>
                  <a:cubicBezTo>
                    <a:pt x="6" y="18"/>
                    <a:pt x="1" y="12"/>
                    <a:pt x="1" y="10"/>
                  </a:cubicBezTo>
                  <a:cubicBezTo>
                    <a:pt x="0" y="8"/>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68" name="Freeform 165"/>
            <p:cNvSpPr>
              <a:spLocks/>
            </p:cNvSpPr>
            <p:nvPr/>
          </p:nvSpPr>
          <p:spPr bwMode="auto">
            <a:xfrm>
              <a:off x="10085388" y="1993901"/>
              <a:ext cx="46038" cy="39688"/>
            </a:xfrm>
            <a:custGeom>
              <a:avLst/>
              <a:gdLst>
                <a:gd name="T0" fmla="*/ 17 w 17"/>
                <a:gd name="T1" fmla="*/ 15 h 15"/>
                <a:gd name="T2" fmla="*/ 13 w 17"/>
                <a:gd name="T3" fmla="*/ 1 h 15"/>
                <a:gd name="T4" fmla="*/ 1 w 17"/>
                <a:gd name="T5" fmla="*/ 2 h 15"/>
                <a:gd name="T6" fmla="*/ 10 w 17"/>
                <a:gd name="T7" fmla="*/ 12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cubicBezTo>
                    <a:pt x="16" y="11"/>
                    <a:pt x="15" y="1"/>
                    <a:pt x="13" y="1"/>
                  </a:cubicBezTo>
                  <a:cubicBezTo>
                    <a:pt x="11" y="0"/>
                    <a:pt x="2" y="1"/>
                    <a:pt x="1" y="2"/>
                  </a:cubicBezTo>
                  <a:cubicBezTo>
                    <a:pt x="0" y="4"/>
                    <a:pt x="10" y="12"/>
                    <a:pt x="10" y="12"/>
                  </a:cubicBezTo>
                  <a:lnTo>
                    <a:pt x="1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69" name="Freeform 166"/>
            <p:cNvSpPr>
              <a:spLocks/>
            </p:cNvSpPr>
            <p:nvPr/>
          </p:nvSpPr>
          <p:spPr bwMode="auto">
            <a:xfrm>
              <a:off x="9880600" y="1806576"/>
              <a:ext cx="114300" cy="44450"/>
            </a:xfrm>
            <a:custGeom>
              <a:avLst/>
              <a:gdLst>
                <a:gd name="T0" fmla="*/ 32 w 43"/>
                <a:gd name="T1" fmla="*/ 17 h 17"/>
                <a:gd name="T2" fmla="*/ 16 w 43"/>
                <a:gd name="T3" fmla="*/ 13 h 17"/>
                <a:gd name="T4" fmla="*/ 8 w 43"/>
                <a:gd name="T5" fmla="*/ 9 h 17"/>
                <a:gd name="T6" fmla="*/ 19 w 43"/>
                <a:gd name="T7" fmla="*/ 1 h 17"/>
                <a:gd name="T8" fmla="*/ 29 w 43"/>
                <a:gd name="T9" fmla="*/ 3 h 17"/>
                <a:gd name="T10" fmla="*/ 41 w 43"/>
                <a:gd name="T11" fmla="*/ 10 h 17"/>
                <a:gd name="T12" fmla="*/ 40 w 43"/>
                <a:gd name="T13" fmla="*/ 14 h 17"/>
                <a:gd name="T14" fmla="*/ 32 w 43"/>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32" y="17"/>
                  </a:moveTo>
                  <a:cubicBezTo>
                    <a:pt x="26" y="14"/>
                    <a:pt x="19" y="14"/>
                    <a:pt x="16" y="13"/>
                  </a:cubicBezTo>
                  <a:cubicBezTo>
                    <a:pt x="13" y="12"/>
                    <a:pt x="17" y="17"/>
                    <a:pt x="8" y="9"/>
                  </a:cubicBezTo>
                  <a:cubicBezTo>
                    <a:pt x="0" y="1"/>
                    <a:pt x="12" y="1"/>
                    <a:pt x="19" y="1"/>
                  </a:cubicBezTo>
                  <a:cubicBezTo>
                    <a:pt x="26" y="0"/>
                    <a:pt x="20" y="0"/>
                    <a:pt x="29" y="3"/>
                  </a:cubicBezTo>
                  <a:cubicBezTo>
                    <a:pt x="37" y="6"/>
                    <a:pt x="41" y="10"/>
                    <a:pt x="41" y="10"/>
                  </a:cubicBezTo>
                  <a:cubicBezTo>
                    <a:pt x="41" y="10"/>
                    <a:pt x="43" y="14"/>
                    <a:pt x="40" y="14"/>
                  </a:cubicBezTo>
                  <a:cubicBezTo>
                    <a:pt x="36" y="15"/>
                    <a:pt x="32" y="17"/>
                    <a:pt x="32"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70" name="Freeform 167"/>
            <p:cNvSpPr>
              <a:spLocks/>
            </p:cNvSpPr>
            <p:nvPr/>
          </p:nvSpPr>
          <p:spPr bwMode="auto">
            <a:xfrm>
              <a:off x="10158413" y="2297113"/>
              <a:ext cx="58738" cy="46038"/>
            </a:xfrm>
            <a:custGeom>
              <a:avLst/>
              <a:gdLst>
                <a:gd name="T0" fmla="*/ 18 w 22"/>
                <a:gd name="T1" fmla="*/ 0 h 17"/>
                <a:gd name="T2" fmla="*/ 10 w 22"/>
                <a:gd name="T3" fmla="*/ 7 h 17"/>
                <a:gd name="T4" fmla="*/ 1 w 22"/>
                <a:gd name="T5" fmla="*/ 10 h 17"/>
                <a:gd name="T6" fmla="*/ 7 w 22"/>
                <a:gd name="T7" fmla="*/ 17 h 17"/>
                <a:gd name="T8" fmla="*/ 7 w 22"/>
                <a:gd name="T9" fmla="*/ 13 h 17"/>
                <a:gd name="T10" fmla="*/ 17 w 22"/>
                <a:gd name="T11" fmla="*/ 11 h 17"/>
                <a:gd name="T12" fmla="*/ 21 w 22"/>
                <a:gd name="T13" fmla="*/ 6 h 17"/>
                <a:gd name="T14" fmla="*/ 21 w 22"/>
                <a:gd name="T15" fmla="*/ 2 h 17"/>
                <a:gd name="T16" fmla="*/ 18 w 22"/>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7">
                  <a:moveTo>
                    <a:pt x="18" y="0"/>
                  </a:moveTo>
                  <a:cubicBezTo>
                    <a:pt x="16" y="3"/>
                    <a:pt x="13" y="9"/>
                    <a:pt x="10" y="7"/>
                  </a:cubicBezTo>
                  <a:cubicBezTo>
                    <a:pt x="8" y="6"/>
                    <a:pt x="0" y="9"/>
                    <a:pt x="1" y="10"/>
                  </a:cubicBezTo>
                  <a:cubicBezTo>
                    <a:pt x="2" y="11"/>
                    <a:pt x="7" y="17"/>
                    <a:pt x="7" y="17"/>
                  </a:cubicBezTo>
                  <a:cubicBezTo>
                    <a:pt x="7" y="17"/>
                    <a:pt x="5" y="16"/>
                    <a:pt x="7" y="13"/>
                  </a:cubicBezTo>
                  <a:cubicBezTo>
                    <a:pt x="9" y="9"/>
                    <a:pt x="14" y="12"/>
                    <a:pt x="17" y="11"/>
                  </a:cubicBezTo>
                  <a:cubicBezTo>
                    <a:pt x="20" y="9"/>
                    <a:pt x="21" y="7"/>
                    <a:pt x="21" y="6"/>
                  </a:cubicBezTo>
                  <a:cubicBezTo>
                    <a:pt x="22" y="4"/>
                    <a:pt x="22" y="4"/>
                    <a:pt x="21" y="2"/>
                  </a:cubicBezTo>
                  <a:cubicBezTo>
                    <a:pt x="21" y="1"/>
                    <a:pt x="18"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71" name="Freeform 168"/>
            <p:cNvSpPr>
              <a:spLocks/>
            </p:cNvSpPr>
            <p:nvPr/>
          </p:nvSpPr>
          <p:spPr bwMode="auto">
            <a:xfrm>
              <a:off x="9999663" y="2343151"/>
              <a:ext cx="65088" cy="39688"/>
            </a:xfrm>
            <a:custGeom>
              <a:avLst/>
              <a:gdLst>
                <a:gd name="T0" fmla="*/ 16 w 24"/>
                <a:gd name="T1" fmla="*/ 12 h 15"/>
                <a:gd name="T2" fmla="*/ 9 w 24"/>
                <a:gd name="T3" fmla="*/ 15 h 15"/>
                <a:gd name="T4" fmla="*/ 1 w 24"/>
                <a:gd name="T5" fmla="*/ 10 h 15"/>
                <a:gd name="T6" fmla="*/ 8 w 24"/>
                <a:gd name="T7" fmla="*/ 5 h 15"/>
                <a:gd name="T8" fmla="*/ 14 w 24"/>
                <a:gd name="T9" fmla="*/ 5 h 15"/>
                <a:gd name="T10" fmla="*/ 16 w 24"/>
                <a:gd name="T11" fmla="*/ 12 h 15"/>
              </a:gdLst>
              <a:ahLst/>
              <a:cxnLst>
                <a:cxn ang="0">
                  <a:pos x="T0" y="T1"/>
                </a:cxn>
                <a:cxn ang="0">
                  <a:pos x="T2" y="T3"/>
                </a:cxn>
                <a:cxn ang="0">
                  <a:pos x="T4" y="T5"/>
                </a:cxn>
                <a:cxn ang="0">
                  <a:pos x="T6" y="T7"/>
                </a:cxn>
                <a:cxn ang="0">
                  <a:pos x="T8" y="T9"/>
                </a:cxn>
                <a:cxn ang="0">
                  <a:pos x="T10" y="T11"/>
                </a:cxn>
              </a:cxnLst>
              <a:rect l="0" t="0" r="r" b="b"/>
              <a:pathLst>
                <a:path w="24" h="15">
                  <a:moveTo>
                    <a:pt x="16" y="12"/>
                  </a:moveTo>
                  <a:cubicBezTo>
                    <a:pt x="11" y="12"/>
                    <a:pt x="11" y="15"/>
                    <a:pt x="9" y="15"/>
                  </a:cubicBezTo>
                  <a:cubicBezTo>
                    <a:pt x="6" y="15"/>
                    <a:pt x="0" y="10"/>
                    <a:pt x="1" y="10"/>
                  </a:cubicBezTo>
                  <a:cubicBezTo>
                    <a:pt x="3" y="9"/>
                    <a:pt x="6" y="5"/>
                    <a:pt x="8" y="5"/>
                  </a:cubicBezTo>
                  <a:cubicBezTo>
                    <a:pt x="9" y="4"/>
                    <a:pt x="5" y="0"/>
                    <a:pt x="14" y="5"/>
                  </a:cubicBezTo>
                  <a:cubicBezTo>
                    <a:pt x="24" y="10"/>
                    <a:pt x="16" y="12"/>
                    <a:pt x="1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72" name="Freeform 169"/>
            <p:cNvSpPr>
              <a:spLocks/>
            </p:cNvSpPr>
            <p:nvPr/>
          </p:nvSpPr>
          <p:spPr bwMode="auto">
            <a:xfrm>
              <a:off x="9931400" y="2378076"/>
              <a:ext cx="55563" cy="20638"/>
            </a:xfrm>
            <a:custGeom>
              <a:avLst/>
              <a:gdLst>
                <a:gd name="T0" fmla="*/ 21 w 21"/>
                <a:gd name="T1" fmla="*/ 6 h 8"/>
                <a:gd name="T2" fmla="*/ 8 w 21"/>
                <a:gd name="T3" fmla="*/ 6 h 8"/>
                <a:gd name="T4" fmla="*/ 3 w 21"/>
                <a:gd name="T5" fmla="*/ 1 h 8"/>
                <a:gd name="T6" fmla="*/ 12 w 21"/>
                <a:gd name="T7" fmla="*/ 1 h 8"/>
                <a:gd name="T8" fmla="*/ 20 w 21"/>
                <a:gd name="T9" fmla="*/ 2 h 8"/>
                <a:gd name="T10" fmla="*/ 21 w 21"/>
                <a:gd name="T11" fmla="*/ 6 h 8"/>
              </a:gdLst>
              <a:ahLst/>
              <a:cxnLst>
                <a:cxn ang="0">
                  <a:pos x="T0" y="T1"/>
                </a:cxn>
                <a:cxn ang="0">
                  <a:pos x="T2" y="T3"/>
                </a:cxn>
                <a:cxn ang="0">
                  <a:pos x="T4" y="T5"/>
                </a:cxn>
                <a:cxn ang="0">
                  <a:pos x="T6" y="T7"/>
                </a:cxn>
                <a:cxn ang="0">
                  <a:pos x="T8" y="T9"/>
                </a:cxn>
                <a:cxn ang="0">
                  <a:pos x="T10" y="T11"/>
                </a:cxn>
              </a:cxnLst>
              <a:rect l="0" t="0" r="r" b="b"/>
              <a:pathLst>
                <a:path w="21" h="8">
                  <a:moveTo>
                    <a:pt x="21" y="6"/>
                  </a:moveTo>
                  <a:cubicBezTo>
                    <a:pt x="16" y="8"/>
                    <a:pt x="8" y="6"/>
                    <a:pt x="8" y="6"/>
                  </a:cubicBezTo>
                  <a:cubicBezTo>
                    <a:pt x="8" y="6"/>
                    <a:pt x="0" y="2"/>
                    <a:pt x="3" y="1"/>
                  </a:cubicBezTo>
                  <a:cubicBezTo>
                    <a:pt x="6" y="0"/>
                    <a:pt x="9" y="1"/>
                    <a:pt x="12" y="1"/>
                  </a:cubicBezTo>
                  <a:cubicBezTo>
                    <a:pt x="15" y="2"/>
                    <a:pt x="20" y="2"/>
                    <a:pt x="20" y="2"/>
                  </a:cubicBezTo>
                  <a:lnTo>
                    <a:pt x="2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73" name="Freeform 170"/>
            <p:cNvSpPr>
              <a:spLocks/>
            </p:cNvSpPr>
            <p:nvPr/>
          </p:nvSpPr>
          <p:spPr bwMode="auto">
            <a:xfrm>
              <a:off x="9847263" y="2379663"/>
              <a:ext cx="46038" cy="26988"/>
            </a:xfrm>
            <a:custGeom>
              <a:avLst/>
              <a:gdLst>
                <a:gd name="T0" fmla="*/ 10 w 17"/>
                <a:gd name="T1" fmla="*/ 10 h 10"/>
                <a:gd name="T2" fmla="*/ 3 w 17"/>
                <a:gd name="T3" fmla="*/ 1 h 10"/>
                <a:gd name="T4" fmla="*/ 15 w 17"/>
                <a:gd name="T5" fmla="*/ 5 h 10"/>
                <a:gd name="T6" fmla="*/ 10 w 17"/>
                <a:gd name="T7" fmla="*/ 10 h 10"/>
              </a:gdLst>
              <a:ahLst/>
              <a:cxnLst>
                <a:cxn ang="0">
                  <a:pos x="T0" y="T1"/>
                </a:cxn>
                <a:cxn ang="0">
                  <a:pos x="T2" y="T3"/>
                </a:cxn>
                <a:cxn ang="0">
                  <a:pos x="T4" y="T5"/>
                </a:cxn>
                <a:cxn ang="0">
                  <a:pos x="T6" y="T7"/>
                </a:cxn>
              </a:cxnLst>
              <a:rect l="0" t="0" r="r" b="b"/>
              <a:pathLst>
                <a:path w="17" h="10">
                  <a:moveTo>
                    <a:pt x="10" y="10"/>
                  </a:moveTo>
                  <a:cubicBezTo>
                    <a:pt x="8" y="8"/>
                    <a:pt x="0" y="0"/>
                    <a:pt x="3" y="1"/>
                  </a:cubicBezTo>
                  <a:cubicBezTo>
                    <a:pt x="6" y="2"/>
                    <a:pt x="17" y="4"/>
                    <a:pt x="15" y="5"/>
                  </a:cubicBezTo>
                  <a:cubicBezTo>
                    <a:pt x="13" y="6"/>
                    <a:pt x="10" y="10"/>
                    <a:pt x="1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74" name="Freeform 171"/>
            <p:cNvSpPr>
              <a:spLocks/>
            </p:cNvSpPr>
            <p:nvPr/>
          </p:nvSpPr>
          <p:spPr bwMode="auto">
            <a:xfrm>
              <a:off x="9485313" y="2174876"/>
              <a:ext cx="63500" cy="61913"/>
            </a:xfrm>
            <a:custGeom>
              <a:avLst/>
              <a:gdLst>
                <a:gd name="T0" fmla="*/ 20 w 24"/>
                <a:gd name="T1" fmla="*/ 23 h 23"/>
                <a:gd name="T2" fmla="*/ 5 w 24"/>
                <a:gd name="T3" fmla="*/ 16 h 23"/>
                <a:gd name="T4" fmla="*/ 5 w 24"/>
                <a:gd name="T5" fmla="*/ 5 h 23"/>
                <a:gd name="T6" fmla="*/ 14 w 24"/>
                <a:gd name="T7" fmla="*/ 17 h 23"/>
                <a:gd name="T8" fmla="*/ 24 w 24"/>
                <a:gd name="T9" fmla="*/ 23 h 23"/>
                <a:gd name="T10" fmla="*/ 20 w 24"/>
                <a:gd name="T11" fmla="*/ 23 h 23"/>
              </a:gdLst>
              <a:ahLst/>
              <a:cxnLst>
                <a:cxn ang="0">
                  <a:pos x="T0" y="T1"/>
                </a:cxn>
                <a:cxn ang="0">
                  <a:pos x="T2" y="T3"/>
                </a:cxn>
                <a:cxn ang="0">
                  <a:pos x="T4" y="T5"/>
                </a:cxn>
                <a:cxn ang="0">
                  <a:pos x="T6" y="T7"/>
                </a:cxn>
                <a:cxn ang="0">
                  <a:pos x="T8" y="T9"/>
                </a:cxn>
                <a:cxn ang="0">
                  <a:pos x="T10" y="T11"/>
                </a:cxn>
              </a:cxnLst>
              <a:rect l="0" t="0" r="r" b="b"/>
              <a:pathLst>
                <a:path w="24" h="23">
                  <a:moveTo>
                    <a:pt x="20" y="23"/>
                  </a:moveTo>
                  <a:cubicBezTo>
                    <a:pt x="17" y="22"/>
                    <a:pt x="7" y="19"/>
                    <a:pt x="5" y="16"/>
                  </a:cubicBezTo>
                  <a:cubicBezTo>
                    <a:pt x="4" y="12"/>
                    <a:pt x="0" y="0"/>
                    <a:pt x="5" y="5"/>
                  </a:cubicBezTo>
                  <a:cubicBezTo>
                    <a:pt x="9" y="11"/>
                    <a:pt x="10" y="16"/>
                    <a:pt x="14" y="17"/>
                  </a:cubicBezTo>
                  <a:cubicBezTo>
                    <a:pt x="18" y="19"/>
                    <a:pt x="24" y="23"/>
                    <a:pt x="24" y="23"/>
                  </a:cubicBezTo>
                  <a:lnTo>
                    <a:pt x="2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75" name="Freeform 172"/>
            <p:cNvSpPr>
              <a:spLocks/>
            </p:cNvSpPr>
            <p:nvPr/>
          </p:nvSpPr>
          <p:spPr bwMode="auto">
            <a:xfrm>
              <a:off x="9544050" y="2206626"/>
              <a:ext cx="50800" cy="39688"/>
            </a:xfrm>
            <a:custGeom>
              <a:avLst/>
              <a:gdLst>
                <a:gd name="T0" fmla="*/ 12 w 19"/>
                <a:gd name="T1" fmla="*/ 15 h 15"/>
                <a:gd name="T2" fmla="*/ 15 w 19"/>
                <a:gd name="T3" fmla="*/ 10 h 15"/>
                <a:gd name="T4" fmla="*/ 7 w 19"/>
                <a:gd name="T5" fmla="*/ 6 h 15"/>
                <a:gd name="T6" fmla="*/ 2 w 19"/>
                <a:gd name="T7" fmla="*/ 2 h 15"/>
                <a:gd name="T8" fmla="*/ 7 w 19"/>
                <a:gd name="T9" fmla="*/ 11 h 15"/>
                <a:gd name="T10" fmla="*/ 12 w 19"/>
                <a:gd name="T11" fmla="*/ 15 h 15"/>
              </a:gdLst>
              <a:ahLst/>
              <a:cxnLst>
                <a:cxn ang="0">
                  <a:pos x="T0" y="T1"/>
                </a:cxn>
                <a:cxn ang="0">
                  <a:pos x="T2" y="T3"/>
                </a:cxn>
                <a:cxn ang="0">
                  <a:pos x="T4" y="T5"/>
                </a:cxn>
                <a:cxn ang="0">
                  <a:pos x="T6" y="T7"/>
                </a:cxn>
                <a:cxn ang="0">
                  <a:pos x="T8" y="T9"/>
                </a:cxn>
                <a:cxn ang="0">
                  <a:pos x="T10" y="T11"/>
                </a:cxn>
              </a:cxnLst>
              <a:rect l="0" t="0" r="r" b="b"/>
              <a:pathLst>
                <a:path w="19" h="15">
                  <a:moveTo>
                    <a:pt x="12" y="15"/>
                  </a:moveTo>
                  <a:cubicBezTo>
                    <a:pt x="16" y="13"/>
                    <a:pt x="19" y="11"/>
                    <a:pt x="15" y="10"/>
                  </a:cubicBezTo>
                  <a:cubicBezTo>
                    <a:pt x="11" y="9"/>
                    <a:pt x="13" y="9"/>
                    <a:pt x="7" y="6"/>
                  </a:cubicBezTo>
                  <a:cubicBezTo>
                    <a:pt x="2" y="2"/>
                    <a:pt x="4" y="0"/>
                    <a:pt x="2" y="2"/>
                  </a:cubicBezTo>
                  <a:cubicBezTo>
                    <a:pt x="0" y="4"/>
                    <a:pt x="7" y="11"/>
                    <a:pt x="7" y="11"/>
                  </a:cubicBezTo>
                  <a:lnTo>
                    <a:pt x="1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76" name="Freeform 173"/>
            <p:cNvSpPr>
              <a:spLocks/>
            </p:cNvSpPr>
            <p:nvPr/>
          </p:nvSpPr>
          <p:spPr bwMode="auto">
            <a:xfrm>
              <a:off x="8923338" y="2244726"/>
              <a:ext cx="147638" cy="330200"/>
            </a:xfrm>
            <a:custGeom>
              <a:avLst/>
              <a:gdLst>
                <a:gd name="T0" fmla="*/ 28 w 55"/>
                <a:gd name="T1" fmla="*/ 123 h 124"/>
                <a:gd name="T2" fmla="*/ 23 w 55"/>
                <a:gd name="T3" fmla="*/ 109 h 124"/>
                <a:gd name="T4" fmla="*/ 17 w 55"/>
                <a:gd name="T5" fmla="*/ 80 h 124"/>
                <a:gd name="T6" fmla="*/ 13 w 55"/>
                <a:gd name="T7" fmla="*/ 65 h 124"/>
                <a:gd name="T8" fmla="*/ 7 w 55"/>
                <a:gd name="T9" fmla="*/ 47 h 124"/>
                <a:gd name="T10" fmla="*/ 2 w 55"/>
                <a:gd name="T11" fmla="*/ 18 h 124"/>
                <a:gd name="T12" fmla="*/ 1 w 55"/>
                <a:gd name="T13" fmla="*/ 0 h 124"/>
                <a:gd name="T14" fmla="*/ 12 w 55"/>
                <a:gd name="T15" fmla="*/ 9 h 124"/>
                <a:gd name="T16" fmla="*/ 21 w 55"/>
                <a:gd name="T17" fmla="*/ 41 h 124"/>
                <a:gd name="T18" fmla="*/ 26 w 55"/>
                <a:gd name="T19" fmla="*/ 55 h 124"/>
                <a:gd name="T20" fmla="*/ 31 w 55"/>
                <a:gd name="T21" fmla="*/ 58 h 124"/>
                <a:gd name="T22" fmla="*/ 35 w 55"/>
                <a:gd name="T23" fmla="*/ 67 h 124"/>
                <a:gd name="T24" fmla="*/ 33 w 55"/>
                <a:gd name="T25" fmla="*/ 71 h 124"/>
                <a:gd name="T26" fmla="*/ 45 w 55"/>
                <a:gd name="T27" fmla="*/ 79 h 124"/>
                <a:gd name="T28" fmla="*/ 50 w 55"/>
                <a:gd name="T29" fmla="*/ 88 h 124"/>
                <a:gd name="T30" fmla="*/ 39 w 55"/>
                <a:gd name="T31" fmla="*/ 86 h 124"/>
                <a:gd name="T32" fmla="*/ 32 w 55"/>
                <a:gd name="T33" fmla="*/ 80 h 124"/>
                <a:gd name="T34" fmla="*/ 29 w 55"/>
                <a:gd name="T35" fmla="*/ 81 h 124"/>
                <a:gd name="T36" fmla="*/ 29 w 55"/>
                <a:gd name="T37" fmla="*/ 90 h 124"/>
                <a:gd name="T38" fmla="*/ 30 w 55"/>
                <a:gd name="T39" fmla="*/ 104 h 124"/>
                <a:gd name="T40" fmla="*/ 35 w 55"/>
                <a:gd name="T41" fmla="*/ 113 h 124"/>
                <a:gd name="T42" fmla="*/ 40 w 55"/>
                <a:gd name="T43" fmla="*/ 118 h 124"/>
                <a:gd name="T44" fmla="*/ 43 w 55"/>
                <a:gd name="T45" fmla="*/ 123 h 124"/>
                <a:gd name="T46" fmla="*/ 33 w 55"/>
                <a:gd name="T47" fmla="*/ 122 h 124"/>
                <a:gd name="T48" fmla="*/ 28 w 55"/>
                <a:gd name="T49" fmla="*/ 12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 h="124">
                  <a:moveTo>
                    <a:pt x="28" y="123"/>
                  </a:moveTo>
                  <a:cubicBezTo>
                    <a:pt x="29" y="121"/>
                    <a:pt x="27" y="121"/>
                    <a:pt x="23" y="109"/>
                  </a:cubicBezTo>
                  <a:cubicBezTo>
                    <a:pt x="18" y="97"/>
                    <a:pt x="17" y="86"/>
                    <a:pt x="17" y="80"/>
                  </a:cubicBezTo>
                  <a:cubicBezTo>
                    <a:pt x="17" y="73"/>
                    <a:pt x="16" y="73"/>
                    <a:pt x="13" y="65"/>
                  </a:cubicBezTo>
                  <a:cubicBezTo>
                    <a:pt x="10" y="57"/>
                    <a:pt x="6" y="51"/>
                    <a:pt x="7" y="47"/>
                  </a:cubicBezTo>
                  <a:cubicBezTo>
                    <a:pt x="7" y="43"/>
                    <a:pt x="3" y="22"/>
                    <a:pt x="2" y="18"/>
                  </a:cubicBezTo>
                  <a:cubicBezTo>
                    <a:pt x="1" y="14"/>
                    <a:pt x="0" y="0"/>
                    <a:pt x="1" y="0"/>
                  </a:cubicBezTo>
                  <a:cubicBezTo>
                    <a:pt x="3" y="0"/>
                    <a:pt x="10" y="5"/>
                    <a:pt x="12" y="9"/>
                  </a:cubicBezTo>
                  <a:cubicBezTo>
                    <a:pt x="14" y="12"/>
                    <a:pt x="18" y="36"/>
                    <a:pt x="21" y="41"/>
                  </a:cubicBezTo>
                  <a:cubicBezTo>
                    <a:pt x="24" y="47"/>
                    <a:pt x="21" y="53"/>
                    <a:pt x="26" y="55"/>
                  </a:cubicBezTo>
                  <a:cubicBezTo>
                    <a:pt x="31" y="58"/>
                    <a:pt x="31" y="50"/>
                    <a:pt x="31" y="58"/>
                  </a:cubicBezTo>
                  <a:cubicBezTo>
                    <a:pt x="31" y="66"/>
                    <a:pt x="38" y="67"/>
                    <a:pt x="35" y="67"/>
                  </a:cubicBezTo>
                  <a:cubicBezTo>
                    <a:pt x="32" y="67"/>
                    <a:pt x="33" y="71"/>
                    <a:pt x="33" y="71"/>
                  </a:cubicBezTo>
                  <a:cubicBezTo>
                    <a:pt x="33" y="71"/>
                    <a:pt x="43" y="77"/>
                    <a:pt x="45" y="79"/>
                  </a:cubicBezTo>
                  <a:cubicBezTo>
                    <a:pt x="47" y="81"/>
                    <a:pt x="55" y="89"/>
                    <a:pt x="50" y="88"/>
                  </a:cubicBezTo>
                  <a:cubicBezTo>
                    <a:pt x="44" y="87"/>
                    <a:pt x="42" y="91"/>
                    <a:pt x="39" y="86"/>
                  </a:cubicBezTo>
                  <a:cubicBezTo>
                    <a:pt x="35" y="82"/>
                    <a:pt x="35" y="82"/>
                    <a:pt x="32" y="80"/>
                  </a:cubicBezTo>
                  <a:cubicBezTo>
                    <a:pt x="30" y="78"/>
                    <a:pt x="28" y="77"/>
                    <a:pt x="29" y="81"/>
                  </a:cubicBezTo>
                  <a:cubicBezTo>
                    <a:pt x="30" y="84"/>
                    <a:pt x="29" y="84"/>
                    <a:pt x="29" y="90"/>
                  </a:cubicBezTo>
                  <a:cubicBezTo>
                    <a:pt x="30" y="96"/>
                    <a:pt x="31" y="101"/>
                    <a:pt x="30" y="104"/>
                  </a:cubicBezTo>
                  <a:cubicBezTo>
                    <a:pt x="29" y="106"/>
                    <a:pt x="33" y="112"/>
                    <a:pt x="35" y="113"/>
                  </a:cubicBezTo>
                  <a:cubicBezTo>
                    <a:pt x="37" y="114"/>
                    <a:pt x="40" y="116"/>
                    <a:pt x="40" y="118"/>
                  </a:cubicBezTo>
                  <a:cubicBezTo>
                    <a:pt x="41" y="119"/>
                    <a:pt x="48" y="123"/>
                    <a:pt x="43" y="123"/>
                  </a:cubicBezTo>
                  <a:cubicBezTo>
                    <a:pt x="38" y="124"/>
                    <a:pt x="33" y="122"/>
                    <a:pt x="33" y="122"/>
                  </a:cubicBezTo>
                  <a:lnTo>
                    <a:pt x="28"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77" name="Freeform 174"/>
            <p:cNvSpPr>
              <a:spLocks/>
            </p:cNvSpPr>
            <p:nvPr/>
          </p:nvSpPr>
          <p:spPr bwMode="auto">
            <a:xfrm>
              <a:off x="8963025" y="2543176"/>
              <a:ext cx="276225" cy="198438"/>
            </a:xfrm>
            <a:custGeom>
              <a:avLst/>
              <a:gdLst>
                <a:gd name="T0" fmla="*/ 39 w 103"/>
                <a:gd name="T1" fmla="*/ 39 h 74"/>
                <a:gd name="T2" fmla="*/ 23 w 103"/>
                <a:gd name="T3" fmla="*/ 30 h 74"/>
                <a:gd name="T4" fmla="*/ 14 w 103"/>
                <a:gd name="T5" fmla="*/ 22 h 74"/>
                <a:gd name="T6" fmla="*/ 7 w 103"/>
                <a:gd name="T7" fmla="*/ 25 h 74"/>
                <a:gd name="T8" fmla="*/ 13 w 103"/>
                <a:gd name="T9" fmla="*/ 35 h 74"/>
                <a:gd name="T10" fmla="*/ 13 w 103"/>
                <a:gd name="T11" fmla="*/ 40 h 74"/>
                <a:gd name="T12" fmla="*/ 10 w 103"/>
                <a:gd name="T13" fmla="*/ 48 h 74"/>
                <a:gd name="T14" fmla="*/ 6 w 103"/>
                <a:gd name="T15" fmla="*/ 51 h 74"/>
                <a:gd name="T16" fmla="*/ 3 w 103"/>
                <a:gd name="T17" fmla="*/ 55 h 74"/>
                <a:gd name="T18" fmla="*/ 8 w 103"/>
                <a:gd name="T19" fmla="*/ 65 h 74"/>
                <a:gd name="T20" fmla="*/ 3 w 103"/>
                <a:gd name="T21" fmla="*/ 70 h 74"/>
                <a:gd name="T22" fmla="*/ 10 w 103"/>
                <a:gd name="T23" fmla="*/ 72 h 74"/>
                <a:gd name="T24" fmla="*/ 16 w 103"/>
                <a:gd name="T25" fmla="*/ 66 h 74"/>
                <a:gd name="T26" fmla="*/ 20 w 103"/>
                <a:gd name="T27" fmla="*/ 59 h 74"/>
                <a:gd name="T28" fmla="*/ 28 w 103"/>
                <a:gd name="T29" fmla="*/ 60 h 74"/>
                <a:gd name="T30" fmla="*/ 32 w 103"/>
                <a:gd name="T31" fmla="*/ 62 h 74"/>
                <a:gd name="T32" fmla="*/ 39 w 103"/>
                <a:gd name="T33" fmla="*/ 65 h 74"/>
                <a:gd name="T34" fmla="*/ 40 w 103"/>
                <a:gd name="T35" fmla="*/ 60 h 74"/>
                <a:gd name="T36" fmla="*/ 48 w 103"/>
                <a:gd name="T37" fmla="*/ 54 h 74"/>
                <a:gd name="T38" fmla="*/ 56 w 103"/>
                <a:gd name="T39" fmla="*/ 53 h 74"/>
                <a:gd name="T40" fmla="*/ 56 w 103"/>
                <a:gd name="T41" fmla="*/ 44 h 74"/>
                <a:gd name="T42" fmla="*/ 53 w 103"/>
                <a:gd name="T43" fmla="*/ 39 h 74"/>
                <a:gd name="T44" fmla="*/ 74 w 103"/>
                <a:gd name="T45" fmla="*/ 32 h 74"/>
                <a:gd name="T46" fmla="*/ 85 w 103"/>
                <a:gd name="T47" fmla="*/ 28 h 74"/>
                <a:gd name="T48" fmla="*/ 90 w 103"/>
                <a:gd name="T49" fmla="*/ 15 h 74"/>
                <a:gd name="T50" fmla="*/ 102 w 103"/>
                <a:gd name="T51" fmla="*/ 8 h 74"/>
                <a:gd name="T52" fmla="*/ 96 w 103"/>
                <a:gd name="T53" fmla="*/ 5 h 74"/>
                <a:gd name="T54" fmla="*/ 81 w 103"/>
                <a:gd name="T55" fmla="*/ 18 h 74"/>
                <a:gd name="T56" fmla="*/ 67 w 103"/>
                <a:gd name="T57" fmla="*/ 27 h 74"/>
                <a:gd name="T58" fmla="*/ 58 w 103"/>
                <a:gd name="T59" fmla="*/ 34 h 74"/>
                <a:gd name="T60" fmla="*/ 41 w 103"/>
                <a:gd name="T61" fmla="*/ 36 h 74"/>
                <a:gd name="T62" fmla="*/ 39 w 103"/>
                <a:gd name="T63" fmla="*/ 3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 h="74">
                  <a:moveTo>
                    <a:pt x="39" y="39"/>
                  </a:moveTo>
                  <a:cubicBezTo>
                    <a:pt x="28" y="33"/>
                    <a:pt x="29" y="37"/>
                    <a:pt x="23" y="30"/>
                  </a:cubicBezTo>
                  <a:cubicBezTo>
                    <a:pt x="17" y="24"/>
                    <a:pt x="14" y="22"/>
                    <a:pt x="14" y="22"/>
                  </a:cubicBezTo>
                  <a:cubicBezTo>
                    <a:pt x="7" y="25"/>
                    <a:pt x="7" y="25"/>
                    <a:pt x="7" y="25"/>
                  </a:cubicBezTo>
                  <a:cubicBezTo>
                    <a:pt x="13" y="35"/>
                    <a:pt x="13" y="35"/>
                    <a:pt x="13" y="35"/>
                  </a:cubicBezTo>
                  <a:cubicBezTo>
                    <a:pt x="13" y="35"/>
                    <a:pt x="15" y="38"/>
                    <a:pt x="13" y="40"/>
                  </a:cubicBezTo>
                  <a:cubicBezTo>
                    <a:pt x="12" y="41"/>
                    <a:pt x="12" y="48"/>
                    <a:pt x="10" y="48"/>
                  </a:cubicBezTo>
                  <a:cubicBezTo>
                    <a:pt x="9" y="49"/>
                    <a:pt x="9" y="52"/>
                    <a:pt x="6" y="51"/>
                  </a:cubicBezTo>
                  <a:cubicBezTo>
                    <a:pt x="3" y="51"/>
                    <a:pt x="4" y="52"/>
                    <a:pt x="3" y="55"/>
                  </a:cubicBezTo>
                  <a:cubicBezTo>
                    <a:pt x="2" y="57"/>
                    <a:pt x="11" y="64"/>
                    <a:pt x="8" y="65"/>
                  </a:cubicBezTo>
                  <a:cubicBezTo>
                    <a:pt x="4" y="66"/>
                    <a:pt x="0" y="69"/>
                    <a:pt x="3" y="70"/>
                  </a:cubicBezTo>
                  <a:cubicBezTo>
                    <a:pt x="6" y="71"/>
                    <a:pt x="8" y="74"/>
                    <a:pt x="10" y="72"/>
                  </a:cubicBezTo>
                  <a:cubicBezTo>
                    <a:pt x="13" y="71"/>
                    <a:pt x="18" y="69"/>
                    <a:pt x="16" y="66"/>
                  </a:cubicBezTo>
                  <a:cubicBezTo>
                    <a:pt x="14" y="64"/>
                    <a:pt x="18" y="59"/>
                    <a:pt x="20" y="59"/>
                  </a:cubicBezTo>
                  <a:cubicBezTo>
                    <a:pt x="23" y="59"/>
                    <a:pt x="25" y="59"/>
                    <a:pt x="28" y="60"/>
                  </a:cubicBezTo>
                  <a:cubicBezTo>
                    <a:pt x="31" y="60"/>
                    <a:pt x="30" y="62"/>
                    <a:pt x="32" y="62"/>
                  </a:cubicBezTo>
                  <a:cubicBezTo>
                    <a:pt x="34" y="63"/>
                    <a:pt x="35" y="66"/>
                    <a:pt x="39" y="65"/>
                  </a:cubicBezTo>
                  <a:cubicBezTo>
                    <a:pt x="43" y="64"/>
                    <a:pt x="37" y="62"/>
                    <a:pt x="40" y="60"/>
                  </a:cubicBezTo>
                  <a:cubicBezTo>
                    <a:pt x="43" y="58"/>
                    <a:pt x="46" y="55"/>
                    <a:pt x="48" y="54"/>
                  </a:cubicBezTo>
                  <a:cubicBezTo>
                    <a:pt x="51" y="53"/>
                    <a:pt x="56" y="53"/>
                    <a:pt x="56" y="53"/>
                  </a:cubicBezTo>
                  <a:cubicBezTo>
                    <a:pt x="56" y="44"/>
                    <a:pt x="56" y="44"/>
                    <a:pt x="56" y="44"/>
                  </a:cubicBezTo>
                  <a:cubicBezTo>
                    <a:pt x="56" y="44"/>
                    <a:pt x="53" y="41"/>
                    <a:pt x="53" y="39"/>
                  </a:cubicBezTo>
                  <a:cubicBezTo>
                    <a:pt x="54" y="36"/>
                    <a:pt x="72" y="33"/>
                    <a:pt x="74" y="32"/>
                  </a:cubicBezTo>
                  <a:cubicBezTo>
                    <a:pt x="75" y="31"/>
                    <a:pt x="82" y="32"/>
                    <a:pt x="85" y="28"/>
                  </a:cubicBezTo>
                  <a:cubicBezTo>
                    <a:pt x="87" y="24"/>
                    <a:pt x="88" y="17"/>
                    <a:pt x="90" y="15"/>
                  </a:cubicBezTo>
                  <a:cubicBezTo>
                    <a:pt x="93" y="14"/>
                    <a:pt x="102" y="10"/>
                    <a:pt x="102" y="8"/>
                  </a:cubicBezTo>
                  <a:cubicBezTo>
                    <a:pt x="101" y="7"/>
                    <a:pt x="103" y="0"/>
                    <a:pt x="96" y="5"/>
                  </a:cubicBezTo>
                  <a:cubicBezTo>
                    <a:pt x="90" y="10"/>
                    <a:pt x="90" y="13"/>
                    <a:pt x="81" y="18"/>
                  </a:cubicBezTo>
                  <a:cubicBezTo>
                    <a:pt x="72" y="22"/>
                    <a:pt x="69" y="25"/>
                    <a:pt x="67" y="27"/>
                  </a:cubicBezTo>
                  <a:cubicBezTo>
                    <a:pt x="65" y="29"/>
                    <a:pt x="68" y="34"/>
                    <a:pt x="58" y="34"/>
                  </a:cubicBezTo>
                  <a:cubicBezTo>
                    <a:pt x="47" y="34"/>
                    <a:pt x="41" y="36"/>
                    <a:pt x="41" y="36"/>
                  </a:cubicBezTo>
                  <a:lnTo>
                    <a:pt x="3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78" name="Freeform 175"/>
            <p:cNvSpPr>
              <a:spLocks/>
            </p:cNvSpPr>
            <p:nvPr/>
          </p:nvSpPr>
          <p:spPr bwMode="auto">
            <a:xfrm>
              <a:off x="8755063" y="2735263"/>
              <a:ext cx="320675" cy="360363"/>
            </a:xfrm>
            <a:custGeom>
              <a:avLst/>
              <a:gdLst>
                <a:gd name="T0" fmla="*/ 98 w 120"/>
                <a:gd name="T1" fmla="*/ 0 h 135"/>
                <a:gd name="T2" fmla="*/ 91 w 120"/>
                <a:gd name="T3" fmla="*/ 6 h 135"/>
                <a:gd name="T4" fmla="*/ 85 w 120"/>
                <a:gd name="T5" fmla="*/ 12 h 135"/>
                <a:gd name="T6" fmla="*/ 89 w 120"/>
                <a:gd name="T7" fmla="*/ 29 h 135"/>
                <a:gd name="T8" fmla="*/ 92 w 120"/>
                <a:gd name="T9" fmla="*/ 41 h 135"/>
                <a:gd name="T10" fmla="*/ 86 w 120"/>
                <a:gd name="T11" fmla="*/ 45 h 135"/>
                <a:gd name="T12" fmla="*/ 81 w 120"/>
                <a:gd name="T13" fmla="*/ 51 h 135"/>
                <a:gd name="T14" fmla="*/ 78 w 120"/>
                <a:gd name="T15" fmla="*/ 55 h 135"/>
                <a:gd name="T16" fmla="*/ 70 w 120"/>
                <a:gd name="T17" fmla="*/ 48 h 135"/>
                <a:gd name="T18" fmla="*/ 65 w 120"/>
                <a:gd name="T19" fmla="*/ 55 h 135"/>
                <a:gd name="T20" fmla="*/ 63 w 120"/>
                <a:gd name="T21" fmla="*/ 60 h 135"/>
                <a:gd name="T22" fmla="*/ 60 w 120"/>
                <a:gd name="T23" fmla="*/ 66 h 135"/>
                <a:gd name="T24" fmla="*/ 51 w 120"/>
                <a:gd name="T25" fmla="*/ 72 h 135"/>
                <a:gd name="T26" fmla="*/ 49 w 120"/>
                <a:gd name="T27" fmla="*/ 77 h 135"/>
                <a:gd name="T28" fmla="*/ 28 w 120"/>
                <a:gd name="T29" fmla="*/ 79 h 135"/>
                <a:gd name="T30" fmla="*/ 21 w 120"/>
                <a:gd name="T31" fmla="*/ 84 h 135"/>
                <a:gd name="T32" fmla="*/ 18 w 120"/>
                <a:gd name="T33" fmla="*/ 90 h 135"/>
                <a:gd name="T34" fmla="*/ 14 w 120"/>
                <a:gd name="T35" fmla="*/ 99 h 135"/>
                <a:gd name="T36" fmla="*/ 2 w 120"/>
                <a:gd name="T37" fmla="*/ 101 h 135"/>
                <a:gd name="T38" fmla="*/ 6 w 120"/>
                <a:gd name="T39" fmla="*/ 109 h 135"/>
                <a:gd name="T40" fmla="*/ 17 w 120"/>
                <a:gd name="T41" fmla="*/ 115 h 135"/>
                <a:gd name="T42" fmla="*/ 21 w 120"/>
                <a:gd name="T43" fmla="*/ 129 h 135"/>
                <a:gd name="T44" fmla="*/ 21 w 120"/>
                <a:gd name="T45" fmla="*/ 130 h 135"/>
                <a:gd name="T46" fmla="*/ 30 w 120"/>
                <a:gd name="T47" fmla="*/ 120 h 135"/>
                <a:gd name="T48" fmla="*/ 36 w 120"/>
                <a:gd name="T49" fmla="*/ 100 h 135"/>
                <a:gd name="T50" fmla="*/ 46 w 120"/>
                <a:gd name="T51" fmla="*/ 103 h 135"/>
                <a:gd name="T52" fmla="*/ 55 w 120"/>
                <a:gd name="T53" fmla="*/ 93 h 135"/>
                <a:gd name="T54" fmla="*/ 58 w 120"/>
                <a:gd name="T55" fmla="*/ 93 h 135"/>
                <a:gd name="T56" fmla="*/ 65 w 120"/>
                <a:gd name="T57" fmla="*/ 98 h 135"/>
                <a:gd name="T58" fmla="*/ 78 w 120"/>
                <a:gd name="T59" fmla="*/ 90 h 135"/>
                <a:gd name="T60" fmla="*/ 77 w 120"/>
                <a:gd name="T61" fmla="*/ 81 h 135"/>
                <a:gd name="T62" fmla="*/ 84 w 120"/>
                <a:gd name="T63" fmla="*/ 78 h 135"/>
                <a:gd name="T64" fmla="*/ 91 w 120"/>
                <a:gd name="T65" fmla="*/ 84 h 135"/>
                <a:gd name="T66" fmla="*/ 112 w 120"/>
                <a:gd name="T67" fmla="*/ 80 h 135"/>
                <a:gd name="T68" fmla="*/ 108 w 120"/>
                <a:gd name="T69" fmla="*/ 67 h 135"/>
                <a:gd name="T70" fmla="*/ 111 w 120"/>
                <a:gd name="T71" fmla="*/ 61 h 135"/>
                <a:gd name="T72" fmla="*/ 108 w 120"/>
                <a:gd name="T73" fmla="*/ 42 h 135"/>
                <a:gd name="T74" fmla="*/ 117 w 120"/>
                <a:gd name="T75" fmla="*/ 33 h 135"/>
                <a:gd name="T76" fmla="*/ 117 w 120"/>
                <a:gd name="T77" fmla="*/ 27 h 135"/>
                <a:gd name="T78" fmla="*/ 109 w 120"/>
                <a:gd name="T79" fmla="*/ 11 h 135"/>
                <a:gd name="T80" fmla="*/ 101 w 120"/>
                <a:gd name="T81" fmla="*/ 4 h 135"/>
                <a:gd name="T82" fmla="*/ 98 w 120"/>
                <a:gd name="T83"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0" h="135">
                  <a:moveTo>
                    <a:pt x="98" y="0"/>
                  </a:moveTo>
                  <a:cubicBezTo>
                    <a:pt x="97" y="1"/>
                    <a:pt x="93" y="4"/>
                    <a:pt x="91" y="6"/>
                  </a:cubicBezTo>
                  <a:cubicBezTo>
                    <a:pt x="88" y="8"/>
                    <a:pt x="85" y="8"/>
                    <a:pt x="85" y="12"/>
                  </a:cubicBezTo>
                  <a:cubicBezTo>
                    <a:pt x="85" y="17"/>
                    <a:pt x="90" y="22"/>
                    <a:pt x="89" y="29"/>
                  </a:cubicBezTo>
                  <a:cubicBezTo>
                    <a:pt x="87" y="35"/>
                    <a:pt x="97" y="40"/>
                    <a:pt x="92" y="41"/>
                  </a:cubicBezTo>
                  <a:cubicBezTo>
                    <a:pt x="87" y="43"/>
                    <a:pt x="88" y="44"/>
                    <a:pt x="86" y="45"/>
                  </a:cubicBezTo>
                  <a:cubicBezTo>
                    <a:pt x="83" y="47"/>
                    <a:pt x="81" y="51"/>
                    <a:pt x="81" y="51"/>
                  </a:cubicBezTo>
                  <a:cubicBezTo>
                    <a:pt x="81" y="51"/>
                    <a:pt x="84" y="60"/>
                    <a:pt x="78" y="55"/>
                  </a:cubicBezTo>
                  <a:cubicBezTo>
                    <a:pt x="71" y="50"/>
                    <a:pt x="71" y="48"/>
                    <a:pt x="70" y="48"/>
                  </a:cubicBezTo>
                  <a:cubicBezTo>
                    <a:pt x="68" y="48"/>
                    <a:pt x="67" y="54"/>
                    <a:pt x="65" y="55"/>
                  </a:cubicBezTo>
                  <a:cubicBezTo>
                    <a:pt x="63" y="56"/>
                    <a:pt x="64" y="58"/>
                    <a:pt x="63" y="60"/>
                  </a:cubicBezTo>
                  <a:cubicBezTo>
                    <a:pt x="62" y="61"/>
                    <a:pt x="68" y="62"/>
                    <a:pt x="60" y="66"/>
                  </a:cubicBezTo>
                  <a:cubicBezTo>
                    <a:pt x="51" y="69"/>
                    <a:pt x="50" y="70"/>
                    <a:pt x="51" y="72"/>
                  </a:cubicBezTo>
                  <a:cubicBezTo>
                    <a:pt x="51" y="73"/>
                    <a:pt x="64" y="76"/>
                    <a:pt x="49" y="77"/>
                  </a:cubicBezTo>
                  <a:cubicBezTo>
                    <a:pt x="34" y="78"/>
                    <a:pt x="33" y="78"/>
                    <a:pt x="28" y="79"/>
                  </a:cubicBezTo>
                  <a:cubicBezTo>
                    <a:pt x="23" y="79"/>
                    <a:pt x="23" y="81"/>
                    <a:pt x="21" y="84"/>
                  </a:cubicBezTo>
                  <a:cubicBezTo>
                    <a:pt x="18" y="86"/>
                    <a:pt x="20" y="88"/>
                    <a:pt x="18" y="90"/>
                  </a:cubicBezTo>
                  <a:cubicBezTo>
                    <a:pt x="16" y="91"/>
                    <a:pt x="20" y="100"/>
                    <a:pt x="14" y="99"/>
                  </a:cubicBezTo>
                  <a:cubicBezTo>
                    <a:pt x="8" y="98"/>
                    <a:pt x="3" y="99"/>
                    <a:pt x="2" y="101"/>
                  </a:cubicBezTo>
                  <a:cubicBezTo>
                    <a:pt x="1" y="102"/>
                    <a:pt x="0" y="106"/>
                    <a:pt x="6" y="109"/>
                  </a:cubicBezTo>
                  <a:cubicBezTo>
                    <a:pt x="12" y="112"/>
                    <a:pt x="19" y="112"/>
                    <a:pt x="17" y="115"/>
                  </a:cubicBezTo>
                  <a:cubicBezTo>
                    <a:pt x="15" y="118"/>
                    <a:pt x="20" y="128"/>
                    <a:pt x="21" y="129"/>
                  </a:cubicBezTo>
                  <a:cubicBezTo>
                    <a:pt x="21" y="130"/>
                    <a:pt x="18" y="133"/>
                    <a:pt x="21" y="130"/>
                  </a:cubicBezTo>
                  <a:cubicBezTo>
                    <a:pt x="25" y="127"/>
                    <a:pt x="26" y="135"/>
                    <a:pt x="30" y="120"/>
                  </a:cubicBezTo>
                  <a:cubicBezTo>
                    <a:pt x="33" y="105"/>
                    <a:pt x="26" y="98"/>
                    <a:pt x="36" y="100"/>
                  </a:cubicBezTo>
                  <a:cubicBezTo>
                    <a:pt x="46" y="103"/>
                    <a:pt x="44" y="105"/>
                    <a:pt x="46" y="103"/>
                  </a:cubicBezTo>
                  <a:cubicBezTo>
                    <a:pt x="48" y="100"/>
                    <a:pt x="54" y="97"/>
                    <a:pt x="55" y="93"/>
                  </a:cubicBezTo>
                  <a:cubicBezTo>
                    <a:pt x="55" y="90"/>
                    <a:pt x="56" y="90"/>
                    <a:pt x="58" y="93"/>
                  </a:cubicBezTo>
                  <a:cubicBezTo>
                    <a:pt x="61" y="95"/>
                    <a:pt x="59" y="98"/>
                    <a:pt x="65" y="98"/>
                  </a:cubicBezTo>
                  <a:cubicBezTo>
                    <a:pt x="70" y="98"/>
                    <a:pt x="78" y="94"/>
                    <a:pt x="78" y="90"/>
                  </a:cubicBezTo>
                  <a:cubicBezTo>
                    <a:pt x="77" y="87"/>
                    <a:pt x="79" y="82"/>
                    <a:pt x="77" y="81"/>
                  </a:cubicBezTo>
                  <a:cubicBezTo>
                    <a:pt x="76" y="80"/>
                    <a:pt x="80" y="76"/>
                    <a:pt x="84" y="78"/>
                  </a:cubicBezTo>
                  <a:cubicBezTo>
                    <a:pt x="89" y="80"/>
                    <a:pt x="86" y="83"/>
                    <a:pt x="91" y="84"/>
                  </a:cubicBezTo>
                  <a:cubicBezTo>
                    <a:pt x="96" y="84"/>
                    <a:pt x="114" y="84"/>
                    <a:pt x="112" y="80"/>
                  </a:cubicBezTo>
                  <a:cubicBezTo>
                    <a:pt x="109" y="76"/>
                    <a:pt x="110" y="69"/>
                    <a:pt x="108" y="67"/>
                  </a:cubicBezTo>
                  <a:cubicBezTo>
                    <a:pt x="106" y="64"/>
                    <a:pt x="111" y="69"/>
                    <a:pt x="111" y="61"/>
                  </a:cubicBezTo>
                  <a:cubicBezTo>
                    <a:pt x="111" y="53"/>
                    <a:pt x="109" y="53"/>
                    <a:pt x="108" y="42"/>
                  </a:cubicBezTo>
                  <a:cubicBezTo>
                    <a:pt x="108" y="31"/>
                    <a:pt x="117" y="35"/>
                    <a:pt x="117" y="33"/>
                  </a:cubicBezTo>
                  <a:cubicBezTo>
                    <a:pt x="117" y="30"/>
                    <a:pt x="120" y="34"/>
                    <a:pt x="117" y="27"/>
                  </a:cubicBezTo>
                  <a:cubicBezTo>
                    <a:pt x="114" y="20"/>
                    <a:pt x="111" y="12"/>
                    <a:pt x="109" y="11"/>
                  </a:cubicBezTo>
                  <a:cubicBezTo>
                    <a:pt x="107" y="9"/>
                    <a:pt x="101" y="4"/>
                    <a:pt x="101" y="4"/>
                  </a:cubicBezTo>
                  <a:lnTo>
                    <a:pt x="9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79" name="Freeform 176"/>
            <p:cNvSpPr>
              <a:spLocks/>
            </p:cNvSpPr>
            <p:nvPr/>
          </p:nvSpPr>
          <p:spPr bwMode="auto">
            <a:xfrm>
              <a:off x="8555038" y="3227388"/>
              <a:ext cx="61913" cy="95250"/>
            </a:xfrm>
            <a:custGeom>
              <a:avLst/>
              <a:gdLst>
                <a:gd name="T0" fmla="*/ 15 w 23"/>
                <a:gd name="T1" fmla="*/ 0 h 36"/>
                <a:gd name="T2" fmla="*/ 5 w 23"/>
                <a:gd name="T3" fmla="*/ 11 h 36"/>
                <a:gd name="T4" fmla="*/ 13 w 23"/>
                <a:gd name="T5" fmla="*/ 34 h 36"/>
                <a:gd name="T6" fmla="*/ 16 w 23"/>
                <a:gd name="T7" fmla="*/ 29 h 36"/>
                <a:gd name="T8" fmla="*/ 20 w 23"/>
                <a:gd name="T9" fmla="*/ 24 h 36"/>
                <a:gd name="T10" fmla="*/ 21 w 23"/>
                <a:gd name="T11" fmla="*/ 17 h 36"/>
                <a:gd name="T12" fmla="*/ 20 w 23"/>
                <a:gd name="T13" fmla="*/ 10 h 36"/>
                <a:gd name="T14" fmla="*/ 15 w 23"/>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6">
                  <a:moveTo>
                    <a:pt x="15" y="0"/>
                  </a:moveTo>
                  <a:cubicBezTo>
                    <a:pt x="8" y="4"/>
                    <a:pt x="0" y="4"/>
                    <a:pt x="5" y="11"/>
                  </a:cubicBezTo>
                  <a:cubicBezTo>
                    <a:pt x="11" y="17"/>
                    <a:pt x="15" y="36"/>
                    <a:pt x="13" y="34"/>
                  </a:cubicBezTo>
                  <a:cubicBezTo>
                    <a:pt x="12" y="32"/>
                    <a:pt x="13" y="33"/>
                    <a:pt x="16" y="29"/>
                  </a:cubicBezTo>
                  <a:cubicBezTo>
                    <a:pt x="19" y="26"/>
                    <a:pt x="22" y="26"/>
                    <a:pt x="20" y="24"/>
                  </a:cubicBezTo>
                  <a:cubicBezTo>
                    <a:pt x="18" y="22"/>
                    <a:pt x="19" y="19"/>
                    <a:pt x="21" y="17"/>
                  </a:cubicBezTo>
                  <a:cubicBezTo>
                    <a:pt x="23" y="15"/>
                    <a:pt x="22" y="15"/>
                    <a:pt x="20" y="10"/>
                  </a:cubicBezTo>
                  <a:cubicBezTo>
                    <a:pt x="19" y="5"/>
                    <a:pt x="15"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80" name="Freeform 177"/>
            <p:cNvSpPr>
              <a:spLocks/>
            </p:cNvSpPr>
            <p:nvPr/>
          </p:nvSpPr>
          <p:spPr bwMode="auto">
            <a:xfrm>
              <a:off x="8667750" y="3227388"/>
              <a:ext cx="50800" cy="42863"/>
            </a:xfrm>
            <a:custGeom>
              <a:avLst/>
              <a:gdLst>
                <a:gd name="T0" fmla="*/ 1 w 19"/>
                <a:gd name="T1" fmla="*/ 12 h 16"/>
                <a:gd name="T2" fmla="*/ 17 w 19"/>
                <a:gd name="T3" fmla="*/ 11 h 16"/>
                <a:gd name="T4" fmla="*/ 14 w 19"/>
                <a:gd name="T5" fmla="*/ 3 h 16"/>
                <a:gd name="T6" fmla="*/ 4 w 19"/>
                <a:gd name="T7" fmla="*/ 10 h 16"/>
                <a:gd name="T8" fmla="*/ 1 w 19"/>
                <a:gd name="T9" fmla="*/ 12 h 16"/>
              </a:gdLst>
              <a:ahLst/>
              <a:cxnLst>
                <a:cxn ang="0">
                  <a:pos x="T0" y="T1"/>
                </a:cxn>
                <a:cxn ang="0">
                  <a:pos x="T2" y="T3"/>
                </a:cxn>
                <a:cxn ang="0">
                  <a:pos x="T4" y="T5"/>
                </a:cxn>
                <a:cxn ang="0">
                  <a:pos x="T6" y="T7"/>
                </a:cxn>
                <a:cxn ang="0">
                  <a:pos x="T8" y="T9"/>
                </a:cxn>
              </a:cxnLst>
              <a:rect l="0" t="0" r="r" b="b"/>
              <a:pathLst>
                <a:path w="19" h="16">
                  <a:moveTo>
                    <a:pt x="1" y="12"/>
                  </a:moveTo>
                  <a:cubicBezTo>
                    <a:pt x="0" y="13"/>
                    <a:pt x="19" y="16"/>
                    <a:pt x="17" y="11"/>
                  </a:cubicBezTo>
                  <a:cubicBezTo>
                    <a:pt x="14" y="7"/>
                    <a:pt x="19" y="6"/>
                    <a:pt x="14" y="3"/>
                  </a:cubicBezTo>
                  <a:cubicBezTo>
                    <a:pt x="10" y="0"/>
                    <a:pt x="4" y="10"/>
                    <a:pt x="4" y="10"/>
                  </a:cubicBezTo>
                  <a:lnTo>
                    <a:pt x="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81" name="Freeform 178"/>
            <p:cNvSpPr>
              <a:spLocks/>
            </p:cNvSpPr>
            <p:nvPr/>
          </p:nvSpPr>
          <p:spPr bwMode="auto">
            <a:xfrm>
              <a:off x="8758238" y="3179763"/>
              <a:ext cx="23813" cy="23813"/>
            </a:xfrm>
            <a:custGeom>
              <a:avLst/>
              <a:gdLst>
                <a:gd name="T0" fmla="*/ 3 w 9"/>
                <a:gd name="T1" fmla="*/ 9 h 9"/>
                <a:gd name="T2" fmla="*/ 9 w 9"/>
                <a:gd name="T3" fmla="*/ 5 h 9"/>
                <a:gd name="T4" fmla="*/ 3 w 9"/>
                <a:gd name="T5" fmla="*/ 1 h 9"/>
                <a:gd name="T6" fmla="*/ 3 w 9"/>
                <a:gd name="T7" fmla="*/ 9 h 9"/>
              </a:gdLst>
              <a:ahLst/>
              <a:cxnLst>
                <a:cxn ang="0">
                  <a:pos x="T0" y="T1"/>
                </a:cxn>
                <a:cxn ang="0">
                  <a:pos x="T2" y="T3"/>
                </a:cxn>
                <a:cxn ang="0">
                  <a:pos x="T4" y="T5"/>
                </a:cxn>
                <a:cxn ang="0">
                  <a:pos x="T6" y="T7"/>
                </a:cxn>
              </a:cxnLst>
              <a:rect l="0" t="0" r="r" b="b"/>
              <a:pathLst>
                <a:path w="9" h="9">
                  <a:moveTo>
                    <a:pt x="3" y="9"/>
                  </a:moveTo>
                  <a:cubicBezTo>
                    <a:pt x="4" y="9"/>
                    <a:pt x="9" y="8"/>
                    <a:pt x="9" y="5"/>
                  </a:cubicBezTo>
                  <a:cubicBezTo>
                    <a:pt x="9" y="3"/>
                    <a:pt x="5" y="0"/>
                    <a:pt x="3" y="1"/>
                  </a:cubicBezTo>
                  <a:cubicBezTo>
                    <a:pt x="0" y="2"/>
                    <a:pt x="3" y="9"/>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82" name="Freeform 179"/>
            <p:cNvSpPr>
              <a:spLocks/>
            </p:cNvSpPr>
            <p:nvPr/>
          </p:nvSpPr>
          <p:spPr bwMode="auto">
            <a:xfrm>
              <a:off x="8763000" y="3136901"/>
              <a:ext cx="49213" cy="34925"/>
            </a:xfrm>
            <a:custGeom>
              <a:avLst/>
              <a:gdLst>
                <a:gd name="T0" fmla="*/ 16 w 18"/>
                <a:gd name="T1" fmla="*/ 13 h 13"/>
                <a:gd name="T2" fmla="*/ 4 w 18"/>
                <a:gd name="T3" fmla="*/ 9 h 13"/>
                <a:gd name="T4" fmla="*/ 6 w 18"/>
                <a:gd name="T5" fmla="*/ 2 h 13"/>
                <a:gd name="T6" fmla="*/ 16 w 18"/>
                <a:gd name="T7" fmla="*/ 5 h 13"/>
                <a:gd name="T8" fmla="*/ 16 w 18"/>
                <a:gd name="T9" fmla="*/ 13 h 13"/>
              </a:gdLst>
              <a:ahLst/>
              <a:cxnLst>
                <a:cxn ang="0">
                  <a:pos x="T0" y="T1"/>
                </a:cxn>
                <a:cxn ang="0">
                  <a:pos x="T2" y="T3"/>
                </a:cxn>
                <a:cxn ang="0">
                  <a:pos x="T4" y="T5"/>
                </a:cxn>
                <a:cxn ang="0">
                  <a:pos x="T6" y="T7"/>
                </a:cxn>
                <a:cxn ang="0">
                  <a:pos x="T8" y="T9"/>
                </a:cxn>
              </a:cxnLst>
              <a:rect l="0" t="0" r="r" b="b"/>
              <a:pathLst>
                <a:path w="18" h="13">
                  <a:moveTo>
                    <a:pt x="16" y="13"/>
                  </a:moveTo>
                  <a:cubicBezTo>
                    <a:pt x="13" y="12"/>
                    <a:pt x="9" y="13"/>
                    <a:pt x="4" y="9"/>
                  </a:cubicBezTo>
                  <a:cubicBezTo>
                    <a:pt x="0" y="5"/>
                    <a:pt x="5" y="3"/>
                    <a:pt x="6" y="2"/>
                  </a:cubicBezTo>
                  <a:cubicBezTo>
                    <a:pt x="6" y="0"/>
                    <a:pt x="18" y="4"/>
                    <a:pt x="16" y="5"/>
                  </a:cubicBezTo>
                  <a:cubicBezTo>
                    <a:pt x="15" y="6"/>
                    <a:pt x="16" y="13"/>
                    <a:pt x="1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83" name="Freeform 180"/>
            <p:cNvSpPr>
              <a:spLocks/>
            </p:cNvSpPr>
            <p:nvPr/>
          </p:nvSpPr>
          <p:spPr bwMode="auto">
            <a:xfrm>
              <a:off x="8605838" y="3408363"/>
              <a:ext cx="136525" cy="168275"/>
            </a:xfrm>
            <a:custGeom>
              <a:avLst/>
              <a:gdLst>
                <a:gd name="T0" fmla="*/ 19 w 51"/>
                <a:gd name="T1" fmla="*/ 38 h 63"/>
                <a:gd name="T2" fmla="*/ 19 w 51"/>
                <a:gd name="T3" fmla="*/ 29 h 63"/>
                <a:gd name="T4" fmla="*/ 28 w 51"/>
                <a:gd name="T5" fmla="*/ 22 h 63"/>
                <a:gd name="T6" fmla="*/ 20 w 51"/>
                <a:gd name="T7" fmla="*/ 5 h 63"/>
                <a:gd name="T8" fmla="*/ 12 w 51"/>
                <a:gd name="T9" fmla="*/ 2 h 63"/>
                <a:gd name="T10" fmla="*/ 3 w 51"/>
                <a:gd name="T11" fmla="*/ 14 h 63"/>
                <a:gd name="T12" fmla="*/ 2 w 51"/>
                <a:gd name="T13" fmla="*/ 21 h 63"/>
                <a:gd name="T14" fmla="*/ 1 w 51"/>
                <a:gd name="T15" fmla="*/ 25 h 63"/>
                <a:gd name="T16" fmla="*/ 9 w 51"/>
                <a:gd name="T17" fmla="*/ 34 h 63"/>
                <a:gd name="T18" fmla="*/ 7 w 51"/>
                <a:gd name="T19" fmla="*/ 41 h 63"/>
                <a:gd name="T20" fmla="*/ 14 w 51"/>
                <a:gd name="T21" fmla="*/ 47 h 63"/>
                <a:gd name="T22" fmla="*/ 12 w 51"/>
                <a:gd name="T23" fmla="*/ 53 h 63"/>
                <a:gd name="T24" fmla="*/ 12 w 51"/>
                <a:gd name="T25" fmla="*/ 55 h 63"/>
                <a:gd name="T26" fmla="*/ 24 w 51"/>
                <a:gd name="T27" fmla="*/ 62 h 63"/>
                <a:gd name="T28" fmla="*/ 19 w 51"/>
                <a:gd name="T29" fmla="*/ 54 h 63"/>
                <a:gd name="T30" fmla="*/ 27 w 51"/>
                <a:gd name="T31" fmla="*/ 50 h 63"/>
                <a:gd name="T32" fmla="*/ 47 w 51"/>
                <a:gd name="T33" fmla="*/ 63 h 63"/>
                <a:gd name="T34" fmla="*/ 49 w 51"/>
                <a:gd name="T35" fmla="*/ 59 h 63"/>
                <a:gd name="T36" fmla="*/ 48 w 51"/>
                <a:gd name="T37" fmla="*/ 50 h 63"/>
                <a:gd name="T38" fmla="*/ 44 w 51"/>
                <a:gd name="T39" fmla="*/ 48 h 63"/>
                <a:gd name="T40" fmla="*/ 34 w 51"/>
                <a:gd name="T41" fmla="*/ 45 h 63"/>
                <a:gd name="T42" fmla="*/ 27 w 51"/>
                <a:gd name="T43" fmla="*/ 44 h 63"/>
                <a:gd name="T44" fmla="*/ 19 w 51"/>
                <a:gd name="T45" fmla="*/ 3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63">
                  <a:moveTo>
                    <a:pt x="19" y="38"/>
                  </a:moveTo>
                  <a:cubicBezTo>
                    <a:pt x="17" y="35"/>
                    <a:pt x="15" y="32"/>
                    <a:pt x="19" y="29"/>
                  </a:cubicBezTo>
                  <a:cubicBezTo>
                    <a:pt x="24" y="26"/>
                    <a:pt x="30" y="27"/>
                    <a:pt x="28" y="22"/>
                  </a:cubicBezTo>
                  <a:cubicBezTo>
                    <a:pt x="26" y="19"/>
                    <a:pt x="20" y="7"/>
                    <a:pt x="20" y="5"/>
                  </a:cubicBezTo>
                  <a:cubicBezTo>
                    <a:pt x="20" y="4"/>
                    <a:pt x="13" y="0"/>
                    <a:pt x="12" y="2"/>
                  </a:cubicBezTo>
                  <a:cubicBezTo>
                    <a:pt x="10" y="4"/>
                    <a:pt x="3" y="14"/>
                    <a:pt x="3" y="14"/>
                  </a:cubicBezTo>
                  <a:cubicBezTo>
                    <a:pt x="2" y="21"/>
                    <a:pt x="2" y="21"/>
                    <a:pt x="2" y="21"/>
                  </a:cubicBezTo>
                  <a:cubicBezTo>
                    <a:pt x="2" y="21"/>
                    <a:pt x="2" y="24"/>
                    <a:pt x="1" y="25"/>
                  </a:cubicBezTo>
                  <a:cubicBezTo>
                    <a:pt x="0" y="27"/>
                    <a:pt x="6" y="33"/>
                    <a:pt x="9" y="34"/>
                  </a:cubicBezTo>
                  <a:cubicBezTo>
                    <a:pt x="12" y="36"/>
                    <a:pt x="6" y="38"/>
                    <a:pt x="7" y="41"/>
                  </a:cubicBezTo>
                  <a:cubicBezTo>
                    <a:pt x="8" y="43"/>
                    <a:pt x="14" y="47"/>
                    <a:pt x="14" y="47"/>
                  </a:cubicBezTo>
                  <a:cubicBezTo>
                    <a:pt x="12" y="53"/>
                    <a:pt x="12" y="53"/>
                    <a:pt x="12" y="53"/>
                  </a:cubicBezTo>
                  <a:cubicBezTo>
                    <a:pt x="12" y="53"/>
                    <a:pt x="5" y="53"/>
                    <a:pt x="12" y="55"/>
                  </a:cubicBezTo>
                  <a:cubicBezTo>
                    <a:pt x="19" y="58"/>
                    <a:pt x="24" y="63"/>
                    <a:pt x="24" y="62"/>
                  </a:cubicBezTo>
                  <a:cubicBezTo>
                    <a:pt x="23" y="61"/>
                    <a:pt x="19" y="54"/>
                    <a:pt x="19" y="54"/>
                  </a:cubicBezTo>
                  <a:cubicBezTo>
                    <a:pt x="27" y="50"/>
                    <a:pt x="27" y="50"/>
                    <a:pt x="27" y="50"/>
                  </a:cubicBezTo>
                  <a:cubicBezTo>
                    <a:pt x="47" y="63"/>
                    <a:pt x="47" y="63"/>
                    <a:pt x="47" y="63"/>
                  </a:cubicBezTo>
                  <a:cubicBezTo>
                    <a:pt x="47" y="63"/>
                    <a:pt x="47" y="60"/>
                    <a:pt x="49" y="59"/>
                  </a:cubicBezTo>
                  <a:cubicBezTo>
                    <a:pt x="51" y="57"/>
                    <a:pt x="48" y="50"/>
                    <a:pt x="48" y="50"/>
                  </a:cubicBezTo>
                  <a:cubicBezTo>
                    <a:pt x="48" y="50"/>
                    <a:pt x="51" y="49"/>
                    <a:pt x="44" y="48"/>
                  </a:cubicBezTo>
                  <a:cubicBezTo>
                    <a:pt x="37" y="46"/>
                    <a:pt x="37" y="45"/>
                    <a:pt x="34" y="45"/>
                  </a:cubicBezTo>
                  <a:cubicBezTo>
                    <a:pt x="32" y="45"/>
                    <a:pt x="31" y="47"/>
                    <a:pt x="27" y="44"/>
                  </a:cubicBezTo>
                  <a:cubicBezTo>
                    <a:pt x="24" y="42"/>
                    <a:pt x="19" y="38"/>
                    <a:pt x="19"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84" name="Freeform 181"/>
            <p:cNvSpPr>
              <a:spLocks/>
            </p:cNvSpPr>
            <p:nvPr/>
          </p:nvSpPr>
          <p:spPr bwMode="auto">
            <a:xfrm>
              <a:off x="8680450" y="3641726"/>
              <a:ext cx="168275" cy="111125"/>
            </a:xfrm>
            <a:custGeom>
              <a:avLst/>
              <a:gdLst>
                <a:gd name="T0" fmla="*/ 44 w 63"/>
                <a:gd name="T1" fmla="*/ 0 h 42"/>
                <a:gd name="T2" fmla="*/ 31 w 63"/>
                <a:gd name="T3" fmla="*/ 13 h 42"/>
                <a:gd name="T4" fmla="*/ 23 w 63"/>
                <a:gd name="T5" fmla="*/ 11 h 42"/>
                <a:gd name="T6" fmla="*/ 14 w 63"/>
                <a:gd name="T7" fmla="*/ 14 h 42"/>
                <a:gd name="T8" fmla="*/ 13 w 63"/>
                <a:gd name="T9" fmla="*/ 20 h 42"/>
                <a:gd name="T10" fmla="*/ 6 w 63"/>
                <a:gd name="T11" fmla="*/ 29 h 42"/>
                <a:gd name="T12" fmla="*/ 26 w 63"/>
                <a:gd name="T13" fmla="*/ 26 h 42"/>
                <a:gd name="T14" fmla="*/ 35 w 63"/>
                <a:gd name="T15" fmla="*/ 29 h 42"/>
                <a:gd name="T16" fmla="*/ 43 w 63"/>
                <a:gd name="T17" fmla="*/ 39 h 42"/>
                <a:gd name="T18" fmla="*/ 53 w 63"/>
                <a:gd name="T19" fmla="*/ 40 h 42"/>
                <a:gd name="T20" fmla="*/ 52 w 63"/>
                <a:gd name="T21" fmla="*/ 30 h 42"/>
                <a:gd name="T22" fmla="*/ 61 w 63"/>
                <a:gd name="T23" fmla="*/ 25 h 42"/>
                <a:gd name="T24" fmla="*/ 62 w 63"/>
                <a:gd name="T25" fmla="*/ 15 h 42"/>
                <a:gd name="T26" fmla="*/ 54 w 63"/>
                <a:gd name="T27" fmla="*/ 7 h 42"/>
                <a:gd name="T28" fmla="*/ 44 w 63"/>
                <a:gd name="T2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 h="42">
                  <a:moveTo>
                    <a:pt x="44" y="0"/>
                  </a:moveTo>
                  <a:cubicBezTo>
                    <a:pt x="38" y="5"/>
                    <a:pt x="38" y="15"/>
                    <a:pt x="31" y="13"/>
                  </a:cubicBezTo>
                  <a:cubicBezTo>
                    <a:pt x="23" y="11"/>
                    <a:pt x="33" y="14"/>
                    <a:pt x="23" y="11"/>
                  </a:cubicBezTo>
                  <a:cubicBezTo>
                    <a:pt x="14" y="8"/>
                    <a:pt x="16" y="11"/>
                    <a:pt x="14" y="14"/>
                  </a:cubicBezTo>
                  <a:cubicBezTo>
                    <a:pt x="12" y="16"/>
                    <a:pt x="13" y="20"/>
                    <a:pt x="13" y="20"/>
                  </a:cubicBezTo>
                  <a:cubicBezTo>
                    <a:pt x="13" y="20"/>
                    <a:pt x="0" y="29"/>
                    <a:pt x="6" y="29"/>
                  </a:cubicBezTo>
                  <a:cubicBezTo>
                    <a:pt x="12" y="28"/>
                    <a:pt x="18" y="27"/>
                    <a:pt x="26" y="26"/>
                  </a:cubicBezTo>
                  <a:cubicBezTo>
                    <a:pt x="35" y="24"/>
                    <a:pt x="38" y="27"/>
                    <a:pt x="35" y="29"/>
                  </a:cubicBezTo>
                  <a:cubicBezTo>
                    <a:pt x="33" y="30"/>
                    <a:pt x="38" y="37"/>
                    <a:pt x="43" y="39"/>
                  </a:cubicBezTo>
                  <a:cubicBezTo>
                    <a:pt x="47" y="40"/>
                    <a:pt x="54" y="42"/>
                    <a:pt x="53" y="40"/>
                  </a:cubicBezTo>
                  <a:cubicBezTo>
                    <a:pt x="53" y="37"/>
                    <a:pt x="52" y="35"/>
                    <a:pt x="52" y="30"/>
                  </a:cubicBezTo>
                  <a:cubicBezTo>
                    <a:pt x="51" y="26"/>
                    <a:pt x="61" y="25"/>
                    <a:pt x="61" y="25"/>
                  </a:cubicBezTo>
                  <a:cubicBezTo>
                    <a:pt x="61" y="25"/>
                    <a:pt x="63" y="16"/>
                    <a:pt x="62" y="15"/>
                  </a:cubicBezTo>
                  <a:cubicBezTo>
                    <a:pt x="60" y="14"/>
                    <a:pt x="56" y="9"/>
                    <a:pt x="54" y="7"/>
                  </a:cubicBezTo>
                  <a:cubicBezTo>
                    <a:pt x="52" y="4"/>
                    <a:pt x="44"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85" name="Freeform 182"/>
            <p:cNvSpPr>
              <a:spLocks/>
            </p:cNvSpPr>
            <p:nvPr/>
          </p:nvSpPr>
          <p:spPr bwMode="auto">
            <a:xfrm>
              <a:off x="8366125" y="3705226"/>
              <a:ext cx="298450" cy="274638"/>
            </a:xfrm>
            <a:custGeom>
              <a:avLst/>
              <a:gdLst>
                <a:gd name="T0" fmla="*/ 94 w 112"/>
                <a:gd name="T1" fmla="*/ 29 h 103"/>
                <a:gd name="T2" fmla="*/ 97 w 112"/>
                <a:gd name="T3" fmla="*/ 42 h 103"/>
                <a:gd name="T4" fmla="*/ 107 w 112"/>
                <a:gd name="T5" fmla="*/ 51 h 103"/>
                <a:gd name="T6" fmla="*/ 102 w 112"/>
                <a:gd name="T7" fmla="*/ 58 h 103"/>
                <a:gd name="T8" fmla="*/ 94 w 112"/>
                <a:gd name="T9" fmla="*/ 67 h 103"/>
                <a:gd name="T10" fmla="*/ 99 w 112"/>
                <a:gd name="T11" fmla="*/ 83 h 103"/>
                <a:gd name="T12" fmla="*/ 91 w 112"/>
                <a:gd name="T13" fmla="*/ 84 h 103"/>
                <a:gd name="T14" fmla="*/ 89 w 112"/>
                <a:gd name="T15" fmla="*/ 88 h 103"/>
                <a:gd name="T16" fmla="*/ 91 w 112"/>
                <a:gd name="T17" fmla="*/ 100 h 103"/>
                <a:gd name="T18" fmla="*/ 82 w 112"/>
                <a:gd name="T19" fmla="*/ 101 h 103"/>
                <a:gd name="T20" fmla="*/ 65 w 112"/>
                <a:gd name="T21" fmla="*/ 101 h 103"/>
                <a:gd name="T22" fmla="*/ 49 w 112"/>
                <a:gd name="T23" fmla="*/ 96 h 103"/>
                <a:gd name="T24" fmla="*/ 36 w 112"/>
                <a:gd name="T25" fmla="*/ 95 h 103"/>
                <a:gd name="T26" fmla="*/ 22 w 112"/>
                <a:gd name="T27" fmla="*/ 88 h 103"/>
                <a:gd name="T28" fmla="*/ 9 w 112"/>
                <a:gd name="T29" fmla="*/ 81 h 103"/>
                <a:gd name="T30" fmla="*/ 2 w 112"/>
                <a:gd name="T31" fmla="*/ 67 h 103"/>
                <a:gd name="T32" fmla="*/ 9 w 112"/>
                <a:gd name="T33" fmla="*/ 47 h 103"/>
                <a:gd name="T34" fmla="*/ 23 w 112"/>
                <a:gd name="T35" fmla="*/ 57 h 103"/>
                <a:gd name="T36" fmla="*/ 37 w 112"/>
                <a:gd name="T37" fmla="*/ 43 h 103"/>
                <a:gd name="T38" fmla="*/ 56 w 112"/>
                <a:gd name="T39" fmla="*/ 30 h 103"/>
                <a:gd name="T40" fmla="*/ 61 w 112"/>
                <a:gd name="T41" fmla="*/ 27 h 103"/>
                <a:gd name="T42" fmla="*/ 65 w 112"/>
                <a:gd name="T43" fmla="*/ 15 h 103"/>
                <a:gd name="T44" fmla="*/ 76 w 112"/>
                <a:gd name="T45" fmla="*/ 3 h 103"/>
                <a:gd name="T46" fmla="*/ 102 w 112"/>
                <a:gd name="T47" fmla="*/ 15 h 103"/>
                <a:gd name="T48" fmla="*/ 94 w 112"/>
                <a:gd name="T49" fmla="*/ 2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2" h="103">
                  <a:moveTo>
                    <a:pt x="94" y="29"/>
                  </a:moveTo>
                  <a:cubicBezTo>
                    <a:pt x="91" y="34"/>
                    <a:pt x="96" y="40"/>
                    <a:pt x="97" y="42"/>
                  </a:cubicBezTo>
                  <a:cubicBezTo>
                    <a:pt x="98" y="44"/>
                    <a:pt x="112" y="45"/>
                    <a:pt x="107" y="51"/>
                  </a:cubicBezTo>
                  <a:cubicBezTo>
                    <a:pt x="103" y="56"/>
                    <a:pt x="100" y="56"/>
                    <a:pt x="102" y="58"/>
                  </a:cubicBezTo>
                  <a:cubicBezTo>
                    <a:pt x="105" y="60"/>
                    <a:pt x="95" y="60"/>
                    <a:pt x="94" y="67"/>
                  </a:cubicBezTo>
                  <a:cubicBezTo>
                    <a:pt x="93" y="74"/>
                    <a:pt x="100" y="83"/>
                    <a:pt x="99" y="83"/>
                  </a:cubicBezTo>
                  <a:cubicBezTo>
                    <a:pt x="97" y="83"/>
                    <a:pt x="93" y="83"/>
                    <a:pt x="91" y="84"/>
                  </a:cubicBezTo>
                  <a:cubicBezTo>
                    <a:pt x="88" y="84"/>
                    <a:pt x="89" y="83"/>
                    <a:pt x="89" y="88"/>
                  </a:cubicBezTo>
                  <a:cubicBezTo>
                    <a:pt x="90" y="93"/>
                    <a:pt x="91" y="100"/>
                    <a:pt x="91" y="100"/>
                  </a:cubicBezTo>
                  <a:cubicBezTo>
                    <a:pt x="91" y="100"/>
                    <a:pt x="85" y="103"/>
                    <a:pt x="82" y="101"/>
                  </a:cubicBezTo>
                  <a:cubicBezTo>
                    <a:pt x="79" y="99"/>
                    <a:pt x="69" y="100"/>
                    <a:pt x="65" y="101"/>
                  </a:cubicBezTo>
                  <a:cubicBezTo>
                    <a:pt x="61" y="102"/>
                    <a:pt x="53" y="96"/>
                    <a:pt x="49" y="96"/>
                  </a:cubicBezTo>
                  <a:cubicBezTo>
                    <a:pt x="45" y="96"/>
                    <a:pt x="45" y="97"/>
                    <a:pt x="36" y="95"/>
                  </a:cubicBezTo>
                  <a:cubicBezTo>
                    <a:pt x="27" y="92"/>
                    <a:pt x="29" y="90"/>
                    <a:pt x="22" y="88"/>
                  </a:cubicBezTo>
                  <a:cubicBezTo>
                    <a:pt x="16" y="86"/>
                    <a:pt x="14" y="92"/>
                    <a:pt x="9" y="81"/>
                  </a:cubicBezTo>
                  <a:cubicBezTo>
                    <a:pt x="4" y="71"/>
                    <a:pt x="3" y="71"/>
                    <a:pt x="2" y="67"/>
                  </a:cubicBezTo>
                  <a:cubicBezTo>
                    <a:pt x="0" y="64"/>
                    <a:pt x="9" y="49"/>
                    <a:pt x="9" y="47"/>
                  </a:cubicBezTo>
                  <a:cubicBezTo>
                    <a:pt x="10" y="45"/>
                    <a:pt x="23" y="56"/>
                    <a:pt x="23" y="57"/>
                  </a:cubicBezTo>
                  <a:cubicBezTo>
                    <a:pt x="24" y="58"/>
                    <a:pt x="39" y="45"/>
                    <a:pt x="37" y="43"/>
                  </a:cubicBezTo>
                  <a:cubicBezTo>
                    <a:pt x="35" y="41"/>
                    <a:pt x="56" y="34"/>
                    <a:pt x="56" y="30"/>
                  </a:cubicBezTo>
                  <a:cubicBezTo>
                    <a:pt x="57" y="27"/>
                    <a:pt x="59" y="26"/>
                    <a:pt x="61" y="27"/>
                  </a:cubicBezTo>
                  <a:cubicBezTo>
                    <a:pt x="64" y="29"/>
                    <a:pt x="65" y="19"/>
                    <a:pt x="65" y="15"/>
                  </a:cubicBezTo>
                  <a:cubicBezTo>
                    <a:pt x="65" y="10"/>
                    <a:pt x="72" y="5"/>
                    <a:pt x="76" y="3"/>
                  </a:cubicBezTo>
                  <a:cubicBezTo>
                    <a:pt x="80" y="0"/>
                    <a:pt x="103" y="17"/>
                    <a:pt x="102" y="15"/>
                  </a:cubicBezTo>
                  <a:cubicBezTo>
                    <a:pt x="101" y="12"/>
                    <a:pt x="94" y="29"/>
                    <a:pt x="9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86" name="Freeform 183"/>
            <p:cNvSpPr>
              <a:spLocks/>
            </p:cNvSpPr>
            <p:nvPr/>
          </p:nvSpPr>
          <p:spPr bwMode="auto">
            <a:xfrm>
              <a:off x="9009063" y="3881438"/>
              <a:ext cx="644525" cy="273050"/>
            </a:xfrm>
            <a:custGeom>
              <a:avLst/>
              <a:gdLst>
                <a:gd name="T0" fmla="*/ 35 w 241"/>
                <a:gd name="T1" fmla="*/ 39 h 102"/>
                <a:gd name="T2" fmla="*/ 70 w 241"/>
                <a:gd name="T3" fmla="*/ 45 h 102"/>
                <a:gd name="T4" fmla="*/ 93 w 241"/>
                <a:gd name="T5" fmla="*/ 59 h 102"/>
                <a:gd name="T6" fmla="*/ 95 w 241"/>
                <a:gd name="T7" fmla="*/ 68 h 102"/>
                <a:gd name="T8" fmla="*/ 87 w 241"/>
                <a:gd name="T9" fmla="*/ 78 h 102"/>
                <a:gd name="T10" fmla="*/ 99 w 241"/>
                <a:gd name="T11" fmla="*/ 81 h 102"/>
                <a:gd name="T12" fmla="*/ 117 w 241"/>
                <a:gd name="T13" fmla="*/ 79 h 102"/>
                <a:gd name="T14" fmla="*/ 133 w 241"/>
                <a:gd name="T15" fmla="*/ 87 h 102"/>
                <a:gd name="T16" fmla="*/ 139 w 241"/>
                <a:gd name="T17" fmla="*/ 89 h 102"/>
                <a:gd name="T18" fmla="*/ 150 w 241"/>
                <a:gd name="T19" fmla="*/ 86 h 102"/>
                <a:gd name="T20" fmla="*/ 162 w 241"/>
                <a:gd name="T21" fmla="*/ 77 h 102"/>
                <a:gd name="T22" fmla="*/ 184 w 241"/>
                <a:gd name="T23" fmla="*/ 80 h 102"/>
                <a:gd name="T24" fmla="*/ 194 w 241"/>
                <a:gd name="T25" fmla="*/ 91 h 102"/>
                <a:gd name="T26" fmla="*/ 219 w 241"/>
                <a:gd name="T27" fmla="*/ 102 h 102"/>
                <a:gd name="T28" fmla="*/ 236 w 241"/>
                <a:gd name="T29" fmla="*/ 102 h 102"/>
                <a:gd name="T30" fmla="*/ 238 w 241"/>
                <a:gd name="T31" fmla="*/ 94 h 102"/>
                <a:gd name="T32" fmla="*/ 230 w 241"/>
                <a:gd name="T33" fmla="*/ 91 h 102"/>
                <a:gd name="T34" fmla="*/ 206 w 241"/>
                <a:gd name="T35" fmla="*/ 81 h 102"/>
                <a:gd name="T36" fmla="*/ 194 w 241"/>
                <a:gd name="T37" fmla="*/ 70 h 102"/>
                <a:gd name="T38" fmla="*/ 192 w 241"/>
                <a:gd name="T39" fmla="*/ 62 h 102"/>
                <a:gd name="T40" fmla="*/ 190 w 241"/>
                <a:gd name="T41" fmla="*/ 60 h 102"/>
                <a:gd name="T42" fmla="*/ 170 w 241"/>
                <a:gd name="T43" fmla="*/ 44 h 102"/>
                <a:gd name="T44" fmla="*/ 153 w 241"/>
                <a:gd name="T45" fmla="*/ 37 h 102"/>
                <a:gd name="T46" fmla="*/ 119 w 241"/>
                <a:gd name="T47" fmla="*/ 25 h 102"/>
                <a:gd name="T48" fmla="*/ 95 w 241"/>
                <a:gd name="T49" fmla="*/ 19 h 102"/>
                <a:gd name="T50" fmla="*/ 67 w 241"/>
                <a:gd name="T51" fmla="*/ 14 h 102"/>
                <a:gd name="T52" fmla="*/ 61 w 241"/>
                <a:gd name="T53" fmla="*/ 23 h 102"/>
                <a:gd name="T54" fmla="*/ 52 w 241"/>
                <a:gd name="T55" fmla="*/ 33 h 102"/>
                <a:gd name="T56" fmla="*/ 41 w 241"/>
                <a:gd name="T57" fmla="*/ 28 h 102"/>
                <a:gd name="T58" fmla="*/ 39 w 241"/>
                <a:gd name="T59" fmla="*/ 19 h 102"/>
                <a:gd name="T60" fmla="*/ 28 w 241"/>
                <a:gd name="T61" fmla="*/ 10 h 102"/>
                <a:gd name="T62" fmla="*/ 2 w 241"/>
                <a:gd name="T63" fmla="*/ 6 h 102"/>
                <a:gd name="T64" fmla="*/ 8 w 241"/>
                <a:gd name="T65" fmla="*/ 15 h 102"/>
                <a:gd name="T66" fmla="*/ 23 w 241"/>
                <a:gd name="T67" fmla="*/ 23 h 102"/>
                <a:gd name="T68" fmla="*/ 28 w 241"/>
                <a:gd name="T69" fmla="*/ 26 h 102"/>
                <a:gd name="T70" fmla="*/ 21 w 241"/>
                <a:gd name="T71" fmla="*/ 30 h 102"/>
                <a:gd name="T72" fmla="*/ 35 w 241"/>
                <a:gd name="T73" fmla="*/ 3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1" h="102">
                  <a:moveTo>
                    <a:pt x="35" y="39"/>
                  </a:moveTo>
                  <a:cubicBezTo>
                    <a:pt x="37" y="39"/>
                    <a:pt x="51" y="36"/>
                    <a:pt x="70" y="45"/>
                  </a:cubicBezTo>
                  <a:cubicBezTo>
                    <a:pt x="88" y="54"/>
                    <a:pt x="94" y="57"/>
                    <a:pt x="93" y="59"/>
                  </a:cubicBezTo>
                  <a:cubicBezTo>
                    <a:pt x="93" y="61"/>
                    <a:pt x="99" y="68"/>
                    <a:pt x="95" y="68"/>
                  </a:cubicBezTo>
                  <a:cubicBezTo>
                    <a:pt x="91" y="68"/>
                    <a:pt x="80" y="75"/>
                    <a:pt x="87" y="78"/>
                  </a:cubicBezTo>
                  <a:cubicBezTo>
                    <a:pt x="93" y="81"/>
                    <a:pt x="91" y="84"/>
                    <a:pt x="99" y="81"/>
                  </a:cubicBezTo>
                  <a:cubicBezTo>
                    <a:pt x="106" y="78"/>
                    <a:pt x="102" y="75"/>
                    <a:pt x="117" y="79"/>
                  </a:cubicBezTo>
                  <a:cubicBezTo>
                    <a:pt x="131" y="84"/>
                    <a:pt x="133" y="87"/>
                    <a:pt x="133" y="87"/>
                  </a:cubicBezTo>
                  <a:cubicBezTo>
                    <a:pt x="133" y="87"/>
                    <a:pt x="128" y="91"/>
                    <a:pt x="139" y="89"/>
                  </a:cubicBezTo>
                  <a:cubicBezTo>
                    <a:pt x="149" y="88"/>
                    <a:pt x="148" y="88"/>
                    <a:pt x="150" y="86"/>
                  </a:cubicBezTo>
                  <a:cubicBezTo>
                    <a:pt x="153" y="84"/>
                    <a:pt x="162" y="80"/>
                    <a:pt x="162" y="77"/>
                  </a:cubicBezTo>
                  <a:cubicBezTo>
                    <a:pt x="162" y="75"/>
                    <a:pt x="182" y="78"/>
                    <a:pt x="184" y="80"/>
                  </a:cubicBezTo>
                  <a:cubicBezTo>
                    <a:pt x="187" y="82"/>
                    <a:pt x="191" y="90"/>
                    <a:pt x="194" y="91"/>
                  </a:cubicBezTo>
                  <a:cubicBezTo>
                    <a:pt x="196" y="91"/>
                    <a:pt x="212" y="102"/>
                    <a:pt x="219" y="102"/>
                  </a:cubicBezTo>
                  <a:cubicBezTo>
                    <a:pt x="226" y="102"/>
                    <a:pt x="236" y="102"/>
                    <a:pt x="236" y="102"/>
                  </a:cubicBezTo>
                  <a:cubicBezTo>
                    <a:pt x="236" y="102"/>
                    <a:pt x="241" y="96"/>
                    <a:pt x="238" y="94"/>
                  </a:cubicBezTo>
                  <a:cubicBezTo>
                    <a:pt x="236" y="92"/>
                    <a:pt x="236" y="93"/>
                    <a:pt x="230" y="91"/>
                  </a:cubicBezTo>
                  <a:cubicBezTo>
                    <a:pt x="223" y="89"/>
                    <a:pt x="214" y="86"/>
                    <a:pt x="206" y="81"/>
                  </a:cubicBezTo>
                  <a:cubicBezTo>
                    <a:pt x="198" y="76"/>
                    <a:pt x="194" y="73"/>
                    <a:pt x="194" y="70"/>
                  </a:cubicBezTo>
                  <a:cubicBezTo>
                    <a:pt x="193" y="67"/>
                    <a:pt x="192" y="62"/>
                    <a:pt x="192" y="62"/>
                  </a:cubicBezTo>
                  <a:cubicBezTo>
                    <a:pt x="192" y="62"/>
                    <a:pt x="205" y="71"/>
                    <a:pt x="190" y="60"/>
                  </a:cubicBezTo>
                  <a:cubicBezTo>
                    <a:pt x="176" y="49"/>
                    <a:pt x="174" y="44"/>
                    <a:pt x="170" y="44"/>
                  </a:cubicBezTo>
                  <a:cubicBezTo>
                    <a:pt x="166" y="44"/>
                    <a:pt x="165" y="43"/>
                    <a:pt x="153" y="37"/>
                  </a:cubicBezTo>
                  <a:cubicBezTo>
                    <a:pt x="142" y="32"/>
                    <a:pt x="127" y="27"/>
                    <a:pt x="119" y="25"/>
                  </a:cubicBezTo>
                  <a:cubicBezTo>
                    <a:pt x="111" y="23"/>
                    <a:pt x="107" y="21"/>
                    <a:pt x="95" y="19"/>
                  </a:cubicBezTo>
                  <a:cubicBezTo>
                    <a:pt x="84" y="16"/>
                    <a:pt x="70" y="12"/>
                    <a:pt x="67" y="14"/>
                  </a:cubicBezTo>
                  <a:cubicBezTo>
                    <a:pt x="64" y="15"/>
                    <a:pt x="63" y="20"/>
                    <a:pt x="61" y="23"/>
                  </a:cubicBezTo>
                  <a:cubicBezTo>
                    <a:pt x="60" y="25"/>
                    <a:pt x="60" y="37"/>
                    <a:pt x="52" y="33"/>
                  </a:cubicBezTo>
                  <a:cubicBezTo>
                    <a:pt x="44" y="28"/>
                    <a:pt x="44" y="32"/>
                    <a:pt x="41" y="28"/>
                  </a:cubicBezTo>
                  <a:cubicBezTo>
                    <a:pt x="39" y="23"/>
                    <a:pt x="42" y="26"/>
                    <a:pt x="39" y="19"/>
                  </a:cubicBezTo>
                  <a:cubicBezTo>
                    <a:pt x="36" y="12"/>
                    <a:pt x="34" y="10"/>
                    <a:pt x="28" y="10"/>
                  </a:cubicBezTo>
                  <a:cubicBezTo>
                    <a:pt x="22" y="10"/>
                    <a:pt x="0" y="0"/>
                    <a:pt x="2" y="6"/>
                  </a:cubicBezTo>
                  <a:cubicBezTo>
                    <a:pt x="4" y="12"/>
                    <a:pt x="8" y="15"/>
                    <a:pt x="8" y="15"/>
                  </a:cubicBezTo>
                  <a:cubicBezTo>
                    <a:pt x="8" y="15"/>
                    <a:pt x="25" y="23"/>
                    <a:pt x="23" y="23"/>
                  </a:cubicBezTo>
                  <a:cubicBezTo>
                    <a:pt x="22" y="23"/>
                    <a:pt x="29" y="22"/>
                    <a:pt x="28" y="26"/>
                  </a:cubicBezTo>
                  <a:cubicBezTo>
                    <a:pt x="27" y="31"/>
                    <a:pt x="20" y="28"/>
                    <a:pt x="21" y="30"/>
                  </a:cubicBezTo>
                  <a:cubicBezTo>
                    <a:pt x="22" y="31"/>
                    <a:pt x="21" y="40"/>
                    <a:pt x="35"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87" name="Freeform 184"/>
            <p:cNvSpPr>
              <a:spLocks/>
            </p:cNvSpPr>
            <p:nvPr/>
          </p:nvSpPr>
          <p:spPr bwMode="auto">
            <a:xfrm>
              <a:off x="9115425" y="4006851"/>
              <a:ext cx="53975" cy="46038"/>
            </a:xfrm>
            <a:custGeom>
              <a:avLst/>
              <a:gdLst>
                <a:gd name="T0" fmla="*/ 8 w 20"/>
                <a:gd name="T1" fmla="*/ 0 h 17"/>
                <a:gd name="T2" fmla="*/ 2 w 20"/>
                <a:gd name="T3" fmla="*/ 8 h 17"/>
                <a:gd name="T4" fmla="*/ 5 w 20"/>
                <a:gd name="T5" fmla="*/ 17 h 17"/>
                <a:gd name="T6" fmla="*/ 15 w 20"/>
                <a:gd name="T7" fmla="*/ 15 h 17"/>
                <a:gd name="T8" fmla="*/ 18 w 20"/>
                <a:gd name="T9" fmla="*/ 11 h 17"/>
                <a:gd name="T10" fmla="*/ 8 w 20"/>
                <a:gd name="T11" fmla="*/ 0 h 17"/>
              </a:gdLst>
              <a:ahLst/>
              <a:cxnLst>
                <a:cxn ang="0">
                  <a:pos x="T0" y="T1"/>
                </a:cxn>
                <a:cxn ang="0">
                  <a:pos x="T2" y="T3"/>
                </a:cxn>
                <a:cxn ang="0">
                  <a:pos x="T4" y="T5"/>
                </a:cxn>
                <a:cxn ang="0">
                  <a:pos x="T6" y="T7"/>
                </a:cxn>
                <a:cxn ang="0">
                  <a:pos x="T8" y="T9"/>
                </a:cxn>
                <a:cxn ang="0">
                  <a:pos x="T10" y="T11"/>
                </a:cxn>
              </a:cxnLst>
              <a:rect l="0" t="0" r="r" b="b"/>
              <a:pathLst>
                <a:path w="20" h="17">
                  <a:moveTo>
                    <a:pt x="8" y="0"/>
                  </a:moveTo>
                  <a:cubicBezTo>
                    <a:pt x="6" y="0"/>
                    <a:pt x="0" y="6"/>
                    <a:pt x="2" y="8"/>
                  </a:cubicBezTo>
                  <a:cubicBezTo>
                    <a:pt x="4" y="9"/>
                    <a:pt x="5" y="17"/>
                    <a:pt x="5" y="17"/>
                  </a:cubicBezTo>
                  <a:cubicBezTo>
                    <a:pt x="5" y="17"/>
                    <a:pt x="10" y="17"/>
                    <a:pt x="15" y="15"/>
                  </a:cubicBezTo>
                  <a:cubicBezTo>
                    <a:pt x="20" y="14"/>
                    <a:pt x="20" y="13"/>
                    <a:pt x="18" y="11"/>
                  </a:cubicBezTo>
                  <a:cubicBezTo>
                    <a:pt x="16" y="9"/>
                    <a:pt x="8"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88" name="Freeform 185"/>
            <p:cNvSpPr>
              <a:spLocks/>
            </p:cNvSpPr>
            <p:nvPr/>
          </p:nvSpPr>
          <p:spPr bwMode="auto">
            <a:xfrm>
              <a:off x="8836025" y="4089401"/>
              <a:ext cx="117475" cy="65088"/>
            </a:xfrm>
            <a:custGeom>
              <a:avLst/>
              <a:gdLst>
                <a:gd name="T0" fmla="*/ 10 w 44"/>
                <a:gd name="T1" fmla="*/ 21 h 24"/>
                <a:gd name="T2" fmla="*/ 33 w 44"/>
                <a:gd name="T3" fmla="*/ 7 h 24"/>
                <a:gd name="T4" fmla="*/ 37 w 44"/>
                <a:gd name="T5" fmla="*/ 1 h 24"/>
                <a:gd name="T6" fmla="*/ 16 w 44"/>
                <a:gd name="T7" fmla="*/ 1 h 24"/>
                <a:gd name="T8" fmla="*/ 5 w 44"/>
                <a:gd name="T9" fmla="*/ 10 h 24"/>
                <a:gd name="T10" fmla="*/ 1 w 44"/>
                <a:gd name="T11" fmla="*/ 13 h 24"/>
                <a:gd name="T12" fmla="*/ 10 w 44"/>
                <a:gd name="T13" fmla="*/ 21 h 24"/>
              </a:gdLst>
              <a:ahLst/>
              <a:cxnLst>
                <a:cxn ang="0">
                  <a:pos x="T0" y="T1"/>
                </a:cxn>
                <a:cxn ang="0">
                  <a:pos x="T2" y="T3"/>
                </a:cxn>
                <a:cxn ang="0">
                  <a:pos x="T4" y="T5"/>
                </a:cxn>
                <a:cxn ang="0">
                  <a:pos x="T6" y="T7"/>
                </a:cxn>
                <a:cxn ang="0">
                  <a:pos x="T8" y="T9"/>
                </a:cxn>
                <a:cxn ang="0">
                  <a:pos x="T10" y="T11"/>
                </a:cxn>
                <a:cxn ang="0">
                  <a:pos x="T12" y="T13"/>
                </a:cxn>
              </a:cxnLst>
              <a:rect l="0" t="0" r="r" b="b"/>
              <a:pathLst>
                <a:path w="44" h="24">
                  <a:moveTo>
                    <a:pt x="10" y="21"/>
                  </a:moveTo>
                  <a:cubicBezTo>
                    <a:pt x="16" y="18"/>
                    <a:pt x="30" y="9"/>
                    <a:pt x="33" y="7"/>
                  </a:cubicBezTo>
                  <a:cubicBezTo>
                    <a:pt x="37" y="5"/>
                    <a:pt x="44" y="1"/>
                    <a:pt x="37" y="1"/>
                  </a:cubicBezTo>
                  <a:cubicBezTo>
                    <a:pt x="31" y="1"/>
                    <a:pt x="20" y="0"/>
                    <a:pt x="16" y="1"/>
                  </a:cubicBezTo>
                  <a:cubicBezTo>
                    <a:pt x="12" y="2"/>
                    <a:pt x="6" y="8"/>
                    <a:pt x="5" y="10"/>
                  </a:cubicBezTo>
                  <a:cubicBezTo>
                    <a:pt x="4" y="12"/>
                    <a:pt x="3" y="13"/>
                    <a:pt x="1" y="13"/>
                  </a:cubicBezTo>
                  <a:cubicBezTo>
                    <a:pt x="0" y="13"/>
                    <a:pt x="4" y="24"/>
                    <a:pt x="10"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89" name="Freeform 186"/>
            <p:cNvSpPr>
              <a:spLocks/>
            </p:cNvSpPr>
            <p:nvPr/>
          </p:nvSpPr>
          <p:spPr bwMode="auto">
            <a:xfrm>
              <a:off x="8704263" y="4113213"/>
              <a:ext cx="80963" cy="33338"/>
            </a:xfrm>
            <a:custGeom>
              <a:avLst/>
              <a:gdLst>
                <a:gd name="T0" fmla="*/ 20 w 30"/>
                <a:gd name="T1" fmla="*/ 11 h 12"/>
                <a:gd name="T2" fmla="*/ 0 w 30"/>
                <a:gd name="T3" fmla="*/ 4 h 12"/>
                <a:gd name="T4" fmla="*/ 9 w 30"/>
                <a:gd name="T5" fmla="*/ 1 h 12"/>
                <a:gd name="T6" fmla="*/ 20 w 30"/>
                <a:gd name="T7" fmla="*/ 11 h 12"/>
              </a:gdLst>
              <a:ahLst/>
              <a:cxnLst>
                <a:cxn ang="0">
                  <a:pos x="T0" y="T1"/>
                </a:cxn>
                <a:cxn ang="0">
                  <a:pos x="T2" y="T3"/>
                </a:cxn>
                <a:cxn ang="0">
                  <a:pos x="T4" y="T5"/>
                </a:cxn>
                <a:cxn ang="0">
                  <a:pos x="T6" y="T7"/>
                </a:cxn>
              </a:cxnLst>
              <a:rect l="0" t="0" r="r" b="b"/>
              <a:pathLst>
                <a:path w="30" h="12">
                  <a:moveTo>
                    <a:pt x="20" y="11"/>
                  </a:moveTo>
                  <a:cubicBezTo>
                    <a:pt x="13" y="12"/>
                    <a:pt x="0" y="4"/>
                    <a:pt x="0" y="4"/>
                  </a:cubicBezTo>
                  <a:cubicBezTo>
                    <a:pt x="0" y="4"/>
                    <a:pt x="6" y="0"/>
                    <a:pt x="9" y="1"/>
                  </a:cubicBezTo>
                  <a:cubicBezTo>
                    <a:pt x="12" y="3"/>
                    <a:pt x="30" y="10"/>
                    <a:pt x="2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90" name="Freeform 187"/>
            <p:cNvSpPr>
              <a:spLocks/>
            </p:cNvSpPr>
            <p:nvPr/>
          </p:nvSpPr>
          <p:spPr bwMode="auto">
            <a:xfrm>
              <a:off x="8293100" y="4029076"/>
              <a:ext cx="536575" cy="82550"/>
            </a:xfrm>
            <a:custGeom>
              <a:avLst/>
              <a:gdLst>
                <a:gd name="T0" fmla="*/ 18 w 201"/>
                <a:gd name="T1" fmla="*/ 1 h 31"/>
                <a:gd name="T2" fmla="*/ 5 w 201"/>
                <a:gd name="T3" fmla="*/ 13 h 31"/>
                <a:gd name="T4" fmla="*/ 27 w 201"/>
                <a:gd name="T5" fmla="*/ 20 h 31"/>
                <a:gd name="T6" fmla="*/ 55 w 201"/>
                <a:gd name="T7" fmla="*/ 23 h 31"/>
                <a:gd name="T8" fmla="*/ 80 w 201"/>
                <a:gd name="T9" fmla="*/ 25 h 31"/>
                <a:gd name="T10" fmla="*/ 92 w 201"/>
                <a:gd name="T11" fmla="*/ 28 h 31"/>
                <a:gd name="T12" fmla="*/ 117 w 201"/>
                <a:gd name="T13" fmla="*/ 28 h 31"/>
                <a:gd name="T14" fmla="*/ 130 w 201"/>
                <a:gd name="T15" fmla="*/ 30 h 31"/>
                <a:gd name="T16" fmla="*/ 143 w 201"/>
                <a:gd name="T17" fmla="*/ 29 h 31"/>
                <a:gd name="T18" fmla="*/ 177 w 201"/>
                <a:gd name="T19" fmla="*/ 28 h 31"/>
                <a:gd name="T20" fmla="*/ 189 w 201"/>
                <a:gd name="T21" fmla="*/ 29 h 31"/>
                <a:gd name="T22" fmla="*/ 200 w 201"/>
                <a:gd name="T23" fmla="*/ 25 h 31"/>
                <a:gd name="T24" fmla="*/ 172 w 201"/>
                <a:gd name="T25" fmla="*/ 27 h 31"/>
                <a:gd name="T26" fmla="*/ 153 w 201"/>
                <a:gd name="T27" fmla="*/ 24 h 31"/>
                <a:gd name="T28" fmla="*/ 130 w 201"/>
                <a:gd name="T29" fmla="*/ 24 h 31"/>
                <a:gd name="T30" fmla="*/ 122 w 201"/>
                <a:gd name="T31" fmla="*/ 24 h 31"/>
                <a:gd name="T32" fmla="*/ 98 w 201"/>
                <a:gd name="T33" fmla="*/ 17 h 31"/>
                <a:gd name="T34" fmla="*/ 91 w 201"/>
                <a:gd name="T35" fmla="*/ 11 h 31"/>
                <a:gd name="T36" fmla="*/ 77 w 201"/>
                <a:gd name="T37" fmla="*/ 12 h 31"/>
                <a:gd name="T38" fmla="*/ 67 w 201"/>
                <a:gd name="T39" fmla="*/ 10 h 31"/>
                <a:gd name="T40" fmla="*/ 43 w 201"/>
                <a:gd name="T41" fmla="*/ 7 h 31"/>
                <a:gd name="T42" fmla="*/ 27 w 201"/>
                <a:gd name="T43" fmla="*/ 3 h 31"/>
                <a:gd name="T44" fmla="*/ 18 w 201"/>
                <a:gd name="T4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1" h="31">
                  <a:moveTo>
                    <a:pt x="18" y="1"/>
                  </a:moveTo>
                  <a:cubicBezTo>
                    <a:pt x="9" y="5"/>
                    <a:pt x="0" y="11"/>
                    <a:pt x="5" y="13"/>
                  </a:cubicBezTo>
                  <a:cubicBezTo>
                    <a:pt x="9" y="15"/>
                    <a:pt x="17" y="21"/>
                    <a:pt x="27" y="20"/>
                  </a:cubicBezTo>
                  <a:cubicBezTo>
                    <a:pt x="38" y="20"/>
                    <a:pt x="40" y="23"/>
                    <a:pt x="55" y="23"/>
                  </a:cubicBezTo>
                  <a:cubicBezTo>
                    <a:pt x="70" y="22"/>
                    <a:pt x="77" y="25"/>
                    <a:pt x="80" y="25"/>
                  </a:cubicBezTo>
                  <a:cubicBezTo>
                    <a:pt x="83" y="25"/>
                    <a:pt x="82" y="28"/>
                    <a:pt x="92" y="28"/>
                  </a:cubicBezTo>
                  <a:cubicBezTo>
                    <a:pt x="101" y="29"/>
                    <a:pt x="112" y="28"/>
                    <a:pt x="117" y="28"/>
                  </a:cubicBezTo>
                  <a:cubicBezTo>
                    <a:pt x="122" y="28"/>
                    <a:pt x="123" y="29"/>
                    <a:pt x="130" y="30"/>
                  </a:cubicBezTo>
                  <a:cubicBezTo>
                    <a:pt x="137" y="31"/>
                    <a:pt x="126" y="29"/>
                    <a:pt x="143" y="29"/>
                  </a:cubicBezTo>
                  <a:cubicBezTo>
                    <a:pt x="159" y="30"/>
                    <a:pt x="170" y="27"/>
                    <a:pt x="177" y="28"/>
                  </a:cubicBezTo>
                  <a:cubicBezTo>
                    <a:pt x="184" y="28"/>
                    <a:pt x="186" y="29"/>
                    <a:pt x="189" y="29"/>
                  </a:cubicBezTo>
                  <a:cubicBezTo>
                    <a:pt x="191" y="29"/>
                    <a:pt x="201" y="27"/>
                    <a:pt x="200" y="25"/>
                  </a:cubicBezTo>
                  <a:cubicBezTo>
                    <a:pt x="198" y="22"/>
                    <a:pt x="177" y="29"/>
                    <a:pt x="172" y="27"/>
                  </a:cubicBezTo>
                  <a:cubicBezTo>
                    <a:pt x="168" y="25"/>
                    <a:pt x="156" y="24"/>
                    <a:pt x="153" y="24"/>
                  </a:cubicBezTo>
                  <a:cubicBezTo>
                    <a:pt x="150" y="25"/>
                    <a:pt x="136" y="24"/>
                    <a:pt x="130" y="24"/>
                  </a:cubicBezTo>
                  <a:cubicBezTo>
                    <a:pt x="124" y="24"/>
                    <a:pt x="137" y="27"/>
                    <a:pt x="122" y="24"/>
                  </a:cubicBezTo>
                  <a:cubicBezTo>
                    <a:pt x="107" y="21"/>
                    <a:pt x="98" y="17"/>
                    <a:pt x="98" y="17"/>
                  </a:cubicBezTo>
                  <a:cubicBezTo>
                    <a:pt x="98" y="17"/>
                    <a:pt x="102" y="11"/>
                    <a:pt x="91" y="11"/>
                  </a:cubicBezTo>
                  <a:cubicBezTo>
                    <a:pt x="79" y="12"/>
                    <a:pt x="77" y="12"/>
                    <a:pt x="77" y="12"/>
                  </a:cubicBezTo>
                  <a:cubicBezTo>
                    <a:pt x="77" y="12"/>
                    <a:pt x="84" y="12"/>
                    <a:pt x="67" y="10"/>
                  </a:cubicBezTo>
                  <a:cubicBezTo>
                    <a:pt x="51" y="7"/>
                    <a:pt x="49" y="7"/>
                    <a:pt x="43" y="7"/>
                  </a:cubicBezTo>
                  <a:cubicBezTo>
                    <a:pt x="38" y="7"/>
                    <a:pt x="31" y="6"/>
                    <a:pt x="27" y="3"/>
                  </a:cubicBezTo>
                  <a:cubicBezTo>
                    <a:pt x="22" y="0"/>
                    <a:pt x="18" y="1"/>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91" name="Freeform 188"/>
            <p:cNvSpPr>
              <a:spLocks/>
            </p:cNvSpPr>
            <p:nvPr/>
          </p:nvSpPr>
          <p:spPr bwMode="auto">
            <a:xfrm>
              <a:off x="7967663" y="3748088"/>
              <a:ext cx="365125" cy="290513"/>
            </a:xfrm>
            <a:custGeom>
              <a:avLst/>
              <a:gdLst>
                <a:gd name="T0" fmla="*/ 122 w 137"/>
                <a:gd name="T1" fmla="*/ 103 h 109"/>
                <a:gd name="T2" fmla="*/ 101 w 137"/>
                <a:gd name="T3" fmla="*/ 94 h 109"/>
                <a:gd name="T4" fmla="*/ 79 w 137"/>
                <a:gd name="T5" fmla="*/ 81 h 109"/>
                <a:gd name="T6" fmla="*/ 51 w 137"/>
                <a:gd name="T7" fmla="*/ 47 h 109"/>
                <a:gd name="T8" fmla="*/ 27 w 137"/>
                <a:gd name="T9" fmla="*/ 30 h 109"/>
                <a:gd name="T10" fmla="*/ 0 w 137"/>
                <a:gd name="T11" fmla="*/ 4 h 109"/>
                <a:gd name="T12" fmla="*/ 23 w 137"/>
                <a:gd name="T13" fmla="*/ 1 h 109"/>
                <a:gd name="T14" fmla="*/ 52 w 137"/>
                <a:gd name="T15" fmla="*/ 24 h 109"/>
                <a:gd name="T16" fmla="*/ 117 w 137"/>
                <a:gd name="T17" fmla="*/ 66 h 109"/>
                <a:gd name="T18" fmla="*/ 123 w 137"/>
                <a:gd name="T19" fmla="*/ 87 h 109"/>
                <a:gd name="T20" fmla="*/ 122 w 137"/>
                <a:gd name="T21" fmla="*/ 10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 h="109">
                  <a:moveTo>
                    <a:pt x="122" y="103"/>
                  </a:moveTo>
                  <a:cubicBezTo>
                    <a:pt x="121" y="103"/>
                    <a:pt x="112" y="100"/>
                    <a:pt x="101" y="94"/>
                  </a:cubicBezTo>
                  <a:cubicBezTo>
                    <a:pt x="90" y="87"/>
                    <a:pt x="87" y="89"/>
                    <a:pt x="79" y="81"/>
                  </a:cubicBezTo>
                  <a:cubicBezTo>
                    <a:pt x="70" y="73"/>
                    <a:pt x="59" y="55"/>
                    <a:pt x="51" y="47"/>
                  </a:cubicBezTo>
                  <a:cubicBezTo>
                    <a:pt x="43" y="40"/>
                    <a:pt x="47" y="44"/>
                    <a:pt x="27" y="30"/>
                  </a:cubicBezTo>
                  <a:cubicBezTo>
                    <a:pt x="7" y="16"/>
                    <a:pt x="0" y="4"/>
                    <a:pt x="0" y="4"/>
                  </a:cubicBezTo>
                  <a:cubicBezTo>
                    <a:pt x="0" y="4"/>
                    <a:pt x="19" y="0"/>
                    <a:pt x="23" y="1"/>
                  </a:cubicBezTo>
                  <a:cubicBezTo>
                    <a:pt x="27" y="3"/>
                    <a:pt x="31" y="11"/>
                    <a:pt x="52" y="24"/>
                  </a:cubicBezTo>
                  <a:cubicBezTo>
                    <a:pt x="72" y="37"/>
                    <a:pt x="112" y="58"/>
                    <a:pt x="117" y="66"/>
                  </a:cubicBezTo>
                  <a:cubicBezTo>
                    <a:pt x="122" y="74"/>
                    <a:pt x="119" y="82"/>
                    <a:pt x="123" y="87"/>
                  </a:cubicBezTo>
                  <a:cubicBezTo>
                    <a:pt x="127" y="92"/>
                    <a:pt x="137" y="109"/>
                    <a:pt x="122"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92" name="Freeform 189"/>
            <p:cNvSpPr>
              <a:spLocks/>
            </p:cNvSpPr>
            <p:nvPr/>
          </p:nvSpPr>
          <p:spPr bwMode="auto">
            <a:xfrm>
              <a:off x="7500938" y="3651251"/>
              <a:ext cx="111125" cy="92075"/>
            </a:xfrm>
            <a:custGeom>
              <a:avLst/>
              <a:gdLst>
                <a:gd name="T0" fmla="*/ 11 w 42"/>
                <a:gd name="T1" fmla="*/ 0 h 34"/>
                <a:gd name="T2" fmla="*/ 6 w 42"/>
                <a:gd name="T3" fmla="*/ 15 h 34"/>
                <a:gd name="T4" fmla="*/ 14 w 42"/>
                <a:gd name="T5" fmla="*/ 31 h 34"/>
                <a:gd name="T6" fmla="*/ 23 w 42"/>
                <a:gd name="T7" fmla="*/ 32 h 34"/>
                <a:gd name="T8" fmla="*/ 35 w 42"/>
                <a:gd name="T9" fmla="*/ 25 h 34"/>
                <a:gd name="T10" fmla="*/ 42 w 42"/>
                <a:gd name="T11" fmla="*/ 23 h 34"/>
                <a:gd name="T12" fmla="*/ 17 w 42"/>
                <a:gd name="T13" fmla="*/ 6 h 34"/>
                <a:gd name="T14" fmla="*/ 11 w 42"/>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34">
                  <a:moveTo>
                    <a:pt x="11" y="0"/>
                  </a:moveTo>
                  <a:cubicBezTo>
                    <a:pt x="2" y="3"/>
                    <a:pt x="0" y="4"/>
                    <a:pt x="6" y="15"/>
                  </a:cubicBezTo>
                  <a:cubicBezTo>
                    <a:pt x="12" y="26"/>
                    <a:pt x="10" y="30"/>
                    <a:pt x="14" y="31"/>
                  </a:cubicBezTo>
                  <a:cubicBezTo>
                    <a:pt x="19" y="31"/>
                    <a:pt x="20" y="34"/>
                    <a:pt x="23" y="32"/>
                  </a:cubicBezTo>
                  <a:cubicBezTo>
                    <a:pt x="27" y="31"/>
                    <a:pt x="32" y="27"/>
                    <a:pt x="35" y="25"/>
                  </a:cubicBezTo>
                  <a:cubicBezTo>
                    <a:pt x="38" y="23"/>
                    <a:pt x="42" y="23"/>
                    <a:pt x="42" y="23"/>
                  </a:cubicBezTo>
                  <a:cubicBezTo>
                    <a:pt x="42" y="23"/>
                    <a:pt x="20" y="9"/>
                    <a:pt x="17" y="6"/>
                  </a:cubicBezTo>
                  <a:cubicBezTo>
                    <a:pt x="14" y="4"/>
                    <a:pt x="11"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93" name="Freeform 190"/>
            <p:cNvSpPr>
              <a:spLocks/>
            </p:cNvSpPr>
            <p:nvPr/>
          </p:nvSpPr>
          <p:spPr bwMode="auto">
            <a:xfrm>
              <a:off x="10390188" y="4995863"/>
              <a:ext cx="203200" cy="200025"/>
            </a:xfrm>
            <a:custGeom>
              <a:avLst/>
              <a:gdLst>
                <a:gd name="T0" fmla="*/ 14 w 76"/>
                <a:gd name="T1" fmla="*/ 69 h 75"/>
                <a:gd name="T2" fmla="*/ 37 w 76"/>
                <a:gd name="T3" fmla="*/ 74 h 75"/>
                <a:gd name="T4" fmla="*/ 57 w 76"/>
                <a:gd name="T5" fmla="*/ 62 h 75"/>
                <a:gd name="T6" fmla="*/ 57 w 76"/>
                <a:gd name="T7" fmla="*/ 48 h 75"/>
                <a:gd name="T8" fmla="*/ 71 w 76"/>
                <a:gd name="T9" fmla="*/ 33 h 75"/>
                <a:gd name="T10" fmla="*/ 72 w 76"/>
                <a:gd name="T11" fmla="*/ 20 h 75"/>
                <a:gd name="T12" fmla="*/ 69 w 76"/>
                <a:gd name="T13" fmla="*/ 9 h 75"/>
                <a:gd name="T14" fmla="*/ 51 w 76"/>
                <a:gd name="T15" fmla="*/ 0 h 75"/>
                <a:gd name="T16" fmla="*/ 50 w 76"/>
                <a:gd name="T17" fmla="*/ 10 h 75"/>
                <a:gd name="T18" fmla="*/ 47 w 76"/>
                <a:gd name="T19" fmla="*/ 30 h 75"/>
                <a:gd name="T20" fmla="*/ 27 w 76"/>
                <a:gd name="T21" fmla="*/ 38 h 75"/>
                <a:gd name="T22" fmla="*/ 20 w 76"/>
                <a:gd name="T23" fmla="*/ 48 h 75"/>
                <a:gd name="T24" fmla="*/ 1 w 76"/>
                <a:gd name="T25" fmla="*/ 65 h 75"/>
                <a:gd name="T26" fmla="*/ 14 w 76"/>
                <a:gd name="T27" fmla="*/ 6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5">
                  <a:moveTo>
                    <a:pt x="14" y="69"/>
                  </a:moveTo>
                  <a:cubicBezTo>
                    <a:pt x="22" y="70"/>
                    <a:pt x="29" y="75"/>
                    <a:pt x="37" y="74"/>
                  </a:cubicBezTo>
                  <a:cubicBezTo>
                    <a:pt x="46" y="74"/>
                    <a:pt x="61" y="64"/>
                    <a:pt x="57" y="62"/>
                  </a:cubicBezTo>
                  <a:cubicBezTo>
                    <a:pt x="54" y="60"/>
                    <a:pt x="52" y="58"/>
                    <a:pt x="57" y="48"/>
                  </a:cubicBezTo>
                  <a:cubicBezTo>
                    <a:pt x="61" y="38"/>
                    <a:pt x="72" y="38"/>
                    <a:pt x="71" y="33"/>
                  </a:cubicBezTo>
                  <a:cubicBezTo>
                    <a:pt x="70" y="28"/>
                    <a:pt x="72" y="24"/>
                    <a:pt x="72" y="20"/>
                  </a:cubicBezTo>
                  <a:cubicBezTo>
                    <a:pt x="71" y="15"/>
                    <a:pt x="76" y="13"/>
                    <a:pt x="69" y="9"/>
                  </a:cubicBezTo>
                  <a:cubicBezTo>
                    <a:pt x="63" y="5"/>
                    <a:pt x="51" y="0"/>
                    <a:pt x="51" y="0"/>
                  </a:cubicBezTo>
                  <a:cubicBezTo>
                    <a:pt x="51" y="0"/>
                    <a:pt x="48" y="0"/>
                    <a:pt x="50" y="10"/>
                  </a:cubicBezTo>
                  <a:cubicBezTo>
                    <a:pt x="52" y="20"/>
                    <a:pt x="59" y="29"/>
                    <a:pt x="47" y="30"/>
                  </a:cubicBezTo>
                  <a:cubicBezTo>
                    <a:pt x="35" y="30"/>
                    <a:pt x="34" y="35"/>
                    <a:pt x="27" y="38"/>
                  </a:cubicBezTo>
                  <a:cubicBezTo>
                    <a:pt x="20" y="40"/>
                    <a:pt x="31" y="45"/>
                    <a:pt x="20" y="48"/>
                  </a:cubicBezTo>
                  <a:cubicBezTo>
                    <a:pt x="8" y="51"/>
                    <a:pt x="0" y="61"/>
                    <a:pt x="1" y="65"/>
                  </a:cubicBezTo>
                  <a:cubicBezTo>
                    <a:pt x="2" y="68"/>
                    <a:pt x="14" y="69"/>
                    <a:pt x="14"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94" name="Freeform 191"/>
            <p:cNvSpPr>
              <a:spLocks/>
            </p:cNvSpPr>
            <p:nvPr/>
          </p:nvSpPr>
          <p:spPr bwMode="auto">
            <a:xfrm>
              <a:off x="10475913" y="4795838"/>
              <a:ext cx="228600" cy="223838"/>
            </a:xfrm>
            <a:custGeom>
              <a:avLst/>
              <a:gdLst>
                <a:gd name="T0" fmla="*/ 57 w 86"/>
                <a:gd name="T1" fmla="*/ 80 h 84"/>
                <a:gd name="T2" fmla="*/ 51 w 86"/>
                <a:gd name="T3" fmla="*/ 68 h 84"/>
                <a:gd name="T4" fmla="*/ 40 w 86"/>
                <a:gd name="T5" fmla="*/ 61 h 84"/>
                <a:gd name="T6" fmla="*/ 32 w 86"/>
                <a:gd name="T7" fmla="*/ 53 h 84"/>
                <a:gd name="T8" fmla="*/ 45 w 86"/>
                <a:gd name="T9" fmla="*/ 51 h 84"/>
                <a:gd name="T10" fmla="*/ 34 w 86"/>
                <a:gd name="T11" fmla="*/ 34 h 84"/>
                <a:gd name="T12" fmla="*/ 0 w 86"/>
                <a:gd name="T13" fmla="*/ 0 h 84"/>
                <a:gd name="T14" fmla="*/ 32 w 86"/>
                <a:gd name="T15" fmla="*/ 17 h 84"/>
                <a:gd name="T16" fmla="*/ 57 w 86"/>
                <a:gd name="T17" fmla="*/ 35 h 84"/>
                <a:gd name="T18" fmla="*/ 70 w 86"/>
                <a:gd name="T19" fmla="*/ 43 h 84"/>
                <a:gd name="T20" fmla="*/ 79 w 86"/>
                <a:gd name="T21" fmla="*/ 34 h 84"/>
                <a:gd name="T22" fmla="*/ 80 w 86"/>
                <a:gd name="T23" fmla="*/ 43 h 84"/>
                <a:gd name="T24" fmla="*/ 80 w 86"/>
                <a:gd name="T25" fmla="*/ 57 h 84"/>
                <a:gd name="T26" fmla="*/ 69 w 86"/>
                <a:gd name="T27" fmla="*/ 59 h 84"/>
                <a:gd name="T28" fmla="*/ 69 w 86"/>
                <a:gd name="T29" fmla="*/ 66 h 84"/>
                <a:gd name="T30" fmla="*/ 57 w 86"/>
                <a:gd name="T31" fmla="*/ 8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 h="84">
                  <a:moveTo>
                    <a:pt x="57" y="80"/>
                  </a:moveTo>
                  <a:cubicBezTo>
                    <a:pt x="53" y="79"/>
                    <a:pt x="52" y="71"/>
                    <a:pt x="51" y="68"/>
                  </a:cubicBezTo>
                  <a:cubicBezTo>
                    <a:pt x="50" y="64"/>
                    <a:pt x="40" y="61"/>
                    <a:pt x="40" y="61"/>
                  </a:cubicBezTo>
                  <a:cubicBezTo>
                    <a:pt x="40" y="61"/>
                    <a:pt x="32" y="55"/>
                    <a:pt x="32" y="53"/>
                  </a:cubicBezTo>
                  <a:cubicBezTo>
                    <a:pt x="33" y="51"/>
                    <a:pt x="47" y="53"/>
                    <a:pt x="45" y="51"/>
                  </a:cubicBezTo>
                  <a:cubicBezTo>
                    <a:pt x="43" y="48"/>
                    <a:pt x="44" y="41"/>
                    <a:pt x="34" y="34"/>
                  </a:cubicBezTo>
                  <a:cubicBezTo>
                    <a:pt x="25" y="28"/>
                    <a:pt x="0" y="0"/>
                    <a:pt x="0" y="0"/>
                  </a:cubicBezTo>
                  <a:cubicBezTo>
                    <a:pt x="0" y="0"/>
                    <a:pt x="15" y="10"/>
                    <a:pt x="32" y="17"/>
                  </a:cubicBezTo>
                  <a:cubicBezTo>
                    <a:pt x="50" y="24"/>
                    <a:pt x="56" y="32"/>
                    <a:pt x="57" y="35"/>
                  </a:cubicBezTo>
                  <a:cubicBezTo>
                    <a:pt x="58" y="39"/>
                    <a:pt x="71" y="47"/>
                    <a:pt x="70" y="43"/>
                  </a:cubicBezTo>
                  <a:cubicBezTo>
                    <a:pt x="70" y="39"/>
                    <a:pt x="77" y="31"/>
                    <a:pt x="79" y="34"/>
                  </a:cubicBezTo>
                  <a:cubicBezTo>
                    <a:pt x="80" y="36"/>
                    <a:pt x="84" y="41"/>
                    <a:pt x="80" y="43"/>
                  </a:cubicBezTo>
                  <a:cubicBezTo>
                    <a:pt x="76" y="45"/>
                    <a:pt x="86" y="56"/>
                    <a:pt x="80" y="57"/>
                  </a:cubicBezTo>
                  <a:cubicBezTo>
                    <a:pt x="75" y="57"/>
                    <a:pt x="69" y="59"/>
                    <a:pt x="69" y="59"/>
                  </a:cubicBezTo>
                  <a:cubicBezTo>
                    <a:pt x="69" y="66"/>
                    <a:pt x="69" y="66"/>
                    <a:pt x="69" y="66"/>
                  </a:cubicBezTo>
                  <a:cubicBezTo>
                    <a:pt x="69" y="66"/>
                    <a:pt x="72" y="84"/>
                    <a:pt x="57"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95" name="Freeform 192"/>
            <p:cNvSpPr>
              <a:spLocks/>
            </p:cNvSpPr>
            <p:nvPr/>
          </p:nvSpPr>
          <p:spPr bwMode="auto">
            <a:xfrm>
              <a:off x="8632825" y="4151313"/>
              <a:ext cx="1241425" cy="809625"/>
            </a:xfrm>
            <a:custGeom>
              <a:avLst/>
              <a:gdLst>
                <a:gd name="T0" fmla="*/ 254 w 465"/>
                <a:gd name="T1" fmla="*/ 230 h 303"/>
                <a:gd name="T2" fmla="*/ 211 w 465"/>
                <a:gd name="T3" fmla="*/ 217 h 303"/>
                <a:gd name="T4" fmla="*/ 146 w 465"/>
                <a:gd name="T5" fmla="*/ 232 h 303"/>
                <a:gd name="T6" fmla="*/ 126 w 465"/>
                <a:gd name="T7" fmla="*/ 244 h 303"/>
                <a:gd name="T8" fmla="*/ 106 w 465"/>
                <a:gd name="T9" fmla="*/ 244 h 303"/>
                <a:gd name="T10" fmla="*/ 88 w 465"/>
                <a:gd name="T11" fmla="*/ 251 h 303"/>
                <a:gd name="T12" fmla="*/ 77 w 465"/>
                <a:gd name="T13" fmla="*/ 256 h 303"/>
                <a:gd name="T14" fmla="*/ 45 w 465"/>
                <a:gd name="T15" fmla="*/ 248 h 303"/>
                <a:gd name="T16" fmla="*/ 38 w 465"/>
                <a:gd name="T17" fmla="*/ 232 h 303"/>
                <a:gd name="T18" fmla="*/ 27 w 465"/>
                <a:gd name="T19" fmla="*/ 201 h 303"/>
                <a:gd name="T20" fmla="*/ 14 w 465"/>
                <a:gd name="T21" fmla="*/ 180 h 303"/>
                <a:gd name="T22" fmla="*/ 0 w 465"/>
                <a:gd name="T23" fmla="*/ 155 h 303"/>
                <a:gd name="T24" fmla="*/ 5 w 465"/>
                <a:gd name="T25" fmla="*/ 145 h 303"/>
                <a:gd name="T26" fmla="*/ 11 w 465"/>
                <a:gd name="T27" fmla="*/ 108 h 303"/>
                <a:gd name="T28" fmla="*/ 80 w 465"/>
                <a:gd name="T29" fmla="*/ 65 h 303"/>
                <a:gd name="T30" fmla="*/ 96 w 465"/>
                <a:gd name="T31" fmla="*/ 59 h 303"/>
                <a:gd name="T32" fmla="*/ 104 w 465"/>
                <a:gd name="T33" fmla="*/ 38 h 303"/>
                <a:gd name="T34" fmla="*/ 145 w 465"/>
                <a:gd name="T35" fmla="*/ 41 h 303"/>
                <a:gd name="T36" fmla="*/ 152 w 465"/>
                <a:gd name="T37" fmla="*/ 30 h 303"/>
                <a:gd name="T38" fmla="*/ 166 w 465"/>
                <a:gd name="T39" fmla="*/ 16 h 303"/>
                <a:gd name="T40" fmla="*/ 171 w 465"/>
                <a:gd name="T41" fmla="*/ 6 h 303"/>
                <a:gd name="T42" fmla="*/ 200 w 465"/>
                <a:gd name="T43" fmla="*/ 11 h 303"/>
                <a:gd name="T44" fmla="*/ 230 w 465"/>
                <a:gd name="T45" fmla="*/ 16 h 303"/>
                <a:gd name="T46" fmla="*/ 234 w 465"/>
                <a:gd name="T47" fmla="*/ 47 h 303"/>
                <a:gd name="T48" fmla="*/ 266 w 465"/>
                <a:gd name="T49" fmla="*/ 64 h 303"/>
                <a:gd name="T50" fmla="*/ 290 w 465"/>
                <a:gd name="T51" fmla="*/ 59 h 303"/>
                <a:gd name="T52" fmla="*/ 282 w 465"/>
                <a:gd name="T53" fmla="*/ 12 h 303"/>
                <a:gd name="T54" fmla="*/ 288 w 465"/>
                <a:gd name="T55" fmla="*/ 1 h 303"/>
                <a:gd name="T56" fmla="*/ 310 w 465"/>
                <a:gd name="T57" fmla="*/ 29 h 303"/>
                <a:gd name="T58" fmla="*/ 337 w 465"/>
                <a:gd name="T59" fmla="*/ 51 h 303"/>
                <a:gd name="T60" fmla="*/ 348 w 465"/>
                <a:gd name="T61" fmla="*/ 75 h 303"/>
                <a:gd name="T62" fmla="*/ 372 w 465"/>
                <a:gd name="T63" fmla="*/ 91 h 303"/>
                <a:gd name="T64" fmla="*/ 406 w 465"/>
                <a:gd name="T65" fmla="*/ 118 h 303"/>
                <a:gd name="T66" fmla="*/ 430 w 465"/>
                <a:gd name="T67" fmla="*/ 133 h 303"/>
                <a:gd name="T68" fmla="*/ 456 w 465"/>
                <a:gd name="T69" fmla="*/ 189 h 303"/>
                <a:gd name="T70" fmla="*/ 456 w 465"/>
                <a:gd name="T71" fmla="*/ 228 h 303"/>
                <a:gd name="T72" fmla="*/ 444 w 465"/>
                <a:gd name="T73" fmla="*/ 265 h 303"/>
                <a:gd name="T74" fmla="*/ 420 w 465"/>
                <a:gd name="T75" fmla="*/ 281 h 303"/>
                <a:gd name="T76" fmla="*/ 410 w 465"/>
                <a:gd name="T77" fmla="*/ 296 h 303"/>
                <a:gd name="T78" fmla="*/ 391 w 465"/>
                <a:gd name="T79" fmla="*/ 283 h 303"/>
                <a:gd name="T80" fmla="*/ 373 w 465"/>
                <a:gd name="T81" fmla="*/ 298 h 303"/>
                <a:gd name="T82" fmla="*/ 341 w 465"/>
                <a:gd name="T83" fmla="*/ 286 h 303"/>
                <a:gd name="T84" fmla="*/ 324 w 465"/>
                <a:gd name="T85" fmla="*/ 259 h 303"/>
                <a:gd name="T86" fmla="*/ 296 w 465"/>
                <a:gd name="T87" fmla="*/ 259 h 303"/>
                <a:gd name="T88" fmla="*/ 269 w 465"/>
                <a:gd name="T89" fmla="*/ 2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5" h="303">
                  <a:moveTo>
                    <a:pt x="269" y="251"/>
                  </a:moveTo>
                  <a:cubicBezTo>
                    <a:pt x="259" y="244"/>
                    <a:pt x="264" y="238"/>
                    <a:pt x="254" y="230"/>
                  </a:cubicBezTo>
                  <a:cubicBezTo>
                    <a:pt x="244" y="223"/>
                    <a:pt x="263" y="223"/>
                    <a:pt x="237" y="220"/>
                  </a:cubicBezTo>
                  <a:cubicBezTo>
                    <a:pt x="211" y="217"/>
                    <a:pt x="211" y="214"/>
                    <a:pt x="211" y="217"/>
                  </a:cubicBezTo>
                  <a:cubicBezTo>
                    <a:pt x="211" y="219"/>
                    <a:pt x="171" y="224"/>
                    <a:pt x="168" y="225"/>
                  </a:cubicBezTo>
                  <a:cubicBezTo>
                    <a:pt x="164" y="226"/>
                    <a:pt x="157" y="228"/>
                    <a:pt x="146" y="232"/>
                  </a:cubicBezTo>
                  <a:cubicBezTo>
                    <a:pt x="135" y="235"/>
                    <a:pt x="139" y="239"/>
                    <a:pt x="136" y="241"/>
                  </a:cubicBezTo>
                  <a:cubicBezTo>
                    <a:pt x="132" y="243"/>
                    <a:pt x="130" y="246"/>
                    <a:pt x="126" y="244"/>
                  </a:cubicBezTo>
                  <a:cubicBezTo>
                    <a:pt x="122" y="242"/>
                    <a:pt x="119" y="240"/>
                    <a:pt x="116" y="240"/>
                  </a:cubicBezTo>
                  <a:cubicBezTo>
                    <a:pt x="113" y="240"/>
                    <a:pt x="112" y="244"/>
                    <a:pt x="106" y="244"/>
                  </a:cubicBezTo>
                  <a:cubicBezTo>
                    <a:pt x="99" y="244"/>
                    <a:pt x="98" y="243"/>
                    <a:pt x="94" y="245"/>
                  </a:cubicBezTo>
                  <a:cubicBezTo>
                    <a:pt x="90" y="247"/>
                    <a:pt x="90" y="250"/>
                    <a:pt x="88" y="251"/>
                  </a:cubicBezTo>
                  <a:cubicBezTo>
                    <a:pt x="85" y="251"/>
                    <a:pt x="87" y="253"/>
                    <a:pt x="84" y="254"/>
                  </a:cubicBezTo>
                  <a:cubicBezTo>
                    <a:pt x="80" y="255"/>
                    <a:pt x="89" y="257"/>
                    <a:pt x="77" y="256"/>
                  </a:cubicBezTo>
                  <a:cubicBezTo>
                    <a:pt x="64" y="255"/>
                    <a:pt x="72" y="257"/>
                    <a:pt x="60" y="254"/>
                  </a:cubicBezTo>
                  <a:cubicBezTo>
                    <a:pt x="47" y="251"/>
                    <a:pt x="49" y="251"/>
                    <a:pt x="45" y="248"/>
                  </a:cubicBezTo>
                  <a:cubicBezTo>
                    <a:pt x="42" y="245"/>
                    <a:pt x="40" y="251"/>
                    <a:pt x="35" y="242"/>
                  </a:cubicBezTo>
                  <a:cubicBezTo>
                    <a:pt x="29" y="232"/>
                    <a:pt x="39" y="234"/>
                    <a:pt x="38" y="232"/>
                  </a:cubicBezTo>
                  <a:cubicBezTo>
                    <a:pt x="38" y="230"/>
                    <a:pt x="34" y="215"/>
                    <a:pt x="34" y="215"/>
                  </a:cubicBezTo>
                  <a:cubicBezTo>
                    <a:pt x="34" y="215"/>
                    <a:pt x="32" y="204"/>
                    <a:pt x="27" y="201"/>
                  </a:cubicBezTo>
                  <a:cubicBezTo>
                    <a:pt x="21" y="197"/>
                    <a:pt x="23" y="198"/>
                    <a:pt x="22" y="192"/>
                  </a:cubicBezTo>
                  <a:cubicBezTo>
                    <a:pt x="22" y="186"/>
                    <a:pt x="23" y="187"/>
                    <a:pt x="14" y="180"/>
                  </a:cubicBezTo>
                  <a:cubicBezTo>
                    <a:pt x="6" y="174"/>
                    <a:pt x="6" y="173"/>
                    <a:pt x="3" y="168"/>
                  </a:cubicBezTo>
                  <a:cubicBezTo>
                    <a:pt x="0" y="163"/>
                    <a:pt x="0" y="157"/>
                    <a:pt x="0" y="155"/>
                  </a:cubicBezTo>
                  <a:cubicBezTo>
                    <a:pt x="1" y="152"/>
                    <a:pt x="0" y="156"/>
                    <a:pt x="5" y="153"/>
                  </a:cubicBezTo>
                  <a:cubicBezTo>
                    <a:pt x="10" y="151"/>
                    <a:pt x="10" y="147"/>
                    <a:pt x="5" y="145"/>
                  </a:cubicBezTo>
                  <a:cubicBezTo>
                    <a:pt x="0" y="142"/>
                    <a:pt x="0" y="138"/>
                    <a:pt x="2" y="129"/>
                  </a:cubicBezTo>
                  <a:cubicBezTo>
                    <a:pt x="4" y="120"/>
                    <a:pt x="1" y="116"/>
                    <a:pt x="11" y="108"/>
                  </a:cubicBezTo>
                  <a:cubicBezTo>
                    <a:pt x="21" y="100"/>
                    <a:pt x="23" y="96"/>
                    <a:pt x="49" y="93"/>
                  </a:cubicBezTo>
                  <a:cubicBezTo>
                    <a:pt x="75" y="89"/>
                    <a:pt x="80" y="81"/>
                    <a:pt x="80" y="65"/>
                  </a:cubicBezTo>
                  <a:cubicBezTo>
                    <a:pt x="81" y="49"/>
                    <a:pt x="85" y="55"/>
                    <a:pt x="85" y="55"/>
                  </a:cubicBezTo>
                  <a:cubicBezTo>
                    <a:pt x="96" y="59"/>
                    <a:pt x="96" y="59"/>
                    <a:pt x="96" y="59"/>
                  </a:cubicBezTo>
                  <a:cubicBezTo>
                    <a:pt x="96" y="59"/>
                    <a:pt x="101" y="60"/>
                    <a:pt x="100" y="53"/>
                  </a:cubicBezTo>
                  <a:cubicBezTo>
                    <a:pt x="100" y="47"/>
                    <a:pt x="99" y="38"/>
                    <a:pt x="104" y="38"/>
                  </a:cubicBezTo>
                  <a:cubicBezTo>
                    <a:pt x="110" y="38"/>
                    <a:pt x="130" y="27"/>
                    <a:pt x="133" y="28"/>
                  </a:cubicBezTo>
                  <a:cubicBezTo>
                    <a:pt x="136" y="30"/>
                    <a:pt x="137" y="34"/>
                    <a:pt x="145" y="41"/>
                  </a:cubicBezTo>
                  <a:cubicBezTo>
                    <a:pt x="153" y="47"/>
                    <a:pt x="150" y="37"/>
                    <a:pt x="153" y="39"/>
                  </a:cubicBezTo>
                  <a:cubicBezTo>
                    <a:pt x="155" y="41"/>
                    <a:pt x="151" y="33"/>
                    <a:pt x="152" y="30"/>
                  </a:cubicBezTo>
                  <a:cubicBezTo>
                    <a:pt x="152" y="28"/>
                    <a:pt x="157" y="21"/>
                    <a:pt x="157" y="21"/>
                  </a:cubicBezTo>
                  <a:cubicBezTo>
                    <a:pt x="166" y="16"/>
                    <a:pt x="166" y="16"/>
                    <a:pt x="166" y="16"/>
                  </a:cubicBezTo>
                  <a:cubicBezTo>
                    <a:pt x="178" y="13"/>
                    <a:pt x="178" y="13"/>
                    <a:pt x="178" y="13"/>
                  </a:cubicBezTo>
                  <a:cubicBezTo>
                    <a:pt x="178" y="13"/>
                    <a:pt x="169" y="9"/>
                    <a:pt x="171" y="6"/>
                  </a:cubicBezTo>
                  <a:cubicBezTo>
                    <a:pt x="173" y="4"/>
                    <a:pt x="174" y="5"/>
                    <a:pt x="181" y="5"/>
                  </a:cubicBezTo>
                  <a:cubicBezTo>
                    <a:pt x="188" y="5"/>
                    <a:pt x="197" y="11"/>
                    <a:pt x="200" y="11"/>
                  </a:cubicBezTo>
                  <a:cubicBezTo>
                    <a:pt x="203" y="11"/>
                    <a:pt x="223" y="13"/>
                    <a:pt x="223" y="13"/>
                  </a:cubicBezTo>
                  <a:cubicBezTo>
                    <a:pt x="230" y="16"/>
                    <a:pt x="230" y="16"/>
                    <a:pt x="230" y="16"/>
                  </a:cubicBezTo>
                  <a:cubicBezTo>
                    <a:pt x="230" y="16"/>
                    <a:pt x="230" y="36"/>
                    <a:pt x="227" y="36"/>
                  </a:cubicBezTo>
                  <a:cubicBezTo>
                    <a:pt x="225" y="36"/>
                    <a:pt x="223" y="44"/>
                    <a:pt x="234" y="47"/>
                  </a:cubicBezTo>
                  <a:cubicBezTo>
                    <a:pt x="244" y="51"/>
                    <a:pt x="249" y="54"/>
                    <a:pt x="249" y="54"/>
                  </a:cubicBezTo>
                  <a:cubicBezTo>
                    <a:pt x="266" y="64"/>
                    <a:pt x="266" y="64"/>
                    <a:pt x="266" y="64"/>
                  </a:cubicBezTo>
                  <a:cubicBezTo>
                    <a:pt x="266" y="64"/>
                    <a:pt x="291" y="72"/>
                    <a:pt x="284" y="68"/>
                  </a:cubicBezTo>
                  <a:cubicBezTo>
                    <a:pt x="277" y="65"/>
                    <a:pt x="293" y="73"/>
                    <a:pt x="290" y="59"/>
                  </a:cubicBezTo>
                  <a:cubicBezTo>
                    <a:pt x="286" y="45"/>
                    <a:pt x="288" y="37"/>
                    <a:pt x="285" y="31"/>
                  </a:cubicBezTo>
                  <a:cubicBezTo>
                    <a:pt x="283" y="26"/>
                    <a:pt x="281" y="15"/>
                    <a:pt x="282" y="12"/>
                  </a:cubicBezTo>
                  <a:cubicBezTo>
                    <a:pt x="284" y="10"/>
                    <a:pt x="284" y="8"/>
                    <a:pt x="286" y="4"/>
                  </a:cubicBezTo>
                  <a:cubicBezTo>
                    <a:pt x="288" y="1"/>
                    <a:pt x="281" y="0"/>
                    <a:pt x="288" y="1"/>
                  </a:cubicBezTo>
                  <a:cubicBezTo>
                    <a:pt x="294" y="1"/>
                    <a:pt x="298" y="6"/>
                    <a:pt x="298" y="6"/>
                  </a:cubicBezTo>
                  <a:cubicBezTo>
                    <a:pt x="298" y="6"/>
                    <a:pt x="304" y="26"/>
                    <a:pt x="310" y="29"/>
                  </a:cubicBezTo>
                  <a:cubicBezTo>
                    <a:pt x="315" y="32"/>
                    <a:pt x="325" y="35"/>
                    <a:pt x="325" y="35"/>
                  </a:cubicBezTo>
                  <a:cubicBezTo>
                    <a:pt x="325" y="35"/>
                    <a:pt x="336" y="47"/>
                    <a:pt x="337" y="51"/>
                  </a:cubicBezTo>
                  <a:cubicBezTo>
                    <a:pt x="338" y="56"/>
                    <a:pt x="353" y="60"/>
                    <a:pt x="348" y="64"/>
                  </a:cubicBezTo>
                  <a:cubicBezTo>
                    <a:pt x="344" y="69"/>
                    <a:pt x="345" y="74"/>
                    <a:pt x="348" y="75"/>
                  </a:cubicBezTo>
                  <a:cubicBezTo>
                    <a:pt x="352" y="76"/>
                    <a:pt x="361" y="83"/>
                    <a:pt x="361" y="83"/>
                  </a:cubicBezTo>
                  <a:cubicBezTo>
                    <a:pt x="361" y="83"/>
                    <a:pt x="365" y="88"/>
                    <a:pt x="372" y="91"/>
                  </a:cubicBezTo>
                  <a:cubicBezTo>
                    <a:pt x="378" y="93"/>
                    <a:pt x="382" y="101"/>
                    <a:pt x="382" y="101"/>
                  </a:cubicBezTo>
                  <a:cubicBezTo>
                    <a:pt x="406" y="118"/>
                    <a:pt x="406" y="118"/>
                    <a:pt x="406" y="118"/>
                  </a:cubicBezTo>
                  <a:cubicBezTo>
                    <a:pt x="406" y="118"/>
                    <a:pt x="392" y="117"/>
                    <a:pt x="400" y="120"/>
                  </a:cubicBezTo>
                  <a:cubicBezTo>
                    <a:pt x="408" y="124"/>
                    <a:pt x="429" y="131"/>
                    <a:pt x="430" y="133"/>
                  </a:cubicBezTo>
                  <a:cubicBezTo>
                    <a:pt x="430" y="135"/>
                    <a:pt x="446" y="143"/>
                    <a:pt x="448" y="153"/>
                  </a:cubicBezTo>
                  <a:cubicBezTo>
                    <a:pt x="450" y="163"/>
                    <a:pt x="458" y="180"/>
                    <a:pt x="456" y="189"/>
                  </a:cubicBezTo>
                  <a:cubicBezTo>
                    <a:pt x="454" y="197"/>
                    <a:pt x="458" y="210"/>
                    <a:pt x="460" y="214"/>
                  </a:cubicBezTo>
                  <a:cubicBezTo>
                    <a:pt x="462" y="218"/>
                    <a:pt x="465" y="224"/>
                    <a:pt x="456" y="228"/>
                  </a:cubicBezTo>
                  <a:cubicBezTo>
                    <a:pt x="447" y="233"/>
                    <a:pt x="449" y="242"/>
                    <a:pt x="445" y="247"/>
                  </a:cubicBezTo>
                  <a:cubicBezTo>
                    <a:pt x="441" y="252"/>
                    <a:pt x="447" y="264"/>
                    <a:pt x="444" y="265"/>
                  </a:cubicBezTo>
                  <a:cubicBezTo>
                    <a:pt x="440" y="265"/>
                    <a:pt x="451" y="277"/>
                    <a:pt x="443" y="279"/>
                  </a:cubicBezTo>
                  <a:cubicBezTo>
                    <a:pt x="435" y="280"/>
                    <a:pt x="420" y="281"/>
                    <a:pt x="420" y="281"/>
                  </a:cubicBezTo>
                  <a:cubicBezTo>
                    <a:pt x="420" y="281"/>
                    <a:pt x="419" y="286"/>
                    <a:pt x="417" y="290"/>
                  </a:cubicBezTo>
                  <a:cubicBezTo>
                    <a:pt x="415" y="294"/>
                    <a:pt x="420" y="297"/>
                    <a:pt x="410" y="296"/>
                  </a:cubicBezTo>
                  <a:cubicBezTo>
                    <a:pt x="401" y="296"/>
                    <a:pt x="396" y="303"/>
                    <a:pt x="395" y="292"/>
                  </a:cubicBezTo>
                  <a:cubicBezTo>
                    <a:pt x="394" y="282"/>
                    <a:pt x="396" y="280"/>
                    <a:pt x="391" y="283"/>
                  </a:cubicBezTo>
                  <a:cubicBezTo>
                    <a:pt x="386" y="286"/>
                    <a:pt x="377" y="288"/>
                    <a:pt x="376" y="291"/>
                  </a:cubicBezTo>
                  <a:cubicBezTo>
                    <a:pt x="375" y="294"/>
                    <a:pt x="378" y="298"/>
                    <a:pt x="373" y="298"/>
                  </a:cubicBezTo>
                  <a:cubicBezTo>
                    <a:pt x="369" y="299"/>
                    <a:pt x="358" y="296"/>
                    <a:pt x="350" y="291"/>
                  </a:cubicBezTo>
                  <a:cubicBezTo>
                    <a:pt x="341" y="286"/>
                    <a:pt x="353" y="294"/>
                    <a:pt x="341" y="286"/>
                  </a:cubicBezTo>
                  <a:cubicBezTo>
                    <a:pt x="329" y="279"/>
                    <a:pt x="322" y="269"/>
                    <a:pt x="322" y="267"/>
                  </a:cubicBezTo>
                  <a:cubicBezTo>
                    <a:pt x="323" y="264"/>
                    <a:pt x="332" y="266"/>
                    <a:pt x="324" y="259"/>
                  </a:cubicBezTo>
                  <a:cubicBezTo>
                    <a:pt x="316" y="251"/>
                    <a:pt x="311" y="263"/>
                    <a:pt x="306" y="261"/>
                  </a:cubicBezTo>
                  <a:cubicBezTo>
                    <a:pt x="301" y="259"/>
                    <a:pt x="303" y="264"/>
                    <a:pt x="296" y="259"/>
                  </a:cubicBezTo>
                  <a:cubicBezTo>
                    <a:pt x="290" y="255"/>
                    <a:pt x="286" y="251"/>
                    <a:pt x="286" y="251"/>
                  </a:cubicBezTo>
                  <a:lnTo>
                    <a:pt x="269" y="2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96" name="Freeform 193"/>
            <p:cNvSpPr>
              <a:spLocks/>
            </p:cNvSpPr>
            <p:nvPr/>
          </p:nvSpPr>
          <p:spPr bwMode="auto">
            <a:xfrm>
              <a:off x="9653588" y="4995863"/>
              <a:ext cx="165100" cy="103188"/>
            </a:xfrm>
            <a:custGeom>
              <a:avLst/>
              <a:gdLst>
                <a:gd name="T0" fmla="*/ 37 w 62"/>
                <a:gd name="T1" fmla="*/ 11 h 39"/>
                <a:gd name="T2" fmla="*/ 9 w 62"/>
                <a:gd name="T3" fmla="*/ 3 h 39"/>
                <a:gd name="T4" fmla="*/ 13 w 62"/>
                <a:gd name="T5" fmla="*/ 17 h 39"/>
                <a:gd name="T6" fmla="*/ 25 w 62"/>
                <a:gd name="T7" fmla="*/ 27 h 39"/>
                <a:gd name="T8" fmla="*/ 36 w 62"/>
                <a:gd name="T9" fmla="*/ 38 h 39"/>
                <a:gd name="T10" fmla="*/ 55 w 62"/>
                <a:gd name="T11" fmla="*/ 31 h 39"/>
                <a:gd name="T12" fmla="*/ 57 w 62"/>
                <a:gd name="T13" fmla="*/ 11 h 39"/>
                <a:gd name="T14" fmla="*/ 49 w 62"/>
                <a:gd name="T15" fmla="*/ 2 h 39"/>
                <a:gd name="T16" fmla="*/ 37 w 62"/>
                <a:gd name="T1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9">
                  <a:moveTo>
                    <a:pt x="37" y="11"/>
                  </a:moveTo>
                  <a:cubicBezTo>
                    <a:pt x="19" y="8"/>
                    <a:pt x="19" y="3"/>
                    <a:pt x="9" y="3"/>
                  </a:cubicBezTo>
                  <a:cubicBezTo>
                    <a:pt x="0" y="3"/>
                    <a:pt x="7" y="14"/>
                    <a:pt x="13" y="17"/>
                  </a:cubicBezTo>
                  <a:cubicBezTo>
                    <a:pt x="20" y="20"/>
                    <a:pt x="20" y="21"/>
                    <a:pt x="25" y="27"/>
                  </a:cubicBezTo>
                  <a:cubicBezTo>
                    <a:pt x="30" y="33"/>
                    <a:pt x="25" y="38"/>
                    <a:pt x="36" y="38"/>
                  </a:cubicBezTo>
                  <a:cubicBezTo>
                    <a:pt x="48" y="39"/>
                    <a:pt x="54" y="34"/>
                    <a:pt x="55" y="31"/>
                  </a:cubicBezTo>
                  <a:cubicBezTo>
                    <a:pt x="56" y="28"/>
                    <a:pt x="62" y="18"/>
                    <a:pt x="57" y="11"/>
                  </a:cubicBezTo>
                  <a:cubicBezTo>
                    <a:pt x="51" y="5"/>
                    <a:pt x="54" y="0"/>
                    <a:pt x="49" y="2"/>
                  </a:cubicBezTo>
                  <a:cubicBezTo>
                    <a:pt x="44" y="4"/>
                    <a:pt x="37" y="11"/>
                    <a:pt x="3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gr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857857-ABD4-484D-83A3-8C8150782627}" type="datetimeFigureOut">
              <a:rPr lang="zh-CN" altLang="en-US" smtClean="0"/>
              <a:pPr/>
              <a:t>2021/6/1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1686E2-3A2D-42C5-9BCB-D10707A55AC6}" type="slidenum">
              <a:rPr lang="zh-CN" altLang="en-US" smtClean="0"/>
              <a:pPr/>
              <a:t>‹#›</a:t>
            </a:fld>
            <a:endParaRPr lang="zh-CN" altLang="en-US"/>
          </a:p>
        </p:txBody>
      </p:sp>
      <p:grpSp>
        <p:nvGrpSpPr>
          <p:cNvPr id="7" name="组合 6"/>
          <p:cNvGrpSpPr/>
          <p:nvPr userDrawn="1"/>
        </p:nvGrpSpPr>
        <p:grpSpPr>
          <a:xfrm>
            <a:off x="0" y="6704011"/>
            <a:ext cx="12218988" cy="158751"/>
            <a:chOff x="0" y="6704011"/>
            <a:chExt cx="12218988" cy="158751"/>
          </a:xfrm>
        </p:grpSpPr>
        <p:grpSp>
          <p:nvGrpSpPr>
            <p:cNvPr id="8" name="组合 7"/>
            <p:cNvGrpSpPr/>
            <p:nvPr/>
          </p:nvGrpSpPr>
          <p:grpSpPr>
            <a:xfrm>
              <a:off x="0" y="6704011"/>
              <a:ext cx="7593013" cy="158751"/>
              <a:chOff x="927100" y="3159125"/>
              <a:chExt cx="7593013" cy="158751"/>
            </a:xfrm>
          </p:grpSpPr>
          <p:sp>
            <p:nvSpPr>
              <p:cNvPr id="54" name="AutoShape 3"/>
              <p:cNvSpPr>
                <a:spLocks noChangeAspect="1" noChangeArrowheads="1" noTextEdit="1"/>
              </p:cNvSpPr>
              <p:nvPr/>
            </p:nvSpPr>
            <p:spPr bwMode="auto">
              <a:xfrm>
                <a:off x="927100" y="3159125"/>
                <a:ext cx="7593013"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Line 5"/>
              <p:cNvSpPr>
                <a:spLocks noChangeShapeType="1"/>
              </p:cNvSpPr>
              <p:nvPr/>
            </p:nvSpPr>
            <p:spPr bwMode="auto">
              <a:xfrm flipV="1">
                <a:off x="930275"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Line 6"/>
              <p:cNvSpPr>
                <a:spLocks noChangeShapeType="1"/>
              </p:cNvSpPr>
              <p:nvPr/>
            </p:nvSpPr>
            <p:spPr bwMode="auto">
              <a:xfrm flipV="1">
                <a:off x="1036638" y="3163888"/>
                <a:ext cx="119063"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Line 7"/>
              <p:cNvSpPr>
                <a:spLocks noChangeShapeType="1"/>
              </p:cNvSpPr>
              <p:nvPr/>
            </p:nvSpPr>
            <p:spPr bwMode="auto">
              <a:xfrm flipV="1">
                <a:off x="1141413" y="3163888"/>
                <a:ext cx="119063"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8"/>
              <p:cNvSpPr>
                <a:spLocks noChangeShapeType="1"/>
              </p:cNvSpPr>
              <p:nvPr/>
            </p:nvSpPr>
            <p:spPr bwMode="auto">
              <a:xfrm flipV="1">
                <a:off x="1246188"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Line 9"/>
              <p:cNvSpPr>
                <a:spLocks noChangeShapeType="1"/>
              </p:cNvSpPr>
              <p:nvPr/>
            </p:nvSpPr>
            <p:spPr bwMode="auto">
              <a:xfrm flipV="1">
                <a:off x="1350963"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Line 10"/>
              <p:cNvSpPr>
                <a:spLocks noChangeShapeType="1"/>
              </p:cNvSpPr>
              <p:nvPr/>
            </p:nvSpPr>
            <p:spPr bwMode="auto">
              <a:xfrm flipV="1">
                <a:off x="1455738"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Line 11"/>
              <p:cNvSpPr>
                <a:spLocks noChangeShapeType="1"/>
              </p:cNvSpPr>
              <p:nvPr/>
            </p:nvSpPr>
            <p:spPr bwMode="auto">
              <a:xfrm flipV="1">
                <a:off x="1562100" y="3163888"/>
                <a:ext cx="119063"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Line 12"/>
              <p:cNvSpPr>
                <a:spLocks noChangeShapeType="1"/>
              </p:cNvSpPr>
              <p:nvPr/>
            </p:nvSpPr>
            <p:spPr bwMode="auto">
              <a:xfrm flipV="1">
                <a:off x="1666875"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Line 13"/>
              <p:cNvSpPr>
                <a:spLocks noChangeShapeType="1"/>
              </p:cNvSpPr>
              <p:nvPr/>
            </p:nvSpPr>
            <p:spPr bwMode="auto">
              <a:xfrm flipV="1">
                <a:off x="1771650"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Line 14"/>
              <p:cNvSpPr>
                <a:spLocks noChangeShapeType="1"/>
              </p:cNvSpPr>
              <p:nvPr/>
            </p:nvSpPr>
            <p:spPr bwMode="auto">
              <a:xfrm flipV="1">
                <a:off x="1876425"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Line 15"/>
              <p:cNvSpPr>
                <a:spLocks noChangeShapeType="1"/>
              </p:cNvSpPr>
              <p:nvPr/>
            </p:nvSpPr>
            <p:spPr bwMode="auto">
              <a:xfrm flipV="1">
                <a:off x="1982788" y="3163888"/>
                <a:ext cx="119063"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Line 16"/>
              <p:cNvSpPr>
                <a:spLocks noChangeShapeType="1"/>
              </p:cNvSpPr>
              <p:nvPr/>
            </p:nvSpPr>
            <p:spPr bwMode="auto">
              <a:xfrm flipV="1">
                <a:off x="2087563"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Line 17"/>
              <p:cNvSpPr>
                <a:spLocks noChangeShapeType="1"/>
              </p:cNvSpPr>
              <p:nvPr/>
            </p:nvSpPr>
            <p:spPr bwMode="auto">
              <a:xfrm flipV="1">
                <a:off x="2192338"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Line 18"/>
              <p:cNvSpPr>
                <a:spLocks noChangeShapeType="1"/>
              </p:cNvSpPr>
              <p:nvPr/>
            </p:nvSpPr>
            <p:spPr bwMode="auto">
              <a:xfrm flipV="1">
                <a:off x="2297113"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Line 19"/>
              <p:cNvSpPr>
                <a:spLocks noChangeShapeType="1"/>
              </p:cNvSpPr>
              <p:nvPr/>
            </p:nvSpPr>
            <p:spPr bwMode="auto">
              <a:xfrm flipV="1">
                <a:off x="2403475" y="3163888"/>
                <a:ext cx="119063"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Line 20"/>
              <p:cNvSpPr>
                <a:spLocks noChangeShapeType="1"/>
              </p:cNvSpPr>
              <p:nvPr/>
            </p:nvSpPr>
            <p:spPr bwMode="auto">
              <a:xfrm flipV="1">
                <a:off x="2508250"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Line 21"/>
              <p:cNvSpPr>
                <a:spLocks noChangeShapeType="1"/>
              </p:cNvSpPr>
              <p:nvPr/>
            </p:nvSpPr>
            <p:spPr bwMode="auto">
              <a:xfrm flipV="1">
                <a:off x="2613025"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Line 22"/>
              <p:cNvSpPr>
                <a:spLocks noChangeShapeType="1"/>
              </p:cNvSpPr>
              <p:nvPr/>
            </p:nvSpPr>
            <p:spPr bwMode="auto">
              <a:xfrm flipV="1">
                <a:off x="2717800"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Line 23"/>
              <p:cNvSpPr>
                <a:spLocks noChangeShapeType="1"/>
              </p:cNvSpPr>
              <p:nvPr/>
            </p:nvSpPr>
            <p:spPr bwMode="auto">
              <a:xfrm flipV="1">
                <a:off x="2824163" y="3163888"/>
                <a:ext cx="119063"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Line 24"/>
              <p:cNvSpPr>
                <a:spLocks noChangeShapeType="1"/>
              </p:cNvSpPr>
              <p:nvPr/>
            </p:nvSpPr>
            <p:spPr bwMode="auto">
              <a:xfrm flipV="1">
                <a:off x="2928938" y="3163888"/>
                <a:ext cx="119063"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Line 25"/>
              <p:cNvSpPr>
                <a:spLocks noChangeShapeType="1"/>
              </p:cNvSpPr>
              <p:nvPr/>
            </p:nvSpPr>
            <p:spPr bwMode="auto">
              <a:xfrm flipV="1">
                <a:off x="3033713"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Line 26"/>
              <p:cNvSpPr>
                <a:spLocks noChangeShapeType="1"/>
              </p:cNvSpPr>
              <p:nvPr/>
            </p:nvSpPr>
            <p:spPr bwMode="auto">
              <a:xfrm flipV="1">
                <a:off x="3138488"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Line 27"/>
              <p:cNvSpPr>
                <a:spLocks noChangeShapeType="1"/>
              </p:cNvSpPr>
              <p:nvPr/>
            </p:nvSpPr>
            <p:spPr bwMode="auto">
              <a:xfrm flipV="1">
                <a:off x="3243263"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Line 28"/>
              <p:cNvSpPr>
                <a:spLocks noChangeShapeType="1"/>
              </p:cNvSpPr>
              <p:nvPr/>
            </p:nvSpPr>
            <p:spPr bwMode="auto">
              <a:xfrm flipV="1">
                <a:off x="3349625" y="3163888"/>
                <a:ext cx="119063"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Line 29"/>
              <p:cNvSpPr>
                <a:spLocks noChangeShapeType="1"/>
              </p:cNvSpPr>
              <p:nvPr/>
            </p:nvSpPr>
            <p:spPr bwMode="auto">
              <a:xfrm flipV="1">
                <a:off x="3454400"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Line 30"/>
              <p:cNvSpPr>
                <a:spLocks noChangeShapeType="1"/>
              </p:cNvSpPr>
              <p:nvPr/>
            </p:nvSpPr>
            <p:spPr bwMode="auto">
              <a:xfrm flipV="1">
                <a:off x="3559175"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Line 31"/>
              <p:cNvSpPr>
                <a:spLocks noChangeShapeType="1"/>
              </p:cNvSpPr>
              <p:nvPr/>
            </p:nvSpPr>
            <p:spPr bwMode="auto">
              <a:xfrm flipV="1">
                <a:off x="3663950"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Line 32"/>
              <p:cNvSpPr>
                <a:spLocks noChangeShapeType="1"/>
              </p:cNvSpPr>
              <p:nvPr/>
            </p:nvSpPr>
            <p:spPr bwMode="auto">
              <a:xfrm flipV="1">
                <a:off x="3770313" y="3163888"/>
                <a:ext cx="119063"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Line 33"/>
              <p:cNvSpPr>
                <a:spLocks noChangeShapeType="1"/>
              </p:cNvSpPr>
              <p:nvPr/>
            </p:nvSpPr>
            <p:spPr bwMode="auto">
              <a:xfrm flipV="1">
                <a:off x="3875088"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Line 34"/>
              <p:cNvSpPr>
                <a:spLocks noChangeShapeType="1"/>
              </p:cNvSpPr>
              <p:nvPr/>
            </p:nvSpPr>
            <p:spPr bwMode="auto">
              <a:xfrm flipV="1">
                <a:off x="3979863"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Line 35"/>
              <p:cNvSpPr>
                <a:spLocks noChangeShapeType="1"/>
              </p:cNvSpPr>
              <p:nvPr/>
            </p:nvSpPr>
            <p:spPr bwMode="auto">
              <a:xfrm flipV="1">
                <a:off x="4084638"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Line 36"/>
              <p:cNvSpPr>
                <a:spLocks noChangeShapeType="1"/>
              </p:cNvSpPr>
              <p:nvPr/>
            </p:nvSpPr>
            <p:spPr bwMode="auto">
              <a:xfrm flipV="1">
                <a:off x="4191000" y="3163888"/>
                <a:ext cx="119063"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Line 37"/>
              <p:cNvSpPr>
                <a:spLocks noChangeShapeType="1"/>
              </p:cNvSpPr>
              <p:nvPr/>
            </p:nvSpPr>
            <p:spPr bwMode="auto">
              <a:xfrm flipV="1">
                <a:off x="4295775"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Line 38"/>
              <p:cNvSpPr>
                <a:spLocks noChangeShapeType="1"/>
              </p:cNvSpPr>
              <p:nvPr/>
            </p:nvSpPr>
            <p:spPr bwMode="auto">
              <a:xfrm flipV="1">
                <a:off x="4400550"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Line 39"/>
              <p:cNvSpPr>
                <a:spLocks noChangeShapeType="1"/>
              </p:cNvSpPr>
              <p:nvPr/>
            </p:nvSpPr>
            <p:spPr bwMode="auto">
              <a:xfrm flipV="1">
                <a:off x="4505325"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Line 40"/>
              <p:cNvSpPr>
                <a:spLocks noChangeShapeType="1"/>
              </p:cNvSpPr>
              <p:nvPr/>
            </p:nvSpPr>
            <p:spPr bwMode="auto">
              <a:xfrm flipV="1">
                <a:off x="4611688" y="3163888"/>
                <a:ext cx="119063"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Line 41"/>
              <p:cNvSpPr>
                <a:spLocks noChangeShapeType="1"/>
              </p:cNvSpPr>
              <p:nvPr/>
            </p:nvSpPr>
            <p:spPr bwMode="auto">
              <a:xfrm flipV="1">
                <a:off x="4716463" y="3163888"/>
                <a:ext cx="119063"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Line 42"/>
              <p:cNvSpPr>
                <a:spLocks noChangeShapeType="1"/>
              </p:cNvSpPr>
              <p:nvPr/>
            </p:nvSpPr>
            <p:spPr bwMode="auto">
              <a:xfrm flipV="1">
                <a:off x="4821238"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Line 43"/>
              <p:cNvSpPr>
                <a:spLocks noChangeShapeType="1"/>
              </p:cNvSpPr>
              <p:nvPr/>
            </p:nvSpPr>
            <p:spPr bwMode="auto">
              <a:xfrm flipV="1">
                <a:off x="4926013"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Line 44"/>
              <p:cNvSpPr>
                <a:spLocks noChangeShapeType="1"/>
              </p:cNvSpPr>
              <p:nvPr/>
            </p:nvSpPr>
            <p:spPr bwMode="auto">
              <a:xfrm flipV="1">
                <a:off x="5030788"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Line 45"/>
              <p:cNvSpPr>
                <a:spLocks noChangeShapeType="1"/>
              </p:cNvSpPr>
              <p:nvPr/>
            </p:nvSpPr>
            <p:spPr bwMode="auto">
              <a:xfrm flipV="1">
                <a:off x="5137150" y="3163888"/>
                <a:ext cx="119063"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Line 46"/>
              <p:cNvSpPr>
                <a:spLocks noChangeShapeType="1"/>
              </p:cNvSpPr>
              <p:nvPr/>
            </p:nvSpPr>
            <p:spPr bwMode="auto">
              <a:xfrm flipV="1">
                <a:off x="5241925"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Line 47"/>
              <p:cNvSpPr>
                <a:spLocks noChangeShapeType="1"/>
              </p:cNvSpPr>
              <p:nvPr/>
            </p:nvSpPr>
            <p:spPr bwMode="auto">
              <a:xfrm flipV="1">
                <a:off x="5346700"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Line 48"/>
              <p:cNvSpPr>
                <a:spLocks noChangeShapeType="1"/>
              </p:cNvSpPr>
              <p:nvPr/>
            </p:nvSpPr>
            <p:spPr bwMode="auto">
              <a:xfrm flipV="1">
                <a:off x="5451475"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Line 49"/>
              <p:cNvSpPr>
                <a:spLocks noChangeShapeType="1"/>
              </p:cNvSpPr>
              <p:nvPr/>
            </p:nvSpPr>
            <p:spPr bwMode="auto">
              <a:xfrm flipV="1">
                <a:off x="5557838" y="3163888"/>
                <a:ext cx="119063"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Line 50"/>
              <p:cNvSpPr>
                <a:spLocks noChangeShapeType="1"/>
              </p:cNvSpPr>
              <p:nvPr/>
            </p:nvSpPr>
            <p:spPr bwMode="auto">
              <a:xfrm flipV="1">
                <a:off x="5662613"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Line 51"/>
              <p:cNvSpPr>
                <a:spLocks noChangeShapeType="1"/>
              </p:cNvSpPr>
              <p:nvPr/>
            </p:nvSpPr>
            <p:spPr bwMode="auto">
              <a:xfrm flipV="1">
                <a:off x="5767388"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Line 52"/>
              <p:cNvSpPr>
                <a:spLocks noChangeShapeType="1"/>
              </p:cNvSpPr>
              <p:nvPr/>
            </p:nvSpPr>
            <p:spPr bwMode="auto">
              <a:xfrm flipV="1">
                <a:off x="5872163"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Line 53"/>
              <p:cNvSpPr>
                <a:spLocks noChangeShapeType="1"/>
              </p:cNvSpPr>
              <p:nvPr/>
            </p:nvSpPr>
            <p:spPr bwMode="auto">
              <a:xfrm flipV="1">
                <a:off x="5978525" y="3163888"/>
                <a:ext cx="119063"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Line 54"/>
              <p:cNvSpPr>
                <a:spLocks noChangeShapeType="1"/>
              </p:cNvSpPr>
              <p:nvPr/>
            </p:nvSpPr>
            <p:spPr bwMode="auto">
              <a:xfrm flipV="1">
                <a:off x="6083300"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Line 55"/>
              <p:cNvSpPr>
                <a:spLocks noChangeShapeType="1"/>
              </p:cNvSpPr>
              <p:nvPr/>
            </p:nvSpPr>
            <p:spPr bwMode="auto">
              <a:xfrm flipV="1">
                <a:off x="6188075"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Line 56"/>
              <p:cNvSpPr>
                <a:spLocks noChangeShapeType="1"/>
              </p:cNvSpPr>
              <p:nvPr/>
            </p:nvSpPr>
            <p:spPr bwMode="auto">
              <a:xfrm flipV="1">
                <a:off x="6292850"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Line 57"/>
              <p:cNvSpPr>
                <a:spLocks noChangeShapeType="1"/>
              </p:cNvSpPr>
              <p:nvPr/>
            </p:nvSpPr>
            <p:spPr bwMode="auto">
              <a:xfrm flipV="1">
                <a:off x="6399213" y="3163888"/>
                <a:ext cx="119063"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Line 58"/>
              <p:cNvSpPr>
                <a:spLocks noChangeShapeType="1"/>
              </p:cNvSpPr>
              <p:nvPr/>
            </p:nvSpPr>
            <p:spPr bwMode="auto">
              <a:xfrm flipV="1">
                <a:off x="6503988" y="3163888"/>
                <a:ext cx="119063"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Line 59"/>
              <p:cNvSpPr>
                <a:spLocks noChangeShapeType="1"/>
              </p:cNvSpPr>
              <p:nvPr/>
            </p:nvSpPr>
            <p:spPr bwMode="auto">
              <a:xfrm flipV="1">
                <a:off x="6608763"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Line 60"/>
              <p:cNvSpPr>
                <a:spLocks noChangeShapeType="1"/>
              </p:cNvSpPr>
              <p:nvPr/>
            </p:nvSpPr>
            <p:spPr bwMode="auto">
              <a:xfrm flipV="1">
                <a:off x="6713538"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Line 61"/>
              <p:cNvSpPr>
                <a:spLocks noChangeShapeType="1"/>
              </p:cNvSpPr>
              <p:nvPr/>
            </p:nvSpPr>
            <p:spPr bwMode="auto">
              <a:xfrm flipV="1">
                <a:off x="6818313"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Line 62"/>
              <p:cNvSpPr>
                <a:spLocks noChangeShapeType="1"/>
              </p:cNvSpPr>
              <p:nvPr/>
            </p:nvSpPr>
            <p:spPr bwMode="auto">
              <a:xfrm flipV="1">
                <a:off x="6924675" y="3163888"/>
                <a:ext cx="119063"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Line 63"/>
              <p:cNvSpPr>
                <a:spLocks noChangeShapeType="1"/>
              </p:cNvSpPr>
              <p:nvPr/>
            </p:nvSpPr>
            <p:spPr bwMode="auto">
              <a:xfrm flipV="1">
                <a:off x="7029450"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Line 64"/>
              <p:cNvSpPr>
                <a:spLocks noChangeShapeType="1"/>
              </p:cNvSpPr>
              <p:nvPr/>
            </p:nvSpPr>
            <p:spPr bwMode="auto">
              <a:xfrm flipV="1">
                <a:off x="7134225"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Line 65"/>
              <p:cNvSpPr>
                <a:spLocks noChangeShapeType="1"/>
              </p:cNvSpPr>
              <p:nvPr/>
            </p:nvSpPr>
            <p:spPr bwMode="auto">
              <a:xfrm flipV="1">
                <a:off x="7239000"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Line 66"/>
              <p:cNvSpPr>
                <a:spLocks noChangeShapeType="1"/>
              </p:cNvSpPr>
              <p:nvPr/>
            </p:nvSpPr>
            <p:spPr bwMode="auto">
              <a:xfrm flipV="1">
                <a:off x="7345363" y="3163888"/>
                <a:ext cx="119063"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Line 67"/>
              <p:cNvSpPr>
                <a:spLocks noChangeShapeType="1"/>
              </p:cNvSpPr>
              <p:nvPr/>
            </p:nvSpPr>
            <p:spPr bwMode="auto">
              <a:xfrm flipV="1">
                <a:off x="7450138"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Line 68"/>
              <p:cNvSpPr>
                <a:spLocks noChangeShapeType="1"/>
              </p:cNvSpPr>
              <p:nvPr/>
            </p:nvSpPr>
            <p:spPr bwMode="auto">
              <a:xfrm flipV="1">
                <a:off x="7554913"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Line 69"/>
              <p:cNvSpPr>
                <a:spLocks noChangeShapeType="1"/>
              </p:cNvSpPr>
              <p:nvPr/>
            </p:nvSpPr>
            <p:spPr bwMode="auto">
              <a:xfrm flipV="1">
                <a:off x="7659688"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Line 70"/>
              <p:cNvSpPr>
                <a:spLocks noChangeShapeType="1"/>
              </p:cNvSpPr>
              <p:nvPr/>
            </p:nvSpPr>
            <p:spPr bwMode="auto">
              <a:xfrm flipV="1">
                <a:off x="7766050" y="3163888"/>
                <a:ext cx="119063"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Line 71"/>
              <p:cNvSpPr>
                <a:spLocks noChangeShapeType="1"/>
              </p:cNvSpPr>
              <p:nvPr/>
            </p:nvSpPr>
            <p:spPr bwMode="auto">
              <a:xfrm flipV="1">
                <a:off x="7870825" y="3163888"/>
                <a:ext cx="119063"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Line 72"/>
              <p:cNvSpPr>
                <a:spLocks noChangeShapeType="1"/>
              </p:cNvSpPr>
              <p:nvPr/>
            </p:nvSpPr>
            <p:spPr bwMode="auto">
              <a:xfrm flipV="1">
                <a:off x="7975600"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Line 73"/>
              <p:cNvSpPr>
                <a:spLocks noChangeShapeType="1"/>
              </p:cNvSpPr>
              <p:nvPr/>
            </p:nvSpPr>
            <p:spPr bwMode="auto">
              <a:xfrm flipV="1">
                <a:off x="8080375"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Line 74"/>
              <p:cNvSpPr>
                <a:spLocks noChangeShapeType="1"/>
              </p:cNvSpPr>
              <p:nvPr/>
            </p:nvSpPr>
            <p:spPr bwMode="auto">
              <a:xfrm flipV="1">
                <a:off x="8186738" y="3163888"/>
                <a:ext cx="119063"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Line 75"/>
              <p:cNvSpPr>
                <a:spLocks noChangeShapeType="1"/>
              </p:cNvSpPr>
              <p:nvPr/>
            </p:nvSpPr>
            <p:spPr bwMode="auto">
              <a:xfrm flipV="1">
                <a:off x="8291513" y="3163888"/>
                <a:ext cx="119063"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Line 76"/>
              <p:cNvSpPr>
                <a:spLocks noChangeShapeType="1"/>
              </p:cNvSpPr>
              <p:nvPr/>
            </p:nvSpPr>
            <p:spPr bwMode="auto">
              <a:xfrm flipV="1">
                <a:off x="8396288" y="3163888"/>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 name="组合 8"/>
            <p:cNvGrpSpPr/>
            <p:nvPr/>
          </p:nvGrpSpPr>
          <p:grpSpPr>
            <a:xfrm>
              <a:off x="7577138" y="6708774"/>
              <a:ext cx="4641850" cy="153988"/>
              <a:chOff x="7577138" y="6708774"/>
              <a:chExt cx="4641850" cy="153988"/>
            </a:xfrm>
          </p:grpSpPr>
          <p:sp>
            <p:nvSpPr>
              <p:cNvPr id="10" name="Line 5"/>
              <p:cNvSpPr>
                <a:spLocks noChangeShapeType="1"/>
              </p:cNvSpPr>
              <p:nvPr/>
            </p:nvSpPr>
            <p:spPr bwMode="auto">
              <a:xfrm flipV="1">
                <a:off x="7577138" y="6708774"/>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6"/>
              <p:cNvSpPr>
                <a:spLocks noChangeShapeType="1"/>
              </p:cNvSpPr>
              <p:nvPr/>
            </p:nvSpPr>
            <p:spPr bwMode="auto">
              <a:xfrm flipV="1">
                <a:off x="7683501" y="6708774"/>
                <a:ext cx="119063"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7"/>
              <p:cNvSpPr>
                <a:spLocks noChangeShapeType="1"/>
              </p:cNvSpPr>
              <p:nvPr/>
            </p:nvSpPr>
            <p:spPr bwMode="auto">
              <a:xfrm flipV="1">
                <a:off x="7788276" y="6708774"/>
                <a:ext cx="119063"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8"/>
              <p:cNvSpPr>
                <a:spLocks noChangeShapeType="1"/>
              </p:cNvSpPr>
              <p:nvPr/>
            </p:nvSpPr>
            <p:spPr bwMode="auto">
              <a:xfrm flipV="1">
                <a:off x="7893051" y="6708774"/>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9"/>
              <p:cNvSpPr>
                <a:spLocks noChangeShapeType="1"/>
              </p:cNvSpPr>
              <p:nvPr/>
            </p:nvSpPr>
            <p:spPr bwMode="auto">
              <a:xfrm flipV="1">
                <a:off x="7997826" y="6708774"/>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10"/>
              <p:cNvSpPr>
                <a:spLocks noChangeShapeType="1"/>
              </p:cNvSpPr>
              <p:nvPr/>
            </p:nvSpPr>
            <p:spPr bwMode="auto">
              <a:xfrm flipV="1">
                <a:off x="8102601" y="6708774"/>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11"/>
              <p:cNvSpPr>
                <a:spLocks noChangeShapeType="1"/>
              </p:cNvSpPr>
              <p:nvPr/>
            </p:nvSpPr>
            <p:spPr bwMode="auto">
              <a:xfrm flipV="1">
                <a:off x="8208963" y="6708774"/>
                <a:ext cx="119063"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12"/>
              <p:cNvSpPr>
                <a:spLocks noChangeShapeType="1"/>
              </p:cNvSpPr>
              <p:nvPr/>
            </p:nvSpPr>
            <p:spPr bwMode="auto">
              <a:xfrm flipV="1">
                <a:off x="8313738" y="6708774"/>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13"/>
              <p:cNvSpPr>
                <a:spLocks noChangeShapeType="1"/>
              </p:cNvSpPr>
              <p:nvPr/>
            </p:nvSpPr>
            <p:spPr bwMode="auto">
              <a:xfrm flipV="1">
                <a:off x="8418513" y="6708774"/>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14"/>
              <p:cNvSpPr>
                <a:spLocks noChangeShapeType="1"/>
              </p:cNvSpPr>
              <p:nvPr/>
            </p:nvSpPr>
            <p:spPr bwMode="auto">
              <a:xfrm flipV="1">
                <a:off x="8523288" y="6708774"/>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15"/>
              <p:cNvSpPr>
                <a:spLocks noChangeShapeType="1"/>
              </p:cNvSpPr>
              <p:nvPr/>
            </p:nvSpPr>
            <p:spPr bwMode="auto">
              <a:xfrm flipV="1">
                <a:off x="8629651" y="6708774"/>
                <a:ext cx="119063"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16"/>
              <p:cNvSpPr>
                <a:spLocks noChangeShapeType="1"/>
              </p:cNvSpPr>
              <p:nvPr/>
            </p:nvSpPr>
            <p:spPr bwMode="auto">
              <a:xfrm flipV="1">
                <a:off x="8734426" y="6708774"/>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17"/>
              <p:cNvSpPr>
                <a:spLocks noChangeShapeType="1"/>
              </p:cNvSpPr>
              <p:nvPr/>
            </p:nvSpPr>
            <p:spPr bwMode="auto">
              <a:xfrm flipV="1">
                <a:off x="8839201" y="6708774"/>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18"/>
              <p:cNvSpPr>
                <a:spLocks noChangeShapeType="1"/>
              </p:cNvSpPr>
              <p:nvPr/>
            </p:nvSpPr>
            <p:spPr bwMode="auto">
              <a:xfrm flipV="1">
                <a:off x="8943976" y="6708774"/>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Line 19"/>
              <p:cNvSpPr>
                <a:spLocks noChangeShapeType="1"/>
              </p:cNvSpPr>
              <p:nvPr/>
            </p:nvSpPr>
            <p:spPr bwMode="auto">
              <a:xfrm flipV="1">
                <a:off x="9050338" y="6708774"/>
                <a:ext cx="119063"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20"/>
              <p:cNvSpPr>
                <a:spLocks noChangeShapeType="1"/>
              </p:cNvSpPr>
              <p:nvPr/>
            </p:nvSpPr>
            <p:spPr bwMode="auto">
              <a:xfrm flipV="1">
                <a:off x="9155113" y="6708774"/>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21"/>
              <p:cNvSpPr>
                <a:spLocks noChangeShapeType="1"/>
              </p:cNvSpPr>
              <p:nvPr/>
            </p:nvSpPr>
            <p:spPr bwMode="auto">
              <a:xfrm flipV="1">
                <a:off x="9259888" y="6708774"/>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Line 22"/>
              <p:cNvSpPr>
                <a:spLocks noChangeShapeType="1"/>
              </p:cNvSpPr>
              <p:nvPr/>
            </p:nvSpPr>
            <p:spPr bwMode="auto">
              <a:xfrm flipV="1">
                <a:off x="9364663" y="6708774"/>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23"/>
              <p:cNvSpPr>
                <a:spLocks noChangeShapeType="1"/>
              </p:cNvSpPr>
              <p:nvPr/>
            </p:nvSpPr>
            <p:spPr bwMode="auto">
              <a:xfrm flipV="1">
                <a:off x="9471026" y="6708774"/>
                <a:ext cx="119063"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24"/>
              <p:cNvSpPr>
                <a:spLocks noChangeShapeType="1"/>
              </p:cNvSpPr>
              <p:nvPr/>
            </p:nvSpPr>
            <p:spPr bwMode="auto">
              <a:xfrm flipV="1">
                <a:off x="9575801" y="6708774"/>
                <a:ext cx="119063"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Line 25"/>
              <p:cNvSpPr>
                <a:spLocks noChangeShapeType="1"/>
              </p:cNvSpPr>
              <p:nvPr/>
            </p:nvSpPr>
            <p:spPr bwMode="auto">
              <a:xfrm flipV="1">
                <a:off x="9680576" y="6708774"/>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26"/>
              <p:cNvSpPr>
                <a:spLocks noChangeShapeType="1"/>
              </p:cNvSpPr>
              <p:nvPr/>
            </p:nvSpPr>
            <p:spPr bwMode="auto">
              <a:xfrm flipV="1">
                <a:off x="9785351" y="6708774"/>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27"/>
              <p:cNvSpPr>
                <a:spLocks noChangeShapeType="1"/>
              </p:cNvSpPr>
              <p:nvPr/>
            </p:nvSpPr>
            <p:spPr bwMode="auto">
              <a:xfrm flipV="1">
                <a:off x="9890126" y="6708774"/>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Line 28"/>
              <p:cNvSpPr>
                <a:spLocks noChangeShapeType="1"/>
              </p:cNvSpPr>
              <p:nvPr/>
            </p:nvSpPr>
            <p:spPr bwMode="auto">
              <a:xfrm flipV="1">
                <a:off x="9996488" y="6708774"/>
                <a:ext cx="119063"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29"/>
              <p:cNvSpPr>
                <a:spLocks noChangeShapeType="1"/>
              </p:cNvSpPr>
              <p:nvPr/>
            </p:nvSpPr>
            <p:spPr bwMode="auto">
              <a:xfrm flipV="1">
                <a:off x="10101263" y="6708774"/>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Line 30"/>
              <p:cNvSpPr>
                <a:spLocks noChangeShapeType="1"/>
              </p:cNvSpPr>
              <p:nvPr/>
            </p:nvSpPr>
            <p:spPr bwMode="auto">
              <a:xfrm flipV="1">
                <a:off x="10206038" y="6708774"/>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Line 31"/>
              <p:cNvSpPr>
                <a:spLocks noChangeShapeType="1"/>
              </p:cNvSpPr>
              <p:nvPr/>
            </p:nvSpPr>
            <p:spPr bwMode="auto">
              <a:xfrm flipV="1">
                <a:off x="10310813" y="6708774"/>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Line 32"/>
              <p:cNvSpPr>
                <a:spLocks noChangeShapeType="1"/>
              </p:cNvSpPr>
              <p:nvPr/>
            </p:nvSpPr>
            <p:spPr bwMode="auto">
              <a:xfrm flipV="1">
                <a:off x="10417176" y="6708774"/>
                <a:ext cx="119063"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Line 33"/>
              <p:cNvSpPr>
                <a:spLocks noChangeShapeType="1"/>
              </p:cNvSpPr>
              <p:nvPr/>
            </p:nvSpPr>
            <p:spPr bwMode="auto">
              <a:xfrm flipV="1">
                <a:off x="10521951" y="6708774"/>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Line 34"/>
              <p:cNvSpPr>
                <a:spLocks noChangeShapeType="1"/>
              </p:cNvSpPr>
              <p:nvPr/>
            </p:nvSpPr>
            <p:spPr bwMode="auto">
              <a:xfrm flipV="1">
                <a:off x="10626726" y="6708774"/>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Line 35"/>
              <p:cNvSpPr>
                <a:spLocks noChangeShapeType="1"/>
              </p:cNvSpPr>
              <p:nvPr/>
            </p:nvSpPr>
            <p:spPr bwMode="auto">
              <a:xfrm flipV="1">
                <a:off x="10731501" y="6708774"/>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Line 36"/>
              <p:cNvSpPr>
                <a:spLocks noChangeShapeType="1"/>
              </p:cNvSpPr>
              <p:nvPr/>
            </p:nvSpPr>
            <p:spPr bwMode="auto">
              <a:xfrm flipV="1">
                <a:off x="10837863" y="6708774"/>
                <a:ext cx="119063"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Line 37"/>
              <p:cNvSpPr>
                <a:spLocks noChangeShapeType="1"/>
              </p:cNvSpPr>
              <p:nvPr/>
            </p:nvSpPr>
            <p:spPr bwMode="auto">
              <a:xfrm flipV="1">
                <a:off x="10942638" y="6708774"/>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Line 38"/>
              <p:cNvSpPr>
                <a:spLocks noChangeShapeType="1"/>
              </p:cNvSpPr>
              <p:nvPr/>
            </p:nvSpPr>
            <p:spPr bwMode="auto">
              <a:xfrm flipV="1">
                <a:off x="11047413" y="6708774"/>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Line 39"/>
              <p:cNvSpPr>
                <a:spLocks noChangeShapeType="1"/>
              </p:cNvSpPr>
              <p:nvPr/>
            </p:nvSpPr>
            <p:spPr bwMode="auto">
              <a:xfrm flipV="1">
                <a:off x="11152188" y="6708774"/>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Line 40"/>
              <p:cNvSpPr>
                <a:spLocks noChangeShapeType="1"/>
              </p:cNvSpPr>
              <p:nvPr/>
            </p:nvSpPr>
            <p:spPr bwMode="auto">
              <a:xfrm flipV="1">
                <a:off x="11258551" y="6708774"/>
                <a:ext cx="119063"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41"/>
              <p:cNvSpPr>
                <a:spLocks noChangeShapeType="1"/>
              </p:cNvSpPr>
              <p:nvPr/>
            </p:nvSpPr>
            <p:spPr bwMode="auto">
              <a:xfrm flipV="1">
                <a:off x="11363326" y="6708774"/>
                <a:ext cx="119063"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Line 42"/>
              <p:cNvSpPr>
                <a:spLocks noChangeShapeType="1"/>
              </p:cNvSpPr>
              <p:nvPr/>
            </p:nvSpPr>
            <p:spPr bwMode="auto">
              <a:xfrm flipV="1">
                <a:off x="11468101" y="6708774"/>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Line 43"/>
              <p:cNvSpPr>
                <a:spLocks noChangeShapeType="1"/>
              </p:cNvSpPr>
              <p:nvPr/>
            </p:nvSpPr>
            <p:spPr bwMode="auto">
              <a:xfrm flipV="1">
                <a:off x="11572876" y="6708774"/>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Line 44"/>
              <p:cNvSpPr>
                <a:spLocks noChangeShapeType="1"/>
              </p:cNvSpPr>
              <p:nvPr/>
            </p:nvSpPr>
            <p:spPr bwMode="auto">
              <a:xfrm flipV="1">
                <a:off x="11677651" y="6708774"/>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Line 45"/>
              <p:cNvSpPr>
                <a:spLocks noChangeShapeType="1"/>
              </p:cNvSpPr>
              <p:nvPr/>
            </p:nvSpPr>
            <p:spPr bwMode="auto">
              <a:xfrm flipV="1">
                <a:off x="11784013" y="6708774"/>
                <a:ext cx="119063"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Line 46"/>
              <p:cNvSpPr>
                <a:spLocks noChangeShapeType="1"/>
              </p:cNvSpPr>
              <p:nvPr/>
            </p:nvSpPr>
            <p:spPr bwMode="auto">
              <a:xfrm flipV="1">
                <a:off x="11888788" y="6708774"/>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Line 47"/>
              <p:cNvSpPr>
                <a:spLocks noChangeShapeType="1"/>
              </p:cNvSpPr>
              <p:nvPr/>
            </p:nvSpPr>
            <p:spPr bwMode="auto">
              <a:xfrm flipV="1">
                <a:off x="11993563" y="6708774"/>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Line 48"/>
              <p:cNvSpPr>
                <a:spLocks noChangeShapeType="1"/>
              </p:cNvSpPr>
              <p:nvPr/>
            </p:nvSpPr>
            <p:spPr bwMode="auto">
              <a:xfrm flipV="1">
                <a:off x="12098338" y="6708774"/>
                <a:ext cx="120650" cy="153988"/>
              </a:xfrm>
              <a:prstGeom prst="line">
                <a:avLst/>
              </a:prstGeom>
              <a:noFill/>
              <a:ln w="15875" cap="flat">
                <a:solidFill>
                  <a:srgbClr val="C2BCA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2417432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9" Type="http://schemas.openxmlformats.org/officeDocument/2006/relationships/image" Target="../media/image37.png"/><Relationship Id="rId21" Type="http://schemas.openxmlformats.org/officeDocument/2006/relationships/image" Target="../media/image19.png"/><Relationship Id="rId34" Type="http://schemas.openxmlformats.org/officeDocument/2006/relationships/image" Target="../media/image32.png"/><Relationship Id="rId42" Type="http://schemas.openxmlformats.org/officeDocument/2006/relationships/image" Target="../media/image40.png"/><Relationship Id="rId47" Type="http://schemas.openxmlformats.org/officeDocument/2006/relationships/image" Target="../media/image45.png"/><Relationship Id="rId50" Type="http://schemas.openxmlformats.org/officeDocument/2006/relationships/image" Target="../media/image48.png"/><Relationship Id="rId7" Type="http://schemas.openxmlformats.org/officeDocument/2006/relationships/image" Target="../media/image5.png"/><Relationship Id="rId2" Type="http://schemas.openxmlformats.org/officeDocument/2006/relationships/notesSlide" Target="../notesSlides/notesSlide1.xml"/><Relationship Id="rId16" Type="http://schemas.openxmlformats.org/officeDocument/2006/relationships/image" Target="../media/image14.png"/><Relationship Id="rId29" Type="http://schemas.openxmlformats.org/officeDocument/2006/relationships/image" Target="../media/image27.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37" Type="http://schemas.openxmlformats.org/officeDocument/2006/relationships/image" Target="../media/image35.png"/><Relationship Id="rId40" Type="http://schemas.openxmlformats.org/officeDocument/2006/relationships/image" Target="../media/image38.png"/><Relationship Id="rId45" Type="http://schemas.openxmlformats.org/officeDocument/2006/relationships/image" Target="../media/image43.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36" Type="http://schemas.openxmlformats.org/officeDocument/2006/relationships/image" Target="../media/image34.png"/><Relationship Id="rId49" Type="http://schemas.openxmlformats.org/officeDocument/2006/relationships/image" Target="../media/image47.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4" Type="http://schemas.openxmlformats.org/officeDocument/2006/relationships/image" Target="../media/image42.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 Id="rId35" Type="http://schemas.openxmlformats.org/officeDocument/2006/relationships/image" Target="../media/image33.png"/><Relationship Id="rId43" Type="http://schemas.openxmlformats.org/officeDocument/2006/relationships/image" Target="../media/image41.png"/><Relationship Id="rId48" Type="http://schemas.openxmlformats.org/officeDocument/2006/relationships/image" Target="../media/image46.png"/><Relationship Id="rId8" Type="http://schemas.openxmlformats.org/officeDocument/2006/relationships/image" Target="../media/image6.png"/><Relationship Id="rId3" Type="http://schemas.openxmlformats.org/officeDocument/2006/relationships/image" Target="../media/image1.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38" Type="http://schemas.openxmlformats.org/officeDocument/2006/relationships/image" Target="../media/image36.png"/><Relationship Id="rId46" Type="http://schemas.openxmlformats.org/officeDocument/2006/relationships/image" Target="../media/image44.png"/><Relationship Id="rId20" Type="http://schemas.openxmlformats.org/officeDocument/2006/relationships/image" Target="../media/image18.png"/><Relationship Id="rId41"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5EDE8"/>
        </a:solidFill>
        <a:effectLst/>
      </p:bgPr>
    </p:bg>
    <p:spTree>
      <p:nvGrpSpPr>
        <p:cNvPr id="1" name=""/>
        <p:cNvGrpSpPr/>
        <p:nvPr/>
      </p:nvGrpSpPr>
      <p:grpSpPr>
        <a:xfrm>
          <a:off x="0" y="0"/>
          <a:ext cx="0" cy="0"/>
          <a:chOff x="0" y="0"/>
          <a:chExt cx="0" cy="0"/>
        </a:xfrm>
      </p:grpSpPr>
      <p:grpSp>
        <p:nvGrpSpPr>
          <p:cNvPr id="714" name="组合 713"/>
          <p:cNvGrpSpPr/>
          <p:nvPr/>
        </p:nvGrpSpPr>
        <p:grpSpPr>
          <a:xfrm>
            <a:off x="316366" y="762000"/>
            <a:ext cx="11559270" cy="5334000"/>
            <a:chOff x="-177801" y="684213"/>
            <a:chExt cx="10882314" cy="4872038"/>
          </a:xfrm>
          <a:solidFill>
            <a:srgbClr val="EBDED5">
              <a:alpha val="49804"/>
            </a:srgbClr>
          </a:solidFill>
        </p:grpSpPr>
        <p:sp>
          <p:nvSpPr>
            <p:cNvPr id="715" name="Freeform 110"/>
            <p:cNvSpPr>
              <a:spLocks/>
            </p:cNvSpPr>
            <p:nvPr/>
          </p:nvSpPr>
          <p:spPr bwMode="auto">
            <a:xfrm>
              <a:off x="-60325" y="1279526"/>
              <a:ext cx="3186113" cy="4276725"/>
            </a:xfrm>
            <a:custGeom>
              <a:avLst/>
              <a:gdLst>
                <a:gd name="T0" fmla="*/ 738 w 1193"/>
                <a:gd name="T1" fmla="*/ 1528 h 1601"/>
                <a:gd name="T2" fmla="*/ 773 w 1193"/>
                <a:gd name="T3" fmla="*/ 1460 h 1601"/>
                <a:gd name="T4" fmla="*/ 834 w 1193"/>
                <a:gd name="T5" fmla="*/ 1404 h 1601"/>
                <a:gd name="T6" fmla="*/ 1005 w 1193"/>
                <a:gd name="T7" fmla="*/ 1267 h 1601"/>
                <a:gd name="T8" fmla="*/ 1137 w 1193"/>
                <a:gd name="T9" fmla="*/ 1107 h 1601"/>
                <a:gd name="T10" fmla="*/ 1164 w 1193"/>
                <a:gd name="T11" fmla="*/ 1026 h 1601"/>
                <a:gd name="T12" fmla="*/ 1041 w 1193"/>
                <a:gd name="T13" fmla="*/ 983 h 1601"/>
                <a:gd name="T14" fmla="*/ 959 w 1193"/>
                <a:gd name="T15" fmla="*/ 919 h 1601"/>
                <a:gd name="T16" fmla="*/ 878 w 1193"/>
                <a:gd name="T17" fmla="*/ 882 h 1601"/>
                <a:gd name="T18" fmla="*/ 810 w 1193"/>
                <a:gd name="T19" fmla="*/ 866 h 1601"/>
                <a:gd name="T20" fmla="*/ 704 w 1193"/>
                <a:gd name="T21" fmla="*/ 886 h 1601"/>
                <a:gd name="T22" fmla="*/ 675 w 1193"/>
                <a:gd name="T23" fmla="*/ 790 h 1601"/>
                <a:gd name="T24" fmla="*/ 580 w 1193"/>
                <a:gd name="T25" fmla="*/ 742 h 1601"/>
                <a:gd name="T26" fmla="*/ 729 w 1193"/>
                <a:gd name="T27" fmla="*/ 692 h 1601"/>
                <a:gd name="T28" fmla="*/ 818 w 1193"/>
                <a:gd name="T29" fmla="*/ 623 h 1601"/>
                <a:gd name="T30" fmla="*/ 882 w 1193"/>
                <a:gd name="T31" fmla="*/ 554 h 1601"/>
                <a:gd name="T32" fmla="*/ 970 w 1193"/>
                <a:gd name="T33" fmla="*/ 513 h 1601"/>
                <a:gd name="T34" fmla="*/ 956 w 1193"/>
                <a:gd name="T35" fmla="*/ 481 h 1601"/>
                <a:gd name="T36" fmla="*/ 961 w 1193"/>
                <a:gd name="T37" fmla="*/ 439 h 1601"/>
                <a:gd name="T38" fmla="*/ 1026 w 1193"/>
                <a:gd name="T39" fmla="*/ 434 h 1601"/>
                <a:gd name="T40" fmla="*/ 1052 w 1193"/>
                <a:gd name="T41" fmla="*/ 442 h 1601"/>
                <a:gd name="T42" fmla="*/ 1018 w 1193"/>
                <a:gd name="T43" fmla="*/ 356 h 1601"/>
                <a:gd name="T44" fmla="*/ 971 w 1193"/>
                <a:gd name="T45" fmla="*/ 284 h 1601"/>
                <a:gd name="T46" fmla="*/ 924 w 1193"/>
                <a:gd name="T47" fmla="*/ 246 h 1601"/>
                <a:gd name="T48" fmla="*/ 856 w 1193"/>
                <a:gd name="T49" fmla="*/ 261 h 1601"/>
                <a:gd name="T50" fmla="*/ 829 w 1193"/>
                <a:gd name="T51" fmla="*/ 396 h 1601"/>
                <a:gd name="T52" fmla="*/ 804 w 1193"/>
                <a:gd name="T53" fmla="*/ 378 h 1601"/>
                <a:gd name="T54" fmla="*/ 714 w 1193"/>
                <a:gd name="T55" fmla="*/ 292 h 1601"/>
                <a:gd name="T56" fmla="*/ 787 w 1193"/>
                <a:gd name="T57" fmla="*/ 183 h 1601"/>
                <a:gd name="T58" fmla="*/ 822 w 1193"/>
                <a:gd name="T59" fmla="*/ 141 h 1601"/>
                <a:gd name="T60" fmla="*/ 852 w 1193"/>
                <a:gd name="T61" fmla="*/ 84 h 1601"/>
                <a:gd name="T62" fmla="*/ 793 w 1193"/>
                <a:gd name="T63" fmla="*/ 92 h 1601"/>
                <a:gd name="T64" fmla="*/ 763 w 1193"/>
                <a:gd name="T65" fmla="*/ 30 h 1601"/>
                <a:gd name="T66" fmla="*/ 745 w 1193"/>
                <a:gd name="T67" fmla="*/ 43 h 1601"/>
                <a:gd name="T68" fmla="*/ 721 w 1193"/>
                <a:gd name="T69" fmla="*/ 104 h 1601"/>
                <a:gd name="T70" fmla="*/ 659 w 1193"/>
                <a:gd name="T71" fmla="*/ 113 h 1601"/>
                <a:gd name="T72" fmla="*/ 532 w 1193"/>
                <a:gd name="T73" fmla="*/ 95 h 1601"/>
                <a:gd name="T74" fmla="*/ 469 w 1193"/>
                <a:gd name="T75" fmla="*/ 80 h 1601"/>
                <a:gd name="T76" fmla="*/ 423 w 1193"/>
                <a:gd name="T77" fmla="*/ 77 h 1601"/>
                <a:gd name="T78" fmla="*/ 108 w 1193"/>
                <a:gd name="T79" fmla="*/ 100 h 1601"/>
                <a:gd name="T80" fmla="*/ 98 w 1193"/>
                <a:gd name="T81" fmla="*/ 142 h 1601"/>
                <a:gd name="T82" fmla="*/ 107 w 1193"/>
                <a:gd name="T83" fmla="*/ 178 h 1601"/>
                <a:gd name="T84" fmla="*/ 59 w 1193"/>
                <a:gd name="T85" fmla="*/ 280 h 1601"/>
                <a:gd name="T86" fmla="*/ 48 w 1193"/>
                <a:gd name="T87" fmla="*/ 347 h 1601"/>
                <a:gd name="T88" fmla="*/ 155 w 1193"/>
                <a:gd name="T89" fmla="*/ 276 h 1601"/>
                <a:gd name="T90" fmla="*/ 191 w 1193"/>
                <a:gd name="T91" fmla="*/ 275 h 1601"/>
                <a:gd name="T92" fmla="*/ 313 w 1193"/>
                <a:gd name="T93" fmla="*/ 303 h 1601"/>
                <a:gd name="T94" fmla="*/ 355 w 1193"/>
                <a:gd name="T95" fmla="*/ 419 h 1601"/>
                <a:gd name="T96" fmla="*/ 349 w 1193"/>
                <a:gd name="T97" fmla="*/ 560 h 1601"/>
                <a:gd name="T98" fmla="*/ 415 w 1193"/>
                <a:gd name="T99" fmla="*/ 708 h 1601"/>
                <a:gd name="T100" fmla="*/ 451 w 1193"/>
                <a:gd name="T101" fmla="*/ 746 h 1601"/>
                <a:gd name="T102" fmla="*/ 488 w 1193"/>
                <a:gd name="T103" fmla="*/ 781 h 1601"/>
                <a:gd name="T104" fmla="*/ 634 w 1193"/>
                <a:gd name="T105" fmla="*/ 865 h 1601"/>
                <a:gd name="T106" fmla="*/ 714 w 1193"/>
                <a:gd name="T107" fmla="*/ 910 h 1601"/>
                <a:gd name="T108" fmla="*/ 724 w 1193"/>
                <a:gd name="T109" fmla="*/ 968 h 1601"/>
                <a:gd name="T110" fmla="*/ 693 w 1193"/>
                <a:gd name="T111" fmla="*/ 1048 h 1601"/>
                <a:gd name="T112" fmla="*/ 766 w 1193"/>
                <a:gd name="T113" fmla="*/ 1225 h 1601"/>
                <a:gd name="T114" fmla="*/ 689 w 1193"/>
                <a:gd name="T115" fmla="*/ 1436 h 1601"/>
                <a:gd name="T116" fmla="*/ 672 w 1193"/>
                <a:gd name="T117" fmla="*/ 1479 h 1601"/>
                <a:gd name="T118" fmla="*/ 678 w 1193"/>
                <a:gd name="T119" fmla="*/ 1566 h 1601"/>
                <a:gd name="T120" fmla="*/ 790 w 1193"/>
                <a:gd name="T121" fmla="*/ 1595 h 1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3" h="1601">
                  <a:moveTo>
                    <a:pt x="792" y="1592"/>
                  </a:moveTo>
                  <a:cubicBezTo>
                    <a:pt x="792" y="1592"/>
                    <a:pt x="800" y="1596"/>
                    <a:pt x="800" y="1592"/>
                  </a:cubicBezTo>
                  <a:cubicBezTo>
                    <a:pt x="801" y="1588"/>
                    <a:pt x="800" y="1583"/>
                    <a:pt x="796" y="1582"/>
                  </a:cubicBezTo>
                  <a:cubicBezTo>
                    <a:pt x="792" y="1581"/>
                    <a:pt x="783" y="1579"/>
                    <a:pt x="772" y="1572"/>
                  </a:cubicBezTo>
                  <a:cubicBezTo>
                    <a:pt x="761" y="1564"/>
                    <a:pt x="741" y="1563"/>
                    <a:pt x="744" y="1555"/>
                  </a:cubicBezTo>
                  <a:cubicBezTo>
                    <a:pt x="746" y="1548"/>
                    <a:pt x="736" y="1539"/>
                    <a:pt x="738" y="1528"/>
                  </a:cubicBezTo>
                  <a:cubicBezTo>
                    <a:pt x="740" y="1517"/>
                    <a:pt x="739" y="1516"/>
                    <a:pt x="748" y="1515"/>
                  </a:cubicBezTo>
                  <a:cubicBezTo>
                    <a:pt x="756" y="1514"/>
                    <a:pt x="758" y="1504"/>
                    <a:pt x="762" y="1502"/>
                  </a:cubicBezTo>
                  <a:cubicBezTo>
                    <a:pt x="766" y="1499"/>
                    <a:pt x="784" y="1490"/>
                    <a:pt x="784" y="1487"/>
                  </a:cubicBezTo>
                  <a:cubicBezTo>
                    <a:pt x="784" y="1485"/>
                    <a:pt x="784" y="1480"/>
                    <a:pt x="780" y="1479"/>
                  </a:cubicBezTo>
                  <a:cubicBezTo>
                    <a:pt x="776" y="1479"/>
                    <a:pt x="768" y="1477"/>
                    <a:pt x="767" y="1474"/>
                  </a:cubicBezTo>
                  <a:cubicBezTo>
                    <a:pt x="766" y="1472"/>
                    <a:pt x="771" y="1462"/>
                    <a:pt x="773" y="1460"/>
                  </a:cubicBezTo>
                  <a:cubicBezTo>
                    <a:pt x="776" y="1458"/>
                    <a:pt x="793" y="1458"/>
                    <a:pt x="793" y="1458"/>
                  </a:cubicBezTo>
                  <a:cubicBezTo>
                    <a:pt x="793" y="1458"/>
                    <a:pt x="793" y="1439"/>
                    <a:pt x="796" y="1438"/>
                  </a:cubicBezTo>
                  <a:cubicBezTo>
                    <a:pt x="798" y="1437"/>
                    <a:pt x="810" y="1429"/>
                    <a:pt x="813" y="1428"/>
                  </a:cubicBezTo>
                  <a:cubicBezTo>
                    <a:pt x="816" y="1428"/>
                    <a:pt x="817" y="1420"/>
                    <a:pt x="811" y="1419"/>
                  </a:cubicBezTo>
                  <a:cubicBezTo>
                    <a:pt x="806" y="1418"/>
                    <a:pt x="797" y="1412"/>
                    <a:pt x="801" y="1408"/>
                  </a:cubicBezTo>
                  <a:cubicBezTo>
                    <a:pt x="806" y="1403"/>
                    <a:pt x="831" y="1407"/>
                    <a:pt x="834" y="1404"/>
                  </a:cubicBezTo>
                  <a:cubicBezTo>
                    <a:pt x="836" y="1401"/>
                    <a:pt x="841" y="1386"/>
                    <a:pt x="854" y="1383"/>
                  </a:cubicBezTo>
                  <a:cubicBezTo>
                    <a:pt x="867" y="1380"/>
                    <a:pt x="924" y="1354"/>
                    <a:pt x="905" y="1339"/>
                  </a:cubicBezTo>
                  <a:cubicBezTo>
                    <a:pt x="886" y="1323"/>
                    <a:pt x="905" y="1329"/>
                    <a:pt x="905" y="1329"/>
                  </a:cubicBezTo>
                  <a:cubicBezTo>
                    <a:pt x="905" y="1329"/>
                    <a:pt x="924" y="1340"/>
                    <a:pt x="935" y="1333"/>
                  </a:cubicBezTo>
                  <a:cubicBezTo>
                    <a:pt x="945" y="1327"/>
                    <a:pt x="989" y="1287"/>
                    <a:pt x="991" y="1278"/>
                  </a:cubicBezTo>
                  <a:cubicBezTo>
                    <a:pt x="993" y="1269"/>
                    <a:pt x="999" y="1268"/>
                    <a:pt x="1005" y="1267"/>
                  </a:cubicBezTo>
                  <a:cubicBezTo>
                    <a:pt x="1010" y="1267"/>
                    <a:pt x="1018" y="1264"/>
                    <a:pt x="1018" y="1258"/>
                  </a:cubicBezTo>
                  <a:cubicBezTo>
                    <a:pt x="1017" y="1252"/>
                    <a:pt x="1013" y="1238"/>
                    <a:pt x="1019" y="1233"/>
                  </a:cubicBezTo>
                  <a:cubicBezTo>
                    <a:pt x="1025" y="1229"/>
                    <a:pt x="1061" y="1206"/>
                    <a:pt x="1076" y="1206"/>
                  </a:cubicBezTo>
                  <a:cubicBezTo>
                    <a:pt x="1091" y="1206"/>
                    <a:pt x="1101" y="1204"/>
                    <a:pt x="1116" y="1178"/>
                  </a:cubicBezTo>
                  <a:cubicBezTo>
                    <a:pt x="1131" y="1152"/>
                    <a:pt x="1125" y="1153"/>
                    <a:pt x="1131" y="1151"/>
                  </a:cubicBezTo>
                  <a:cubicBezTo>
                    <a:pt x="1136" y="1148"/>
                    <a:pt x="1137" y="1107"/>
                    <a:pt x="1137" y="1107"/>
                  </a:cubicBezTo>
                  <a:cubicBezTo>
                    <a:pt x="1137" y="1107"/>
                    <a:pt x="1143" y="1103"/>
                    <a:pt x="1147" y="1103"/>
                  </a:cubicBezTo>
                  <a:cubicBezTo>
                    <a:pt x="1151" y="1103"/>
                    <a:pt x="1162" y="1087"/>
                    <a:pt x="1162" y="1087"/>
                  </a:cubicBezTo>
                  <a:cubicBezTo>
                    <a:pt x="1175" y="1079"/>
                    <a:pt x="1175" y="1079"/>
                    <a:pt x="1175" y="1079"/>
                  </a:cubicBezTo>
                  <a:cubicBezTo>
                    <a:pt x="1175" y="1079"/>
                    <a:pt x="1179" y="1071"/>
                    <a:pt x="1183" y="1069"/>
                  </a:cubicBezTo>
                  <a:cubicBezTo>
                    <a:pt x="1187" y="1066"/>
                    <a:pt x="1193" y="1037"/>
                    <a:pt x="1187" y="1032"/>
                  </a:cubicBezTo>
                  <a:cubicBezTo>
                    <a:pt x="1182" y="1028"/>
                    <a:pt x="1170" y="1030"/>
                    <a:pt x="1164" y="1026"/>
                  </a:cubicBezTo>
                  <a:cubicBezTo>
                    <a:pt x="1158" y="1021"/>
                    <a:pt x="1133" y="1007"/>
                    <a:pt x="1128" y="1007"/>
                  </a:cubicBezTo>
                  <a:cubicBezTo>
                    <a:pt x="1122" y="1008"/>
                    <a:pt x="1101" y="1009"/>
                    <a:pt x="1094" y="1005"/>
                  </a:cubicBezTo>
                  <a:cubicBezTo>
                    <a:pt x="1087" y="1002"/>
                    <a:pt x="1095" y="993"/>
                    <a:pt x="1086" y="993"/>
                  </a:cubicBezTo>
                  <a:cubicBezTo>
                    <a:pt x="1078" y="992"/>
                    <a:pt x="1061" y="988"/>
                    <a:pt x="1056" y="987"/>
                  </a:cubicBezTo>
                  <a:cubicBezTo>
                    <a:pt x="1050" y="986"/>
                    <a:pt x="1041" y="993"/>
                    <a:pt x="1040" y="994"/>
                  </a:cubicBezTo>
                  <a:cubicBezTo>
                    <a:pt x="1038" y="995"/>
                    <a:pt x="1053" y="987"/>
                    <a:pt x="1041" y="983"/>
                  </a:cubicBezTo>
                  <a:cubicBezTo>
                    <a:pt x="1029" y="979"/>
                    <a:pt x="1032" y="974"/>
                    <a:pt x="1034" y="973"/>
                  </a:cubicBezTo>
                  <a:cubicBezTo>
                    <a:pt x="1036" y="972"/>
                    <a:pt x="1044" y="964"/>
                    <a:pt x="1036" y="959"/>
                  </a:cubicBezTo>
                  <a:cubicBezTo>
                    <a:pt x="1028" y="955"/>
                    <a:pt x="1020" y="950"/>
                    <a:pt x="1022" y="945"/>
                  </a:cubicBezTo>
                  <a:cubicBezTo>
                    <a:pt x="1023" y="940"/>
                    <a:pt x="1008" y="929"/>
                    <a:pt x="1005" y="929"/>
                  </a:cubicBezTo>
                  <a:cubicBezTo>
                    <a:pt x="1002" y="928"/>
                    <a:pt x="993" y="925"/>
                    <a:pt x="984" y="926"/>
                  </a:cubicBezTo>
                  <a:cubicBezTo>
                    <a:pt x="974" y="926"/>
                    <a:pt x="959" y="923"/>
                    <a:pt x="959" y="919"/>
                  </a:cubicBezTo>
                  <a:cubicBezTo>
                    <a:pt x="960" y="915"/>
                    <a:pt x="951" y="906"/>
                    <a:pt x="947" y="905"/>
                  </a:cubicBezTo>
                  <a:cubicBezTo>
                    <a:pt x="942" y="903"/>
                    <a:pt x="938" y="903"/>
                    <a:pt x="933" y="897"/>
                  </a:cubicBezTo>
                  <a:cubicBezTo>
                    <a:pt x="929" y="891"/>
                    <a:pt x="929" y="888"/>
                    <a:pt x="923" y="887"/>
                  </a:cubicBezTo>
                  <a:cubicBezTo>
                    <a:pt x="916" y="887"/>
                    <a:pt x="913" y="885"/>
                    <a:pt x="912" y="881"/>
                  </a:cubicBezTo>
                  <a:cubicBezTo>
                    <a:pt x="912" y="876"/>
                    <a:pt x="905" y="873"/>
                    <a:pt x="896" y="879"/>
                  </a:cubicBezTo>
                  <a:cubicBezTo>
                    <a:pt x="888" y="884"/>
                    <a:pt x="881" y="886"/>
                    <a:pt x="878" y="882"/>
                  </a:cubicBezTo>
                  <a:cubicBezTo>
                    <a:pt x="874" y="879"/>
                    <a:pt x="874" y="878"/>
                    <a:pt x="862" y="878"/>
                  </a:cubicBezTo>
                  <a:cubicBezTo>
                    <a:pt x="850" y="878"/>
                    <a:pt x="844" y="878"/>
                    <a:pt x="847" y="871"/>
                  </a:cubicBezTo>
                  <a:cubicBezTo>
                    <a:pt x="851" y="864"/>
                    <a:pt x="840" y="861"/>
                    <a:pt x="832" y="866"/>
                  </a:cubicBezTo>
                  <a:cubicBezTo>
                    <a:pt x="825" y="872"/>
                    <a:pt x="822" y="877"/>
                    <a:pt x="818" y="876"/>
                  </a:cubicBezTo>
                  <a:cubicBezTo>
                    <a:pt x="813" y="876"/>
                    <a:pt x="829" y="871"/>
                    <a:pt x="825" y="865"/>
                  </a:cubicBezTo>
                  <a:cubicBezTo>
                    <a:pt x="822" y="859"/>
                    <a:pt x="822" y="860"/>
                    <a:pt x="810" y="866"/>
                  </a:cubicBezTo>
                  <a:cubicBezTo>
                    <a:pt x="798" y="872"/>
                    <a:pt x="793" y="875"/>
                    <a:pt x="783" y="875"/>
                  </a:cubicBezTo>
                  <a:cubicBezTo>
                    <a:pt x="773" y="875"/>
                    <a:pt x="777" y="879"/>
                    <a:pt x="771" y="887"/>
                  </a:cubicBezTo>
                  <a:cubicBezTo>
                    <a:pt x="766" y="895"/>
                    <a:pt x="759" y="910"/>
                    <a:pt x="754" y="905"/>
                  </a:cubicBezTo>
                  <a:cubicBezTo>
                    <a:pt x="748" y="900"/>
                    <a:pt x="744" y="886"/>
                    <a:pt x="735" y="889"/>
                  </a:cubicBezTo>
                  <a:cubicBezTo>
                    <a:pt x="727" y="893"/>
                    <a:pt x="725" y="902"/>
                    <a:pt x="719" y="898"/>
                  </a:cubicBezTo>
                  <a:cubicBezTo>
                    <a:pt x="713" y="893"/>
                    <a:pt x="705" y="890"/>
                    <a:pt x="704" y="886"/>
                  </a:cubicBezTo>
                  <a:cubicBezTo>
                    <a:pt x="704" y="882"/>
                    <a:pt x="700" y="879"/>
                    <a:pt x="700" y="879"/>
                  </a:cubicBezTo>
                  <a:cubicBezTo>
                    <a:pt x="700" y="879"/>
                    <a:pt x="695" y="878"/>
                    <a:pt x="701" y="857"/>
                  </a:cubicBezTo>
                  <a:cubicBezTo>
                    <a:pt x="707" y="835"/>
                    <a:pt x="709" y="829"/>
                    <a:pt x="686" y="829"/>
                  </a:cubicBezTo>
                  <a:cubicBezTo>
                    <a:pt x="664" y="830"/>
                    <a:pt x="654" y="834"/>
                    <a:pt x="656" y="827"/>
                  </a:cubicBezTo>
                  <a:cubicBezTo>
                    <a:pt x="657" y="820"/>
                    <a:pt x="663" y="822"/>
                    <a:pt x="664" y="814"/>
                  </a:cubicBezTo>
                  <a:cubicBezTo>
                    <a:pt x="665" y="807"/>
                    <a:pt x="672" y="794"/>
                    <a:pt x="675" y="790"/>
                  </a:cubicBezTo>
                  <a:cubicBezTo>
                    <a:pt x="678" y="785"/>
                    <a:pt x="686" y="774"/>
                    <a:pt x="679" y="774"/>
                  </a:cubicBezTo>
                  <a:cubicBezTo>
                    <a:pt x="673" y="775"/>
                    <a:pt x="654" y="771"/>
                    <a:pt x="646" y="778"/>
                  </a:cubicBezTo>
                  <a:cubicBezTo>
                    <a:pt x="638" y="786"/>
                    <a:pt x="629" y="802"/>
                    <a:pt x="623" y="803"/>
                  </a:cubicBezTo>
                  <a:cubicBezTo>
                    <a:pt x="616" y="805"/>
                    <a:pt x="594" y="809"/>
                    <a:pt x="590" y="803"/>
                  </a:cubicBezTo>
                  <a:cubicBezTo>
                    <a:pt x="587" y="797"/>
                    <a:pt x="572" y="796"/>
                    <a:pt x="573" y="776"/>
                  </a:cubicBezTo>
                  <a:cubicBezTo>
                    <a:pt x="574" y="757"/>
                    <a:pt x="573" y="747"/>
                    <a:pt x="580" y="742"/>
                  </a:cubicBezTo>
                  <a:cubicBezTo>
                    <a:pt x="586" y="737"/>
                    <a:pt x="585" y="738"/>
                    <a:pt x="586" y="729"/>
                  </a:cubicBezTo>
                  <a:cubicBezTo>
                    <a:pt x="587" y="719"/>
                    <a:pt x="594" y="706"/>
                    <a:pt x="604" y="703"/>
                  </a:cubicBezTo>
                  <a:cubicBezTo>
                    <a:pt x="613" y="701"/>
                    <a:pt x="623" y="689"/>
                    <a:pt x="629" y="689"/>
                  </a:cubicBezTo>
                  <a:cubicBezTo>
                    <a:pt x="635" y="688"/>
                    <a:pt x="659" y="704"/>
                    <a:pt x="664" y="699"/>
                  </a:cubicBezTo>
                  <a:cubicBezTo>
                    <a:pt x="669" y="695"/>
                    <a:pt x="671" y="684"/>
                    <a:pt x="685" y="686"/>
                  </a:cubicBezTo>
                  <a:cubicBezTo>
                    <a:pt x="699" y="689"/>
                    <a:pt x="724" y="685"/>
                    <a:pt x="729" y="692"/>
                  </a:cubicBezTo>
                  <a:cubicBezTo>
                    <a:pt x="734" y="699"/>
                    <a:pt x="744" y="718"/>
                    <a:pt x="743" y="726"/>
                  </a:cubicBezTo>
                  <a:cubicBezTo>
                    <a:pt x="741" y="735"/>
                    <a:pt x="744" y="741"/>
                    <a:pt x="750" y="739"/>
                  </a:cubicBezTo>
                  <a:cubicBezTo>
                    <a:pt x="755" y="737"/>
                    <a:pt x="759" y="727"/>
                    <a:pt x="758" y="722"/>
                  </a:cubicBezTo>
                  <a:cubicBezTo>
                    <a:pt x="757" y="717"/>
                    <a:pt x="757" y="697"/>
                    <a:pt x="757" y="689"/>
                  </a:cubicBezTo>
                  <a:cubicBezTo>
                    <a:pt x="756" y="680"/>
                    <a:pt x="748" y="674"/>
                    <a:pt x="761" y="666"/>
                  </a:cubicBezTo>
                  <a:cubicBezTo>
                    <a:pt x="775" y="658"/>
                    <a:pt x="818" y="633"/>
                    <a:pt x="818" y="623"/>
                  </a:cubicBezTo>
                  <a:cubicBezTo>
                    <a:pt x="818" y="613"/>
                    <a:pt x="814" y="603"/>
                    <a:pt x="817" y="600"/>
                  </a:cubicBezTo>
                  <a:cubicBezTo>
                    <a:pt x="820" y="596"/>
                    <a:pt x="820" y="607"/>
                    <a:pt x="825" y="604"/>
                  </a:cubicBezTo>
                  <a:cubicBezTo>
                    <a:pt x="831" y="601"/>
                    <a:pt x="837" y="582"/>
                    <a:pt x="842" y="579"/>
                  </a:cubicBezTo>
                  <a:cubicBezTo>
                    <a:pt x="847" y="576"/>
                    <a:pt x="851" y="567"/>
                    <a:pt x="853" y="563"/>
                  </a:cubicBezTo>
                  <a:cubicBezTo>
                    <a:pt x="855" y="558"/>
                    <a:pt x="863" y="556"/>
                    <a:pt x="867" y="558"/>
                  </a:cubicBezTo>
                  <a:cubicBezTo>
                    <a:pt x="872" y="560"/>
                    <a:pt x="880" y="558"/>
                    <a:pt x="882" y="554"/>
                  </a:cubicBezTo>
                  <a:cubicBezTo>
                    <a:pt x="884" y="550"/>
                    <a:pt x="881" y="542"/>
                    <a:pt x="882" y="538"/>
                  </a:cubicBezTo>
                  <a:cubicBezTo>
                    <a:pt x="883" y="535"/>
                    <a:pt x="898" y="527"/>
                    <a:pt x="904" y="521"/>
                  </a:cubicBezTo>
                  <a:cubicBezTo>
                    <a:pt x="911" y="515"/>
                    <a:pt x="918" y="514"/>
                    <a:pt x="921" y="515"/>
                  </a:cubicBezTo>
                  <a:cubicBezTo>
                    <a:pt x="924" y="517"/>
                    <a:pt x="931" y="506"/>
                    <a:pt x="930" y="514"/>
                  </a:cubicBezTo>
                  <a:cubicBezTo>
                    <a:pt x="929" y="522"/>
                    <a:pt x="931" y="535"/>
                    <a:pt x="937" y="528"/>
                  </a:cubicBezTo>
                  <a:cubicBezTo>
                    <a:pt x="944" y="520"/>
                    <a:pt x="966" y="513"/>
                    <a:pt x="970" y="513"/>
                  </a:cubicBezTo>
                  <a:cubicBezTo>
                    <a:pt x="973" y="513"/>
                    <a:pt x="979" y="507"/>
                    <a:pt x="981" y="504"/>
                  </a:cubicBezTo>
                  <a:cubicBezTo>
                    <a:pt x="983" y="500"/>
                    <a:pt x="991" y="501"/>
                    <a:pt x="995" y="500"/>
                  </a:cubicBezTo>
                  <a:cubicBezTo>
                    <a:pt x="1000" y="499"/>
                    <a:pt x="1000" y="495"/>
                    <a:pt x="995" y="489"/>
                  </a:cubicBezTo>
                  <a:cubicBezTo>
                    <a:pt x="990" y="484"/>
                    <a:pt x="1001" y="470"/>
                    <a:pt x="992" y="475"/>
                  </a:cubicBezTo>
                  <a:cubicBezTo>
                    <a:pt x="982" y="481"/>
                    <a:pt x="984" y="489"/>
                    <a:pt x="975" y="488"/>
                  </a:cubicBezTo>
                  <a:cubicBezTo>
                    <a:pt x="966" y="486"/>
                    <a:pt x="956" y="483"/>
                    <a:pt x="956" y="481"/>
                  </a:cubicBezTo>
                  <a:cubicBezTo>
                    <a:pt x="957" y="479"/>
                    <a:pt x="956" y="469"/>
                    <a:pt x="952" y="474"/>
                  </a:cubicBezTo>
                  <a:cubicBezTo>
                    <a:pt x="948" y="479"/>
                    <a:pt x="947" y="470"/>
                    <a:pt x="954" y="466"/>
                  </a:cubicBezTo>
                  <a:cubicBezTo>
                    <a:pt x="961" y="461"/>
                    <a:pt x="961" y="455"/>
                    <a:pt x="956" y="451"/>
                  </a:cubicBezTo>
                  <a:cubicBezTo>
                    <a:pt x="951" y="447"/>
                    <a:pt x="944" y="446"/>
                    <a:pt x="939" y="446"/>
                  </a:cubicBezTo>
                  <a:cubicBezTo>
                    <a:pt x="934" y="447"/>
                    <a:pt x="929" y="436"/>
                    <a:pt x="943" y="437"/>
                  </a:cubicBezTo>
                  <a:cubicBezTo>
                    <a:pt x="956" y="438"/>
                    <a:pt x="960" y="437"/>
                    <a:pt x="961" y="439"/>
                  </a:cubicBezTo>
                  <a:cubicBezTo>
                    <a:pt x="962" y="441"/>
                    <a:pt x="971" y="459"/>
                    <a:pt x="976" y="455"/>
                  </a:cubicBezTo>
                  <a:cubicBezTo>
                    <a:pt x="980" y="450"/>
                    <a:pt x="991" y="449"/>
                    <a:pt x="984" y="445"/>
                  </a:cubicBezTo>
                  <a:cubicBezTo>
                    <a:pt x="978" y="441"/>
                    <a:pt x="970" y="438"/>
                    <a:pt x="973" y="436"/>
                  </a:cubicBezTo>
                  <a:cubicBezTo>
                    <a:pt x="976" y="434"/>
                    <a:pt x="994" y="439"/>
                    <a:pt x="999" y="437"/>
                  </a:cubicBezTo>
                  <a:cubicBezTo>
                    <a:pt x="1003" y="434"/>
                    <a:pt x="1022" y="416"/>
                    <a:pt x="1025" y="417"/>
                  </a:cubicBezTo>
                  <a:cubicBezTo>
                    <a:pt x="1028" y="418"/>
                    <a:pt x="1029" y="429"/>
                    <a:pt x="1026" y="434"/>
                  </a:cubicBezTo>
                  <a:cubicBezTo>
                    <a:pt x="1023" y="440"/>
                    <a:pt x="1000" y="457"/>
                    <a:pt x="1002" y="461"/>
                  </a:cubicBezTo>
                  <a:cubicBezTo>
                    <a:pt x="1005" y="465"/>
                    <a:pt x="1006" y="473"/>
                    <a:pt x="1006" y="473"/>
                  </a:cubicBezTo>
                  <a:cubicBezTo>
                    <a:pt x="1006" y="473"/>
                    <a:pt x="1024" y="462"/>
                    <a:pt x="1037" y="473"/>
                  </a:cubicBezTo>
                  <a:cubicBezTo>
                    <a:pt x="1050" y="485"/>
                    <a:pt x="1061" y="490"/>
                    <a:pt x="1063" y="484"/>
                  </a:cubicBezTo>
                  <a:cubicBezTo>
                    <a:pt x="1066" y="477"/>
                    <a:pt x="1072" y="473"/>
                    <a:pt x="1068" y="462"/>
                  </a:cubicBezTo>
                  <a:cubicBezTo>
                    <a:pt x="1063" y="450"/>
                    <a:pt x="1058" y="444"/>
                    <a:pt x="1052" y="442"/>
                  </a:cubicBezTo>
                  <a:cubicBezTo>
                    <a:pt x="1046" y="440"/>
                    <a:pt x="1036" y="437"/>
                    <a:pt x="1038" y="431"/>
                  </a:cubicBezTo>
                  <a:cubicBezTo>
                    <a:pt x="1040" y="425"/>
                    <a:pt x="1041" y="427"/>
                    <a:pt x="1046" y="416"/>
                  </a:cubicBezTo>
                  <a:cubicBezTo>
                    <a:pt x="1050" y="405"/>
                    <a:pt x="1052" y="377"/>
                    <a:pt x="1047" y="377"/>
                  </a:cubicBezTo>
                  <a:cubicBezTo>
                    <a:pt x="1043" y="377"/>
                    <a:pt x="1037" y="380"/>
                    <a:pt x="1037" y="375"/>
                  </a:cubicBezTo>
                  <a:cubicBezTo>
                    <a:pt x="1037" y="370"/>
                    <a:pt x="1041" y="365"/>
                    <a:pt x="1033" y="364"/>
                  </a:cubicBezTo>
                  <a:cubicBezTo>
                    <a:pt x="1025" y="362"/>
                    <a:pt x="1021" y="359"/>
                    <a:pt x="1018" y="356"/>
                  </a:cubicBezTo>
                  <a:cubicBezTo>
                    <a:pt x="1014" y="353"/>
                    <a:pt x="1012" y="343"/>
                    <a:pt x="1006" y="340"/>
                  </a:cubicBezTo>
                  <a:cubicBezTo>
                    <a:pt x="1001" y="337"/>
                    <a:pt x="994" y="340"/>
                    <a:pt x="999" y="335"/>
                  </a:cubicBezTo>
                  <a:cubicBezTo>
                    <a:pt x="1004" y="330"/>
                    <a:pt x="1003" y="317"/>
                    <a:pt x="1000" y="310"/>
                  </a:cubicBezTo>
                  <a:cubicBezTo>
                    <a:pt x="997" y="302"/>
                    <a:pt x="990" y="293"/>
                    <a:pt x="989" y="282"/>
                  </a:cubicBezTo>
                  <a:cubicBezTo>
                    <a:pt x="988" y="272"/>
                    <a:pt x="988" y="264"/>
                    <a:pt x="984" y="266"/>
                  </a:cubicBezTo>
                  <a:cubicBezTo>
                    <a:pt x="979" y="269"/>
                    <a:pt x="975" y="275"/>
                    <a:pt x="971" y="284"/>
                  </a:cubicBezTo>
                  <a:cubicBezTo>
                    <a:pt x="967" y="292"/>
                    <a:pt x="962" y="297"/>
                    <a:pt x="959" y="297"/>
                  </a:cubicBezTo>
                  <a:cubicBezTo>
                    <a:pt x="957" y="298"/>
                    <a:pt x="957" y="307"/>
                    <a:pt x="951" y="301"/>
                  </a:cubicBezTo>
                  <a:cubicBezTo>
                    <a:pt x="946" y="296"/>
                    <a:pt x="940" y="290"/>
                    <a:pt x="938" y="288"/>
                  </a:cubicBezTo>
                  <a:cubicBezTo>
                    <a:pt x="936" y="285"/>
                    <a:pt x="931" y="281"/>
                    <a:pt x="937" y="270"/>
                  </a:cubicBezTo>
                  <a:cubicBezTo>
                    <a:pt x="943" y="259"/>
                    <a:pt x="943" y="251"/>
                    <a:pt x="940" y="250"/>
                  </a:cubicBezTo>
                  <a:cubicBezTo>
                    <a:pt x="937" y="248"/>
                    <a:pt x="930" y="259"/>
                    <a:pt x="924" y="246"/>
                  </a:cubicBezTo>
                  <a:cubicBezTo>
                    <a:pt x="919" y="233"/>
                    <a:pt x="920" y="229"/>
                    <a:pt x="912" y="227"/>
                  </a:cubicBezTo>
                  <a:cubicBezTo>
                    <a:pt x="903" y="224"/>
                    <a:pt x="904" y="227"/>
                    <a:pt x="893" y="224"/>
                  </a:cubicBezTo>
                  <a:cubicBezTo>
                    <a:pt x="881" y="221"/>
                    <a:pt x="883" y="213"/>
                    <a:pt x="874" y="219"/>
                  </a:cubicBezTo>
                  <a:cubicBezTo>
                    <a:pt x="865" y="224"/>
                    <a:pt x="857" y="220"/>
                    <a:pt x="861" y="232"/>
                  </a:cubicBezTo>
                  <a:cubicBezTo>
                    <a:pt x="866" y="244"/>
                    <a:pt x="866" y="250"/>
                    <a:pt x="862" y="250"/>
                  </a:cubicBezTo>
                  <a:cubicBezTo>
                    <a:pt x="857" y="251"/>
                    <a:pt x="853" y="256"/>
                    <a:pt x="856" y="261"/>
                  </a:cubicBezTo>
                  <a:cubicBezTo>
                    <a:pt x="859" y="266"/>
                    <a:pt x="871" y="263"/>
                    <a:pt x="861" y="275"/>
                  </a:cubicBezTo>
                  <a:cubicBezTo>
                    <a:pt x="851" y="286"/>
                    <a:pt x="847" y="298"/>
                    <a:pt x="852" y="301"/>
                  </a:cubicBezTo>
                  <a:cubicBezTo>
                    <a:pt x="857" y="305"/>
                    <a:pt x="864" y="312"/>
                    <a:pt x="861" y="320"/>
                  </a:cubicBezTo>
                  <a:cubicBezTo>
                    <a:pt x="858" y="328"/>
                    <a:pt x="859" y="346"/>
                    <a:pt x="844" y="355"/>
                  </a:cubicBezTo>
                  <a:cubicBezTo>
                    <a:pt x="829" y="365"/>
                    <a:pt x="828" y="371"/>
                    <a:pt x="828" y="374"/>
                  </a:cubicBezTo>
                  <a:cubicBezTo>
                    <a:pt x="827" y="377"/>
                    <a:pt x="825" y="390"/>
                    <a:pt x="829" y="396"/>
                  </a:cubicBezTo>
                  <a:cubicBezTo>
                    <a:pt x="833" y="402"/>
                    <a:pt x="835" y="405"/>
                    <a:pt x="831" y="407"/>
                  </a:cubicBezTo>
                  <a:cubicBezTo>
                    <a:pt x="828" y="409"/>
                    <a:pt x="822" y="421"/>
                    <a:pt x="817" y="418"/>
                  </a:cubicBezTo>
                  <a:cubicBezTo>
                    <a:pt x="813" y="415"/>
                    <a:pt x="809" y="413"/>
                    <a:pt x="805" y="409"/>
                  </a:cubicBezTo>
                  <a:cubicBezTo>
                    <a:pt x="802" y="405"/>
                    <a:pt x="795" y="397"/>
                    <a:pt x="801" y="397"/>
                  </a:cubicBezTo>
                  <a:cubicBezTo>
                    <a:pt x="806" y="398"/>
                    <a:pt x="815" y="394"/>
                    <a:pt x="810" y="390"/>
                  </a:cubicBezTo>
                  <a:cubicBezTo>
                    <a:pt x="806" y="387"/>
                    <a:pt x="803" y="386"/>
                    <a:pt x="804" y="378"/>
                  </a:cubicBezTo>
                  <a:cubicBezTo>
                    <a:pt x="805" y="371"/>
                    <a:pt x="800" y="354"/>
                    <a:pt x="796" y="354"/>
                  </a:cubicBezTo>
                  <a:cubicBezTo>
                    <a:pt x="792" y="354"/>
                    <a:pt x="781" y="354"/>
                    <a:pt x="781" y="347"/>
                  </a:cubicBezTo>
                  <a:cubicBezTo>
                    <a:pt x="780" y="340"/>
                    <a:pt x="756" y="333"/>
                    <a:pt x="749" y="329"/>
                  </a:cubicBezTo>
                  <a:cubicBezTo>
                    <a:pt x="743" y="324"/>
                    <a:pt x="740" y="318"/>
                    <a:pt x="728" y="319"/>
                  </a:cubicBezTo>
                  <a:cubicBezTo>
                    <a:pt x="715" y="320"/>
                    <a:pt x="715" y="325"/>
                    <a:pt x="716" y="311"/>
                  </a:cubicBezTo>
                  <a:cubicBezTo>
                    <a:pt x="716" y="296"/>
                    <a:pt x="723" y="296"/>
                    <a:pt x="714" y="292"/>
                  </a:cubicBezTo>
                  <a:cubicBezTo>
                    <a:pt x="704" y="288"/>
                    <a:pt x="696" y="290"/>
                    <a:pt x="703" y="278"/>
                  </a:cubicBezTo>
                  <a:cubicBezTo>
                    <a:pt x="711" y="266"/>
                    <a:pt x="700" y="262"/>
                    <a:pt x="714" y="253"/>
                  </a:cubicBezTo>
                  <a:cubicBezTo>
                    <a:pt x="728" y="243"/>
                    <a:pt x="740" y="217"/>
                    <a:pt x="741" y="216"/>
                  </a:cubicBezTo>
                  <a:cubicBezTo>
                    <a:pt x="743" y="214"/>
                    <a:pt x="751" y="215"/>
                    <a:pt x="755" y="207"/>
                  </a:cubicBezTo>
                  <a:cubicBezTo>
                    <a:pt x="758" y="199"/>
                    <a:pt x="753" y="194"/>
                    <a:pt x="766" y="193"/>
                  </a:cubicBezTo>
                  <a:cubicBezTo>
                    <a:pt x="779" y="193"/>
                    <a:pt x="781" y="195"/>
                    <a:pt x="787" y="183"/>
                  </a:cubicBezTo>
                  <a:cubicBezTo>
                    <a:pt x="794" y="172"/>
                    <a:pt x="803" y="167"/>
                    <a:pt x="792" y="163"/>
                  </a:cubicBezTo>
                  <a:cubicBezTo>
                    <a:pt x="782" y="160"/>
                    <a:pt x="773" y="156"/>
                    <a:pt x="777" y="156"/>
                  </a:cubicBezTo>
                  <a:cubicBezTo>
                    <a:pt x="782" y="156"/>
                    <a:pt x="797" y="158"/>
                    <a:pt x="800" y="156"/>
                  </a:cubicBezTo>
                  <a:cubicBezTo>
                    <a:pt x="802" y="155"/>
                    <a:pt x="819" y="149"/>
                    <a:pt x="814" y="144"/>
                  </a:cubicBezTo>
                  <a:cubicBezTo>
                    <a:pt x="808" y="139"/>
                    <a:pt x="804" y="138"/>
                    <a:pt x="809" y="137"/>
                  </a:cubicBezTo>
                  <a:cubicBezTo>
                    <a:pt x="813" y="136"/>
                    <a:pt x="818" y="142"/>
                    <a:pt x="822" y="141"/>
                  </a:cubicBezTo>
                  <a:cubicBezTo>
                    <a:pt x="826" y="140"/>
                    <a:pt x="825" y="129"/>
                    <a:pt x="829" y="130"/>
                  </a:cubicBezTo>
                  <a:cubicBezTo>
                    <a:pt x="834" y="131"/>
                    <a:pt x="838" y="137"/>
                    <a:pt x="844" y="132"/>
                  </a:cubicBezTo>
                  <a:cubicBezTo>
                    <a:pt x="850" y="128"/>
                    <a:pt x="863" y="131"/>
                    <a:pt x="861" y="121"/>
                  </a:cubicBezTo>
                  <a:cubicBezTo>
                    <a:pt x="859" y="112"/>
                    <a:pt x="848" y="113"/>
                    <a:pt x="854" y="107"/>
                  </a:cubicBezTo>
                  <a:cubicBezTo>
                    <a:pt x="861" y="101"/>
                    <a:pt x="862" y="98"/>
                    <a:pt x="858" y="94"/>
                  </a:cubicBezTo>
                  <a:cubicBezTo>
                    <a:pt x="854" y="90"/>
                    <a:pt x="858" y="86"/>
                    <a:pt x="852" y="84"/>
                  </a:cubicBezTo>
                  <a:cubicBezTo>
                    <a:pt x="847" y="81"/>
                    <a:pt x="831" y="84"/>
                    <a:pt x="830" y="88"/>
                  </a:cubicBezTo>
                  <a:cubicBezTo>
                    <a:pt x="829" y="92"/>
                    <a:pt x="822" y="98"/>
                    <a:pt x="816" y="107"/>
                  </a:cubicBezTo>
                  <a:cubicBezTo>
                    <a:pt x="810" y="116"/>
                    <a:pt x="809" y="119"/>
                    <a:pt x="805" y="118"/>
                  </a:cubicBezTo>
                  <a:cubicBezTo>
                    <a:pt x="801" y="117"/>
                    <a:pt x="799" y="126"/>
                    <a:pt x="801" y="116"/>
                  </a:cubicBezTo>
                  <a:cubicBezTo>
                    <a:pt x="803" y="105"/>
                    <a:pt x="805" y="106"/>
                    <a:pt x="804" y="102"/>
                  </a:cubicBezTo>
                  <a:cubicBezTo>
                    <a:pt x="802" y="99"/>
                    <a:pt x="797" y="93"/>
                    <a:pt x="793" y="92"/>
                  </a:cubicBezTo>
                  <a:cubicBezTo>
                    <a:pt x="790" y="91"/>
                    <a:pt x="787" y="90"/>
                    <a:pt x="783" y="96"/>
                  </a:cubicBezTo>
                  <a:cubicBezTo>
                    <a:pt x="780" y="102"/>
                    <a:pt x="780" y="85"/>
                    <a:pt x="776" y="82"/>
                  </a:cubicBezTo>
                  <a:cubicBezTo>
                    <a:pt x="773" y="80"/>
                    <a:pt x="781" y="78"/>
                    <a:pt x="773" y="70"/>
                  </a:cubicBezTo>
                  <a:cubicBezTo>
                    <a:pt x="765" y="62"/>
                    <a:pt x="769" y="51"/>
                    <a:pt x="763" y="49"/>
                  </a:cubicBezTo>
                  <a:cubicBezTo>
                    <a:pt x="757" y="47"/>
                    <a:pt x="756" y="47"/>
                    <a:pt x="758" y="41"/>
                  </a:cubicBezTo>
                  <a:cubicBezTo>
                    <a:pt x="760" y="34"/>
                    <a:pt x="748" y="27"/>
                    <a:pt x="763" y="30"/>
                  </a:cubicBezTo>
                  <a:cubicBezTo>
                    <a:pt x="778" y="33"/>
                    <a:pt x="778" y="35"/>
                    <a:pt x="784" y="28"/>
                  </a:cubicBezTo>
                  <a:cubicBezTo>
                    <a:pt x="791" y="22"/>
                    <a:pt x="806" y="16"/>
                    <a:pt x="799" y="11"/>
                  </a:cubicBezTo>
                  <a:cubicBezTo>
                    <a:pt x="791" y="5"/>
                    <a:pt x="780" y="3"/>
                    <a:pt x="776" y="1"/>
                  </a:cubicBezTo>
                  <a:cubicBezTo>
                    <a:pt x="773" y="0"/>
                    <a:pt x="755" y="4"/>
                    <a:pt x="755" y="4"/>
                  </a:cubicBezTo>
                  <a:cubicBezTo>
                    <a:pt x="755" y="4"/>
                    <a:pt x="746" y="26"/>
                    <a:pt x="745" y="27"/>
                  </a:cubicBezTo>
                  <a:cubicBezTo>
                    <a:pt x="744" y="29"/>
                    <a:pt x="752" y="31"/>
                    <a:pt x="745" y="43"/>
                  </a:cubicBezTo>
                  <a:cubicBezTo>
                    <a:pt x="739" y="55"/>
                    <a:pt x="733" y="51"/>
                    <a:pt x="732" y="62"/>
                  </a:cubicBezTo>
                  <a:cubicBezTo>
                    <a:pt x="730" y="72"/>
                    <a:pt x="731" y="83"/>
                    <a:pt x="731" y="83"/>
                  </a:cubicBezTo>
                  <a:cubicBezTo>
                    <a:pt x="731" y="83"/>
                    <a:pt x="744" y="90"/>
                    <a:pt x="743" y="90"/>
                  </a:cubicBezTo>
                  <a:cubicBezTo>
                    <a:pt x="741" y="90"/>
                    <a:pt x="751" y="100"/>
                    <a:pt x="747" y="102"/>
                  </a:cubicBezTo>
                  <a:cubicBezTo>
                    <a:pt x="743" y="104"/>
                    <a:pt x="750" y="109"/>
                    <a:pt x="739" y="109"/>
                  </a:cubicBezTo>
                  <a:cubicBezTo>
                    <a:pt x="728" y="109"/>
                    <a:pt x="718" y="105"/>
                    <a:pt x="721" y="104"/>
                  </a:cubicBezTo>
                  <a:cubicBezTo>
                    <a:pt x="724" y="103"/>
                    <a:pt x="735" y="100"/>
                    <a:pt x="732" y="96"/>
                  </a:cubicBezTo>
                  <a:cubicBezTo>
                    <a:pt x="729" y="92"/>
                    <a:pt x="718" y="81"/>
                    <a:pt x="713" y="85"/>
                  </a:cubicBezTo>
                  <a:cubicBezTo>
                    <a:pt x="709" y="89"/>
                    <a:pt x="692" y="95"/>
                    <a:pt x="695" y="96"/>
                  </a:cubicBezTo>
                  <a:cubicBezTo>
                    <a:pt x="698" y="98"/>
                    <a:pt x="713" y="102"/>
                    <a:pt x="708" y="105"/>
                  </a:cubicBezTo>
                  <a:cubicBezTo>
                    <a:pt x="702" y="108"/>
                    <a:pt x="698" y="117"/>
                    <a:pt x="691" y="116"/>
                  </a:cubicBezTo>
                  <a:cubicBezTo>
                    <a:pt x="684" y="116"/>
                    <a:pt x="666" y="115"/>
                    <a:pt x="659" y="113"/>
                  </a:cubicBezTo>
                  <a:cubicBezTo>
                    <a:pt x="652" y="112"/>
                    <a:pt x="644" y="106"/>
                    <a:pt x="653" y="102"/>
                  </a:cubicBezTo>
                  <a:cubicBezTo>
                    <a:pt x="662" y="99"/>
                    <a:pt x="622" y="99"/>
                    <a:pt x="617" y="105"/>
                  </a:cubicBezTo>
                  <a:cubicBezTo>
                    <a:pt x="612" y="111"/>
                    <a:pt x="612" y="114"/>
                    <a:pt x="604" y="113"/>
                  </a:cubicBezTo>
                  <a:cubicBezTo>
                    <a:pt x="595" y="113"/>
                    <a:pt x="554" y="113"/>
                    <a:pt x="554" y="113"/>
                  </a:cubicBezTo>
                  <a:cubicBezTo>
                    <a:pt x="554" y="113"/>
                    <a:pt x="568" y="106"/>
                    <a:pt x="556" y="99"/>
                  </a:cubicBezTo>
                  <a:cubicBezTo>
                    <a:pt x="543" y="93"/>
                    <a:pt x="534" y="95"/>
                    <a:pt x="532" y="95"/>
                  </a:cubicBezTo>
                  <a:cubicBezTo>
                    <a:pt x="530" y="95"/>
                    <a:pt x="527" y="95"/>
                    <a:pt x="520" y="91"/>
                  </a:cubicBezTo>
                  <a:cubicBezTo>
                    <a:pt x="513" y="88"/>
                    <a:pt x="506" y="85"/>
                    <a:pt x="504" y="84"/>
                  </a:cubicBezTo>
                  <a:cubicBezTo>
                    <a:pt x="502" y="82"/>
                    <a:pt x="490" y="81"/>
                    <a:pt x="487" y="83"/>
                  </a:cubicBezTo>
                  <a:cubicBezTo>
                    <a:pt x="484" y="84"/>
                    <a:pt x="484" y="90"/>
                    <a:pt x="482" y="90"/>
                  </a:cubicBezTo>
                  <a:cubicBezTo>
                    <a:pt x="479" y="91"/>
                    <a:pt x="476" y="91"/>
                    <a:pt x="476" y="83"/>
                  </a:cubicBezTo>
                  <a:cubicBezTo>
                    <a:pt x="476" y="75"/>
                    <a:pt x="469" y="80"/>
                    <a:pt x="469" y="80"/>
                  </a:cubicBezTo>
                  <a:cubicBezTo>
                    <a:pt x="465" y="88"/>
                    <a:pt x="465" y="88"/>
                    <a:pt x="465" y="88"/>
                  </a:cubicBezTo>
                  <a:cubicBezTo>
                    <a:pt x="465" y="88"/>
                    <a:pt x="461" y="88"/>
                    <a:pt x="459" y="84"/>
                  </a:cubicBezTo>
                  <a:cubicBezTo>
                    <a:pt x="458" y="81"/>
                    <a:pt x="458" y="78"/>
                    <a:pt x="455" y="76"/>
                  </a:cubicBezTo>
                  <a:cubicBezTo>
                    <a:pt x="452" y="74"/>
                    <a:pt x="457" y="73"/>
                    <a:pt x="449" y="73"/>
                  </a:cubicBezTo>
                  <a:cubicBezTo>
                    <a:pt x="442" y="74"/>
                    <a:pt x="442" y="82"/>
                    <a:pt x="438" y="81"/>
                  </a:cubicBezTo>
                  <a:cubicBezTo>
                    <a:pt x="433" y="81"/>
                    <a:pt x="440" y="69"/>
                    <a:pt x="423" y="77"/>
                  </a:cubicBezTo>
                  <a:cubicBezTo>
                    <a:pt x="405" y="86"/>
                    <a:pt x="382" y="89"/>
                    <a:pt x="371" y="95"/>
                  </a:cubicBezTo>
                  <a:cubicBezTo>
                    <a:pt x="360" y="100"/>
                    <a:pt x="357" y="95"/>
                    <a:pt x="334" y="85"/>
                  </a:cubicBezTo>
                  <a:cubicBezTo>
                    <a:pt x="310" y="75"/>
                    <a:pt x="284" y="83"/>
                    <a:pt x="238" y="71"/>
                  </a:cubicBezTo>
                  <a:cubicBezTo>
                    <a:pt x="192" y="60"/>
                    <a:pt x="185" y="67"/>
                    <a:pt x="170" y="71"/>
                  </a:cubicBezTo>
                  <a:cubicBezTo>
                    <a:pt x="155" y="75"/>
                    <a:pt x="142" y="71"/>
                    <a:pt x="131" y="82"/>
                  </a:cubicBezTo>
                  <a:cubicBezTo>
                    <a:pt x="120" y="93"/>
                    <a:pt x="122" y="98"/>
                    <a:pt x="108" y="100"/>
                  </a:cubicBezTo>
                  <a:cubicBezTo>
                    <a:pt x="94" y="101"/>
                    <a:pt x="83" y="105"/>
                    <a:pt x="85" y="108"/>
                  </a:cubicBezTo>
                  <a:cubicBezTo>
                    <a:pt x="87" y="111"/>
                    <a:pt x="98" y="113"/>
                    <a:pt x="101" y="115"/>
                  </a:cubicBezTo>
                  <a:cubicBezTo>
                    <a:pt x="104" y="117"/>
                    <a:pt x="103" y="129"/>
                    <a:pt x="111" y="132"/>
                  </a:cubicBezTo>
                  <a:cubicBezTo>
                    <a:pt x="120" y="135"/>
                    <a:pt x="135" y="133"/>
                    <a:pt x="131" y="138"/>
                  </a:cubicBezTo>
                  <a:cubicBezTo>
                    <a:pt x="128" y="142"/>
                    <a:pt x="118" y="156"/>
                    <a:pt x="114" y="152"/>
                  </a:cubicBezTo>
                  <a:cubicBezTo>
                    <a:pt x="109" y="148"/>
                    <a:pt x="104" y="142"/>
                    <a:pt x="98" y="142"/>
                  </a:cubicBezTo>
                  <a:cubicBezTo>
                    <a:pt x="92" y="142"/>
                    <a:pt x="79" y="146"/>
                    <a:pt x="74" y="149"/>
                  </a:cubicBezTo>
                  <a:cubicBezTo>
                    <a:pt x="69" y="152"/>
                    <a:pt x="60" y="153"/>
                    <a:pt x="61" y="159"/>
                  </a:cubicBezTo>
                  <a:cubicBezTo>
                    <a:pt x="62" y="165"/>
                    <a:pt x="69" y="162"/>
                    <a:pt x="68" y="167"/>
                  </a:cubicBezTo>
                  <a:cubicBezTo>
                    <a:pt x="67" y="173"/>
                    <a:pt x="58" y="168"/>
                    <a:pt x="58" y="175"/>
                  </a:cubicBezTo>
                  <a:cubicBezTo>
                    <a:pt x="59" y="182"/>
                    <a:pt x="78" y="187"/>
                    <a:pt x="87" y="184"/>
                  </a:cubicBezTo>
                  <a:cubicBezTo>
                    <a:pt x="96" y="181"/>
                    <a:pt x="102" y="171"/>
                    <a:pt x="107" y="178"/>
                  </a:cubicBezTo>
                  <a:cubicBezTo>
                    <a:pt x="112" y="185"/>
                    <a:pt x="115" y="201"/>
                    <a:pt x="104" y="204"/>
                  </a:cubicBezTo>
                  <a:cubicBezTo>
                    <a:pt x="93" y="207"/>
                    <a:pt x="64" y="214"/>
                    <a:pt x="61" y="221"/>
                  </a:cubicBezTo>
                  <a:cubicBezTo>
                    <a:pt x="59" y="229"/>
                    <a:pt x="50" y="242"/>
                    <a:pt x="46" y="243"/>
                  </a:cubicBezTo>
                  <a:cubicBezTo>
                    <a:pt x="42" y="243"/>
                    <a:pt x="42" y="254"/>
                    <a:pt x="46" y="258"/>
                  </a:cubicBezTo>
                  <a:cubicBezTo>
                    <a:pt x="49" y="262"/>
                    <a:pt x="45" y="261"/>
                    <a:pt x="47" y="269"/>
                  </a:cubicBezTo>
                  <a:cubicBezTo>
                    <a:pt x="49" y="277"/>
                    <a:pt x="52" y="286"/>
                    <a:pt x="59" y="280"/>
                  </a:cubicBezTo>
                  <a:cubicBezTo>
                    <a:pt x="66" y="275"/>
                    <a:pt x="75" y="280"/>
                    <a:pt x="70" y="287"/>
                  </a:cubicBezTo>
                  <a:cubicBezTo>
                    <a:pt x="65" y="295"/>
                    <a:pt x="55" y="299"/>
                    <a:pt x="70" y="299"/>
                  </a:cubicBezTo>
                  <a:cubicBezTo>
                    <a:pt x="85" y="299"/>
                    <a:pt x="83" y="292"/>
                    <a:pt x="95" y="296"/>
                  </a:cubicBezTo>
                  <a:cubicBezTo>
                    <a:pt x="107" y="301"/>
                    <a:pt x="110" y="295"/>
                    <a:pt x="107" y="304"/>
                  </a:cubicBezTo>
                  <a:cubicBezTo>
                    <a:pt x="103" y="314"/>
                    <a:pt x="93" y="327"/>
                    <a:pt x="78" y="334"/>
                  </a:cubicBezTo>
                  <a:cubicBezTo>
                    <a:pt x="63" y="341"/>
                    <a:pt x="60" y="340"/>
                    <a:pt x="48" y="347"/>
                  </a:cubicBezTo>
                  <a:cubicBezTo>
                    <a:pt x="36" y="354"/>
                    <a:pt x="0" y="373"/>
                    <a:pt x="11" y="372"/>
                  </a:cubicBezTo>
                  <a:cubicBezTo>
                    <a:pt x="23" y="372"/>
                    <a:pt x="43" y="358"/>
                    <a:pt x="48" y="356"/>
                  </a:cubicBezTo>
                  <a:cubicBezTo>
                    <a:pt x="54" y="354"/>
                    <a:pt x="56" y="362"/>
                    <a:pt x="65" y="356"/>
                  </a:cubicBezTo>
                  <a:cubicBezTo>
                    <a:pt x="73" y="350"/>
                    <a:pt x="107" y="325"/>
                    <a:pt x="118" y="318"/>
                  </a:cubicBezTo>
                  <a:cubicBezTo>
                    <a:pt x="129" y="311"/>
                    <a:pt x="145" y="307"/>
                    <a:pt x="146" y="297"/>
                  </a:cubicBezTo>
                  <a:cubicBezTo>
                    <a:pt x="147" y="287"/>
                    <a:pt x="147" y="278"/>
                    <a:pt x="155" y="276"/>
                  </a:cubicBezTo>
                  <a:cubicBezTo>
                    <a:pt x="164" y="273"/>
                    <a:pt x="166" y="266"/>
                    <a:pt x="175" y="260"/>
                  </a:cubicBezTo>
                  <a:cubicBezTo>
                    <a:pt x="184" y="253"/>
                    <a:pt x="193" y="244"/>
                    <a:pt x="197" y="246"/>
                  </a:cubicBezTo>
                  <a:cubicBezTo>
                    <a:pt x="201" y="248"/>
                    <a:pt x="193" y="252"/>
                    <a:pt x="186" y="257"/>
                  </a:cubicBezTo>
                  <a:cubicBezTo>
                    <a:pt x="178" y="261"/>
                    <a:pt x="171" y="267"/>
                    <a:pt x="170" y="276"/>
                  </a:cubicBezTo>
                  <a:cubicBezTo>
                    <a:pt x="169" y="286"/>
                    <a:pt x="156" y="296"/>
                    <a:pt x="167" y="291"/>
                  </a:cubicBezTo>
                  <a:cubicBezTo>
                    <a:pt x="177" y="286"/>
                    <a:pt x="184" y="279"/>
                    <a:pt x="191" y="275"/>
                  </a:cubicBezTo>
                  <a:cubicBezTo>
                    <a:pt x="199" y="271"/>
                    <a:pt x="204" y="277"/>
                    <a:pt x="207" y="268"/>
                  </a:cubicBezTo>
                  <a:cubicBezTo>
                    <a:pt x="210" y="259"/>
                    <a:pt x="206" y="251"/>
                    <a:pt x="214" y="256"/>
                  </a:cubicBezTo>
                  <a:cubicBezTo>
                    <a:pt x="221" y="260"/>
                    <a:pt x="231" y="269"/>
                    <a:pt x="240" y="273"/>
                  </a:cubicBezTo>
                  <a:cubicBezTo>
                    <a:pt x="249" y="277"/>
                    <a:pt x="249" y="268"/>
                    <a:pt x="271" y="278"/>
                  </a:cubicBezTo>
                  <a:cubicBezTo>
                    <a:pt x="294" y="288"/>
                    <a:pt x="293" y="282"/>
                    <a:pt x="296" y="299"/>
                  </a:cubicBezTo>
                  <a:cubicBezTo>
                    <a:pt x="298" y="315"/>
                    <a:pt x="307" y="300"/>
                    <a:pt x="313" y="303"/>
                  </a:cubicBezTo>
                  <a:cubicBezTo>
                    <a:pt x="320" y="306"/>
                    <a:pt x="327" y="306"/>
                    <a:pt x="328" y="319"/>
                  </a:cubicBezTo>
                  <a:cubicBezTo>
                    <a:pt x="330" y="333"/>
                    <a:pt x="332" y="338"/>
                    <a:pt x="330" y="347"/>
                  </a:cubicBezTo>
                  <a:cubicBezTo>
                    <a:pt x="328" y="356"/>
                    <a:pt x="341" y="353"/>
                    <a:pt x="342" y="363"/>
                  </a:cubicBezTo>
                  <a:cubicBezTo>
                    <a:pt x="342" y="372"/>
                    <a:pt x="341" y="384"/>
                    <a:pt x="342" y="387"/>
                  </a:cubicBezTo>
                  <a:cubicBezTo>
                    <a:pt x="343" y="389"/>
                    <a:pt x="358" y="391"/>
                    <a:pt x="354" y="398"/>
                  </a:cubicBezTo>
                  <a:cubicBezTo>
                    <a:pt x="351" y="405"/>
                    <a:pt x="352" y="412"/>
                    <a:pt x="355" y="419"/>
                  </a:cubicBezTo>
                  <a:cubicBezTo>
                    <a:pt x="359" y="425"/>
                    <a:pt x="363" y="427"/>
                    <a:pt x="372" y="436"/>
                  </a:cubicBezTo>
                  <a:cubicBezTo>
                    <a:pt x="381" y="445"/>
                    <a:pt x="399" y="461"/>
                    <a:pt x="393" y="463"/>
                  </a:cubicBezTo>
                  <a:cubicBezTo>
                    <a:pt x="388" y="466"/>
                    <a:pt x="382" y="461"/>
                    <a:pt x="376" y="468"/>
                  </a:cubicBezTo>
                  <a:cubicBezTo>
                    <a:pt x="370" y="475"/>
                    <a:pt x="374" y="477"/>
                    <a:pt x="369" y="496"/>
                  </a:cubicBezTo>
                  <a:cubicBezTo>
                    <a:pt x="364" y="514"/>
                    <a:pt x="365" y="515"/>
                    <a:pt x="360" y="529"/>
                  </a:cubicBezTo>
                  <a:cubicBezTo>
                    <a:pt x="354" y="544"/>
                    <a:pt x="351" y="548"/>
                    <a:pt x="349" y="560"/>
                  </a:cubicBezTo>
                  <a:cubicBezTo>
                    <a:pt x="347" y="572"/>
                    <a:pt x="342" y="580"/>
                    <a:pt x="351" y="591"/>
                  </a:cubicBezTo>
                  <a:cubicBezTo>
                    <a:pt x="360" y="602"/>
                    <a:pt x="346" y="603"/>
                    <a:pt x="358" y="619"/>
                  </a:cubicBezTo>
                  <a:cubicBezTo>
                    <a:pt x="370" y="635"/>
                    <a:pt x="376" y="631"/>
                    <a:pt x="382" y="641"/>
                  </a:cubicBezTo>
                  <a:cubicBezTo>
                    <a:pt x="389" y="651"/>
                    <a:pt x="407" y="648"/>
                    <a:pt x="402" y="661"/>
                  </a:cubicBezTo>
                  <a:cubicBezTo>
                    <a:pt x="397" y="674"/>
                    <a:pt x="399" y="681"/>
                    <a:pt x="408" y="691"/>
                  </a:cubicBezTo>
                  <a:cubicBezTo>
                    <a:pt x="418" y="701"/>
                    <a:pt x="419" y="704"/>
                    <a:pt x="415" y="708"/>
                  </a:cubicBezTo>
                  <a:cubicBezTo>
                    <a:pt x="411" y="712"/>
                    <a:pt x="405" y="716"/>
                    <a:pt x="409" y="718"/>
                  </a:cubicBezTo>
                  <a:cubicBezTo>
                    <a:pt x="412" y="720"/>
                    <a:pt x="417" y="719"/>
                    <a:pt x="422" y="727"/>
                  </a:cubicBezTo>
                  <a:cubicBezTo>
                    <a:pt x="427" y="736"/>
                    <a:pt x="427" y="743"/>
                    <a:pt x="430" y="746"/>
                  </a:cubicBezTo>
                  <a:cubicBezTo>
                    <a:pt x="433" y="749"/>
                    <a:pt x="441" y="755"/>
                    <a:pt x="440" y="758"/>
                  </a:cubicBezTo>
                  <a:cubicBezTo>
                    <a:pt x="440" y="762"/>
                    <a:pt x="451" y="766"/>
                    <a:pt x="451" y="761"/>
                  </a:cubicBezTo>
                  <a:cubicBezTo>
                    <a:pt x="451" y="756"/>
                    <a:pt x="458" y="762"/>
                    <a:pt x="451" y="746"/>
                  </a:cubicBezTo>
                  <a:cubicBezTo>
                    <a:pt x="443" y="730"/>
                    <a:pt x="431" y="717"/>
                    <a:pt x="427" y="707"/>
                  </a:cubicBezTo>
                  <a:cubicBezTo>
                    <a:pt x="424" y="697"/>
                    <a:pt x="419" y="683"/>
                    <a:pt x="421" y="679"/>
                  </a:cubicBezTo>
                  <a:cubicBezTo>
                    <a:pt x="422" y="675"/>
                    <a:pt x="424" y="664"/>
                    <a:pt x="431" y="670"/>
                  </a:cubicBezTo>
                  <a:cubicBezTo>
                    <a:pt x="438" y="676"/>
                    <a:pt x="432" y="687"/>
                    <a:pt x="439" y="700"/>
                  </a:cubicBezTo>
                  <a:cubicBezTo>
                    <a:pt x="446" y="713"/>
                    <a:pt x="471" y="741"/>
                    <a:pt x="475" y="746"/>
                  </a:cubicBezTo>
                  <a:cubicBezTo>
                    <a:pt x="478" y="751"/>
                    <a:pt x="492" y="771"/>
                    <a:pt x="488" y="781"/>
                  </a:cubicBezTo>
                  <a:cubicBezTo>
                    <a:pt x="483" y="791"/>
                    <a:pt x="481" y="792"/>
                    <a:pt x="488" y="796"/>
                  </a:cubicBezTo>
                  <a:cubicBezTo>
                    <a:pt x="495" y="800"/>
                    <a:pt x="554" y="831"/>
                    <a:pt x="562" y="831"/>
                  </a:cubicBezTo>
                  <a:cubicBezTo>
                    <a:pt x="570" y="832"/>
                    <a:pt x="586" y="824"/>
                    <a:pt x="592" y="828"/>
                  </a:cubicBezTo>
                  <a:cubicBezTo>
                    <a:pt x="599" y="831"/>
                    <a:pt x="611" y="848"/>
                    <a:pt x="618" y="848"/>
                  </a:cubicBezTo>
                  <a:cubicBezTo>
                    <a:pt x="624" y="848"/>
                    <a:pt x="636" y="845"/>
                    <a:pt x="635" y="852"/>
                  </a:cubicBezTo>
                  <a:cubicBezTo>
                    <a:pt x="633" y="859"/>
                    <a:pt x="627" y="869"/>
                    <a:pt x="634" y="865"/>
                  </a:cubicBezTo>
                  <a:cubicBezTo>
                    <a:pt x="641" y="861"/>
                    <a:pt x="645" y="853"/>
                    <a:pt x="651" y="857"/>
                  </a:cubicBezTo>
                  <a:cubicBezTo>
                    <a:pt x="657" y="861"/>
                    <a:pt x="667" y="871"/>
                    <a:pt x="668" y="879"/>
                  </a:cubicBezTo>
                  <a:cubicBezTo>
                    <a:pt x="670" y="887"/>
                    <a:pt x="676" y="892"/>
                    <a:pt x="681" y="889"/>
                  </a:cubicBezTo>
                  <a:cubicBezTo>
                    <a:pt x="686" y="886"/>
                    <a:pt x="694" y="893"/>
                    <a:pt x="695" y="898"/>
                  </a:cubicBezTo>
                  <a:cubicBezTo>
                    <a:pt x="697" y="903"/>
                    <a:pt x="700" y="907"/>
                    <a:pt x="705" y="906"/>
                  </a:cubicBezTo>
                  <a:cubicBezTo>
                    <a:pt x="710" y="904"/>
                    <a:pt x="714" y="906"/>
                    <a:pt x="714" y="910"/>
                  </a:cubicBezTo>
                  <a:cubicBezTo>
                    <a:pt x="714" y="913"/>
                    <a:pt x="717" y="918"/>
                    <a:pt x="721" y="913"/>
                  </a:cubicBezTo>
                  <a:cubicBezTo>
                    <a:pt x="726" y="908"/>
                    <a:pt x="725" y="903"/>
                    <a:pt x="727" y="903"/>
                  </a:cubicBezTo>
                  <a:cubicBezTo>
                    <a:pt x="729" y="903"/>
                    <a:pt x="737" y="899"/>
                    <a:pt x="738" y="905"/>
                  </a:cubicBezTo>
                  <a:cubicBezTo>
                    <a:pt x="739" y="911"/>
                    <a:pt x="748" y="921"/>
                    <a:pt x="745" y="931"/>
                  </a:cubicBezTo>
                  <a:cubicBezTo>
                    <a:pt x="741" y="940"/>
                    <a:pt x="746" y="954"/>
                    <a:pt x="735" y="955"/>
                  </a:cubicBezTo>
                  <a:cubicBezTo>
                    <a:pt x="723" y="956"/>
                    <a:pt x="720" y="963"/>
                    <a:pt x="724" y="968"/>
                  </a:cubicBezTo>
                  <a:cubicBezTo>
                    <a:pt x="728" y="972"/>
                    <a:pt x="721" y="969"/>
                    <a:pt x="714" y="974"/>
                  </a:cubicBezTo>
                  <a:cubicBezTo>
                    <a:pt x="708" y="979"/>
                    <a:pt x="696" y="975"/>
                    <a:pt x="699" y="985"/>
                  </a:cubicBezTo>
                  <a:cubicBezTo>
                    <a:pt x="703" y="995"/>
                    <a:pt x="698" y="1008"/>
                    <a:pt x="698" y="1008"/>
                  </a:cubicBezTo>
                  <a:cubicBezTo>
                    <a:pt x="698" y="1008"/>
                    <a:pt x="711" y="1014"/>
                    <a:pt x="703" y="1015"/>
                  </a:cubicBezTo>
                  <a:cubicBezTo>
                    <a:pt x="694" y="1016"/>
                    <a:pt x="695" y="1018"/>
                    <a:pt x="692" y="1027"/>
                  </a:cubicBezTo>
                  <a:cubicBezTo>
                    <a:pt x="690" y="1036"/>
                    <a:pt x="690" y="1048"/>
                    <a:pt x="693" y="1048"/>
                  </a:cubicBezTo>
                  <a:cubicBezTo>
                    <a:pt x="696" y="1047"/>
                    <a:pt x="713" y="1067"/>
                    <a:pt x="715" y="1079"/>
                  </a:cubicBezTo>
                  <a:cubicBezTo>
                    <a:pt x="717" y="1091"/>
                    <a:pt x="724" y="1107"/>
                    <a:pt x="726" y="1119"/>
                  </a:cubicBezTo>
                  <a:cubicBezTo>
                    <a:pt x="727" y="1131"/>
                    <a:pt x="743" y="1135"/>
                    <a:pt x="750" y="1138"/>
                  </a:cubicBezTo>
                  <a:cubicBezTo>
                    <a:pt x="756" y="1141"/>
                    <a:pt x="771" y="1146"/>
                    <a:pt x="772" y="1153"/>
                  </a:cubicBezTo>
                  <a:cubicBezTo>
                    <a:pt x="774" y="1159"/>
                    <a:pt x="781" y="1152"/>
                    <a:pt x="779" y="1169"/>
                  </a:cubicBezTo>
                  <a:cubicBezTo>
                    <a:pt x="778" y="1186"/>
                    <a:pt x="772" y="1213"/>
                    <a:pt x="766" y="1225"/>
                  </a:cubicBezTo>
                  <a:cubicBezTo>
                    <a:pt x="760" y="1238"/>
                    <a:pt x="760" y="1241"/>
                    <a:pt x="755" y="1260"/>
                  </a:cubicBezTo>
                  <a:cubicBezTo>
                    <a:pt x="750" y="1279"/>
                    <a:pt x="752" y="1284"/>
                    <a:pt x="749" y="1291"/>
                  </a:cubicBezTo>
                  <a:cubicBezTo>
                    <a:pt x="746" y="1298"/>
                    <a:pt x="739" y="1327"/>
                    <a:pt x="730" y="1338"/>
                  </a:cubicBezTo>
                  <a:cubicBezTo>
                    <a:pt x="720" y="1349"/>
                    <a:pt x="711" y="1350"/>
                    <a:pt x="710" y="1367"/>
                  </a:cubicBezTo>
                  <a:cubicBezTo>
                    <a:pt x="708" y="1384"/>
                    <a:pt x="701" y="1393"/>
                    <a:pt x="698" y="1404"/>
                  </a:cubicBezTo>
                  <a:cubicBezTo>
                    <a:pt x="695" y="1416"/>
                    <a:pt x="688" y="1431"/>
                    <a:pt x="689" y="1436"/>
                  </a:cubicBezTo>
                  <a:cubicBezTo>
                    <a:pt x="689" y="1442"/>
                    <a:pt x="697" y="1435"/>
                    <a:pt x="697" y="1435"/>
                  </a:cubicBezTo>
                  <a:cubicBezTo>
                    <a:pt x="697" y="1435"/>
                    <a:pt x="707" y="1415"/>
                    <a:pt x="710" y="1416"/>
                  </a:cubicBezTo>
                  <a:cubicBezTo>
                    <a:pt x="713" y="1416"/>
                    <a:pt x="712" y="1412"/>
                    <a:pt x="712" y="1423"/>
                  </a:cubicBezTo>
                  <a:cubicBezTo>
                    <a:pt x="712" y="1434"/>
                    <a:pt x="703" y="1447"/>
                    <a:pt x="697" y="1451"/>
                  </a:cubicBezTo>
                  <a:cubicBezTo>
                    <a:pt x="692" y="1456"/>
                    <a:pt x="692" y="1456"/>
                    <a:pt x="682" y="1463"/>
                  </a:cubicBezTo>
                  <a:cubicBezTo>
                    <a:pt x="672" y="1470"/>
                    <a:pt x="672" y="1476"/>
                    <a:pt x="672" y="1479"/>
                  </a:cubicBezTo>
                  <a:cubicBezTo>
                    <a:pt x="672" y="1481"/>
                    <a:pt x="680" y="1484"/>
                    <a:pt x="676" y="1486"/>
                  </a:cubicBezTo>
                  <a:cubicBezTo>
                    <a:pt x="672" y="1488"/>
                    <a:pt x="674" y="1490"/>
                    <a:pt x="670" y="1493"/>
                  </a:cubicBezTo>
                  <a:cubicBezTo>
                    <a:pt x="667" y="1495"/>
                    <a:pt x="660" y="1498"/>
                    <a:pt x="663" y="1502"/>
                  </a:cubicBezTo>
                  <a:cubicBezTo>
                    <a:pt x="666" y="1507"/>
                    <a:pt x="659" y="1517"/>
                    <a:pt x="660" y="1524"/>
                  </a:cubicBezTo>
                  <a:cubicBezTo>
                    <a:pt x="660" y="1530"/>
                    <a:pt x="666" y="1541"/>
                    <a:pt x="666" y="1541"/>
                  </a:cubicBezTo>
                  <a:cubicBezTo>
                    <a:pt x="666" y="1541"/>
                    <a:pt x="674" y="1563"/>
                    <a:pt x="678" y="1566"/>
                  </a:cubicBezTo>
                  <a:cubicBezTo>
                    <a:pt x="682" y="1570"/>
                    <a:pt x="691" y="1572"/>
                    <a:pt x="690" y="1576"/>
                  </a:cubicBezTo>
                  <a:cubicBezTo>
                    <a:pt x="689" y="1581"/>
                    <a:pt x="698" y="1578"/>
                    <a:pt x="707" y="1582"/>
                  </a:cubicBezTo>
                  <a:cubicBezTo>
                    <a:pt x="716" y="1586"/>
                    <a:pt x="710" y="1601"/>
                    <a:pt x="727" y="1597"/>
                  </a:cubicBezTo>
                  <a:cubicBezTo>
                    <a:pt x="744" y="1594"/>
                    <a:pt x="759" y="1595"/>
                    <a:pt x="759" y="1595"/>
                  </a:cubicBezTo>
                  <a:cubicBezTo>
                    <a:pt x="759" y="1595"/>
                    <a:pt x="761" y="1597"/>
                    <a:pt x="767" y="1598"/>
                  </a:cubicBezTo>
                  <a:cubicBezTo>
                    <a:pt x="773" y="1599"/>
                    <a:pt x="790" y="1595"/>
                    <a:pt x="790" y="1595"/>
                  </a:cubicBezTo>
                  <a:lnTo>
                    <a:pt x="792" y="15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16" name="Freeform 111"/>
            <p:cNvSpPr>
              <a:spLocks/>
            </p:cNvSpPr>
            <p:nvPr/>
          </p:nvSpPr>
          <p:spPr bwMode="auto">
            <a:xfrm>
              <a:off x="2484437" y="684213"/>
              <a:ext cx="1468438" cy="1327150"/>
            </a:xfrm>
            <a:custGeom>
              <a:avLst/>
              <a:gdLst>
                <a:gd name="T0" fmla="*/ 62 w 550"/>
                <a:gd name="T1" fmla="*/ 110 h 497"/>
                <a:gd name="T2" fmla="*/ 81 w 550"/>
                <a:gd name="T3" fmla="*/ 123 h 497"/>
                <a:gd name="T4" fmla="*/ 27 w 550"/>
                <a:gd name="T5" fmla="*/ 143 h 497"/>
                <a:gd name="T6" fmla="*/ 11 w 550"/>
                <a:gd name="T7" fmla="*/ 164 h 497"/>
                <a:gd name="T8" fmla="*/ 32 w 550"/>
                <a:gd name="T9" fmla="*/ 178 h 497"/>
                <a:gd name="T10" fmla="*/ 55 w 550"/>
                <a:gd name="T11" fmla="*/ 187 h 497"/>
                <a:gd name="T12" fmla="*/ 119 w 550"/>
                <a:gd name="T13" fmla="*/ 204 h 497"/>
                <a:gd name="T14" fmla="*/ 147 w 550"/>
                <a:gd name="T15" fmla="*/ 271 h 497"/>
                <a:gd name="T16" fmla="*/ 164 w 550"/>
                <a:gd name="T17" fmla="*/ 270 h 497"/>
                <a:gd name="T18" fmla="*/ 173 w 550"/>
                <a:gd name="T19" fmla="*/ 313 h 497"/>
                <a:gd name="T20" fmla="*/ 153 w 550"/>
                <a:gd name="T21" fmla="*/ 334 h 497"/>
                <a:gd name="T22" fmla="*/ 150 w 550"/>
                <a:gd name="T23" fmla="*/ 364 h 497"/>
                <a:gd name="T24" fmla="*/ 157 w 550"/>
                <a:gd name="T25" fmla="*/ 401 h 497"/>
                <a:gd name="T26" fmla="*/ 177 w 550"/>
                <a:gd name="T27" fmla="*/ 395 h 497"/>
                <a:gd name="T28" fmla="*/ 160 w 550"/>
                <a:gd name="T29" fmla="*/ 421 h 497"/>
                <a:gd name="T30" fmla="*/ 179 w 550"/>
                <a:gd name="T31" fmla="*/ 454 h 497"/>
                <a:gd name="T32" fmla="*/ 206 w 550"/>
                <a:gd name="T33" fmla="*/ 478 h 497"/>
                <a:gd name="T34" fmla="*/ 227 w 550"/>
                <a:gd name="T35" fmla="*/ 492 h 497"/>
                <a:gd name="T36" fmla="*/ 250 w 550"/>
                <a:gd name="T37" fmla="*/ 446 h 497"/>
                <a:gd name="T38" fmla="*/ 267 w 550"/>
                <a:gd name="T39" fmla="*/ 408 h 497"/>
                <a:gd name="T40" fmla="*/ 296 w 550"/>
                <a:gd name="T41" fmla="*/ 376 h 497"/>
                <a:gd name="T42" fmla="*/ 345 w 550"/>
                <a:gd name="T43" fmla="*/ 345 h 497"/>
                <a:gd name="T44" fmla="*/ 443 w 550"/>
                <a:gd name="T45" fmla="*/ 298 h 497"/>
                <a:gd name="T46" fmla="*/ 401 w 550"/>
                <a:gd name="T47" fmla="*/ 290 h 497"/>
                <a:gd name="T48" fmla="*/ 427 w 550"/>
                <a:gd name="T49" fmla="*/ 287 h 497"/>
                <a:gd name="T50" fmla="*/ 451 w 550"/>
                <a:gd name="T51" fmla="*/ 281 h 497"/>
                <a:gd name="T52" fmla="*/ 411 w 550"/>
                <a:gd name="T53" fmla="*/ 255 h 497"/>
                <a:gd name="T54" fmla="*/ 431 w 550"/>
                <a:gd name="T55" fmla="*/ 236 h 497"/>
                <a:gd name="T56" fmla="*/ 453 w 550"/>
                <a:gd name="T57" fmla="*/ 238 h 497"/>
                <a:gd name="T58" fmla="*/ 453 w 550"/>
                <a:gd name="T59" fmla="*/ 225 h 497"/>
                <a:gd name="T60" fmla="*/ 478 w 550"/>
                <a:gd name="T61" fmla="*/ 198 h 497"/>
                <a:gd name="T62" fmla="*/ 462 w 550"/>
                <a:gd name="T63" fmla="*/ 180 h 497"/>
                <a:gd name="T64" fmla="*/ 484 w 550"/>
                <a:gd name="T65" fmla="*/ 162 h 497"/>
                <a:gd name="T66" fmla="*/ 460 w 550"/>
                <a:gd name="T67" fmla="*/ 149 h 497"/>
                <a:gd name="T68" fmla="*/ 476 w 550"/>
                <a:gd name="T69" fmla="*/ 124 h 497"/>
                <a:gd name="T70" fmla="*/ 498 w 550"/>
                <a:gd name="T71" fmla="*/ 104 h 497"/>
                <a:gd name="T72" fmla="*/ 543 w 550"/>
                <a:gd name="T73" fmla="*/ 73 h 497"/>
                <a:gd name="T74" fmla="*/ 486 w 550"/>
                <a:gd name="T75" fmla="*/ 61 h 497"/>
                <a:gd name="T76" fmla="*/ 442 w 550"/>
                <a:gd name="T77" fmla="*/ 79 h 497"/>
                <a:gd name="T78" fmla="*/ 439 w 550"/>
                <a:gd name="T79" fmla="*/ 60 h 497"/>
                <a:gd name="T80" fmla="*/ 416 w 550"/>
                <a:gd name="T81" fmla="*/ 53 h 497"/>
                <a:gd name="T82" fmla="*/ 458 w 550"/>
                <a:gd name="T83" fmla="*/ 30 h 497"/>
                <a:gd name="T84" fmla="*/ 414 w 550"/>
                <a:gd name="T85" fmla="*/ 6 h 497"/>
                <a:gd name="T86" fmla="*/ 321 w 550"/>
                <a:gd name="T87" fmla="*/ 11 h 497"/>
                <a:gd name="T88" fmla="*/ 288 w 550"/>
                <a:gd name="T89" fmla="*/ 21 h 497"/>
                <a:gd name="T90" fmla="*/ 245 w 550"/>
                <a:gd name="T91" fmla="*/ 35 h 497"/>
                <a:gd name="T92" fmla="*/ 221 w 550"/>
                <a:gd name="T93" fmla="*/ 40 h 497"/>
                <a:gd name="T94" fmla="*/ 192 w 550"/>
                <a:gd name="T95" fmla="*/ 47 h 497"/>
                <a:gd name="T96" fmla="*/ 153 w 550"/>
                <a:gd name="T97" fmla="*/ 51 h 497"/>
                <a:gd name="T98" fmla="*/ 141 w 550"/>
                <a:gd name="T99" fmla="*/ 68 h 497"/>
                <a:gd name="T100" fmla="*/ 89 w 550"/>
                <a:gd name="T101" fmla="*/ 88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50" h="497">
                  <a:moveTo>
                    <a:pt x="67" y="99"/>
                  </a:moveTo>
                  <a:cubicBezTo>
                    <a:pt x="62" y="100"/>
                    <a:pt x="60" y="110"/>
                    <a:pt x="62" y="110"/>
                  </a:cubicBezTo>
                  <a:cubicBezTo>
                    <a:pt x="64" y="111"/>
                    <a:pt x="73" y="106"/>
                    <a:pt x="84" y="110"/>
                  </a:cubicBezTo>
                  <a:cubicBezTo>
                    <a:pt x="95" y="115"/>
                    <a:pt x="87" y="122"/>
                    <a:pt x="81" y="123"/>
                  </a:cubicBezTo>
                  <a:cubicBezTo>
                    <a:pt x="76" y="125"/>
                    <a:pt x="71" y="121"/>
                    <a:pt x="56" y="129"/>
                  </a:cubicBezTo>
                  <a:cubicBezTo>
                    <a:pt x="42" y="137"/>
                    <a:pt x="35" y="146"/>
                    <a:pt x="27" y="143"/>
                  </a:cubicBezTo>
                  <a:cubicBezTo>
                    <a:pt x="20" y="139"/>
                    <a:pt x="5" y="144"/>
                    <a:pt x="3" y="148"/>
                  </a:cubicBezTo>
                  <a:cubicBezTo>
                    <a:pt x="0" y="152"/>
                    <a:pt x="11" y="164"/>
                    <a:pt x="11" y="164"/>
                  </a:cubicBezTo>
                  <a:cubicBezTo>
                    <a:pt x="24" y="163"/>
                    <a:pt x="24" y="163"/>
                    <a:pt x="24" y="163"/>
                  </a:cubicBezTo>
                  <a:cubicBezTo>
                    <a:pt x="24" y="163"/>
                    <a:pt x="37" y="175"/>
                    <a:pt x="32" y="178"/>
                  </a:cubicBezTo>
                  <a:cubicBezTo>
                    <a:pt x="28" y="181"/>
                    <a:pt x="19" y="179"/>
                    <a:pt x="30" y="184"/>
                  </a:cubicBezTo>
                  <a:cubicBezTo>
                    <a:pt x="41" y="189"/>
                    <a:pt x="29" y="185"/>
                    <a:pt x="55" y="187"/>
                  </a:cubicBezTo>
                  <a:cubicBezTo>
                    <a:pt x="81" y="189"/>
                    <a:pt x="72" y="187"/>
                    <a:pt x="84" y="189"/>
                  </a:cubicBezTo>
                  <a:cubicBezTo>
                    <a:pt x="97" y="190"/>
                    <a:pt x="116" y="203"/>
                    <a:pt x="119" y="204"/>
                  </a:cubicBezTo>
                  <a:cubicBezTo>
                    <a:pt x="123" y="204"/>
                    <a:pt x="138" y="205"/>
                    <a:pt x="139" y="217"/>
                  </a:cubicBezTo>
                  <a:cubicBezTo>
                    <a:pt x="140" y="229"/>
                    <a:pt x="153" y="263"/>
                    <a:pt x="147" y="271"/>
                  </a:cubicBezTo>
                  <a:cubicBezTo>
                    <a:pt x="141" y="279"/>
                    <a:pt x="161" y="287"/>
                    <a:pt x="159" y="283"/>
                  </a:cubicBezTo>
                  <a:cubicBezTo>
                    <a:pt x="158" y="280"/>
                    <a:pt x="160" y="268"/>
                    <a:pt x="164" y="270"/>
                  </a:cubicBezTo>
                  <a:cubicBezTo>
                    <a:pt x="168" y="272"/>
                    <a:pt x="178" y="301"/>
                    <a:pt x="177" y="303"/>
                  </a:cubicBezTo>
                  <a:cubicBezTo>
                    <a:pt x="176" y="305"/>
                    <a:pt x="178" y="305"/>
                    <a:pt x="173" y="313"/>
                  </a:cubicBezTo>
                  <a:cubicBezTo>
                    <a:pt x="169" y="321"/>
                    <a:pt x="164" y="329"/>
                    <a:pt x="162" y="329"/>
                  </a:cubicBezTo>
                  <a:cubicBezTo>
                    <a:pt x="159" y="329"/>
                    <a:pt x="154" y="331"/>
                    <a:pt x="153" y="334"/>
                  </a:cubicBezTo>
                  <a:cubicBezTo>
                    <a:pt x="152" y="336"/>
                    <a:pt x="154" y="339"/>
                    <a:pt x="153" y="347"/>
                  </a:cubicBezTo>
                  <a:cubicBezTo>
                    <a:pt x="152" y="355"/>
                    <a:pt x="147" y="356"/>
                    <a:pt x="150" y="364"/>
                  </a:cubicBezTo>
                  <a:cubicBezTo>
                    <a:pt x="154" y="372"/>
                    <a:pt x="151" y="372"/>
                    <a:pt x="152" y="379"/>
                  </a:cubicBezTo>
                  <a:cubicBezTo>
                    <a:pt x="152" y="386"/>
                    <a:pt x="162" y="399"/>
                    <a:pt x="157" y="401"/>
                  </a:cubicBezTo>
                  <a:cubicBezTo>
                    <a:pt x="152" y="402"/>
                    <a:pt x="151" y="410"/>
                    <a:pt x="158" y="405"/>
                  </a:cubicBezTo>
                  <a:cubicBezTo>
                    <a:pt x="164" y="401"/>
                    <a:pt x="177" y="395"/>
                    <a:pt x="177" y="395"/>
                  </a:cubicBezTo>
                  <a:cubicBezTo>
                    <a:pt x="177" y="395"/>
                    <a:pt x="181" y="397"/>
                    <a:pt x="176" y="399"/>
                  </a:cubicBezTo>
                  <a:cubicBezTo>
                    <a:pt x="171" y="400"/>
                    <a:pt x="157" y="416"/>
                    <a:pt x="160" y="421"/>
                  </a:cubicBezTo>
                  <a:cubicBezTo>
                    <a:pt x="164" y="426"/>
                    <a:pt x="169" y="428"/>
                    <a:pt x="171" y="436"/>
                  </a:cubicBezTo>
                  <a:cubicBezTo>
                    <a:pt x="173" y="445"/>
                    <a:pt x="183" y="444"/>
                    <a:pt x="179" y="454"/>
                  </a:cubicBezTo>
                  <a:cubicBezTo>
                    <a:pt x="175" y="465"/>
                    <a:pt x="186" y="468"/>
                    <a:pt x="186" y="474"/>
                  </a:cubicBezTo>
                  <a:cubicBezTo>
                    <a:pt x="186" y="480"/>
                    <a:pt x="197" y="469"/>
                    <a:pt x="206" y="478"/>
                  </a:cubicBezTo>
                  <a:cubicBezTo>
                    <a:pt x="215" y="487"/>
                    <a:pt x="208" y="489"/>
                    <a:pt x="216" y="493"/>
                  </a:cubicBezTo>
                  <a:cubicBezTo>
                    <a:pt x="224" y="497"/>
                    <a:pt x="225" y="494"/>
                    <a:pt x="227" y="492"/>
                  </a:cubicBezTo>
                  <a:cubicBezTo>
                    <a:pt x="229" y="490"/>
                    <a:pt x="230" y="475"/>
                    <a:pt x="237" y="464"/>
                  </a:cubicBezTo>
                  <a:cubicBezTo>
                    <a:pt x="244" y="453"/>
                    <a:pt x="250" y="453"/>
                    <a:pt x="250" y="446"/>
                  </a:cubicBezTo>
                  <a:cubicBezTo>
                    <a:pt x="250" y="439"/>
                    <a:pt x="260" y="426"/>
                    <a:pt x="263" y="421"/>
                  </a:cubicBezTo>
                  <a:cubicBezTo>
                    <a:pt x="265" y="417"/>
                    <a:pt x="273" y="412"/>
                    <a:pt x="267" y="408"/>
                  </a:cubicBezTo>
                  <a:cubicBezTo>
                    <a:pt x="261" y="404"/>
                    <a:pt x="271" y="400"/>
                    <a:pt x="281" y="393"/>
                  </a:cubicBezTo>
                  <a:cubicBezTo>
                    <a:pt x="290" y="386"/>
                    <a:pt x="288" y="378"/>
                    <a:pt x="296" y="376"/>
                  </a:cubicBezTo>
                  <a:cubicBezTo>
                    <a:pt x="305" y="374"/>
                    <a:pt x="298" y="370"/>
                    <a:pt x="311" y="366"/>
                  </a:cubicBezTo>
                  <a:cubicBezTo>
                    <a:pt x="324" y="361"/>
                    <a:pt x="336" y="351"/>
                    <a:pt x="345" y="345"/>
                  </a:cubicBezTo>
                  <a:cubicBezTo>
                    <a:pt x="353" y="339"/>
                    <a:pt x="350" y="336"/>
                    <a:pt x="366" y="332"/>
                  </a:cubicBezTo>
                  <a:cubicBezTo>
                    <a:pt x="383" y="328"/>
                    <a:pt x="443" y="298"/>
                    <a:pt x="443" y="298"/>
                  </a:cubicBezTo>
                  <a:cubicBezTo>
                    <a:pt x="443" y="298"/>
                    <a:pt x="431" y="296"/>
                    <a:pt x="421" y="295"/>
                  </a:cubicBezTo>
                  <a:cubicBezTo>
                    <a:pt x="412" y="295"/>
                    <a:pt x="397" y="293"/>
                    <a:pt x="401" y="290"/>
                  </a:cubicBezTo>
                  <a:cubicBezTo>
                    <a:pt x="405" y="287"/>
                    <a:pt x="410" y="278"/>
                    <a:pt x="413" y="277"/>
                  </a:cubicBezTo>
                  <a:cubicBezTo>
                    <a:pt x="416" y="276"/>
                    <a:pt x="427" y="287"/>
                    <a:pt x="427" y="287"/>
                  </a:cubicBezTo>
                  <a:cubicBezTo>
                    <a:pt x="427" y="287"/>
                    <a:pt x="447" y="291"/>
                    <a:pt x="445" y="289"/>
                  </a:cubicBezTo>
                  <a:cubicBezTo>
                    <a:pt x="444" y="287"/>
                    <a:pt x="451" y="284"/>
                    <a:pt x="451" y="281"/>
                  </a:cubicBezTo>
                  <a:cubicBezTo>
                    <a:pt x="451" y="278"/>
                    <a:pt x="445" y="270"/>
                    <a:pt x="432" y="264"/>
                  </a:cubicBezTo>
                  <a:cubicBezTo>
                    <a:pt x="420" y="258"/>
                    <a:pt x="423" y="261"/>
                    <a:pt x="411" y="255"/>
                  </a:cubicBezTo>
                  <a:cubicBezTo>
                    <a:pt x="398" y="248"/>
                    <a:pt x="387" y="247"/>
                    <a:pt x="397" y="245"/>
                  </a:cubicBezTo>
                  <a:cubicBezTo>
                    <a:pt x="406" y="242"/>
                    <a:pt x="428" y="240"/>
                    <a:pt x="431" y="236"/>
                  </a:cubicBezTo>
                  <a:cubicBezTo>
                    <a:pt x="433" y="232"/>
                    <a:pt x="426" y="227"/>
                    <a:pt x="433" y="232"/>
                  </a:cubicBezTo>
                  <a:cubicBezTo>
                    <a:pt x="441" y="237"/>
                    <a:pt x="444" y="237"/>
                    <a:pt x="453" y="238"/>
                  </a:cubicBezTo>
                  <a:cubicBezTo>
                    <a:pt x="462" y="239"/>
                    <a:pt x="466" y="241"/>
                    <a:pt x="463" y="236"/>
                  </a:cubicBezTo>
                  <a:cubicBezTo>
                    <a:pt x="459" y="231"/>
                    <a:pt x="449" y="239"/>
                    <a:pt x="453" y="225"/>
                  </a:cubicBezTo>
                  <a:cubicBezTo>
                    <a:pt x="458" y="211"/>
                    <a:pt x="476" y="206"/>
                    <a:pt x="476" y="206"/>
                  </a:cubicBezTo>
                  <a:cubicBezTo>
                    <a:pt x="476" y="206"/>
                    <a:pt x="487" y="211"/>
                    <a:pt x="478" y="198"/>
                  </a:cubicBezTo>
                  <a:cubicBezTo>
                    <a:pt x="469" y="186"/>
                    <a:pt x="470" y="187"/>
                    <a:pt x="466" y="183"/>
                  </a:cubicBezTo>
                  <a:cubicBezTo>
                    <a:pt x="462" y="180"/>
                    <a:pt x="462" y="180"/>
                    <a:pt x="462" y="180"/>
                  </a:cubicBezTo>
                  <a:cubicBezTo>
                    <a:pt x="462" y="180"/>
                    <a:pt x="493" y="175"/>
                    <a:pt x="490" y="172"/>
                  </a:cubicBezTo>
                  <a:cubicBezTo>
                    <a:pt x="488" y="168"/>
                    <a:pt x="484" y="162"/>
                    <a:pt x="484" y="162"/>
                  </a:cubicBezTo>
                  <a:cubicBezTo>
                    <a:pt x="484" y="162"/>
                    <a:pt x="484" y="161"/>
                    <a:pt x="472" y="155"/>
                  </a:cubicBezTo>
                  <a:cubicBezTo>
                    <a:pt x="460" y="149"/>
                    <a:pt x="460" y="154"/>
                    <a:pt x="460" y="149"/>
                  </a:cubicBezTo>
                  <a:cubicBezTo>
                    <a:pt x="459" y="144"/>
                    <a:pt x="470" y="137"/>
                    <a:pt x="471" y="133"/>
                  </a:cubicBezTo>
                  <a:cubicBezTo>
                    <a:pt x="473" y="129"/>
                    <a:pt x="476" y="126"/>
                    <a:pt x="476" y="124"/>
                  </a:cubicBezTo>
                  <a:cubicBezTo>
                    <a:pt x="476" y="122"/>
                    <a:pt x="477" y="116"/>
                    <a:pt x="479" y="115"/>
                  </a:cubicBezTo>
                  <a:cubicBezTo>
                    <a:pt x="481" y="114"/>
                    <a:pt x="489" y="112"/>
                    <a:pt x="498" y="104"/>
                  </a:cubicBezTo>
                  <a:cubicBezTo>
                    <a:pt x="507" y="95"/>
                    <a:pt x="515" y="83"/>
                    <a:pt x="518" y="83"/>
                  </a:cubicBezTo>
                  <a:cubicBezTo>
                    <a:pt x="522" y="83"/>
                    <a:pt x="539" y="75"/>
                    <a:pt x="543" y="73"/>
                  </a:cubicBezTo>
                  <a:cubicBezTo>
                    <a:pt x="546" y="71"/>
                    <a:pt x="550" y="64"/>
                    <a:pt x="536" y="63"/>
                  </a:cubicBezTo>
                  <a:cubicBezTo>
                    <a:pt x="521" y="61"/>
                    <a:pt x="490" y="56"/>
                    <a:pt x="486" y="61"/>
                  </a:cubicBezTo>
                  <a:cubicBezTo>
                    <a:pt x="481" y="67"/>
                    <a:pt x="471" y="73"/>
                    <a:pt x="468" y="79"/>
                  </a:cubicBezTo>
                  <a:cubicBezTo>
                    <a:pt x="465" y="85"/>
                    <a:pt x="448" y="80"/>
                    <a:pt x="442" y="79"/>
                  </a:cubicBezTo>
                  <a:cubicBezTo>
                    <a:pt x="436" y="77"/>
                    <a:pt x="466" y="69"/>
                    <a:pt x="459" y="63"/>
                  </a:cubicBezTo>
                  <a:cubicBezTo>
                    <a:pt x="452" y="56"/>
                    <a:pt x="453" y="54"/>
                    <a:pt x="439" y="60"/>
                  </a:cubicBezTo>
                  <a:cubicBezTo>
                    <a:pt x="425" y="66"/>
                    <a:pt x="426" y="71"/>
                    <a:pt x="419" y="72"/>
                  </a:cubicBezTo>
                  <a:cubicBezTo>
                    <a:pt x="412" y="73"/>
                    <a:pt x="401" y="60"/>
                    <a:pt x="416" y="53"/>
                  </a:cubicBezTo>
                  <a:cubicBezTo>
                    <a:pt x="431" y="46"/>
                    <a:pt x="469" y="52"/>
                    <a:pt x="470" y="48"/>
                  </a:cubicBezTo>
                  <a:cubicBezTo>
                    <a:pt x="472" y="44"/>
                    <a:pt x="468" y="33"/>
                    <a:pt x="458" y="30"/>
                  </a:cubicBezTo>
                  <a:cubicBezTo>
                    <a:pt x="448" y="27"/>
                    <a:pt x="429" y="20"/>
                    <a:pt x="422" y="17"/>
                  </a:cubicBezTo>
                  <a:cubicBezTo>
                    <a:pt x="416" y="13"/>
                    <a:pt x="414" y="6"/>
                    <a:pt x="414" y="6"/>
                  </a:cubicBezTo>
                  <a:cubicBezTo>
                    <a:pt x="371" y="0"/>
                    <a:pt x="371" y="0"/>
                    <a:pt x="371" y="0"/>
                  </a:cubicBezTo>
                  <a:cubicBezTo>
                    <a:pt x="371" y="0"/>
                    <a:pt x="326" y="10"/>
                    <a:pt x="321" y="11"/>
                  </a:cubicBezTo>
                  <a:cubicBezTo>
                    <a:pt x="316" y="11"/>
                    <a:pt x="317" y="15"/>
                    <a:pt x="305" y="17"/>
                  </a:cubicBezTo>
                  <a:cubicBezTo>
                    <a:pt x="293" y="20"/>
                    <a:pt x="288" y="21"/>
                    <a:pt x="288" y="21"/>
                  </a:cubicBezTo>
                  <a:cubicBezTo>
                    <a:pt x="288" y="21"/>
                    <a:pt x="274" y="18"/>
                    <a:pt x="263" y="20"/>
                  </a:cubicBezTo>
                  <a:cubicBezTo>
                    <a:pt x="252" y="22"/>
                    <a:pt x="245" y="35"/>
                    <a:pt x="245" y="35"/>
                  </a:cubicBezTo>
                  <a:cubicBezTo>
                    <a:pt x="245" y="35"/>
                    <a:pt x="250" y="38"/>
                    <a:pt x="252" y="40"/>
                  </a:cubicBezTo>
                  <a:cubicBezTo>
                    <a:pt x="255" y="42"/>
                    <a:pt x="234" y="41"/>
                    <a:pt x="221" y="40"/>
                  </a:cubicBezTo>
                  <a:cubicBezTo>
                    <a:pt x="208" y="38"/>
                    <a:pt x="208" y="43"/>
                    <a:pt x="205" y="52"/>
                  </a:cubicBezTo>
                  <a:cubicBezTo>
                    <a:pt x="201" y="60"/>
                    <a:pt x="197" y="54"/>
                    <a:pt x="192" y="47"/>
                  </a:cubicBezTo>
                  <a:cubicBezTo>
                    <a:pt x="187" y="40"/>
                    <a:pt x="182" y="42"/>
                    <a:pt x="178" y="48"/>
                  </a:cubicBezTo>
                  <a:cubicBezTo>
                    <a:pt x="174" y="54"/>
                    <a:pt x="168" y="46"/>
                    <a:pt x="153" y="51"/>
                  </a:cubicBezTo>
                  <a:cubicBezTo>
                    <a:pt x="139" y="56"/>
                    <a:pt x="126" y="61"/>
                    <a:pt x="126" y="61"/>
                  </a:cubicBezTo>
                  <a:cubicBezTo>
                    <a:pt x="126" y="61"/>
                    <a:pt x="145" y="65"/>
                    <a:pt x="141" y="68"/>
                  </a:cubicBezTo>
                  <a:cubicBezTo>
                    <a:pt x="137" y="71"/>
                    <a:pt x="111" y="77"/>
                    <a:pt x="111" y="77"/>
                  </a:cubicBezTo>
                  <a:cubicBezTo>
                    <a:pt x="111" y="77"/>
                    <a:pt x="92" y="88"/>
                    <a:pt x="89" y="88"/>
                  </a:cubicBezTo>
                  <a:cubicBezTo>
                    <a:pt x="85" y="88"/>
                    <a:pt x="67" y="99"/>
                    <a:pt x="67"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17" name="Freeform 112"/>
            <p:cNvSpPr>
              <a:spLocks/>
            </p:cNvSpPr>
            <p:nvPr/>
          </p:nvSpPr>
          <p:spPr bwMode="auto">
            <a:xfrm>
              <a:off x="1952625" y="735013"/>
              <a:ext cx="868363" cy="539750"/>
            </a:xfrm>
            <a:custGeom>
              <a:avLst/>
              <a:gdLst>
                <a:gd name="T0" fmla="*/ 297 w 325"/>
                <a:gd name="T1" fmla="*/ 44 h 202"/>
                <a:gd name="T2" fmla="*/ 285 w 325"/>
                <a:gd name="T3" fmla="*/ 53 h 202"/>
                <a:gd name="T4" fmla="*/ 277 w 325"/>
                <a:gd name="T5" fmla="*/ 64 h 202"/>
                <a:gd name="T6" fmla="*/ 232 w 325"/>
                <a:gd name="T7" fmla="*/ 88 h 202"/>
                <a:gd name="T8" fmla="*/ 211 w 325"/>
                <a:gd name="T9" fmla="*/ 104 h 202"/>
                <a:gd name="T10" fmla="*/ 197 w 325"/>
                <a:gd name="T11" fmla="*/ 106 h 202"/>
                <a:gd name="T12" fmla="*/ 192 w 325"/>
                <a:gd name="T13" fmla="*/ 124 h 202"/>
                <a:gd name="T14" fmla="*/ 169 w 325"/>
                <a:gd name="T15" fmla="*/ 138 h 202"/>
                <a:gd name="T16" fmla="*/ 160 w 325"/>
                <a:gd name="T17" fmla="*/ 148 h 202"/>
                <a:gd name="T18" fmla="*/ 162 w 325"/>
                <a:gd name="T19" fmla="*/ 164 h 202"/>
                <a:gd name="T20" fmla="*/ 143 w 325"/>
                <a:gd name="T21" fmla="*/ 169 h 202"/>
                <a:gd name="T22" fmla="*/ 127 w 325"/>
                <a:gd name="T23" fmla="*/ 168 h 202"/>
                <a:gd name="T24" fmla="*/ 105 w 325"/>
                <a:gd name="T25" fmla="*/ 168 h 202"/>
                <a:gd name="T26" fmla="*/ 80 w 325"/>
                <a:gd name="T27" fmla="*/ 168 h 202"/>
                <a:gd name="T28" fmla="*/ 74 w 325"/>
                <a:gd name="T29" fmla="*/ 168 h 202"/>
                <a:gd name="T30" fmla="*/ 60 w 325"/>
                <a:gd name="T31" fmla="*/ 170 h 202"/>
                <a:gd name="T32" fmla="*/ 62 w 325"/>
                <a:gd name="T33" fmla="*/ 177 h 202"/>
                <a:gd name="T34" fmla="*/ 83 w 325"/>
                <a:gd name="T35" fmla="*/ 177 h 202"/>
                <a:gd name="T36" fmla="*/ 118 w 325"/>
                <a:gd name="T37" fmla="*/ 182 h 202"/>
                <a:gd name="T38" fmla="*/ 142 w 325"/>
                <a:gd name="T39" fmla="*/ 182 h 202"/>
                <a:gd name="T40" fmla="*/ 144 w 325"/>
                <a:gd name="T41" fmla="*/ 195 h 202"/>
                <a:gd name="T42" fmla="*/ 129 w 325"/>
                <a:gd name="T43" fmla="*/ 201 h 202"/>
                <a:gd name="T44" fmla="*/ 109 w 325"/>
                <a:gd name="T45" fmla="*/ 200 h 202"/>
                <a:gd name="T46" fmla="*/ 67 w 325"/>
                <a:gd name="T47" fmla="*/ 199 h 202"/>
                <a:gd name="T48" fmla="*/ 37 w 325"/>
                <a:gd name="T49" fmla="*/ 193 h 202"/>
                <a:gd name="T50" fmla="*/ 29 w 325"/>
                <a:gd name="T51" fmla="*/ 181 h 202"/>
                <a:gd name="T52" fmla="*/ 24 w 325"/>
                <a:gd name="T53" fmla="*/ 170 h 202"/>
                <a:gd name="T54" fmla="*/ 3 w 325"/>
                <a:gd name="T55" fmla="*/ 160 h 202"/>
                <a:gd name="T56" fmla="*/ 3 w 325"/>
                <a:gd name="T57" fmla="*/ 153 h 202"/>
                <a:gd name="T58" fmla="*/ 21 w 325"/>
                <a:gd name="T59" fmla="*/ 152 h 202"/>
                <a:gd name="T60" fmla="*/ 35 w 325"/>
                <a:gd name="T61" fmla="*/ 158 h 202"/>
                <a:gd name="T62" fmla="*/ 63 w 325"/>
                <a:gd name="T63" fmla="*/ 156 h 202"/>
                <a:gd name="T64" fmla="*/ 81 w 325"/>
                <a:gd name="T65" fmla="*/ 151 h 202"/>
                <a:gd name="T66" fmla="*/ 77 w 325"/>
                <a:gd name="T67" fmla="*/ 137 h 202"/>
                <a:gd name="T68" fmla="*/ 94 w 325"/>
                <a:gd name="T69" fmla="*/ 137 h 202"/>
                <a:gd name="T70" fmla="*/ 98 w 325"/>
                <a:gd name="T71" fmla="*/ 137 h 202"/>
                <a:gd name="T72" fmla="*/ 94 w 325"/>
                <a:gd name="T73" fmla="*/ 131 h 202"/>
                <a:gd name="T74" fmla="*/ 81 w 325"/>
                <a:gd name="T75" fmla="*/ 127 h 202"/>
                <a:gd name="T76" fmla="*/ 103 w 325"/>
                <a:gd name="T77" fmla="*/ 109 h 202"/>
                <a:gd name="T78" fmla="*/ 116 w 325"/>
                <a:gd name="T79" fmla="*/ 100 h 202"/>
                <a:gd name="T80" fmla="*/ 100 w 325"/>
                <a:gd name="T81" fmla="*/ 87 h 202"/>
                <a:gd name="T82" fmla="*/ 87 w 325"/>
                <a:gd name="T83" fmla="*/ 79 h 202"/>
                <a:gd name="T84" fmla="*/ 74 w 325"/>
                <a:gd name="T85" fmla="*/ 59 h 202"/>
                <a:gd name="T86" fmla="*/ 61 w 325"/>
                <a:gd name="T87" fmla="*/ 52 h 202"/>
                <a:gd name="T88" fmla="*/ 74 w 325"/>
                <a:gd name="T89" fmla="*/ 41 h 202"/>
                <a:gd name="T90" fmla="*/ 98 w 325"/>
                <a:gd name="T91" fmla="*/ 33 h 202"/>
                <a:gd name="T92" fmla="*/ 114 w 325"/>
                <a:gd name="T93" fmla="*/ 37 h 202"/>
                <a:gd name="T94" fmla="*/ 113 w 325"/>
                <a:gd name="T95" fmla="*/ 25 h 202"/>
                <a:gd name="T96" fmla="*/ 134 w 325"/>
                <a:gd name="T97" fmla="*/ 31 h 202"/>
                <a:gd name="T98" fmla="*/ 143 w 325"/>
                <a:gd name="T99" fmla="*/ 22 h 202"/>
                <a:gd name="T100" fmla="*/ 156 w 325"/>
                <a:gd name="T101" fmla="*/ 11 h 202"/>
                <a:gd name="T102" fmla="*/ 194 w 325"/>
                <a:gd name="T103" fmla="*/ 8 h 202"/>
                <a:gd name="T104" fmla="*/ 212 w 325"/>
                <a:gd name="T105" fmla="*/ 3 h 202"/>
                <a:gd name="T106" fmla="*/ 223 w 325"/>
                <a:gd name="T107" fmla="*/ 15 h 202"/>
                <a:gd name="T108" fmla="*/ 226 w 325"/>
                <a:gd name="T109" fmla="*/ 4 h 202"/>
                <a:gd name="T110" fmla="*/ 284 w 325"/>
                <a:gd name="T111" fmla="*/ 12 h 202"/>
                <a:gd name="T112" fmla="*/ 324 w 325"/>
                <a:gd name="T113" fmla="*/ 22 h 202"/>
                <a:gd name="T114" fmla="*/ 318 w 325"/>
                <a:gd name="T115" fmla="*/ 38 h 202"/>
                <a:gd name="T116" fmla="*/ 297 w 325"/>
                <a:gd name="T117" fmla="*/ 4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5" h="202">
                  <a:moveTo>
                    <a:pt x="297" y="44"/>
                  </a:moveTo>
                  <a:cubicBezTo>
                    <a:pt x="280" y="48"/>
                    <a:pt x="275" y="52"/>
                    <a:pt x="285" y="53"/>
                  </a:cubicBezTo>
                  <a:cubicBezTo>
                    <a:pt x="294" y="54"/>
                    <a:pt x="303" y="50"/>
                    <a:pt x="277" y="64"/>
                  </a:cubicBezTo>
                  <a:cubicBezTo>
                    <a:pt x="252" y="77"/>
                    <a:pt x="242" y="83"/>
                    <a:pt x="232" y="88"/>
                  </a:cubicBezTo>
                  <a:cubicBezTo>
                    <a:pt x="222" y="93"/>
                    <a:pt x="223" y="103"/>
                    <a:pt x="211" y="104"/>
                  </a:cubicBezTo>
                  <a:cubicBezTo>
                    <a:pt x="200" y="104"/>
                    <a:pt x="201" y="93"/>
                    <a:pt x="197" y="106"/>
                  </a:cubicBezTo>
                  <a:cubicBezTo>
                    <a:pt x="193" y="119"/>
                    <a:pt x="193" y="122"/>
                    <a:pt x="192" y="124"/>
                  </a:cubicBezTo>
                  <a:cubicBezTo>
                    <a:pt x="191" y="127"/>
                    <a:pt x="180" y="137"/>
                    <a:pt x="169" y="138"/>
                  </a:cubicBezTo>
                  <a:cubicBezTo>
                    <a:pt x="159" y="139"/>
                    <a:pt x="164" y="141"/>
                    <a:pt x="160" y="148"/>
                  </a:cubicBezTo>
                  <a:cubicBezTo>
                    <a:pt x="156" y="154"/>
                    <a:pt x="177" y="161"/>
                    <a:pt x="162" y="164"/>
                  </a:cubicBezTo>
                  <a:cubicBezTo>
                    <a:pt x="147" y="166"/>
                    <a:pt x="145" y="168"/>
                    <a:pt x="143" y="169"/>
                  </a:cubicBezTo>
                  <a:cubicBezTo>
                    <a:pt x="140" y="170"/>
                    <a:pt x="135" y="171"/>
                    <a:pt x="127" y="168"/>
                  </a:cubicBezTo>
                  <a:cubicBezTo>
                    <a:pt x="119" y="166"/>
                    <a:pt x="119" y="169"/>
                    <a:pt x="105" y="168"/>
                  </a:cubicBezTo>
                  <a:cubicBezTo>
                    <a:pt x="91" y="168"/>
                    <a:pt x="86" y="168"/>
                    <a:pt x="80" y="168"/>
                  </a:cubicBezTo>
                  <a:cubicBezTo>
                    <a:pt x="74" y="168"/>
                    <a:pt x="84" y="167"/>
                    <a:pt x="74" y="168"/>
                  </a:cubicBezTo>
                  <a:cubicBezTo>
                    <a:pt x="65" y="168"/>
                    <a:pt x="59" y="166"/>
                    <a:pt x="60" y="170"/>
                  </a:cubicBezTo>
                  <a:cubicBezTo>
                    <a:pt x="61" y="174"/>
                    <a:pt x="60" y="176"/>
                    <a:pt x="62" y="177"/>
                  </a:cubicBezTo>
                  <a:cubicBezTo>
                    <a:pt x="65" y="178"/>
                    <a:pt x="70" y="176"/>
                    <a:pt x="83" y="177"/>
                  </a:cubicBezTo>
                  <a:cubicBezTo>
                    <a:pt x="97" y="178"/>
                    <a:pt x="106" y="182"/>
                    <a:pt x="118" y="182"/>
                  </a:cubicBezTo>
                  <a:cubicBezTo>
                    <a:pt x="130" y="181"/>
                    <a:pt x="136" y="179"/>
                    <a:pt x="142" y="182"/>
                  </a:cubicBezTo>
                  <a:cubicBezTo>
                    <a:pt x="147" y="185"/>
                    <a:pt x="149" y="195"/>
                    <a:pt x="144" y="195"/>
                  </a:cubicBezTo>
                  <a:cubicBezTo>
                    <a:pt x="138" y="196"/>
                    <a:pt x="138" y="201"/>
                    <a:pt x="129" y="201"/>
                  </a:cubicBezTo>
                  <a:cubicBezTo>
                    <a:pt x="120" y="201"/>
                    <a:pt x="126" y="202"/>
                    <a:pt x="109" y="200"/>
                  </a:cubicBezTo>
                  <a:cubicBezTo>
                    <a:pt x="92" y="198"/>
                    <a:pt x="80" y="201"/>
                    <a:pt x="67" y="199"/>
                  </a:cubicBezTo>
                  <a:cubicBezTo>
                    <a:pt x="54" y="196"/>
                    <a:pt x="43" y="198"/>
                    <a:pt x="37" y="193"/>
                  </a:cubicBezTo>
                  <a:cubicBezTo>
                    <a:pt x="31" y="189"/>
                    <a:pt x="31" y="187"/>
                    <a:pt x="29" y="181"/>
                  </a:cubicBezTo>
                  <a:cubicBezTo>
                    <a:pt x="26" y="174"/>
                    <a:pt x="34" y="176"/>
                    <a:pt x="24" y="170"/>
                  </a:cubicBezTo>
                  <a:cubicBezTo>
                    <a:pt x="13" y="164"/>
                    <a:pt x="3" y="160"/>
                    <a:pt x="3" y="160"/>
                  </a:cubicBezTo>
                  <a:cubicBezTo>
                    <a:pt x="3" y="160"/>
                    <a:pt x="0" y="157"/>
                    <a:pt x="3" y="153"/>
                  </a:cubicBezTo>
                  <a:cubicBezTo>
                    <a:pt x="6" y="149"/>
                    <a:pt x="21" y="152"/>
                    <a:pt x="21" y="152"/>
                  </a:cubicBezTo>
                  <a:cubicBezTo>
                    <a:pt x="35" y="158"/>
                    <a:pt x="35" y="158"/>
                    <a:pt x="35" y="158"/>
                  </a:cubicBezTo>
                  <a:cubicBezTo>
                    <a:pt x="35" y="158"/>
                    <a:pt x="61" y="162"/>
                    <a:pt x="63" y="156"/>
                  </a:cubicBezTo>
                  <a:cubicBezTo>
                    <a:pt x="65" y="149"/>
                    <a:pt x="82" y="158"/>
                    <a:pt x="81" y="151"/>
                  </a:cubicBezTo>
                  <a:cubicBezTo>
                    <a:pt x="80" y="144"/>
                    <a:pt x="69" y="142"/>
                    <a:pt x="77" y="137"/>
                  </a:cubicBezTo>
                  <a:cubicBezTo>
                    <a:pt x="86" y="131"/>
                    <a:pt x="94" y="137"/>
                    <a:pt x="94" y="137"/>
                  </a:cubicBezTo>
                  <a:cubicBezTo>
                    <a:pt x="94" y="137"/>
                    <a:pt x="96" y="139"/>
                    <a:pt x="98" y="137"/>
                  </a:cubicBezTo>
                  <a:cubicBezTo>
                    <a:pt x="100" y="135"/>
                    <a:pt x="99" y="133"/>
                    <a:pt x="94" y="131"/>
                  </a:cubicBezTo>
                  <a:cubicBezTo>
                    <a:pt x="90" y="129"/>
                    <a:pt x="81" y="127"/>
                    <a:pt x="81" y="127"/>
                  </a:cubicBezTo>
                  <a:cubicBezTo>
                    <a:pt x="81" y="127"/>
                    <a:pt x="99" y="109"/>
                    <a:pt x="103" y="109"/>
                  </a:cubicBezTo>
                  <a:cubicBezTo>
                    <a:pt x="106" y="109"/>
                    <a:pt x="126" y="110"/>
                    <a:pt x="116" y="100"/>
                  </a:cubicBezTo>
                  <a:cubicBezTo>
                    <a:pt x="105" y="89"/>
                    <a:pt x="107" y="92"/>
                    <a:pt x="100" y="87"/>
                  </a:cubicBezTo>
                  <a:cubicBezTo>
                    <a:pt x="94" y="83"/>
                    <a:pt x="100" y="91"/>
                    <a:pt x="87" y="79"/>
                  </a:cubicBezTo>
                  <a:cubicBezTo>
                    <a:pt x="74" y="68"/>
                    <a:pt x="76" y="70"/>
                    <a:pt x="74" y="59"/>
                  </a:cubicBezTo>
                  <a:cubicBezTo>
                    <a:pt x="72" y="48"/>
                    <a:pt x="60" y="57"/>
                    <a:pt x="61" y="52"/>
                  </a:cubicBezTo>
                  <a:cubicBezTo>
                    <a:pt x="62" y="48"/>
                    <a:pt x="70" y="41"/>
                    <a:pt x="74" y="41"/>
                  </a:cubicBezTo>
                  <a:cubicBezTo>
                    <a:pt x="78" y="41"/>
                    <a:pt x="87" y="29"/>
                    <a:pt x="98" y="33"/>
                  </a:cubicBezTo>
                  <a:cubicBezTo>
                    <a:pt x="109" y="37"/>
                    <a:pt x="109" y="40"/>
                    <a:pt x="114" y="37"/>
                  </a:cubicBezTo>
                  <a:cubicBezTo>
                    <a:pt x="118" y="33"/>
                    <a:pt x="101" y="29"/>
                    <a:pt x="113" y="25"/>
                  </a:cubicBezTo>
                  <a:cubicBezTo>
                    <a:pt x="125" y="21"/>
                    <a:pt x="129" y="31"/>
                    <a:pt x="134" y="31"/>
                  </a:cubicBezTo>
                  <a:cubicBezTo>
                    <a:pt x="139" y="31"/>
                    <a:pt x="144" y="29"/>
                    <a:pt x="143" y="22"/>
                  </a:cubicBezTo>
                  <a:cubicBezTo>
                    <a:pt x="143" y="16"/>
                    <a:pt x="151" y="12"/>
                    <a:pt x="156" y="11"/>
                  </a:cubicBezTo>
                  <a:cubicBezTo>
                    <a:pt x="162" y="10"/>
                    <a:pt x="194" y="8"/>
                    <a:pt x="194" y="8"/>
                  </a:cubicBezTo>
                  <a:cubicBezTo>
                    <a:pt x="194" y="8"/>
                    <a:pt x="213" y="0"/>
                    <a:pt x="212" y="3"/>
                  </a:cubicBezTo>
                  <a:cubicBezTo>
                    <a:pt x="210" y="6"/>
                    <a:pt x="223" y="15"/>
                    <a:pt x="223" y="15"/>
                  </a:cubicBezTo>
                  <a:cubicBezTo>
                    <a:pt x="226" y="4"/>
                    <a:pt x="226" y="4"/>
                    <a:pt x="226" y="4"/>
                  </a:cubicBezTo>
                  <a:cubicBezTo>
                    <a:pt x="226" y="4"/>
                    <a:pt x="282" y="12"/>
                    <a:pt x="284" y="12"/>
                  </a:cubicBezTo>
                  <a:cubicBezTo>
                    <a:pt x="286" y="12"/>
                    <a:pt x="325" y="24"/>
                    <a:pt x="324" y="22"/>
                  </a:cubicBezTo>
                  <a:cubicBezTo>
                    <a:pt x="323" y="20"/>
                    <a:pt x="324" y="37"/>
                    <a:pt x="318" y="38"/>
                  </a:cubicBezTo>
                  <a:cubicBezTo>
                    <a:pt x="313" y="39"/>
                    <a:pt x="297" y="44"/>
                    <a:pt x="297"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18" name="Freeform 113"/>
            <p:cNvSpPr>
              <a:spLocks/>
            </p:cNvSpPr>
            <p:nvPr/>
          </p:nvSpPr>
          <p:spPr bwMode="auto">
            <a:xfrm>
              <a:off x="1990725" y="884238"/>
              <a:ext cx="255588" cy="217488"/>
            </a:xfrm>
            <a:custGeom>
              <a:avLst/>
              <a:gdLst>
                <a:gd name="T0" fmla="*/ 57 w 96"/>
                <a:gd name="T1" fmla="*/ 73 h 81"/>
                <a:gd name="T2" fmla="*/ 41 w 96"/>
                <a:gd name="T3" fmla="*/ 75 h 81"/>
                <a:gd name="T4" fmla="*/ 17 w 96"/>
                <a:gd name="T5" fmla="*/ 66 h 81"/>
                <a:gd name="T6" fmla="*/ 26 w 96"/>
                <a:gd name="T7" fmla="*/ 52 h 81"/>
                <a:gd name="T8" fmla="*/ 19 w 96"/>
                <a:gd name="T9" fmla="*/ 50 h 81"/>
                <a:gd name="T10" fmla="*/ 3 w 96"/>
                <a:gd name="T11" fmla="*/ 29 h 81"/>
                <a:gd name="T12" fmla="*/ 16 w 96"/>
                <a:gd name="T13" fmla="*/ 17 h 81"/>
                <a:gd name="T14" fmla="*/ 38 w 96"/>
                <a:gd name="T15" fmla="*/ 0 h 81"/>
                <a:gd name="T16" fmla="*/ 55 w 96"/>
                <a:gd name="T17" fmla="*/ 8 h 81"/>
                <a:gd name="T18" fmla="*/ 66 w 96"/>
                <a:gd name="T19" fmla="*/ 23 h 81"/>
                <a:gd name="T20" fmla="*/ 94 w 96"/>
                <a:gd name="T21" fmla="*/ 41 h 81"/>
                <a:gd name="T22" fmla="*/ 75 w 96"/>
                <a:gd name="T23" fmla="*/ 56 h 81"/>
                <a:gd name="T24" fmla="*/ 57 w 96"/>
                <a:gd name="T25" fmla="*/ 7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81">
                  <a:moveTo>
                    <a:pt x="57" y="73"/>
                  </a:moveTo>
                  <a:cubicBezTo>
                    <a:pt x="48" y="81"/>
                    <a:pt x="48" y="79"/>
                    <a:pt x="41" y="75"/>
                  </a:cubicBezTo>
                  <a:cubicBezTo>
                    <a:pt x="34" y="72"/>
                    <a:pt x="18" y="68"/>
                    <a:pt x="17" y="66"/>
                  </a:cubicBezTo>
                  <a:cubicBezTo>
                    <a:pt x="17" y="64"/>
                    <a:pt x="24" y="52"/>
                    <a:pt x="26" y="52"/>
                  </a:cubicBezTo>
                  <a:cubicBezTo>
                    <a:pt x="28" y="52"/>
                    <a:pt x="24" y="51"/>
                    <a:pt x="19" y="50"/>
                  </a:cubicBezTo>
                  <a:cubicBezTo>
                    <a:pt x="14" y="50"/>
                    <a:pt x="0" y="35"/>
                    <a:pt x="3" y="29"/>
                  </a:cubicBezTo>
                  <a:cubicBezTo>
                    <a:pt x="7" y="23"/>
                    <a:pt x="10" y="20"/>
                    <a:pt x="16" y="17"/>
                  </a:cubicBezTo>
                  <a:cubicBezTo>
                    <a:pt x="21" y="15"/>
                    <a:pt x="35" y="1"/>
                    <a:pt x="38" y="0"/>
                  </a:cubicBezTo>
                  <a:cubicBezTo>
                    <a:pt x="41" y="0"/>
                    <a:pt x="53" y="0"/>
                    <a:pt x="55" y="8"/>
                  </a:cubicBezTo>
                  <a:cubicBezTo>
                    <a:pt x="57" y="16"/>
                    <a:pt x="55" y="15"/>
                    <a:pt x="66" y="23"/>
                  </a:cubicBezTo>
                  <a:cubicBezTo>
                    <a:pt x="76" y="31"/>
                    <a:pt x="96" y="37"/>
                    <a:pt x="94" y="41"/>
                  </a:cubicBezTo>
                  <a:cubicBezTo>
                    <a:pt x="93" y="46"/>
                    <a:pt x="81" y="50"/>
                    <a:pt x="75" y="56"/>
                  </a:cubicBezTo>
                  <a:cubicBezTo>
                    <a:pt x="68" y="61"/>
                    <a:pt x="57" y="73"/>
                    <a:pt x="5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19" name="Freeform 114"/>
            <p:cNvSpPr>
              <a:spLocks/>
            </p:cNvSpPr>
            <p:nvPr/>
          </p:nvSpPr>
          <p:spPr bwMode="auto">
            <a:xfrm>
              <a:off x="1920875" y="1042988"/>
              <a:ext cx="125413" cy="68263"/>
            </a:xfrm>
            <a:custGeom>
              <a:avLst/>
              <a:gdLst>
                <a:gd name="T0" fmla="*/ 29 w 47"/>
                <a:gd name="T1" fmla="*/ 22 h 26"/>
                <a:gd name="T2" fmla="*/ 12 w 47"/>
                <a:gd name="T3" fmla="*/ 22 h 26"/>
                <a:gd name="T4" fmla="*/ 5 w 47"/>
                <a:gd name="T5" fmla="*/ 3 h 26"/>
                <a:gd name="T6" fmla="*/ 28 w 47"/>
                <a:gd name="T7" fmla="*/ 8 h 26"/>
                <a:gd name="T8" fmla="*/ 29 w 47"/>
                <a:gd name="T9" fmla="*/ 22 h 26"/>
              </a:gdLst>
              <a:ahLst/>
              <a:cxnLst>
                <a:cxn ang="0">
                  <a:pos x="T0" y="T1"/>
                </a:cxn>
                <a:cxn ang="0">
                  <a:pos x="T2" y="T3"/>
                </a:cxn>
                <a:cxn ang="0">
                  <a:pos x="T4" y="T5"/>
                </a:cxn>
                <a:cxn ang="0">
                  <a:pos x="T6" y="T7"/>
                </a:cxn>
                <a:cxn ang="0">
                  <a:pos x="T8" y="T9"/>
                </a:cxn>
              </a:cxnLst>
              <a:rect l="0" t="0" r="r" b="b"/>
              <a:pathLst>
                <a:path w="47" h="26">
                  <a:moveTo>
                    <a:pt x="29" y="22"/>
                  </a:moveTo>
                  <a:cubicBezTo>
                    <a:pt x="25" y="22"/>
                    <a:pt x="16" y="26"/>
                    <a:pt x="12" y="22"/>
                  </a:cubicBezTo>
                  <a:cubicBezTo>
                    <a:pt x="8" y="17"/>
                    <a:pt x="0" y="5"/>
                    <a:pt x="5" y="3"/>
                  </a:cubicBezTo>
                  <a:cubicBezTo>
                    <a:pt x="9" y="1"/>
                    <a:pt x="8" y="0"/>
                    <a:pt x="28" y="8"/>
                  </a:cubicBezTo>
                  <a:cubicBezTo>
                    <a:pt x="47" y="16"/>
                    <a:pt x="29" y="2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20" name="Freeform 115"/>
            <p:cNvSpPr>
              <a:spLocks/>
            </p:cNvSpPr>
            <p:nvPr/>
          </p:nvSpPr>
          <p:spPr bwMode="auto">
            <a:xfrm>
              <a:off x="1741487" y="1012826"/>
              <a:ext cx="182563" cy="98425"/>
            </a:xfrm>
            <a:custGeom>
              <a:avLst/>
              <a:gdLst>
                <a:gd name="T0" fmla="*/ 39 w 68"/>
                <a:gd name="T1" fmla="*/ 34 h 37"/>
                <a:gd name="T2" fmla="*/ 21 w 68"/>
                <a:gd name="T3" fmla="*/ 25 h 37"/>
                <a:gd name="T4" fmla="*/ 8 w 68"/>
                <a:gd name="T5" fmla="*/ 25 h 37"/>
                <a:gd name="T6" fmla="*/ 16 w 68"/>
                <a:gd name="T7" fmla="*/ 18 h 37"/>
                <a:gd name="T8" fmla="*/ 11 w 68"/>
                <a:gd name="T9" fmla="*/ 10 h 37"/>
                <a:gd name="T10" fmla="*/ 15 w 68"/>
                <a:gd name="T11" fmla="*/ 0 h 37"/>
                <a:gd name="T12" fmla="*/ 46 w 68"/>
                <a:gd name="T13" fmla="*/ 14 h 37"/>
                <a:gd name="T14" fmla="*/ 64 w 68"/>
                <a:gd name="T15" fmla="*/ 30 h 37"/>
                <a:gd name="T16" fmla="*/ 39 w 68"/>
                <a:gd name="T17" fmla="*/ 3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7">
                  <a:moveTo>
                    <a:pt x="39" y="34"/>
                  </a:moveTo>
                  <a:cubicBezTo>
                    <a:pt x="30" y="33"/>
                    <a:pt x="27" y="29"/>
                    <a:pt x="21" y="25"/>
                  </a:cubicBezTo>
                  <a:cubicBezTo>
                    <a:pt x="15" y="22"/>
                    <a:pt x="17" y="37"/>
                    <a:pt x="8" y="25"/>
                  </a:cubicBezTo>
                  <a:cubicBezTo>
                    <a:pt x="0" y="12"/>
                    <a:pt x="13" y="19"/>
                    <a:pt x="16" y="18"/>
                  </a:cubicBezTo>
                  <a:cubicBezTo>
                    <a:pt x="20" y="16"/>
                    <a:pt x="13" y="12"/>
                    <a:pt x="11" y="10"/>
                  </a:cubicBezTo>
                  <a:cubicBezTo>
                    <a:pt x="9" y="9"/>
                    <a:pt x="11" y="0"/>
                    <a:pt x="15" y="0"/>
                  </a:cubicBezTo>
                  <a:cubicBezTo>
                    <a:pt x="19" y="0"/>
                    <a:pt x="36" y="5"/>
                    <a:pt x="46" y="14"/>
                  </a:cubicBezTo>
                  <a:cubicBezTo>
                    <a:pt x="56" y="22"/>
                    <a:pt x="68" y="29"/>
                    <a:pt x="64" y="30"/>
                  </a:cubicBezTo>
                  <a:cubicBezTo>
                    <a:pt x="60" y="31"/>
                    <a:pt x="39" y="34"/>
                    <a:pt x="3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21" name="Freeform 116"/>
            <p:cNvSpPr>
              <a:spLocks/>
            </p:cNvSpPr>
            <p:nvPr/>
          </p:nvSpPr>
          <p:spPr bwMode="auto">
            <a:xfrm>
              <a:off x="1373187" y="1311276"/>
              <a:ext cx="409575" cy="265113"/>
            </a:xfrm>
            <a:custGeom>
              <a:avLst/>
              <a:gdLst>
                <a:gd name="T0" fmla="*/ 153 w 153"/>
                <a:gd name="T1" fmla="*/ 68 h 99"/>
                <a:gd name="T2" fmla="*/ 136 w 153"/>
                <a:gd name="T3" fmla="*/ 54 h 99"/>
                <a:gd name="T4" fmla="*/ 123 w 153"/>
                <a:gd name="T5" fmla="*/ 43 h 99"/>
                <a:gd name="T6" fmla="*/ 128 w 153"/>
                <a:gd name="T7" fmla="*/ 23 h 99"/>
                <a:gd name="T8" fmla="*/ 133 w 153"/>
                <a:gd name="T9" fmla="*/ 0 h 99"/>
                <a:gd name="T10" fmla="*/ 115 w 153"/>
                <a:gd name="T11" fmla="*/ 0 h 99"/>
                <a:gd name="T12" fmla="*/ 106 w 153"/>
                <a:gd name="T13" fmla="*/ 9 h 99"/>
                <a:gd name="T14" fmla="*/ 99 w 153"/>
                <a:gd name="T15" fmla="*/ 20 h 99"/>
                <a:gd name="T16" fmla="*/ 93 w 153"/>
                <a:gd name="T17" fmla="*/ 35 h 99"/>
                <a:gd name="T18" fmla="*/ 89 w 153"/>
                <a:gd name="T19" fmla="*/ 22 h 99"/>
                <a:gd name="T20" fmla="*/ 85 w 153"/>
                <a:gd name="T21" fmla="*/ 18 h 99"/>
                <a:gd name="T22" fmla="*/ 74 w 153"/>
                <a:gd name="T23" fmla="*/ 21 h 99"/>
                <a:gd name="T24" fmla="*/ 68 w 153"/>
                <a:gd name="T25" fmla="*/ 18 h 99"/>
                <a:gd name="T26" fmla="*/ 66 w 153"/>
                <a:gd name="T27" fmla="*/ 16 h 99"/>
                <a:gd name="T28" fmla="*/ 57 w 153"/>
                <a:gd name="T29" fmla="*/ 15 h 99"/>
                <a:gd name="T30" fmla="*/ 45 w 153"/>
                <a:gd name="T31" fmla="*/ 19 h 99"/>
                <a:gd name="T32" fmla="*/ 43 w 153"/>
                <a:gd name="T33" fmla="*/ 6 h 99"/>
                <a:gd name="T34" fmla="*/ 35 w 153"/>
                <a:gd name="T35" fmla="*/ 12 h 99"/>
                <a:gd name="T36" fmla="*/ 19 w 153"/>
                <a:gd name="T37" fmla="*/ 19 h 99"/>
                <a:gd name="T38" fmla="*/ 0 w 153"/>
                <a:gd name="T39" fmla="*/ 37 h 99"/>
                <a:gd name="T40" fmla="*/ 7 w 153"/>
                <a:gd name="T41" fmla="*/ 45 h 99"/>
                <a:gd name="T42" fmla="*/ 3 w 153"/>
                <a:gd name="T43" fmla="*/ 56 h 99"/>
                <a:gd name="T44" fmla="*/ 14 w 153"/>
                <a:gd name="T45" fmla="*/ 60 h 99"/>
                <a:gd name="T46" fmla="*/ 3 w 153"/>
                <a:gd name="T47" fmla="*/ 72 h 99"/>
                <a:gd name="T48" fmla="*/ 19 w 153"/>
                <a:gd name="T49" fmla="*/ 83 h 99"/>
                <a:gd name="T50" fmla="*/ 35 w 153"/>
                <a:gd name="T51" fmla="*/ 86 h 99"/>
                <a:gd name="T52" fmla="*/ 54 w 153"/>
                <a:gd name="T53" fmla="*/ 93 h 99"/>
                <a:gd name="T54" fmla="*/ 73 w 153"/>
                <a:gd name="T55" fmla="*/ 84 h 99"/>
                <a:gd name="T56" fmla="*/ 95 w 153"/>
                <a:gd name="T57" fmla="*/ 84 h 99"/>
                <a:gd name="T58" fmla="*/ 113 w 153"/>
                <a:gd name="T59" fmla="*/ 83 h 99"/>
                <a:gd name="T60" fmla="*/ 132 w 153"/>
                <a:gd name="T61" fmla="*/ 88 h 99"/>
                <a:gd name="T62" fmla="*/ 139 w 153"/>
                <a:gd name="T63" fmla="*/ 80 h 99"/>
                <a:gd name="T64" fmla="*/ 128 w 153"/>
                <a:gd name="T65" fmla="*/ 75 h 99"/>
                <a:gd name="T66" fmla="*/ 153 w 153"/>
                <a:gd name="T67" fmla="*/ 6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3" h="99">
                  <a:moveTo>
                    <a:pt x="153" y="68"/>
                  </a:moveTo>
                  <a:cubicBezTo>
                    <a:pt x="145" y="64"/>
                    <a:pt x="149" y="60"/>
                    <a:pt x="136" y="54"/>
                  </a:cubicBezTo>
                  <a:cubicBezTo>
                    <a:pt x="123" y="49"/>
                    <a:pt x="123" y="56"/>
                    <a:pt x="123" y="43"/>
                  </a:cubicBezTo>
                  <a:cubicBezTo>
                    <a:pt x="123" y="30"/>
                    <a:pt x="127" y="29"/>
                    <a:pt x="128" y="23"/>
                  </a:cubicBezTo>
                  <a:cubicBezTo>
                    <a:pt x="130" y="18"/>
                    <a:pt x="133" y="0"/>
                    <a:pt x="133" y="0"/>
                  </a:cubicBezTo>
                  <a:cubicBezTo>
                    <a:pt x="133" y="0"/>
                    <a:pt x="125" y="1"/>
                    <a:pt x="115" y="0"/>
                  </a:cubicBezTo>
                  <a:cubicBezTo>
                    <a:pt x="104" y="0"/>
                    <a:pt x="106" y="8"/>
                    <a:pt x="106" y="9"/>
                  </a:cubicBezTo>
                  <a:cubicBezTo>
                    <a:pt x="107" y="10"/>
                    <a:pt x="99" y="20"/>
                    <a:pt x="99" y="20"/>
                  </a:cubicBezTo>
                  <a:cubicBezTo>
                    <a:pt x="93" y="35"/>
                    <a:pt x="93" y="35"/>
                    <a:pt x="93" y="35"/>
                  </a:cubicBezTo>
                  <a:cubicBezTo>
                    <a:pt x="89" y="30"/>
                    <a:pt x="89" y="22"/>
                    <a:pt x="89" y="22"/>
                  </a:cubicBezTo>
                  <a:cubicBezTo>
                    <a:pt x="89" y="22"/>
                    <a:pt x="87" y="19"/>
                    <a:pt x="85" y="18"/>
                  </a:cubicBezTo>
                  <a:cubicBezTo>
                    <a:pt x="83" y="18"/>
                    <a:pt x="74" y="21"/>
                    <a:pt x="74" y="21"/>
                  </a:cubicBezTo>
                  <a:cubicBezTo>
                    <a:pt x="74" y="21"/>
                    <a:pt x="70" y="21"/>
                    <a:pt x="68" y="18"/>
                  </a:cubicBezTo>
                  <a:cubicBezTo>
                    <a:pt x="66" y="16"/>
                    <a:pt x="70" y="18"/>
                    <a:pt x="66" y="16"/>
                  </a:cubicBezTo>
                  <a:cubicBezTo>
                    <a:pt x="61" y="14"/>
                    <a:pt x="62" y="11"/>
                    <a:pt x="57" y="15"/>
                  </a:cubicBezTo>
                  <a:cubicBezTo>
                    <a:pt x="52" y="19"/>
                    <a:pt x="49" y="26"/>
                    <a:pt x="45" y="19"/>
                  </a:cubicBezTo>
                  <a:cubicBezTo>
                    <a:pt x="41" y="12"/>
                    <a:pt x="46" y="6"/>
                    <a:pt x="43" y="6"/>
                  </a:cubicBezTo>
                  <a:cubicBezTo>
                    <a:pt x="40" y="7"/>
                    <a:pt x="44" y="10"/>
                    <a:pt x="35" y="12"/>
                  </a:cubicBezTo>
                  <a:cubicBezTo>
                    <a:pt x="25" y="14"/>
                    <a:pt x="24" y="14"/>
                    <a:pt x="19" y="19"/>
                  </a:cubicBezTo>
                  <a:cubicBezTo>
                    <a:pt x="14" y="23"/>
                    <a:pt x="0" y="35"/>
                    <a:pt x="0" y="37"/>
                  </a:cubicBezTo>
                  <a:cubicBezTo>
                    <a:pt x="0" y="39"/>
                    <a:pt x="9" y="43"/>
                    <a:pt x="7" y="45"/>
                  </a:cubicBezTo>
                  <a:cubicBezTo>
                    <a:pt x="5" y="48"/>
                    <a:pt x="3" y="56"/>
                    <a:pt x="3" y="56"/>
                  </a:cubicBezTo>
                  <a:cubicBezTo>
                    <a:pt x="3" y="56"/>
                    <a:pt x="12" y="60"/>
                    <a:pt x="14" y="60"/>
                  </a:cubicBezTo>
                  <a:cubicBezTo>
                    <a:pt x="16" y="61"/>
                    <a:pt x="1" y="72"/>
                    <a:pt x="3" y="72"/>
                  </a:cubicBezTo>
                  <a:cubicBezTo>
                    <a:pt x="6" y="73"/>
                    <a:pt x="19" y="83"/>
                    <a:pt x="19" y="83"/>
                  </a:cubicBezTo>
                  <a:cubicBezTo>
                    <a:pt x="19" y="83"/>
                    <a:pt x="29" y="82"/>
                    <a:pt x="35" y="86"/>
                  </a:cubicBezTo>
                  <a:cubicBezTo>
                    <a:pt x="40" y="90"/>
                    <a:pt x="46" y="99"/>
                    <a:pt x="54" y="93"/>
                  </a:cubicBezTo>
                  <a:cubicBezTo>
                    <a:pt x="63" y="88"/>
                    <a:pt x="62" y="87"/>
                    <a:pt x="73" y="84"/>
                  </a:cubicBezTo>
                  <a:cubicBezTo>
                    <a:pt x="84" y="81"/>
                    <a:pt x="90" y="87"/>
                    <a:pt x="95" y="84"/>
                  </a:cubicBezTo>
                  <a:cubicBezTo>
                    <a:pt x="101" y="81"/>
                    <a:pt x="113" y="83"/>
                    <a:pt x="113" y="83"/>
                  </a:cubicBezTo>
                  <a:cubicBezTo>
                    <a:pt x="113" y="83"/>
                    <a:pt x="114" y="91"/>
                    <a:pt x="132" y="88"/>
                  </a:cubicBezTo>
                  <a:cubicBezTo>
                    <a:pt x="150" y="85"/>
                    <a:pt x="145" y="80"/>
                    <a:pt x="139" y="80"/>
                  </a:cubicBezTo>
                  <a:cubicBezTo>
                    <a:pt x="133" y="80"/>
                    <a:pt x="125" y="75"/>
                    <a:pt x="128" y="75"/>
                  </a:cubicBezTo>
                  <a:cubicBezTo>
                    <a:pt x="131" y="75"/>
                    <a:pt x="153" y="68"/>
                    <a:pt x="153"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22" name="Freeform 117"/>
            <p:cNvSpPr>
              <a:spLocks/>
            </p:cNvSpPr>
            <p:nvPr/>
          </p:nvSpPr>
          <p:spPr bwMode="auto">
            <a:xfrm>
              <a:off x="1201737" y="1260476"/>
              <a:ext cx="265113" cy="187325"/>
            </a:xfrm>
            <a:custGeom>
              <a:avLst/>
              <a:gdLst>
                <a:gd name="T0" fmla="*/ 33 w 99"/>
                <a:gd name="T1" fmla="*/ 65 h 70"/>
                <a:gd name="T2" fmla="*/ 16 w 99"/>
                <a:gd name="T3" fmla="*/ 62 h 70"/>
                <a:gd name="T4" fmla="*/ 5 w 99"/>
                <a:gd name="T5" fmla="*/ 52 h 70"/>
                <a:gd name="T6" fmla="*/ 7 w 99"/>
                <a:gd name="T7" fmla="*/ 40 h 70"/>
                <a:gd name="T8" fmla="*/ 16 w 99"/>
                <a:gd name="T9" fmla="*/ 33 h 70"/>
                <a:gd name="T10" fmla="*/ 23 w 99"/>
                <a:gd name="T11" fmla="*/ 16 h 70"/>
                <a:gd name="T12" fmla="*/ 21 w 99"/>
                <a:gd name="T13" fmla="*/ 6 h 70"/>
                <a:gd name="T14" fmla="*/ 45 w 99"/>
                <a:gd name="T15" fmla="*/ 3 h 70"/>
                <a:gd name="T16" fmla="*/ 66 w 99"/>
                <a:gd name="T17" fmla="*/ 6 h 70"/>
                <a:gd name="T18" fmla="*/ 82 w 99"/>
                <a:gd name="T19" fmla="*/ 6 h 70"/>
                <a:gd name="T20" fmla="*/ 96 w 99"/>
                <a:gd name="T21" fmla="*/ 15 h 70"/>
                <a:gd name="T22" fmla="*/ 77 w 99"/>
                <a:gd name="T23" fmla="*/ 35 h 70"/>
                <a:gd name="T24" fmla="*/ 61 w 99"/>
                <a:gd name="T25" fmla="*/ 43 h 70"/>
                <a:gd name="T26" fmla="*/ 33 w 99"/>
                <a:gd name="T27" fmla="*/ 6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 h="70">
                  <a:moveTo>
                    <a:pt x="33" y="65"/>
                  </a:moveTo>
                  <a:cubicBezTo>
                    <a:pt x="28" y="70"/>
                    <a:pt x="20" y="65"/>
                    <a:pt x="16" y="62"/>
                  </a:cubicBezTo>
                  <a:cubicBezTo>
                    <a:pt x="12" y="58"/>
                    <a:pt x="11" y="54"/>
                    <a:pt x="5" y="52"/>
                  </a:cubicBezTo>
                  <a:cubicBezTo>
                    <a:pt x="0" y="49"/>
                    <a:pt x="4" y="42"/>
                    <a:pt x="7" y="40"/>
                  </a:cubicBezTo>
                  <a:cubicBezTo>
                    <a:pt x="10" y="39"/>
                    <a:pt x="16" y="33"/>
                    <a:pt x="16" y="33"/>
                  </a:cubicBezTo>
                  <a:cubicBezTo>
                    <a:pt x="16" y="33"/>
                    <a:pt x="25" y="18"/>
                    <a:pt x="23" y="16"/>
                  </a:cubicBezTo>
                  <a:cubicBezTo>
                    <a:pt x="20" y="14"/>
                    <a:pt x="19" y="9"/>
                    <a:pt x="21" y="6"/>
                  </a:cubicBezTo>
                  <a:cubicBezTo>
                    <a:pt x="23" y="4"/>
                    <a:pt x="41" y="0"/>
                    <a:pt x="45" y="3"/>
                  </a:cubicBezTo>
                  <a:cubicBezTo>
                    <a:pt x="49" y="6"/>
                    <a:pt x="64" y="10"/>
                    <a:pt x="66" y="6"/>
                  </a:cubicBezTo>
                  <a:cubicBezTo>
                    <a:pt x="68" y="2"/>
                    <a:pt x="77" y="4"/>
                    <a:pt x="82" y="6"/>
                  </a:cubicBezTo>
                  <a:cubicBezTo>
                    <a:pt x="86" y="8"/>
                    <a:pt x="99" y="13"/>
                    <a:pt x="96" y="15"/>
                  </a:cubicBezTo>
                  <a:cubicBezTo>
                    <a:pt x="93" y="18"/>
                    <a:pt x="87" y="32"/>
                    <a:pt x="77" y="35"/>
                  </a:cubicBezTo>
                  <a:cubicBezTo>
                    <a:pt x="68" y="37"/>
                    <a:pt x="65" y="39"/>
                    <a:pt x="61" y="43"/>
                  </a:cubicBezTo>
                  <a:cubicBezTo>
                    <a:pt x="58" y="47"/>
                    <a:pt x="33" y="65"/>
                    <a:pt x="33"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23" name="Freeform 118"/>
            <p:cNvSpPr>
              <a:spLocks/>
            </p:cNvSpPr>
            <p:nvPr/>
          </p:nvSpPr>
          <p:spPr bwMode="auto">
            <a:xfrm>
              <a:off x="1314450" y="1114426"/>
              <a:ext cx="198438" cy="96838"/>
            </a:xfrm>
            <a:custGeom>
              <a:avLst/>
              <a:gdLst>
                <a:gd name="T0" fmla="*/ 3 w 74"/>
                <a:gd name="T1" fmla="*/ 30 h 36"/>
                <a:gd name="T2" fmla="*/ 27 w 74"/>
                <a:gd name="T3" fmla="*/ 31 h 36"/>
                <a:gd name="T4" fmla="*/ 44 w 74"/>
                <a:gd name="T5" fmla="*/ 23 h 36"/>
                <a:gd name="T6" fmla="*/ 64 w 74"/>
                <a:gd name="T7" fmla="*/ 20 h 36"/>
                <a:gd name="T8" fmla="*/ 71 w 74"/>
                <a:gd name="T9" fmla="*/ 4 h 36"/>
                <a:gd name="T10" fmla="*/ 55 w 74"/>
                <a:gd name="T11" fmla="*/ 5 h 36"/>
                <a:gd name="T12" fmla="*/ 31 w 74"/>
                <a:gd name="T13" fmla="*/ 7 h 36"/>
                <a:gd name="T14" fmla="*/ 20 w 74"/>
                <a:gd name="T15" fmla="*/ 16 h 36"/>
                <a:gd name="T16" fmla="*/ 3 w 74"/>
                <a:gd name="T17"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6">
                  <a:moveTo>
                    <a:pt x="3" y="30"/>
                  </a:moveTo>
                  <a:cubicBezTo>
                    <a:pt x="0" y="36"/>
                    <a:pt x="21" y="34"/>
                    <a:pt x="27" y="31"/>
                  </a:cubicBezTo>
                  <a:cubicBezTo>
                    <a:pt x="32" y="28"/>
                    <a:pt x="30" y="22"/>
                    <a:pt x="44" y="23"/>
                  </a:cubicBezTo>
                  <a:cubicBezTo>
                    <a:pt x="57" y="24"/>
                    <a:pt x="62" y="22"/>
                    <a:pt x="64" y="20"/>
                  </a:cubicBezTo>
                  <a:cubicBezTo>
                    <a:pt x="66" y="18"/>
                    <a:pt x="74" y="8"/>
                    <a:pt x="71" y="4"/>
                  </a:cubicBezTo>
                  <a:cubicBezTo>
                    <a:pt x="69" y="0"/>
                    <a:pt x="58" y="5"/>
                    <a:pt x="55" y="5"/>
                  </a:cubicBezTo>
                  <a:cubicBezTo>
                    <a:pt x="51" y="5"/>
                    <a:pt x="34" y="7"/>
                    <a:pt x="31" y="7"/>
                  </a:cubicBezTo>
                  <a:cubicBezTo>
                    <a:pt x="29" y="8"/>
                    <a:pt x="22" y="14"/>
                    <a:pt x="20" y="16"/>
                  </a:cubicBezTo>
                  <a:cubicBezTo>
                    <a:pt x="18" y="18"/>
                    <a:pt x="5" y="22"/>
                    <a:pt x="3"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24" name="Freeform 119"/>
            <p:cNvSpPr>
              <a:spLocks/>
            </p:cNvSpPr>
            <p:nvPr/>
          </p:nvSpPr>
          <p:spPr bwMode="auto">
            <a:xfrm>
              <a:off x="1520825" y="1079501"/>
              <a:ext cx="153988" cy="63500"/>
            </a:xfrm>
            <a:custGeom>
              <a:avLst/>
              <a:gdLst>
                <a:gd name="T0" fmla="*/ 4 w 58"/>
                <a:gd name="T1" fmla="*/ 3 h 24"/>
                <a:gd name="T2" fmla="*/ 16 w 58"/>
                <a:gd name="T3" fmla="*/ 6 h 24"/>
                <a:gd name="T4" fmla="*/ 44 w 58"/>
                <a:gd name="T5" fmla="*/ 6 h 24"/>
                <a:gd name="T6" fmla="*/ 50 w 58"/>
                <a:gd name="T7" fmla="*/ 14 h 24"/>
                <a:gd name="T8" fmla="*/ 37 w 58"/>
                <a:gd name="T9" fmla="*/ 22 h 24"/>
                <a:gd name="T10" fmla="*/ 15 w 58"/>
                <a:gd name="T11" fmla="*/ 16 h 24"/>
                <a:gd name="T12" fmla="*/ 0 w 58"/>
                <a:gd name="T13" fmla="*/ 12 h 24"/>
                <a:gd name="T14" fmla="*/ 4 w 58"/>
                <a:gd name="T15" fmla="*/ 3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24">
                  <a:moveTo>
                    <a:pt x="4" y="3"/>
                  </a:moveTo>
                  <a:cubicBezTo>
                    <a:pt x="8" y="0"/>
                    <a:pt x="11" y="2"/>
                    <a:pt x="16" y="6"/>
                  </a:cubicBezTo>
                  <a:cubicBezTo>
                    <a:pt x="21" y="11"/>
                    <a:pt x="38" y="3"/>
                    <a:pt x="44" y="6"/>
                  </a:cubicBezTo>
                  <a:cubicBezTo>
                    <a:pt x="49" y="10"/>
                    <a:pt x="58" y="8"/>
                    <a:pt x="50" y="14"/>
                  </a:cubicBezTo>
                  <a:cubicBezTo>
                    <a:pt x="41" y="21"/>
                    <a:pt x="44" y="24"/>
                    <a:pt x="37" y="22"/>
                  </a:cubicBezTo>
                  <a:cubicBezTo>
                    <a:pt x="29" y="19"/>
                    <a:pt x="23" y="19"/>
                    <a:pt x="15" y="16"/>
                  </a:cubicBezTo>
                  <a:cubicBezTo>
                    <a:pt x="7" y="12"/>
                    <a:pt x="0" y="12"/>
                    <a:pt x="0" y="12"/>
                  </a:cubicBez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25" name="Freeform 120"/>
            <p:cNvSpPr>
              <a:spLocks/>
            </p:cNvSpPr>
            <p:nvPr/>
          </p:nvSpPr>
          <p:spPr bwMode="auto">
            <a:xfrm>
              <a:off x="1584325" y="1036638"/>
              <a:ext cx="85725" cy="58738"/>
            </a:xfrm>
            <a:custGeom>
              <a:avLst/>
              <a:gdLst>
                <a:gd name="T0" fmla="*/ 2 w 32"/>
                <a:gd name="T1" fmla="*/ 18 h 22"/>
                <a:gd name="T2" fmla="*/ 27 w 32"/>
                <a:gd name="T3" fmla="*/ 16 h 22"/>
                <a:gd name="T4" fmla="*/ 13 w 32"/>
                <a:gd name="T5" fmla="*/ 3 h 22"/>
                <a:gd name="T6" fmla="*/ 0 w 32"/>
                <a:gd name="T7" fmla="*/ 9 h 22"/>
                <a:gd name="T8" fmla="*/ 2 w 32"/>
                <a:gd name="T9" fmla="*/ 18 h 22"/>
              </a:gdLst>
              <a:ahLst/>
              <a:cxnLst>
                <a:cxn ang="0">
                  <a:pos x="T0" y="T1"/>
                </a:cxn>
                <a:cxn ang="0">
                  <a:pos x="T2" y="T3"/>
                </a:cxn>
                <a:cxn ang="0">
                  <a:pos x="T4" y="T5"/>
                </a:cxn>
                <a:cxn ang="0">
                  <a:pos x="T6" y="T7"/>
                </a:cxn>
                <a:cxn ang="0">
                  <a:pos x="T8" y="T9"/>
                </a:cxn>
              </a:cxnLst>
              <a:rect l="0" t="0" r="r" b="b"/>
              <a:pathLst>
                <a:path w="32" h="22">
                  <a:moveTo>
                    <a:pt x="2" y="18"/>
                  </a:moveTo>
                  <a:cubicBezTo>
                    <a:pt x="7" y="17"/>
                    <a:pt x="22" y="22"/>
                    <a:pt x="27" y="16"/>
                  </a:cubicBezTo>
                  <a:cubicBezTo>
                    <a:pt x="32" y="9"/>
                    <a:pt x="19" y="0"/>
                    <a:pt x="13" y="3"/>
                  </a:cubicBezTo>
                  <a:cubicBezTo>
                    <a:pt x="8" y="5"/>
                    <a:pt x="0" y="9"/>
                    <a:pt x="0" y="9"/>
                  </a:cubicBez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26" name="Freeform 121"/>
            <p:cNvSpPr>
              <a:spLocks/>
            </p:cNvSpPr>
            <p:nvPr/>
          </p:nvSpPr>
          <p:spPr bwMode="auto">
            <a:xfrm>
              <a:off x="1428750" y="1157288"/>
              <a:ext cx="304800" cy="125413"/>
            </a:xfrm>
            <a:custGeom>
              <a:avLst/>
              <a:gdLst>
                <a:gd name="T0" fmla="*/ 75 w 114"/>
                <a:gd name="T1" fmla="*/ 17 h 47"/>
                <a:gd name="T2" fmla="*/ 60 w 114"/>
                <a:gd name="T3" fmla="*/ 17 h 47"/>
                <a:gd name="T4" fmla="*/ 38 w 114"/>
                <a:gd name="T5" fmla="*/ 8 h 47"/>
                <a:gd name="T6" fmla="*/ 14 w 114"/>
                <a:gd name="T7" fmla="*/ 12 h 47"/>
                <a:gd name="T8" fmla="*/ 5 w 114"/>
                <a:gd name="T9" fmla="*/ 24 h 47"/>
                <a:gd name="T10" fmla="*/ 5 w 114"/>
                <a:gd name="T11" fmla="*/ 28 h 47"/>
                <a:gd name="T12" fmla="*/ 26 w 114"/>
                <a:gd name="T13" fmla="*/ 27 h 47"/>
                <a:gd name="T14" fmla="*/ 43 w 114"/>
                <a:gd name="T15" fmla="*/ 33 h 47"/>
                <a:gd name="T16" fmla="*/ 34 w 114"/>
                <a:gd name="T17" fmla="*/ 37 h 47"/>
                <a:gd name="T18" fmla="*/ 49 w 114"/>
                <a:gd name="T19" fmla="*/ 42 h 47"/>
                <a:gd name="T20" fmla="*/ 67 w 114"/>
                <a:gd name="T21" fmla="*/ 35 h 47"/>
                <a:gd name="T22" fmla="*/ 90 w 114"/>
                <a:gd name="T23" fmla="*/ 35 h 47"/>
                <a:gd name="T24" fmla="*/ 108 w 114"/>
                <a:gd name="T25" fmla="*/ 27 h 47"/>
                <a:gd name="T26" fmla="*/ 112 w 114"/>
                <a:gd name="T27" fmla="*/ 19 h 47"/>
                <a:gd name="T28" fmla="*/ 106 w 114"/>
                <a:gd name="T29" fmla="*/ 14 h 47"/>
                <a:gd name="T30" fmla="*/ 98 w 114"/>
                <a:gd name="T31" fmla="*/ 14 h 47"/>
                <a:gd name="T32" fmla="*/ 92 w 114"/>
                <a:gd name="T33" fmla="*/ 7 h 47"/>
                <a:gd name="T34" fmla="*/ 86 w 114"/>
                <a:gd name="T35" fmla="*/ 0 h 47"/>
                <a:gd name="T36" fmla="*/ 69 w 114"/>
                <a:gd name="T37" fmla="*/ 4 h 47"/>
                <a:gd name="T38" fmla="*/ 75 w 114"/>
                <a:gd name="T39"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47">
                  <a:moveTo>
                    <a:pt x="75" y="17"/>
                  </a:moveTo>
                  <a:cubicBezTo>
                    <a:pt x="69" y="18"/>
                    <a:pt x="65" y="26"/>
                    <a:pt x="60" y="17"/>
                  </a:cubicBezTo>
                  <a:cubicBezTo>
                    <a:pt x="55" y="8"/>
                    <a:pt x="42" y="6"/>
                    <a:pt x="38" y="8"/>
                  </a:cubicBezTo>
                  <a:cubicBezTo>
                    <a:pt x="33" y="10"/>
                    <a:pt x="13" y="8"/>
                    <a:pt x="14" y="12"/>
                  </a:cubicBezTo>
                  <a:cubicBezTo>
                    <a:pt x="14" y="17"/>
                    <a:pt x="9" y="24"/>
                    <a:pt x="5" y="24"/>
                  </a:cubicBezTo>
                  <a:cubicBezTo>
                    <a:pt x="0" y="25"/>
                    <a:pt x="3" y="27"/>
                    <a:pt x="5" y="28"/>
                  </a:cubicBezTo>
                  <a:cubicBezTo>
                    <a:pt x="8" y="29"/>
                    <a:pt x="11" y="24"/>
                    <a:pt x="26" y="27"/>
                  </a:cubicBezTo>
                  <a:cubicBezTo>
                    <a:pt x="41" y="31"/>
                    <a:pt x="45" y="31"/>
                    <a:pt x="43" y="33"/>
                  </a:cubicBezTo>
                  <a:cubicBezTo>
                    <a:pt x="41" y="36"/>
                    <a:pt x="31" y="35"/>
                    <a:pt x="34" y="37"/>
                  </a:cubicBezTo>
                  <a:cubicBezTo>
                    <a:pt x="37" y="39"/>
                    <a:pt x="41" y="47"/>
                    <a:pt x="49" y="42"/>
                  </a:cubicBezTo>
                  <a:cubicBezTo>
                    <a:pt x="58" y="37"/>
                    <a:pt x="59" y="35"/>
                    <a:pt x="67" y="35"/>
                  </a:cubicBezTo>
                  <a:cubicBezTo>
                    <a:pt x="75" y="35"/>
                    <a:pt x="73" y="40"/>
                    <a:pt x="90" y="35"/>
                  </a:cubicBezTo>
                  <a:cubicBezTo>
                    <a:pt x="107" y="31"/>
                    <a:pt x="108" y="27"/>
                    <a:pt x="108" y="27"/>
                  </a:cubicBezTo>
                  <a:cubicBezTo>
                    <a:pt x="108" y="27"/>
                    <a:pt x="114" y="22"/>
                    <a:pt x="112" y="19"/>
                  </a:cubicBezTo>
                  <a:cubicBezTo>
                    <a:pt x="110" y="16"/>
                    <a:pt x="108" y="14"/>
                    <a:pt x="106" y="14"/>
                  </a:cubicBezTo>
                  <a:cubicBezTo>
                    <a:pt x="104" y="14"/>
                    <a:pt x="103" y="17"/>
                    <a:pt x="98" y="14"/>
                  </a:cubicBezTo>
                  <a:cubicBezTo>
                    <a:pt x="93" y="10"/>
                    <a:pt x="95" y="14"/>
                    <a:pt x="92" y="7"/>
                  </a:cubicBezTo>
                  <a:cubicBezTo>
                    <a:pt x="89" y="0"/>
                    <a:pt x="91" y="0"/>
                    <a:pt x="86" y="0"/>
                  </a:cubicBezTo>
                  <a:cubicBezTo>
                    <a:pt x="80" y="0"/>
                    <a:pt x="62" y="2"/>
                    <a:pt x="69" y="4"/>
                  </a:cubicBezTo>
                  <a:cubicBezTo>
                    <a:pt x="76" y="7"/>
                    <a:pt x="75" y="17"/>
                    <a:pt x="7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27" name="Freeform 122"/>
            <p:cNvSpPr>
              <a:spLocks/>
            </p:cNvSpPr>
            <p:nvPr/>
          </p:nvSpPr>
          <p:spPr bwMode="auto">
            <a:xfrm>
              <a:off x="1779587" y="1282701"/>
              <a:ext cx="157163" cy="160338"/>
            </a:xfrm>
            <a:custGeom>
              <a:avLst/>
              <a:gdLst>
                <a:gd name="T0" fmla="*/ 40 w 59"/>
                <a:gd name="T1" fmla="*/ 20 h 60"/>
                <a:gd name="T2" fmla="*/ 51 w 59"/>
                <a:gd name="T3" fmla="*/ 9 h 60"/>
                <a:gd name="T4" fmla="*/ 32 w 59"/>
                <a:gd name="T5" fmla="*/ 4 h 60"/>
                <a:gd name="T6" fmla="*/ 11 w 59"/>
                <a:gd name="T7" fmla="*/ 10 h 60"/>
                <a:gd name="T8" fmla="*/ 11 w 59"/>
                <a:gd name="T9" fmla="*/ 21 h 60"/>
                <a:gd name="T10" fmla="*/ 0 w 59"/>
                <a:gd name="T11" fmla="*/ 26 h 60"/>
                <a:gd name="T12" fmla="*/ 4 w 59"/>
                <a:gd name="T13" fmla="*/ 40 h 60"/>
                <a:gd name="T14" fmla="*/ 16 w 59"/>
                <a:gd name="T15" fmla="*/ 50 h 60"/>
                <a:gd name="T16" fmla="*/ 22 w 59"/>
                <a:gd name="T17" fmla="*/ 59 h 60"/>
                <a:gd name="T18" fmla="*/ 34 w 59"/>
                <a:gd name="T19" fmla="*/ 52 h 60"/>
                <a:gd name="T20" fmla="*/ 44 w 59"/>
                <a:gd name="T21" fmla="*/ 49 h 60"/>
                <a:gd name="T22" fmla="*/ 46 w 59"/>
                <a:gd name="T23" fmla="*/ 42 h 60"/>
                <a:gd name="T24" fmla="*/ 47 w 59"/>
                <a:gd name="T25" fmla="*/ 31 h 60"/>
                <a:gd name="T26" fmla="*/ 40 w 59"/>
                <a:gd name="T27" fmla="*/ 2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60">
                  <a:moveTo>
                    <a:pt x="40" y="20"/>
                  </a:moveTo>
                  <a:cubicBezTo>
                    <a:pt x="32" y="19"/>
                    <a:pt x="59" y="9"/>
                    <a:pt x="51" y="9"/>
                  </a:cubicBezTo>
                  <a:cubicBezTo>
                    <a:pt x="43" y="9"/>
                    <a:pt x="37" y="0"/>
                    <a:pt x="32" y="4"/>
                  </a:cubicBezTo>
                  <a:cubicBezTo>
                    <a:pt x="27" y="8"/>
                    <a:pt x="11" y="10"/>
                    <a:pt x="11" y="10"/>
                  </a:cubicBezTo>
                  <a:cubicBezTo>
                    <a:pt x="11" y="21"/>
                    <a:pt x="11" y="21"/>
                    <a:pt x="11" y="21"/>
                  </a:cubicBezTo>
                  <a:cubicBezTo>
                    <a:pt x="0" y="26"/>
                    <a:pt x="0" y="26"/>
                    <a:pt x="0" y="26"/>
                  </a:cubicBezTo>
                  <a:cubicBezTo>
                    <a:pt x="0" y="26"/>
                    <a:pt x="0" y="36"/>
                    <a:pt x="4" y="40"/>
                  </a:cubicBezTo>
                  <a:cubicBezTo>
                    <a:pt x="9" y="43"/>
                    <a:pt x="20" y="46"/>
                    <a:pt x="16" y="50"/>
                  </a:cubicBezTo>
                  <a:cubicBezTo>
                    <a:pt x="12" y="53"/>
                    <a:pt x="25" y="59"/>
                    <a:pt x="22" y="59"/>
                  </a:cubicBezTo>
                  <a:cubicBezTo>
                    <a:pt x="19" y="60"/>
                    <a:pt x="26" y="55"/>
                    <a:pt x="34" y="52"/>
                  </a:cubicBezTo>
                  <a:cubicBezTo>
                    <a:pt x="41" y="50"/>
                    <a:pt x="45" y="48"/>
                    <a:pt x="44" y="49"/>
                  </a:cubicBezTo>
                  <a:cubicBezTo>
                    <a:pt x="44" y="50"/>
                    <a:pt x="45" y="45"/>
                    <a:pt x="46" y="42"/>
                  </a:cubicBezTo>
                  <a:cubicBezTo>
                    <a:pt x="47" y="38"/>
                    <a:pt x="47" y="31"/>
                    <a:pt x="47" y="31"/>
                  </a:cubicBezTo>
                  <a:cubicBezTo>
                    <a:pt x="47" y="31"/>
                    <a:pt x="50" y="21"/>
                    <a:pt x="4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28" name="Freeform 123"/>
            <p:cNvSpPr>
              <a:spLocks/>
            </p:cNvSpPr>
            <p:nvPr/>
          </p:nvSpPr>
          <p:spPr bwMode="auto">
            <a:xfrm>
              <a:off x="1755775" y="1152526"/>
              <a:ext cx="254000" cy="125413"/>
            </a:xfrm>
            <a:custGeom>
              <a:avLst/>
              <a:gdLst>
                <a:gd name="T0" fmla="*/ 21 w 95"/>
                <a:gd name="T1" fmla="*/ 14 h 47"/>
                <a:gd name="T2" fmla="*/ 6 w 95"/>
                <a:gd name="T3" fmla="*/ 4 h 47"/>
                <a:gd name="T4" fmla="*/ 7 w 95"/>
                <a:gd name="T5" fmla="*/ 16 h 47"/>
                <a:gd name="T6" fmla="*/ 5 w 95"/>
                <a:gd name="T7" fmla="*/ 27 h 47"/>
                <a:gd name="T8" fmla="*/ 12 w 95"/>
                <a:gd name="T9" fmla="*/ 34 h 47"/>
                <a:gd name="T10" fmla="*/ 19 w 95"/>
                <a:gd name="T11" fmla="*/ 44 h 47"/>
                <a:gd name="T12" fmla="*/ 59 w 95"/>
                <a:gd name="T13" fmla="*/ 42 h 47"/>
                <a:gd name="T14" fmla="*/ 82 w 95"/>
                <a:gd name="T15" fmla="*/ 40 h 47"/>
                <a:gd name="T16" fmla="*/ 95 w 95"/>
                <a:gd name="T17" fmla="*/ 35 h 47"/>
                <a:gd name="T18" fmla="*/ 86 w 95"/>
                <a:gd name="T19" fmla="*/ 18 h 47"/>
                <a:gd name="T20" fmla="*/ 75 w 95"/>
                <a:gd name="T21" fmla="*/ 23 h 47"/>
                <a:gd name="T22" fmla="*/ 64 w 95"/>
                <a:gd name="T23" fmla="*/ 12 h 47"/>
                <a:gd name="T24" fmla="*/ 61 w 95"/>
                <a:gd name="T25" fmla="*/ 2 h 47"/>
                <a:gd name="T26" fmla="*/ 40 w 95"/>
                <a:gd name="T27" fmla="*/ 2 h 47"/>
                <a:gd name="T28" fmla="*/ 26 w 95"/>
                <a:gd name="T29" fmla="*/ 3 h 47"/>
                <a:gd name="T30" fmla="*/ 21 w 95"/>
                <a:gd name="T31" fmla="*/ 1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5" h="47">
                  <a:moveTo>
                    <a:pt x="21" y="14"/>
                  </a:moveTo>
                  <a:cubicBezTo>
                    <a:pt x="15" y="8"/>
                    <a:pt x="10" y="3"/>
                    <a:pt x="6" y="4"/>
                  </a:cubicBezTo>
                  <a:cubicBezTo>
                    <a:pt x="3" y="4"/>
                    <a:pt x="9" y="12"/>
                    <a:pt x="7" y="16"/>
                  </a:cubicBezTo>
                  <a:cubicBezTo>
                    <a:pt x="6" y="19"/>
                    <a:pt x="10" y="26"/>
                    <a:pt x="5" y="27"/>
                  </a:cubicBezTo>
                  <a:cubicBezTo>
                    <a:pt x="0" y="29"/>
                    <a:pt x="5" y="27"/>
                    <a:pt x="12" y="34"/>
                  </a:cubicBezTo>
                  <a:cubicBezTo>
                    <a:pt x="18" y="41"/>
                    <a:pt x="5" y="47"/>
                    <a:pt x="19" y="44"/>
                  </a:cubicBezTo>
                  <a:cubicBezTo>
                    <a:pt x="32" y="41"/>
                    <a:pt x="46" y="43"/>
                    <a:pt x="59" y="42"/>
                  </a:cubicBezTo>
                  <a:cubicBezTo>
                    <a:pt x="71" y="41"/>
                    <a:pt x="82" y="40"/>
                    <a:pt x="82" y="40"/>
                  </a:cubicBezTo>
                  <a:cubicBezTo>
                    <a:pt x="95" y="35"/>
                    <a:pt x="95" y="35"/>
                    <a:pt x="95" y="35"/>
                  </a:cubicBezTo>
                  <a:cubicBezTo>
                    <a:pt x="95" y="35"/>
                    <a:pt x="89" y="20"/>
                    <a:pt x="86" y="18"/>
                  </a:cubicBezTo>
                  <a:cubicBezTo>
                    <a:pt x="83" y="16"/>
                    <a:pt x="75" y="23"/>
                    <a:pt x="75" y="23"/>
                  </a:cubicBezTo>
                  <a:cubicBezTo>
                    <a:pt x="75" y="23"/>
                    <a:pt x="64" y="14"/>
                    <a:pt x="64" y="12"/>
                  </a:cubicBezTo>
                  <a:cubicBezTo>
                    <a:pt x="64" y="9"/>
                    <a:pt x="65" y="4"/>
                    <a:pt x="61" y="2"/>
                  </a:cubicBezTo>
                  <a:cubicBezTo>
                    <a:pt x="57" y="1"/>
                    <a:pt x="47" y="2"/>
                    <a:pt x="40" y="2"/>
                  </a:cubicBezTo>
                  <a:cubicBezTo>
                    <a:pt x="34" y="2"/>
                    <a:pt x="26" y="0"/>
                    <a:pt x="26" y="3"/>
                  </a:cubicBezTo>
                  <a:cubicBezTo>
                    <a:pt x="26" y="6"/>
                    <a:pt x="21" y="14"/>
                    <a:pt x="2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29" name="Freeform 124"/>
            <p:cNvSpPr>
              <a:spLocks/>
            </p:cNvSpPr>
            <p:nvPr/>
          </p:nvSpPr>
          <p:spPr bwMode="auto">
            <a:xfrm>
              <a:off x="2038350" y="1298576"/>
              <a:ext cx="660400" cy="614363"/>
            </a:xfrm>
            <a:custGeom>
              <a:avLst/>
              <a:gdLst>
                <a:gd name="T0" fmla="*/ 57 w 247"/>
                <a:gd name="T1" fmla="*/ 3 h 230"/>
                <a:gd name="T2" fmla="*/ 35 w 247"/>
                <a:gd name="T3" fmla="*/ 6 h 230"/>
                <a:gd name="T4" fmla="*/ 14 w 247"/>
                <a:gd name="T5" fmla="*/ 26 h 230"/>
                <a:gd name="T6" fmla="*/ 20 w 247"/>
                <a:gd name="T7" fmla="*/ 56 h 230"/>
                <a:gd name="T8" fmla="*/ 22 w 247"/>
                <a:gd name="T9" fmla="*/ 76 h 230"/>
                <a:gd name="T10" fmla="*/ 73 w 247"/>
                <a:gd name="T11" fmla="*/ 71 h 230"/>
                <a:gd name="T12" fmla="*/ 113 w 247"/>
                <a:gd name="T13" fmla="*/ 69 h 230"/>
                <a:gd name="T14" fmla="*/ 121 w 247"/>
                <a:gd name="T15" fmla="*/ 94 h 230"/>
                <a:gd name="T16" fmla="*/ 121 w 247"/>
                <a:gd name="T17" fmla="*/ 107 h 230"/>
                <a:gd name="T18" fmla="*/ 149 w 247"/>
                <a:gd name="T19" fmla="*/ 107 h 230"/>
                <a:gd name="T20" fmla="*/ 143 w 247"/>
                <a:gd name="T21" fmla="*/ 121 h 230"/>
                <a:gd name="T22" fmla="*/ 130 w 247"/>
                <a:gd name="T23" fmla="*/ 147 h 230"/>
                <a:gd name="T24" fmla="*/ 120 w 247"/>
                <a:gd name="T25" fmla="*/ 156 h 230"/>
                <a:gd name="T26" fmla="*/ 94 w 247"/>
                <a:gd name="T27" fmla="*/ 150 h 230"/>
                <a:gd name="T28" fmla="*/ 84 w 247"/>
                <a:gd name="T29" fmla="*/ 176 h 230"/>
                <a:gd name="T30" fmla="*/ 88 w 247"/>
                <a:gd name="T31" fmla="*/ 187 h 230"/>
                <a:gd name="T32" fmla="*/ 121 w 247"/>
                <a:gd name="T33" fmla="*/ 173 h 230"/>
                <a:gd name="T34" fmla="*/ 128 w 247"/>
                <a:gd name="T35" fmla="*/ 188 h 230"/>
                <a:gd name="T36" fmla="*/ 142 w 247"/>
                <a:gd name="T37" fmla="*/ 201 h 230"/>
                <a:gd name="T38" fmla="*/ 159 w 247"/>
                <a:gd name="T39" fmla="*/ 226 h 230"/>
                <a:gd name="T40" fmla="*/ 165 w 247"/>
                <a:gd name="T41" fmla="*/ 227 h 230"/>
                <a:gd name="T42" fmla="*/ 182 w 247"/>
                <a:gd name="T43" fmla="*/ 227 h 230"/>
                <a:gd name="T44" fmla="*/ 192 w 247"/>
                <a:gd name="T45" fmla="*/ 227 h 230"/>
                <a:gd name="T46" fmla="*/ 184 w 247"/>
                <a:gd name="T47" fmla="*/ 212 h 230"/>
                <a:gd name="T48" fmla="*/ 172 w 247"/>
                <a:gd name="T49" fmla="*/ 187 h 230"/>
                <a:gd name="T50" fmla="*/ 191 w 247"/>
                <a:gd name="T51" fmla="*/ 207 h 230"/>
                <a:gd name="T52" fmla="*/ 194 w 247"/>
                <a:gd name="T53" fmla="*/ 209 h 230"/>
                <a:gd name="T54" fmla="*/ 210 w 247"/>
                <a:gd name="T55" fmla="*/ 194 h 230"/>
                <a:gd name="T56" fmla="*/ 206 w 247"/>
                <a:gd name="T57" fmla="*/ 181 h 230"/>
                <a:gd name="T58" fmla="*/ 189 w 247"/>
                <a:gd name="T59" fmla="*/ 151 h 230"/>
                <a:gd name="T60" fmla="*/ 194 w 247"/>
                <a:gd name="T61" fmla="*/ 132 h 230"/>
                <a:gd name="T62" fmla="*/ 212 w 247"/>
                <a:gd name="T63" fmla="*/ 137 h 230"/>
                <a:gd name="T64" fmla="*/ 213 w 247"/>
                <a:gd name="T65" fmla="*/ 154 h 230"/>
                <a:gd name="T66" fmla="*/ 225 w 247"/>
                <a:gd name="T67" fmla="*/ 158 h 230"/>
                <a:gd name="T68" fmla="*/ 237 w 247"/>
                <a:gd name="T69" fmla="*/ 148 h 230"/>
                <a:gd name="T70" fmla="*/ 244 w 247"/>
                <a:gd name="T71" fmla="*/ 136 h 230"/>
                <a:gd name="T72" fmla="*/ 247 w 247"/>
                <a:gd name="T73" fmla="*/ 125 h 230"/>
                <a:gd name="T74" fmla="*/ 218 w 247"/>
                <a:gd name="T75" fmla="*/ 117 h 230"/>
                <a:gd name="T76" fmla="*/ 194 w 247"/>
                <a:gd name="T77" fmla="*/ 111 h 230"/>
                <a:gd name="T78" fmla="*/ 190 w 247"/>
                <a:gd name="T79" fmla="*/ 98 h 230"/>
                <a:gd name="T80" fmla="*/ 195 w 247"/>
                <a:gd name="T81" fmla="*/ 88 h 230"/>
                <a:gd name="T82" fmla="*/ 204 w 247"/>
                <a:gd name="T83" fmla="*/ 82 h 230"/>
                <a:gd name="T84" fmla="*/ 183 w 247"/>
                <a:gd name="T85" fmla="*/ 59 h 230"/>
                <a:gd name="T86" fmla="*/ 174 w 247"/>
                <a:gd name="T87" fmla="*/ 60 h 230"/>
                <a:gd name="T88" fmla="*/ 171 w 247"/>
                <a:gd name="T89" fmla="*/ 45 h 230"/>
                <a:gd name="T90" fmla="*/ 153 w 247"/>
                <a:gd name="T91" fmla="*/ 49 h 230"/>
                <a:gd name="T92" fmla="*/ 145 w 247"/>
                <a:gd name="T93" fmla="*/ 36 h 230"/>
                <a:gd name="T94" fmla="*/ 138 w 247"/>
                <a:gd name="T95" fmla="*/ 28 h 230"/>
                <a:gd name="T96" fmla="*/ 140 w 247"/>
                <a:gd name="T97" fmla="*/ 17 h 230"/>
                <a:gd name="T98" fmla="*/ 123 w 247"/>
                <a:gd name="T99" fmla="*/ 9 h 230"/>
                <a:gd name="T100" fmla="*/ 110 w 247"/>
                <a:gd name="T101" fmla="*/ 3 h 230"/>
                <a:gd name="T102" fmla="*/ 97 w 247"/>
                <a:gd name="T103" fmla="*/ 4 h 230"/>
                <a:gd name="T104" fmla="*/ 88 w 247"/>
                <a:gd name="T105" fmla="*/ 14 h 230"/>
                <a:gd name="T106" fmla="*/ 87 w 247"/>
                <a:gd name="T107" fmla="*/ 35 h 230"/>
                <a:gd name="T108" fmla="*/ 73 w 247"/>
                <a:gd name="T109" fmla="*/ 24 h 230"/>
                <a:gd name="T110" fmla="*/ 68 w 247"/>
                <a:gd name="T111" fmla="*/ 8 h 230"/>
                <a:gd name="T112" fmla="*/ 64 w 247"/>
                <a:gd name="T113" fmla="*/ 7 h 230"/>
                <a:gd name="T114" fmla="*/ 57 w 247"/>
                <a:gd name="T115" fmla="*/ 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7" h="230">
                  <a:moveTo>
                    <a:pt x="57" y="3"/>
                  </a:moveTo>
                  <a:cubicBezTo>
                    <a:pt x="49" y="3"/>
                    <a:pt x="44" y="0"/>
                    <a:pt x="35" y="6"/>
                  </a:cubicBezTo>
                  <a:cubicBezTo>
                    <a:pt x="26" y="12"/>
                    <a:pt x="17" y="19"/>
                    <a:pt x="14" y="26"/>
                  </a:cubicBezTo>
                  <a:cubicBezTo>
                    <a:pt x="11" y="32"/>
                    <a:pt x="20" y="54"/>
                    <a:pt x="20" y="56"/>
                  </a:cubicBezTo>
                  <a:cubicBezTo>
                    <a:pt x="20" y="58"/>
                    <a:pt x="0" y="76"/>
                    <a:pt x="22" y="76"/>
                  </a:cubicBezTo>
                  <a:cubicBezTo>
                    <a:pt x="44" y="76"/>
                    <a:pt x="65" y="71"/>
                    <a:pt x="73" y="71"/>
                  </a:cubicBezTo>
                  <a:cubicBezTo>
                    <a:pt x="81" y="72"/>
                    <a:pt x="105" y="48"/>
                    <a:pt x="113" y="69"/>
                  </a:cubicBezTo>
                  <a:cubicBezTo>
                    <a:pt x="122" y="90"/>
                    <a:pt x="126" y="93"/>
                    <a:pt x="121" y="94"/>
                  </a:cubicBezTo>
                  <a:cubicBezTo>
                    <a:pt x="117" y="96"/>
                    <a:pt x="117" y="104"/>
                    <a:pt x="121" y="107"/>
                  </a:cubicBezTo>
                  <a:cubicBezTo>
                    <a:pt x="125" y="110"/>
                    <a:pt x="144" y="107"/>
                    <a:pt x="149" y="107"/>
                  </a:cubicBezTo>
                  <a:cubicBezTo>
                    <a:pt x="153" y="107"/>
                    <a:pt x="155" y="111"/>
                    <a:pt x="143" y="121"/>
                  </a:cubicBezTo>
                  <a:cubicBezTo>
                    <a:pt x="131" y="131"/>
                    <a:pt x="134" y="142"/>
                    <a:pt x="130" y="147"/>
                  </a:cubicBezTo>
                  <a:cubicBezTo>
                    <a:pt x="125" y="152"/>
                    <a:pt x="123" y="156"/>
                    <a:pt x="120" y="156"/>
                  </a:cubicBezTo>
                  <a:cubicBezTo>
                    <a:pt x="117" y="157"/>
                    <a:pt x="102" y="145"/>
                    <a:pt x="94" y="150"/>
                  </a:cubicBezTo>
                  <a:cubicBezTo>
                    <a:pt x="87" y="154"/>
                    <a:pt x="84" y="173"/>
                    <a:pt x="84" y="176"/>
                  </a:cubicBezTo>
                  <a:cubicBezTo>
                    <a:pt x="84" y="179"/>
                    <a:pt x="81" y="192"/>
                    <a:pt x="88" y="187"/>
                  </a:cubicBezTo>
                  <a:cubicBezTo>
                    <a:pt x="96" y="183"/>
                    <a:pt x="121" y="173"/>
                    <a:pt x="121" y="173"/>
                  </a:cubicBezTo>
                  <a:cubicBezTo>
                    <a:pt x="121" y="173"/>
                    <a:pt x="121" y="186"/>
                    <a:pt x="128" y="188"/>
                  </a:cubicBezTo>
                  <a:cubicBezTo>
                    <a:pt x="134" y="190"/>
                    <a:pt x="133" y="196"/>
                    <a:pt x="142" y="201"/>
                  </a:cubicBezTo>
                  <a:cubicBezTo>
                    <a:pt x="152" y="206"/>
                    <a:pt x="159" y="226"/>
                    <a:pt x="159" y="226"/>
                  </a:cubicBezTo>
                  <a:cubicBezTo>
                    <a:pt x="159" y="226"/>
                    <a:pt x="160" y="227"/>
                    <a:pt x="165" y="227"/>
                  </a:cubicBezTo>
                  <a:cubicBezTo>
                    <a:pt x="171" y="227"/>
                    <a:pt x="182" y="227"/>
                    <a:pt x="182" y="227"/>
                  </a:cubicBezTo>
                  <a:cubicBezTo>
                    <a:pt x="182" y="227"/>
                    <a:pt x="194" y="230"/>
                    <a:pt x="192" y="227"/>
                  </a:cubicBezTo>
                  <a:cubicBezTo>
                    <a:pt x="189" y="223"/>
                    <a:pt x="189" y="221"/>
                    <a:pt x="184" y="212"/>
                  </a:cubicBezTo>
                  <a:cubicBezTo>
                    <a:pt x="178" y="204"/>
                    <a:pt x="161" y="180"/>
                    <a:pt x="172" y="187"/>
                  </a:cubicBezTo>
                  <a:cubicBezTo>
                    <a:pt x="183" y="193"/>
                    <a:pt x="192" y="204"/>
                    <a:pt x="191" y="207"/>
                  </a:cubicBezTo>
                  <a:cubicBezTo>
                    <a:pt x="191" y="210"/>
                    <a:pt x="183" y="212"/>
                    <a:pt x="194" y="209"/>
                  </a:cubicBezTo>
                  <a:cubicBezTo>
                    <a:pt x="205" y="206"/>
                    <a:pt x="213" y="198"/>
                    <a:pt x="210" y="194"/>
                  </a:cubicBezTo>
                  <a:cubicBezTo>
                    <a:pt x="208" y="191"/>
                    <a:pt x="212" y="189"/>
                    <a:pt x="206" y="181"/>
                  </a:cubicBezTo>
                  <a:cubicBezTo>
                    <a:pt x="201" y="173"/>
                    <a:pt x="185" y="162"/>
                    <a:pt x="189" y="151"/>
                  </a:cubicBezTo>
                  <a:cubicBezTo>
                    <a:pt x="192" y="140"/>
                    <a:pt x="194" y="132"/>
                    <a:pt x="194" y="132"/>
                  </a:cubicBezTo>
                  <a:cubicBezTo>
                    <a:pt x="194" y="132"/>
                    <a:pt x="214" y="133"/>
                    <a:pt x="212" y="137"/>
                  </a:cubicBezTo>
                  <a:cubicBezTo>
                    <a:pt x="211" y="141"/>
                    <a:pt x="213" y="154"/>
                    <a:pt x="213" y="154"/>
                  </a:cubicBezTo>
                  <a:cubicBezTo>
                    <a:pt x="213" y="154"/>
                    <a:pt x="217" y="160"/>
                    <a:pt x="225" y="158"/>
                  </a:cubicBezTo>
                  <a:cubicBezTo>
                    <a:pt x="234" y="156"/>
                    <a:pt x="237" y="148"/>
                    <a:pt x="237" y="148"/>
                  </a:cubicBezTo>
                  <a:cubicBezTo>
                    <a:pt x="237" y="148"/>
                    <a:pt x="246" y="141"/>
                    <a:pt x="244" y="136"/>
                  </a:cubicBezTo>
                  <a:cubicBezTo>
                    <a:pt x="243" y="131"/>
                    <a:pt x="247" y="125"/>
                    <a:pt x="247" y="125"/>
                  </a:cubicBezTo>
                  <a:cubicBezTo>
                    <a:pt x="247" y="125"/>
                    <a:pt x="228" y="119"/>
                    <a:pt x="218" y="117"/>
                  </a:cubicBezTo>
                  <a:cubicBezTo>
                    <a:pt x="207" y="115"/>
                    <a:pt x="199" y="119"/>
                    <a:pt x="194" y="111"/>
                  </a:cubicBezTo>
                  <a:cubicBezTo>
                    <a:pt x="189" y="104"/>
                    <a:pt x="189" y="105"/>
                    <a:pt x="190" y="98"/>
                  </a:cubicBezTo>
                  <a:cubicBezTo>
                    <a:pt x="191" y="90"/>
                    <a:pt x="189" y="89"/>
                    <a:pt x="195" y="88"/>
                  </a:cubicBezTo>
                  <a:cubicBezTo>
                    <a:pt x="202" y="86"/>
                    <a:pt x="207" y="90"/>
                    <a:pt x="204" y="82"/>
                  </a:cubicBezTo>
                  <a:cubicBezTo>
                    <a:pt x="201" y="73"/>
                    <a:pt x="186" y="61"/>
                    <a:pt x="183" y="59"/>
                  </a:cubicBezTo>
                  <a:cubicBezTo>
                    <a:pt x="180" y="57"/>
                    <a:pt x="179" y="60"/>
                    <a:pt x="174" y="60"/>
                  </a:cubicBezTo>
                  <a:cubicBezTo>
                    <a:pt x="170" y="60"/>
                    <a:pt x="181" y="45"/>
                    <a:pt x="171" y="45"/>
                  </a:cubicBezTo>
                  <a:cubicBezTo>
                    <a:pt x="161" y="45"/>
                    <a:pt x="156" y="48"/>
                    <a:pt x="153" y="49"/>
                  </a:cubicBezTo>
                  <a:cubicBezTo>
                    <a:pt x="150" y="49"/>
                    <a:pt x="151" y="43"/>
                    <a:pt x="145" y="36"/>
                  </a:cubicBezTo>
                  <a:cubicBezTo>
                    <a:pt x="138" y="28"/>
                    <a:pt x="138" y="34"/>
                    <a:pt x="138" y="28"/>
                  </a:cubicBezTo>
                  <a:cubicBezTo>
                    <a:pt x="137" y="23"/>
                    <a:pt x="153" y="22"/>
                    <a:pt x="140" y="17"/>
                  </a:cubicBezTo>
                  <a:cubicBezTo>
                    <a:pt x="127" y="13"/>
                    <a:pt x="137" y="15"/>
                    <a:pt x="123" y="9"/>
                  </a:cubicBezTo>
                  <a:cubicBezTo>
                    <a:pt x="110" y="3"/>
                    <a:pt x="113" y="3"/>
                    <a:pt x="110" y="3"/>
                  </a:cubicBezTo>
                  <a:cubicBezTo>
                    <a:pt x="106" y="2"/>
                    <a:pt x="103" y="0"/>
                    <a:pt x="97" y="4"/>
                  </a:cubicBezTo>
                  <a:cubicBezTo>
                    <a:pt x="90" y="8"/>
                    <a:pt x="88" y="1"/>
                    <a:pt x="88" y="14"/>
                  </a:cubicBezTo>
                  <a:cubicBezTo>
                    <a:pt x="87" y="27"/>
                    <a:pt x="94" y="36"/>
                    <a:pt x="87" y="35"/>
                  </a:cubicBezTo>
                  <a:cubicBezTo>
                    <a:pt x="81" y="34"/>
                    <a:pt x="73" y="24"/>
                    <a:pt x="73" y="24"/>
                  </a:cubicBezTo>
                  <a:cubicBezTo>
                    <a:pt x="68" y="8"/>
                    <a:pt x="68" y="8"/>
                    <a:pt x="68" y="8"/>
                  </a:cubicBezTo>
                  <a:cubicBezTo>
                    <a:pt x="64" y="7"/>
                    <a:pt x="64" y="7"/>
                    <a:pt x="64" y="7"/>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30" name="Freeform 125"/>
            <p:cNvSpPr>
              <a:spLocks/>
            </p:cNvSpPr>
            <p:nvPr/>
          </p:nvSpPr>
          <p:spPr bwMode="auto">
            <a:xfrm>
              <a:off x="2046287" y="1689101"/>
              <a:ext cx="176213" cy="141288"/>
            </a:xfrm>
            <a:custGeom>
              <a:avLst/>
              <a:gdLst>
                <a:gd name="T0" fmla="*/ 17 w 66"/>
                <a:gd name="T1" fmla="*/ 53 h 53"/>
                <a:gd name="T2" fmla="*/ 39 w 66"/>
                <a:gd name="T3" fmla="*/ 37 h 53"/>
                <a:gd name="T4" fmla="*/ 50 w 66"/>
                <a:gd name="T5" fmla="*/ 45 h 53"/>
                <a:gd name="T6" fmla="*/ 62 w 66"/>
                <a:gd name="T7" fmla="*/ 37 h 53"/>
                <a:gd name="T8" fmla="*/ 54 w 66"/>
                <a:gd name="T9" fmla="*/ 25 h 53"/>
                <a:gd name="T10" fmla="*/ 42 w 66"/>
                <a:gd name="T11" fmla="*/ 10 h 53"/>
                <a:gd name="T12" fmla="*/ 28 w 66"/>
                <a:gd name="T13" fmla="*/ 2 h 53"/>
                <a:gd name="T14" fmla="*/ 18 w 66"/>
                <a:gd name="T15" fmla="*/ 12 h 53"/>
                <a:gd name="T16" fmla="*/ 12 w 66"/>
                <a:gd name="T17" fmla="*/ 29 h 53"/>
                <a:gd name="T18" fmla="*/ 0 w 66"/>
                <a:gd name="T19" fmla="*/ 41 h 53"/>
                <a:gd name="T20" fmla="*/ 17 w 66"/>
                <a:gd name="T21"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53">
                  <a:moveTo>
                    <a:pt x="17" y="53"/>
                  </a:moveTo>
                  <a:cubicBezTo>
                    <a:pt x="24" y="45"/>
                    <a:pt x="34" y="40"/>
                    <a:pt x="39" y="37"/>
                  </a:cubicBezTo>
                  <a:cubicBezTo>
                    <a:pt x="44" y="35"/>
                    <a:pt x="37" y="48"/>
                    <a:pt x="50" y="45"/>
                  </a:cubicBezTo>
                  <a:cubicBezTo>
                    <a:pt x="63" y="42"/>
                    <a:pt x="66" y="41"/>
                    <a:pt x="62" y="37"/>
                  </a:cubicBezTo>
                  <a:cubicBezTo>
                    <a:pt x="58" y="33"/>
                    <a:pt x="61" y="38"/>
                    <a:pt x="54" y="25"/>
                  </a:cubicBezTo>
                  <a:cubicBezTo>
                    <a:pt x="46" y="13"/>
                    <a:pt x="52" y="14"/>
                    <a:pt x="42" y="10"/>
                  </a:cubicBezTo>
                  <a:cubicBezTo>
                    <a:pt x="32" y="6"/>
                    <a:pt x="31" y="4"/>
                    <a:pt x="28" y="2"/>
                  </a:cubicBezTo>
                  <a:cubicBezTo>
                    <a:pt x="25" y="0"/>
                    <a:pt x="18" y="10"/>
                    <a:pt x="18" y="12"/>
                  </a:cubicBezTo>
                  <a:cubicBezTo>
                    <a:pt x="18" y="14"/>
                    <a:pt x="21" y="27"/>
                    <a:pt x="12" y="29"/>
                  </a:cubicBezTo>
                  <a:cubicBezTo>
                    <a:pt x="2" y="32"/>
                    <a:pt x="0" y="41"/>
                    <a:pt x="0" y="41"/>
                  </a:cubicBezTo>
                  <a:lnTo>
                    <a:pt x="17"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31" name="Freeform 126"/>
            <p:cNvSpPr>
              <a:spLocks/>
            </p:cNvSpPr>
            <p:nvPr/>
          </p:nvSpPr>
          <p:spPr bwMode="auto">
            <a:xfrm>
              <a:off x="2092325" y="1841501"/>
              <a:ext cx="76200" cy="39688"/>
            </a:xfrm>
            <a:custGeom>
              <a:avLst/>
              <a:gdLst>
                <a:gd name="T0" fmla="*/ 25 w 29"/>
                <a:gd name="T1" fmla="*/ 0 h 15"/>
                <a:gd name="T2" fmla="*/ 8 w 29"/>
                <a:gd name="T3" fmla="*/ 14 h 15"/>
                <a:gd name="T4" fmla="*/ 23 w 29"/>
                <a:gd name="T5" fmla="*/ 12 h 15"/>
                <a:gd name="T6" fmla="*/ 29 w 29"/>
                <a:gd name="T7" fmla="*/ 2 h 15"/>
                <a:gd name="T8" fmla="*/ 25 w 29"/>
                <a:gd name="T9" fmla="*/ 0 h 15"/>
              </a:gdLst>
              <a:ahLst/>
              <a:cxnLst>
                <a:cxn ang="0">
                  <a:pos x="T0" y="T1"/>
                </a:cxn>
                <a:cxn ang="0">
                  <a:pos x="T2" y="T3"/>
                </a:cxn>
                <a:cxn ang="0">
                  <a:pos x="T4" y="T5"/>
                </a:cxn>
                <a:cxn ang="0">
                  <a:pos x="T6" y="T7"/>
                </a:cxn>
                <a:cxn ang="0">
                  <a:pos x="T8" y="T9"/>
                </a:cxn>
              </a:cxnLst>
              <a:rect l="0" t="0" r="r" b="b"/>
              <a:pathLst>
                <a:path w="29" h="15">
                  <a:moveTo>
                    <a:pt x="25" y="0"/>
                  </a:moveTo>
                  <a:cubicBezTo>
                    <a:pt x="18" y="7"/>
                    <a:pt x="0" y="14"/>
                    <a:pt x="8" y="14"/>
                  </a:cubicBezTo>
                  <a:cubicBezTo>
                    <a:pt x="15" y="15"/>
                    <a:pt x="23" y="12"/>
                    <a:pt x="23" y="12"/>
                  </a:cubicBezTo>
                  <a:cubicBezTo>
                    <a:pt x="29" y="2"/>
                    <a:pt x="29" y="2"/>
                    <a:pt x="29" y="2"/>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32" name="Freeform 127"/>
            <p:cNvSpPr>
              <a:spLocks/>
            </p:cNvSpPr>
            <p:nvPr/>
          </p:nvSpPr>
          <p:spPr bwMode="auto">
            <a:xfrm>
              <a:off x="2171700" y="1884363"/>
              <a:ext cx="61913" cy="52388"/>
            </a:xfrm>
            <a:custGeom>
              <a:avLst/>
              <a:gdLst>
                <a:gd name="T0" fmla="*/ 13 w 23"/>
                <a:gd name="T1" fmla="*/ 0 h 20"/>
                <a:gd name="T2" fmla="*/ 9 w 23"/>
                <a:gd name="T3" fmla="*/ 14 h 20"/>
                <a:gd name="T4" fmla="*/ 21 w 23"/>
                <a:gd name="T5" fmla="*/ 15 h 20"/>
                <a:gd name="T6" fmla="*/ 20 w 23"/>
                <a:gd name="T7" fmla="*/ 6 h 20"/>
                <a:gd name="T8" fmla="*/ 13 w 23"/>
                <a:gd name="T9" fmla="*/ 0 h 20"/>
              </a:gdLst>
              <a:ahLst/>
              <a:cxnLst>
                <a:cxn ang="0">
                  <a:pos x="T0" y="T1"/>
                </a:cxn>
                <a:cxn ang="0">
                  <a:pos x="T2" y="T3"/>
                </a:cxn>
                <a:cxn ang="0">
                  <a:pos x="T4" y="T5"/>
                </a:cxn>
                <a:cxn ang="0">
                  <a:pos x="T6" y="T7"/>
                </a:cxn>
                <a:cxn ang="0">
                  <a:pos x="T8" y="T9"/>
                </a:cxn>
              </a:cxnLst>
              <a:rect l="0" t="0" r="r" b="b"/>
              <a:pathLst>
                <a:path w="23" h="20">
                  <a:moveTo>
                    <a:pt x="13" y="0"/>
                  </a:moveTo>
                  <a:cubicBezTo>
                    <a:pt x="12" y="7"/>
                    <a:pt x="0" y="13"/>
                    <a:pt x="9" y="14"/>
                  </a:cubicBezTo>
                  <a:cubicBezTo>
                    <a:pt x="18" y="16"/>
                    <a:pt x="19" y="20"/>
                    <a:pt x="21" y="15"/>
                  </a:cubicBezTo>
                  <a:cubicBezTo>
                    <a:pt x="23" y="10"/>
                    <a:pt x="19" y="8"/>
                    <a:pt x="20" y="6"/>
                  </a:cubicBezTo>
                  <a:cubicBezTo>
                    <a:pt x="20" y="3"/>
                    <a:pt x="13"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33" name="Freeform 128"/>
            <p:cNvSpPr>
              <a:spLocks/>
            </p:cNvSpPr>
            <p:nvPr/>
          </p:nvSpPr>
          <p:spPr bwMode="auto">
            <a:xfrm>
              <a:off x="2468562" y="1974851"/>
              <a:ext cx="26988" cy="34925"/>
            </a:xfrm>
            <a:custGeom>
              <a:avLst/>
              <a:gdLst>
                <a:gd name="T0" fmla="*/ 3 w 10"/>
                <a:gd name="T1" fmla="*/ 0 h 13"/>
                <a:gd name="T2" fmla="*/ 9 w 10"/>
                <a:gd name="T3" fmla="*/ 7 h 13"/>
                <a:gd name="T4" fmla="*/ 3 w 10"/>
                <a:gd name="T5" fmla="*/ 0 h 13"/>
              </a:gdLst>
              <a:ahLst/>
              <a:cxnLst>
                <a:cxn ang="0">
                  <a:pos x="T0" y="T1"/>
                </a:cxn>
                <a:cxn ang="0">
                  <a:pos x="T2" y="T3"/>
                </a:cxn>
                <a:cxn ang="0">
                  <a:pos x="T4" y="T5"/>
                </a:cxn>
              </a:cxnLst>
              <a:rect l="0" t="0" r="r" b="b"/>
              <a:pathLst>
                <a:path w="10" h="13">
                  <a:moveTo>
                    <a:pt x="3" y="0"/>
                  </a:moveTo>
                  <a:cubicBezTo>
                    <a:pt x="0" y="9"/>
                    <a:pt x="10" y="13"/>
                    <a:pt x="9" y="7"/>
                  </a:cubicBezTo>
                  <a:cubicBezTo>
                    <a:pt x="8" y="0"/>
                    <a:pt x="3"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34" name="Freeform 129"/>
            <p:cNvSpPr>
              <a:spLocks/>
            </p:cNvSpPr>
            <p:nvPr/>
          </p:nvSpPr>
          <p:spPr bwMode="auto">
            <a:xfrm>
              <a:off x="2547937" y="1916113"/>
              <a:ext cx="30163" cy="20638"/>
            </a:xfrm>
            <a:custGeom>
              <a:avLst/>
              <a:gdLst>
                <a:gd name="T0" fmla="*/ 0 w 11"/>
                <a:gd name="T1" fmla="*/ 0 h 8"/>
                <a:gd name="T2" fmla="*/ 10 w 11"/>
                <a:gd name="T3" fmla="*/ 1 h 8"/>
                <a:gd name="T4" fmla="*/ 8 w 11"/>
                <a:gd name="T5" fmla="*/ 8 h 8"/>
                <a:gd name="T6" fmla="*/ 0 w 11"/>
                <a:gd name="T7" fmla="*/ 6 h 8"/>
                <a:gd name="T8" fmla="*/ 0 w 11"/>
                <a:gd name="T9" fmla="*/ 0 h 8"/>
              </a:gdLst>
              <a:ahLst/>
              <a:cxnLst>
                <a:cxn ang="0">
                  <a:pos x="T0" y="T1"/>
                </a:cxn>
                <a:cxn ang="0">
                  <a:pos x="T2" y="T3"/>
                </a:cxn>
                <a:cxn ang="0">
                  <a:pos x="T4" y="T5"/>
                </a:cxn>
                <a:cxn ang="0">
                  <a:pos x="T6" y="T7"/>
                </a:cxn>
                <a:cxn ang="0">
                  <a:pos x="T8" y="T9"/>
                </a:cxn>
              </a:cxnLst>
              <a:rect l="0" t="0" r="r" b="b"/>
              <a:pathLst>
                <a:path w="11" h="8">
                  <a:moveTo>
                    <a:pt x="0" y="0"/>
                  </a:moveTo>
                  <a:cubicBezTo>
                    <a:pt x="10" y="1"/>
                    <a:pt x="10" y="1"/>
                    <a:pt x="10" y="1"/>
                  </a:cubicBezTo>
                  <a:cubicBezTo>
                    <a:pt x="10" y="1"/>
                    <a:pt x="11" y="8"/>
                    <a:pt x="8" y="8"/>
                  </a:cubicBezTo>
                  <a:cubicBezTo>
                    <a:pt x="5" y="7"/>
                    <a:pt x="0" y="6"/>
                    <a:pt x="0" y="6"/>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35" name="Freeform 130"/>
            <p:cNvSpPr>
              <a:spLocks/>
            </p:cNvSpPr>
            <p:nvPr/>
          </p:nvSpPr>
          <p:spPr bwMode="auto">
            <a:xfrm>
              <a:off x="2136775" y="2170113"/>
              <a:ext cx="42863" cy="39688"/>
            </a:xfrm>
            <a:custGeom>
              <a:avLst/>
              <a:gdLst>
                <a:gd name="T0" fmla="*/ 14 w 16"/>
                <a:gd name="T1" fmla="*/ 0 h 15"/>
                <a:gd name="T2" fmla="*/ 0 w 16"/>
                <a:gd name="T3" fmla="*/ 11 h 15"/>
                <a:gd name="T4" fmla="*/ 11 w 16"/>
                <a:gd name="T5" fmla="*/ 11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0" y="11"/>
                    <a:pt x="0" y="11"/>
                    <a:pt x="0" y="11"/>
                  </a:cubicBezTo>
                  <a:cubicBezTo>
                    <a:pt x="0" y="11"/>
                    <a:pt x="8" y="15"/>
                    <a:pt x="11" y="11"/>
                  </a:cubicBezTo>
                  <a:cubicBezTo>
                    <a:pt x="14" y="6"/>
                    <a:pt x="16" y="1"/>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36" name="Freeform 131"/>
            <p:cNvSpPr>
              <a:spLocks/>
            </p:cNvSpPr>
            <p:nvPr/>
          </p:nvSpPr>
          <p:spPr bwMode="auto">
            <a:xfrm>
              <a:off x="765175" y="2152651"/>
              <a:ext cx="58738" cy="104775"/>
            </a:xfrm>
            <a:custGeom>
              <a:avLst/>
              <a:gdLst>
                <a:gd name="T0" fmla="*/ 6 w 22"/>
                <a:gd name="T1" fmla="*/ 0 h 39"/>
                <a:gd name="T2" fmla="*/ 5 w 22"/>
                <a:gd name="T3" fmla="*/ 10 h 39"/>
                <a:gd name="T4" fmla="*/ 7 w 22"/>
                <a:gd name="T5" fmla="*/ 27 h 39"/>
                <a:gd name="T6" fmla="*/ 19 w 22"/>
                <a:gd name="T7" fmla="*/ 37 h 39"/>
                <a:gd name="T8" fmla="*/ 18 w 22"/>
                <a:gd name="T9" fmla="*/ 27 h 39"/>
                <a:gd name="T10" fmla="*/ 12 w 22"/>
                <a:gd name="T11" fmla="*/ 15 h 39"/>
                <a:gd name="T12" fmla="*/ 10 w 22"/>
                <a:gd name="T13" fmla="*/ 5 h 39"/>
                <a:gd name="T14" fmla="*/ 6 w 22"/>
                <a:gd name="T15" fmla="*/ 0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9">
                  <a:moveTo>
                    <a:pt x="6" y="0"/>
                  </a:moveTo>
                  <a:cubicBezTo>
                    <a:pt x="0" y="4"/>
                    <a:pt x="5" y="10"/>
                    <a:pt x="5" y="10"/>
                  </a:cubicBezTo>
                  <a:cubicBezTo>
                    <a:pt x="5" y="10"/>
                    <a:pt x="9" y="21"/>
                    <a:pt x="7" y="27"/>
                  </a:cubicBezTo>
                  <a:cubicBezTo>
                    <a:pt x="6" y="34"/>
                    <a:pt x="15" y="39"/>
                    <a:pt x="19" y="37"/>
                  </a:cubicBezTo>
                  <a:cubicBezTo>
                    <a:pt x="22" y="35"/>
                    <a:pt x="20" y="29"/>
                    <a:pt x="18" y="27"/>
                  </a:cubicBezTo>
                  <a:cubicBezTo>
                    <a:pt x="15" y="25"/>
                    <a:pt x="14" y="21"/>
                    <a:pt x="12" y="15"/>
                  </a:cubicBezTo>
                  <a:cubicBezTo>
                    <a:pt x="10" y="8"/>
                    <a:pt x="11" y="8"/>
                    <a:pt x="10" y="5"/>
                  </a:cubicBezTo>
                  <a:cubicBezTo>
                    <a:pt x="9" y="2"/>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37" name="Freeform 132"/>
            <p:cNvSpPr>
              <a:spLocks/>
            </p:cNvSpPr>
            <p:nvPr/>
          </p:nvSpPr>
          <p:spPr bwMode="auto">
            <a:xfrm>
              <a:off x="769937" y="2281238"/>
              <a:ext cx="47625" cy="46038"/>
            </a:xfrm>
            <a:custGeom>
              <a:avLst/>
              <a:gdLst>
                <a:gd name="T0" fmla="*/ 11 w 18"/>
                <a:gd name="T1" fmla="*/ 0 h 17"/>
                <a:gd name="T2" fmla="*/ 3 w 18"/>
                <a:gd name="T3" fmla="*/ 6 h 17"/>
                <a:gd name="T4" fmla="*/ 11 w 18"/>
                <a:gd name="T5" fmla="*/ 14 h 17"/>
                <a:gd name="T6" fmla="*/ 8 w 18"/>
                <a:gd name="T7" fmla="*/ 15 h 17"/>
                <a:gd name="T8" fmla="*/ 18 w 18"/>
                <a:gd name="T9" fmla="*/ 7 h 17"/>
                <a:gd name="T10" fmla="*/ 11 w 18"/>
                <a:gd name="T11" fmla="*/ 0 h 17"/>
              </a:gdLst>
              <a:ahLst/>
              <a:cxnLst>
                <a:cxn ang="0">
                  <a:pos x="T0" y="T1"/>
                </a:cxn>
                <a:cxn ang="0">
                  <a:pos x="T2" y="T3"/>
                </a:cxn>
                <a:cxn ang="0">
                  <a:pos x="T4" y="T5"/>
                </a:cxn>
                <a:cxn ang="0">
                  <a:pos x="T6" y="T7"/>
                </a:cxn>
                <a:cxn ang="0">
                  <a:pos x="T8" y="T9"/>
                </a:cxn>
                <a:cxn ang="0">
                  <a:pos x="T10" y="T11"/>
                </a:cxn>
              </a:cxnLst>
              <a:rect l="0" t="0" r="r" b="b"/>
              <a:pathLst>
                <a:path w="18" h="17">
                  <a:moveTo>
                    <a:pt x="11" y="0"/>
                  </a:moveTo>
                  <a:cubicBezTo>
                    <a:pt x="6" y="0"/>
                    <a:pt x="0" y="2"/>
                    <a:pt x="3" y="6"/>
                  </a:cubicBezTo>
                  <a:cubicBezTo>
                    <a:pt x="7" y="10"/>
                    <a:pt x="13" y="12"/>
                    <a:pt x="11" y="14"/>
                  </a:cubicBezTo>
                  <a:cubicBezTo>
                    <a:pt x="8" y="15"/>
                    <a:pt x="3" y="17"/>
                    <a:pt x="8" y="15"/>
                  </a:cubicBezTo>
                  <a:cubicBezTo>
                    <a:pt x="14" y="14"/>
                    <a:pt x="18" y="7"/>
                    <a:pt x="18" y="7"/>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38" name="Freeform 133"/>
            <p:cNvSpPr>
              <a:spLocks/>
            </p:cNvSpPr>
            <p:nvPr/>
          </p:nvSpPr>
          <p:spPr bwMode="auto">
            <a:xfrm>
              <a:off x="790575" y="2332038"/>
              <a:ext cx="23813" cy="15875"/>
            </a:xfrm>
            <a:custGeom>
              <a:avLst/>
              <a:gdLst>
                <a:gd name="T0" fmla="*/ 0 w 9"/>
                <a:gd name="T1" fmla="*/ 1 h 6"/>
                <a:gd name="T2" fmla="*/ 7 w 9"/>
                <a:gd name="T3" fmla="*/ 0 h 6"/>
                <a:gd name="T4" fmla="*/ 0 w 9"/>
                <a:gd name="T5" fmla="*/ 1 h 6"/>
              </a:gdLst>
              <a:ahLst/>
              <a:cxnLst>
                <a:cxn ang="0">
                  <a:pos x="T0" y="T1"/>
                </a:cxn>
                <a:cxn ang="0">
                  <a:pos x="T2" y="T3"/>
                </a:cxn>
                <a:cxn ang="0">
                  <a:pos x="T4" y="T5"/>
                </a:cxn>
              </a:cxnLst>
              <a:rect l="0" t="0" r="r" b="b"/>
              <a:pathLst>
                <a:path w="9" h="6">
                  <a:moveTo>
                    <a:pt x="0" y="1"/>
                  </a:moveTo>
                  <a:cubicBezTo>
                    <a:pt x="9" y="6"/>
                    <a:pt x="7" y="0"/>
                    <a:pt x="7"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39" name="Freeform 134"/>
            <p:cNvSpPr>
              <a:spLocks/>
            </p:cNvSpPr>
            <p:nvPr/>
          </p:nvSpPr>
          <p:spPr bwMode="auto">
            <a:xfrm>
              <a:off x="798512" y="2338388"/>
              <a:ext cx="25400" cy="20638"/>
            </a:xfrm>
            <a:custGeom>
              <a:avLst/>
              <a:gdLst>
                <a:gd name="T0" fmla="*/ 4 w 9"/>
                <a:gd name="T1" fmla="*/ 8 h 8"/>
                <a:gd name="T2" fmla="*/ 9 w 9"/>
                <a:gd name="T3" fmla="*/ 6 h 8"/>
                <a:gd name="T4" fmla="*/ 2 w 9"/>
                <a:gd name="T5" fmla="*/ 4 h 8"/>
                <a:gd name="T6" fmla="*/ 4 w 9"/>
                <a:gd name="T7" fmla="*/ 8 h 8"/>
              </a:gdLst>
              <a:ahLst/>
              <a:cxnLst>
                <a:cxn ang="0">
                  <a:pos x="T0" y="T1"/>
                </a:cxn>
                <a:cxn ang="0">
                  <a:pos x="T2" y="T3"/>
                </a:cxn>
                <a:cxn ang="0">
                  <a:pos x="T4" y="T5"/>
                </a:cxn>
                <a:cxn ang="0">
                  <a:pos x="T6" y="T7"/>
                </a:cxn>
              </a:cxnLst>
              <a:rect l="0" t="0" r="r" b="b"/>
              <a:pathLst>
                <a:path w="9" h="8">
                  <a:moveTo>
                    <a:pt x="4" y="8"/>
                  </a:moveTo>
                  <a:cubicBezTo>
                    <a:pt x="9" y="6"/>
                    <a:pt x="9" y="6"/>
                    <a:pt x="9" y="6"/>
                  </a:cubicBezTo>
                  <a:cubicBezTo>
                    <a:pt x="9" y="6"/>
                    <a:pt x="4" y="0"/>
                    <a:pt x="2" y="4"/>
                  </a:cubicBezTo>
                  <a:cubicBezTo>
                    <a:pt x="0" y="7"/>
                    <a:pt x="4"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40" name="Freeform 135"/>
            <p:cNvSpPr>
              <a:spLocks/>
            </p:cNvSpPr>
            <p:nvPr/>
          </p:nvSpPr>
          <p:spPr bwMode="auto">
            <a:xfrm>
              <a:off x="-177801" y="2295526"/>
              <a:ext cx="103188" cy="39688"/>
            </a:xfrm>
            <a:custGeom>
              <a:avLst/>
              <a:gdLst>
                <a:gd name="T0" fmla="*/ 39 w 39"/>
                <a:gd name="T1" fmla="*/ 0 h 15"/>
                <a:gd name="T2" fmla="*/ 31 w 39"/>
                <a:gd name="T3" fmla="*/ 8 h 15"/>
                <a:gd name="T4" fmla="*/ 15 w 39"/>
                <a:gd name="T5" fmla="*/ 8 h 15"/>
                <a:gd name="T6" fmla="*/ 6 w 39"/>
                <a:gd name="T7" fmla="*/ 14 h 15"/>
                <a:gd name="T8" fmla="*/ 3 w 39"/>
                <a:gd name="T9" fmla="*/ 6 h 15"/>
                <a:gd name="T10" fmla="*/ 17 w 39"/>
                <a:gd name="T11" fmla="*/ 4 h 15"/>
                <a:gd name="T12" fmla="*/ 30 w 39"/>
                <a:gd name="T13" fmla="*/ 3 h 15"/>
                <a:gd name="T14" fmla="*/ 39 w 39"/>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5">
                  <a:moveTo>
                    <a:pt x="39" y="0"/>
                  </a:moveTo>
                  <a:cubicBezTo>
                    <a:pt x="39" y="0"/>
                    <a:pt x="35" y="9"/>
                    <a:pt x="31" y="8"/>
                  </a:cubicBezTo>
                  <a:cubicBezTo>
                    <a:pt x="27" y="7"/>
                    <a:pt x="21" y="5"/>
                    <a:pt x="15" y="8"/>
                  </a:cubicBezTo>
                  <a:cubicBezTo>
                    <a:pt x="8" y="11"/>
                    <a:pt x="9" y="12"/>
                    <a:pt x="6" y="14"/>
                  </a:cubicBezTo>
                  <a:cubicBezTo>
                    <a:pt x="2" y="15"/>
                    <a:pt x="0" y="7"/>
                    <a:pt x="3" y="6"/>
                  </a:cubicBezTo>
                  <a:cubicBezTo>
                    <a:pt x="6" y="5"/>
                    <a:pt x="8" y="7"/>
                    <a:pt x="17" y="4"/>
                  </a:cubicBezTo>
                  <a:cubicBezTo>
                    <a:pt x="26" y="1"/>
                    <a:pt x="30" y="3"/>
                    <a:pt x="30" y="3"/>
                  </a:cubicBezTo>
                  <a:lnTo>
                    <a:pt x="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41" name="Freeform 136"/>
            <p:cNvSpPr>
              <a:spLocks/>
            </p:cNvSpPr>
            <p:nvPr/>
          </p:nvSpPr>
          <p:spPr bwMode="auto">
            <a:xfrm>
              <a:off x="-23813" y="1982788"/>
              <a:ext cx="85725" cy="44450"/>
            </a:xfrm>
            <a:custGeom>
              <a:avLst/>
              <a:gdLst>
                <a:gd name="T0" fmla="*/ 21 w 32"/>
                <a:gd name="T1" fmla="*/ 15 h 17"/>
                <a:gd name="T2" fmla="*/ 29 w 32"/>
                <a:gd name="T3" fmla="*/ 4 h 17"/>
                <a:gd name="T4" fmla="*/ 15 w 32"/>
                <a:gd name="T5" fmla="*/ 2 h 17"/>
                <a:gd name="T6" fmla="*/ 13 w 32"/>
                <a:gd name="T7" fmla="*/ 14 h 17"/>
                <a:gd name="T8" fmla="*/ 8 w 32"/>
                <a:gd name="T9" fmla="*/ 15 h 17"/>
                <a:gd name="T10" fmla="*/ 21 w 32"/>
                <a:gd name="T11" fmla="*/ 15 h 17"/>
              </a:gdLst>
              <a:ahLst/>
              <a:cxnLst>
                <a:cxn ang="0">
                  <a:pos x="T0" y="T1"/>
                </a:cxn>
                <a:cxn ang="0">
                  <a:pos x="T2" y="T3"/>
                </a:cxn>
                <a:cxn ang="0">
                  <a:pos x="T4" y="T5"/>
                </a:cxn>
                <a:cxn ang="0">
                  <a:pos x="T6" y="T7"/>
                </a:cxn>
                <a:cxn ang="0">
                  <a:pos x="T8" y="T9"/>
                </a:cxn>
                <a:cxn ang="0">
                  <a:pos x="T10" y="T11"/>
                </a:cxn>
              </a:cxnLst>
              <a:rect l="0" t="0" r="r" b="b"/>
              <a:pathLst>
                <a:path w="32" h="17">
                  <a:moveTo>
                    <a:pt x="21" y="15"/>
                  </a:moveTo>
                  <a:cubicBezTo>
                    <a:pt x="23" y="14"/>
                    <a:pt x="32" y="6"/>
                    <a:pt x="29" y="4"/>
                  </a:cubicBezTo>
                  <a:cubicBezTo>
                    <a:pt x="26" y="2"/>
                    <a:pt x="16" y="0"/>
                    <a:pt x="15" y="2"/>
                  </a:cubicBezTo>
                  <a:cubicBezTo>
                    <a:pt x="14" y="4"/>
                    <a:pt x="18" y="14"/>
                    <a:pt x="13" y="14"/>
                  </a:cubicBezTo>
                  <a:cubicBezTo>
                    <a:pt x="8" y="15"/>
                    <a:pt x="0" y="13"/>
                    <a:pt x="8" y="15"/>
                  </a:cubicBezTo>
                  <a:cubicBezTo>
                    <a:pt x="17" y="17"/>
                    <a:pt x="21" y="15"/>
                    <a:pt x="2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42" name="Freeform 137"/>
            <p:cNvSpPr>
              <a:spLocks/>
            </p:cNvSpPr>
            <p:nvPr/>
          </p:nvSpPr>
          <p:spPr bwMode="auto">
            <a:xfrm>
              <a:off x="-71438" y="1581151"/>
              <a:ext cx="160338" cy="182563"/>
            </a:xfrm>
            <a:custGeom>
              <a:avLst/>
              <a:gdLst>
                <a:gd name="T0" fmla="*/ 7 w 60"/>
                <a:gd name="T1" fmla="*/ 57 h 68"/>
                <a:gd name="T2" fmla="*/ 11 w 60"/>
                <a:gd name="T3" fmla="*/ 68 h 68"/>
                <a:gd name="T4" fmla="*/ 20 w 60"/>
                <a:gd name="T5" fmla="*/ 58 h 68"/>
                <a:gd name="T6" fmla="*/ 25 w 60"/>
                <a:gd name="T7" fmla="*/ 48 h 68"/>
                <a:gd name="T8" fmla="*/ 52 w 60"/>
                <a:gd name="T9" fmla="*/ 38 h 68"/>
                <a:gd name="T10" fmla="*/ 57 w 60"/>
                <a:gd name="T11" fmla="*/ 31 h 68"/>
                <a:gd name="T12" fmla="*/ 58 w 60"/>
                <a:gd name="T13" fmla="*/ 19 h 68"/>
                <a:gd name="T14" fmla="*/ 50 w 60"/>
                <a:gd name="T15" fmla="*/ 16 h 68"/>
                <a:gd name="T16" fmla="*/ 37 w 60"/>
                <a:gd name="T17" fmla="*/ 7 h 68"/>
                <a:gd name="T18" fmla="*/ 19 w 60"/>
                <a:gd name="T19" fmla="*/ 14 h 68"/>
                <a:gd name="T20" fmla="*/ 24 w 60"/>
                <a:gd name="T21" fmla="*/ 0 h 68"/>
                <a:gd name="T22" fmla="*/ 21 w 60"/>
                <a:gd name="T23" fmla="*/ 1 h 68"/>
                <a:gd name="T24" fmla="*/ 0 w 60"/>
                <a:gd name="T25" fmla="*/ 57 h 68"/>
                <a:gd name="T26" fmla="*/ 7 w 60"/>
                <a:gd name="T27"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68">
                  <a:moveTo>
                    <a:pt x="7" y="57"/>
                  </a:moveTo>
                  <a:cubicBezTo>
                    <a:pt x="7" y="57"/>
                    <a:pt x="8" y="68"/>
                    <a:pt x="11" y="68"/>
                  </a:cubicBezTo>
                  <a:cubicBezTo>
                    <a:pt x="14" y="68"/>
                    <a:pt x="20" y="58"/>
                    <a:pt x="20" y="58"/>
                  </a:cubicBezTo>
                  <a:cubicBezTo>
                    <a:pt x="20" y="58"/>
                    <a:pt x="17" y="54"/>
                    <a:pt x="25" y="48"/>
                  </a:cubicBezTo>
                  <a:cubicBezTo>
                    <a:pt x="33" y="43"/>
                    <a:pt x="52" y="38"/>
                    <a:pt x="52" y="38"/>
                  </a:cubicBezTo>
                  <a:cubicBezTo>
                    <a:pt x="52" y="38"/>
                    <a:pt x="55" y="35"/>
                    <a:pt x="57" y="31"/>
                  </a:cubicBezTo>
                  <a:cubicBezTo>
                    <a:pt x="58" y="27"/>
                    <a:pt x="60" y="20"/>
                    <a:pt x="58" y="19"/>
                  </a:cubicBezTo>
                  <a:cubicBezTo>
                    <a:pt x="56" y="19"/>
                    <a:pt x="50" y="16"/>
                    <a:pt x="50" y="16"/>
                  </a:cubicBezTo>
                  <a:cubicBezTo>
                    <a:pt x="50" y="16"/>
                    <a:pt x="48" y="6"/>
                    <a:pt x="37" y="7"/>
                  </a:cubicBezTo>
                  <a:cubicBezTo>
                    <a:pt x="25" y="9"/>
                    <a:pt x="19" y="14"/>
                    <a:pt x="19" y="14"/>
                  </a:cubicBezTo>
                  <a:cubicBezTo>
                    <a:pt x="24" y="0"/>
                    <a:pt x="24" y="0"/>
                    <a:pt x="24" y="0"/>
                  </a:cubicBezTo>
                  <a:cubicBezTo>
                    <a:pt x="21" y="1"/>
                    <a:pt x="21" y="1"/>
                    <a:pt x="21" y="1"/>
                  </a:cubicBezTo>
                  <a:cubicBezTo>
                    <a:pt x="0" y="57"/>
                    <a:pt x="0" y="57"/>
                    <a:pt x="0" y="57"/>
                  </a:cubicBezTo>
                  <a:lnTo>
                    <a:pt x="7"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43" name="Freeform 138"/>
            <p:cNvSpPr>
              <a:spLocks/>
            </p:cNvSpPr>
            <p:nvPr/>
          </p:nvSpPr>
          <p:spPr bwMode="auto">
            <a:xfrm>
              <a:off x="3533775" y="1589088"/>
              <a:ext cx="390525" cy="276225"/>
            </a:xfrm>
            <a:custGeom>
              <a:avLst/>
              <a:gdLst>
                <a:gd name="T0" fmla="*/ 39 w 146"/>
                <a:gd name="T1" fmla="*/ 87 h 103"/>
                <a:gd name="T2" fmla="*/ 21 w 146"/>
                <a:gd name="T3" fmla="*/ 84 h 103"/>
                <a:gd name="T4" fmla="*/ 31 w 146"/>
                <a:gd name="T5" fmla="*/ 76 h 103"/>
                <a:gd name="T6" fmla="*/ 29 w 146"/>
                <a:gd name="T7" fmla="*/ 71 h 103"/>
                <a:gd name="T8" fmla="*/ 22 w 146"/>
                <a:gd name="T9" fmla="*/ 62 h 103"/>
                <a:gd name="T10" fmla="*/ 13 w 146"/>
                <a:gd name="T11" fmla="*/ 62 h 103"/>
                <a:gd name="T12" fmla="*/ 9 w 146"/>
                <a:gd name="T13" fmla="*/ 53 h 103"/>
                <a:gd name="T14" fmla="*/ 23 w 146"/>
                <a:gd name="T15" fmla="*/ 50 h 103"/>
                <a:gd name="T16" fmla="*/ 32 w 146"/>
                <a:gd name="T17" fmla="*/ 44 h 103"/>
                <a:gd name="T18" fmla="*/ 25 w 146"/>
                <a:gd name="T19" fmla="*/ 38 h 103"/>
                <a:gd name="T20" fmla="*/ 2 w 146"/>
                <a:gd name="T21" fmla="*/ 34 h 103"/>
                <a:gd name="T22" fmla="*/ 9 w 146"/>
                <a:gd name="T23" fmla="*/ 27 h 103"/>
                <a:gd name="T24" fmla="*/ 15 w 146"/>
                <a:gd name="T25" fmla="*/ 15 h 103"/>
                <a:gd name="T26" fmla="*/ 35 w 146"/>
                <a:gd name="T27" fmla="*/ 5 h 103"/>
                <a:gd name="T28" fmla="*/ 40 w 146"/>
                <a:gd name="T29" fmla="*/ 10 h 103"/>
                <a:gd name="T30" fmla="*/ 46 w 146"/>
                <a:gd name="T31" fmla="*/ 29 h 103"/>
                <a:gd name="T32" fmla="*/ 59 w 146"/>
                <a:gd name="T33" fmla="*/ 29 h 103"/>
                <a:gd name="T34" fmla="*/ 67 w 146"/>
                <a:gd name="T35" fmla="*/ 18 h 103"/>
                <a:gd name="T36" fmla="*/ 95 w 146"/>
                <a:gd name="T37" fmla="*/ 20 h 103"/>
                <a:gd name="T38" fmla="*/ 104 w 146"/>
                <a:gd name="T39" fmla="*/ 13 h 103"/>
                <a:gd name="T40" fmla="*/ 103 w 146"/>
                <a:gd name="T41" fmla="*/ 7 h 103"/>
                <a:gd name="T42" fmla="*/ 123 w 146"/>
                <a:gd name="T43" fmla="*/ 5 h 103"/>
                <a:gd name="T44" fmla="*/ 127 w 146"/>
                <a:gd name="T45" fmla="*/ 6 h 103"/>
                <a:gd name="T46" fmla="*/ 136 w 146"/>
                <a:gd name="T47" fmla="*/ 20 h 103"/>
                <a:gd name="T48" fmla="*/ 131 w 146"/>
                <a:gd name="T49" fmla="*/ 29 h 103"/>
                <a:gd name="T50" fmla="*/ 143 w 146"/>
                <a:gd name="T51" fmla="*/ 36 h 103"/>
                <a:gd name="T52" fmla="*/ 142 w 146"/>
                <a:gd name="T53" fmla="*/ 54 h 103"/>
                <a:gd name="T54" fmla="*/ 130 w 146"/>
                <a:gd name="T55" fmla="*/ 65 h 103"/>
                <a:gd name="T56" fmla="*/ 116 w 146"/>
                <a:gd name="T57" fmla="*/ 77 h 103"/>
                <a:gd name="T58" fmla="*/ 109 w 146"/>
                <a:gd name="T59" fmla="*/ 85 h 103"/>
                <a:gd name="T60" fmla="*/ 92 w 146"/>
                <a:gd name="T61" fmla="*/ 92 h 103"/>
                <a:gd name="T62" fmla="*/ 86 w 146"/>
                <a:gd name="T63" fmla="*/ 95 h 103"/>
                <a:gd name="T64" fmla="*/ 69 w 146"/>
                <a:gd name="T65" fmla="*/ 97 h 103"/>
                <a:gd name="T66" fmla="*/ 43 w 146"/>
                <a:gd name="T67" fmla="*/ 92 h 103"/>
                <a:gd name="T68" fmla="*/ 39 w 146"/>
                <a:gd name="T69" fmla="*/ 8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6" h="103">
                  <a:moveTo>
                    <a:pt x="39" y="87"/>
                  </a:moveTo>
                  <a:cubicBezTo>
                    <a:pt x="24" y="89"/>
                    <a:pt x="23" y="86"/>
                    <a:pt x="21" y="84"/>
                  </a:cubicBezTo>
                  <a:cubicBezTo>
                    <a:pt x="19" y="82"/>
                    <a:pt x="31" y="76"/>
                    <a:pt x="31" y="76"/>
                  </a:cubicBezTo>
                  <a:cubicBezTo>
                    <a:pt x="31" y="76"/>
                    <a:pt x="36" y="79"/>
                    <a:pt x="29" y="71"/>
                  </a:cubicBezTo>
                  <a:cubicBezTo>
                    <a:pt x="22" y="62"/>
                    <a:pt x="26" y="63"/>
                    <a:pt x="22" y="62"/>
                  </a:cubicBezTo>
                  <a:cubicBezTo>
                    <a:pt x="18" y="62"/>
                    <a:pt x="18" y="63"/>
                    <a:pt x="13" y="62"/>
                  </a:cubicBezTo>
                  <a:cubicBezTo>
                    <a:pt x="7" y="60"/>
                    <a:pt x="6" y="54"/>
                    <a:pt x="9" y="53"/>
                  </a:cubicBezTo>
                  <a:cubicBezTo>
                    <a:pt x="11" y="52"/>
                    <a:pt x="23" y="50"/>
                    <a:pt x="23" y="50"/>
                  </a:cubicBezTo>
                  <a:cubicBezTo>
                    <a:pt x="23" y="50"/>
                    <a:pt x="34" y="47"/>
                    <a:pt x="32" y="44"/>
                  </a:cubicBezTo>
                  <a:cubicBezTo>
                    <a:pt x="29" y="40"/>
                    <a:pt x="29" y="38"/>
                    <a:pt x="25" y="38"/>
                  </a:cubicBezTo>
                  <a:cubicBezTo>
                    <a:pt x="21" y="38"/>
                    <a:pt x="0" y="36"/>
                    <a:pt x="2" y="34"/>
                  </a:cubicBezTo>
                  <a:cubicBezTo>
                    <a:pt x="3" y="32"/>
                    <a:pt x="8" y="30"/>
                    <a:pt x="9" y="27"/>
                  </a:cubicBezTo>
                  <a:cubicBezTo>
                    <a:pt x="10" y="24"/>
                    <a:pt x="15" y="18"/>
                    <a:pt x="15" y="15"/>
                  </a:cubicBezTo>
                  <a:cubicBezTo>
                    <a:pt x="16" y="11"/>
                    <a:pt x="35" y="5"/>
                    <a:pt x="35" y="5"/>
                  </a:cubicBezTo>
                  <a:cubicBezTo>
                    <a:pt x="35" y="5"/>
                    <a:pt x="31" y="5"/>
                    <a:pt x="40" y="10"/>
                  </a:cubicBezTo>
                  <a:cubicBezTo>
                    <a:pt x="49" y="15"/>
                    <a:pt x="39" y="27"/>
                    <a:pt x="46" y="29"/>
                  </a:cubicBezTo>
                  <a:cubicBezTo>
                    <a:pt x="54" y="32"/>
                    <a:pt x="61" y="31"/>
                    <a:pt x="59" y="29"/>
                  </a:cubicBezTo>
                  <a:cubicBezTo>
                    <a:pt x="58" y="27"/>
                    <a:pt x="51" y="15"/>
                    <a:pt x="67" y="18"/>
                  </a:cubicBezTo>
                  <a:cubicBezTo>
                    <a:pt x="84" y="20"/>
                    <a:pt x="93" y="19"/>
                    <a:pt x="95" y="20"/>
                  </a:cubicBezTo>
                  <a:cubicBezTo>
                    <a:pt x="97" y="20"/>
                    <a:pt x="104" y="13"/>
                    <a:pt x="104" y="13"/>
                  </a:cubicBezTo>
                  <a:cubicBezTo>
                    <a:pt x="104" y="13"/>
                    <a:pt x="98" y="12"/>
                    <a:pt x="103" y="7"/>
                  </a:cubicBezTo>
                  <a:cubicBezTo>
                    <a:pt x="109" y="3"/>
                    <a:pt x="123" y="5"/>
                    <a:pt x="123" y="5"/>
                  </a:cubicBezTo>
                  <a:cubicBezTo>
                    <a:pt x="123" y="5"/>
                    <a:pt x="125" y="0"/>
                    <a:pt x="127" y="6"/>
                  </a:cubicBezTo>
                  <a:cubicBezTo>
                    <a:pt x="129" y="12"/>
                    <a:pt x="140" y="18"/>
                    <a:pt x="136" y="20"/>
                  </a:cubicBezTo>
                  <a:cubicBezTo>
                    <a:pt x="132" y="23"/>
                    <a:pt x="124" y="23"/>
                    <a:pt x="131" y="29"/>
                  </a:cubicBezTo>
                  <a:cubicBezTo>
                    <a:pt x="139" y="34"/>
                    <a:pt x="146" y="33"/>
                    <a:pt x="143" y="36"/>
                  </a:cubicBezTo>
                  <a:cubicBezTo>
                    <a:pt x="140" y="40"/>
                    <a:pt x="145" y="51"/>
                    <a:pt x="142" y="54"/>
                  </a:cubicBezTo>
                  <a:cubicBezTo>
                    <a:pt x="138" y="58"/>
                    <a:pt x="143" y="62"/>
                    <a:pt x="130" y="65"/>
                  </a:cubicBezTo>
                  <a:cubicBezTo>
                    <a:pt x="118" y="68"/>
                    <a:pt x="120" y="75"/>
                    <a:pt x="116" y="77"/>
                  </a:cubicBezTo>
                  <a:cubicBezTo>
                    <a:pt x="112" y="80"/>
                    <a:pt x="113" y="84"/>
                    <a:pt x="109" y="85"/>
                  </a:cubicBezTo>
                  <a:cubicBezTo>
                    <a:pt x="104" y="86"/>
                    <a:pt x="92" y="92"/>
                    <a:pt x="92" y="92"/>
                  </a:cubicBezTo>
                  <a:cubicBezTo>
                    <a:pt x="92" y="92"/>
                    <a:pt x="96" y="94"/>
                    <a:pt x="86" y="95"/>
                  </a:cubicBezTo>
                  <a:cubicBezTo>
                    <a:pt x="76" y="97"/>
                    <a:pt x="88" y="103"/>
                    <a:pt x="69" y="97"/>
                  </a:cubicBezTo>
                  <a:cubicBezTo>
                    <a:pt x="50" y="92"/>
                    <a:pt x="43" y="92"/>
                    <a:pt x="43" y="92"/>
                  </a:cubicBezTo>
                  <a:lnTo>
                    <a:pt x="39"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44" name="Freeform 139"/>
            <p:cNvSpPr>
              <a:spLocks/>
            </p:cNvSpPr>
            <p:nvPr/>
          </p:nvSpPr>
          <p:spPr bwMode="auto">
            <a:xfrm>
              <a:off x="4773612" y="2895601"/>
              <a:ext cx="1917700" cy="1933575"/>
            </a:xfrm>
            <a:custGeom>
              <a:avLst/>
              <a:gdLst>
                <a:gd name="T0" fmla="*/ 384 w 718"/>
                <a:gd name="T1" fmla="*/ 710 h 724"/>
                <a:gd name="T2" fmla="*/ 364 w 718"/>
                <a:gd name="T3" fmla="*/ 658 h 724"/>
                <a:gd name="T4" fmla="*/ 318 w 718"/>
                <a:gd name="T5" fmla="*/ 562 h 724"/>
                <a:gd name="T6" fmla="*/ 331 w 718"/>
                <a:gd name="T7" fmla="*/ 480 h 724"/>
                <a:gd name="T8" fmla="*/ 288 w 718"/>
                <a:gd name="T9" fmla="*/ 389 h 724"/>
                <a:gd name="T10" fmla="*/ 267 w 718"/>
                <a:gd name="T11" fmla="*/ 334 h 724"/>
                <a:gd name="T12" fmla="*/ 233 w 718"/>
                <a:gd name="T13" fmla="*/ 318 h 724"/>
                <a:gd name="T14" fmla="*/ 167 w 718"/>
                <a:gd name="T15" fmla="*/ 328 h 724"/>
                <a:gd name="T16" fmla="*/ 93 w 718"/>
                <a:gd name="T17" fmla="*/ 333 h 724"/>
                <a:gd name="T18" fmla="*/ 43 w 718"/>
                <a:gd name="T19" fmla="*/ 291 h 724"/>
                <a:gd name="T20" fmla="*/ 10 w 718"/>
                <a:gd name="T21" fmla="*/ 241 h 724"/>
                <a:gd name="T22" fmla="*/ 21 w 718"/>
                <a:gd name="T23" fmla="*/ 199 h 724"/>
                <a:gd name="T24" fmla="*/ 19 w 718"/>
                <a:gd name="T25" fmla="*/ 172 h 724"/>
                <a:gd name="T26" fmla="*/ 52 w 718"/>
                <a:gd name="T27" fmla="*/ 114 h 724"/>
                <a:gd name="T28" fmla="*/ 95 w 718"/>
                <a:gd name="T29" fmla="*/ 71 h 724"/>
                <a:gd name="T30" fmla="*/ 132 w 718"/>
                <a:gd name="T31" fmla="*/ 22 h 724"/>
                <a:gd name="T32" fmla="*/ 207 w 718"/>
                <a:gd name="T33" fmla="*/ 10 h 724"/>
                <a:gd name="T34" fmla="*/ 302 w 718"/>
                <a:gd name="T35" fmla="*/ 3 h 724"/>
                <a:gd name="T36" fmla="*/ 304 w 718"/>
                <a:gd name="T37" fmla="*/ 46 h 724"/>
                <a:gd name="T38" fmla="*/ 347 w 718"/>
                <a:gd name="T39" fmla="*/ 57 h 724"/>
                <a:gd name="T40" fmla="*/ 396 w 718"/>
                <a:gd name="T41" fmla="*/ 68 h 724"/>
                <a:gd name="T42" fmla="*/ 443 w 718"/>
                <a:gd name="T43" fmla="*/ 57 h 724"/>
                <a:gd name="T44" fmla="*/ 509 w 718"/>
                <a:gd name="T45" fmla="*/ 63 h 724"/>
                <a:gd name="T46" fmla="*/ 540 w 718"/>
                <a:gd name="T47" fmla="*/ 120 h 724"/>
                <a:gd name="T48" fmla="*/ 577 w 718"/>
                <a:gd name="T49" fmla="*/ 199 h 724"/>
                <a:gd name="T50" fmla="*/ 646 w 718"/>
                <a:gd name="T51" fmla="*/ 260 h 724"/>
                <a:gd name="T52" fmla="*/ 716 w 718"/>
                <a:gd name="T53" fmla="*/ 292 h 724"/>
                <a:gd name="T54" fmla="*/ 659 w 718"/>
                <a:gd name="T55" fmla="*/ 351 h 724"/>
                <a:gd name="T56" fmla="*/ 606 w 718"/>
                <a:gd name="T57" fmla="*/ 413 h 724"/>
                <a:gd name="T58" fmla="*/ 605 w 718"/>
                <a:gd name="T59" fmla="*/ 454 h 724"/>
                <a:gd name="T60" fmla="*/ 625 w 718"/>
                <a:gd name="T61" fmla="*/ 501 h 724"/>
                <a:gd name="T62" fmla="*/ 596 w 718"/>
                <a:gd name="T63" fmla="*/ 539 h 724"/>
                <a:gd name="T64" fmla="*/ 566 w 718"/>
                <a:gd name="T65" fmla="*/ 583 h 724"/>
                <a:gd name="T66" fmla="*/ 568 w 718"/>
                <a:gd name="T67" fmla="*/ 608 h 724"/>
                <a:gd name="T68" fmla="*/ 530 w 718"/>
                <a:gd name="T69" fmla="*/ 639 h 724"/>
                <a:gd name="T70" fmla="*/ 519 w 718"/>
                <a:gd name="T71" fmla="*/ 680 h 724"/>
                <a:gd name="T72" fmla="*/ 470 w 718"/>
                <a:gd name="T73" fmla="*/ 713 h 724"/>
                <a:gd name="T74" fmla="*/ 401 w 718"/>
                <a:gd name="T75" fmla="*/ 724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18" h="724">
                  <a:moveTo>
                    <a:pt x="401" y="724"/>
                  </a:moveTo>
                  <a:cubicBezTo>
                    <a:pt x="396" y="721"/>
                    <a:pt x="388" y="712"/>
                    <a:pt x="384" y="710"/>
                  </a:cubicBezTo>
                  <a:cubicBezTo>
                    <a:pt x="380" y="708"/>
                    <a:pt x="378" y="689"/>
                    <a:pt x="378" y="683"/>
                  </a:cubicBezTo>
                  <a:cubicBezTo>
                    <a:pt x="378" y="677"/>
                    <a:pt x="371" y="664"/>
                    <a:pt x="364" y="658"/>
                  </a:cubicBezTo>
                  <a:cubicBezTo>
                    <a:pt x="358" y="651"/>
                    <a:pt x="351" y="635"/>
                    <a:pt x="346" y="618"/>
                  </a:cubicBezTo>
                  <a:cubicBezTo>
                    <a:pt x="340" y="602"/>
                    <a:pt x="329" y="571"/>
                    <a:pt x="318" y="562"/>
                  </a:cubicBezTo>
                  <a:cubicBezTo>
                    <a:pt x="307" y="554"/>
                    <a:pt x="312" y="536"/>
                    <a:pt x="312" y="520"/>
                  </a:cubicBezTo>
                  <a:cubicBezTo>
                    <a:pt x="312" y="503"/>
                    <a:pt x="339" y="494"/>
                    <a:pt x="331" y="480"/>
                  </a:cubicBezTo>
                  <a:cubicBezTo>
                    <a:pt x="323" y="467"/>
                    <a:pt x="330" y="444"/>
                    <a:pt x="321" y="435"/>
                  </a:cubicBezTo>
                  <a:cubicBezTo>
                    <a:pt x="312" y="426"/>
                    <a:pt x="289" y="399"/>
                    <a:pt x="288" y="389"/>
                  </a:cubicBezTo>
                  <a:cubicBezTo>
                    <a:pt x="286" y="380"/>
                    <a:pt x="274" y="357"/>
                    <a:pt x="280" y="348"/>
                  </a:cubicBezTo>
                  <a:cubicBezTo>
                    <a:pt x="286" y="339"/>
                    <a:pt x="270" y="334"/>
                    <a:pt x="267" y="334"/>
                  </a:cubicBezTo>
                  <a:cubicBezTo>
                    <a:pt x="265" y="334"/>
                    <a:pt x="251" y="332"/>
                    <a:pt x="248" y="332"/>
                  </a:cubicBezTo>
                  <a:cubicBezTo>
                    <a:pt x="246" y="332"/>
                    <a:pt x="245" y="321"/>
                    <a:pt x="233" y="318"/>
                  </a:cubicBezTo>
                  <a:cubicBezTo>
                    <a:pt x="221" y="316"/>
                    <a:pt x="205" y="313"/>
                    <a:pt x="194" y="318"/>
                  </a:cubicBezTo>
                  <a:cubicBezTo>
                    <a:pt x="182" y="322"/>
                    <a:pt x="189" y="328"/>
                    <a:pt x="167" y="328"/>
                  </a:cubicBezTo>
                  <a:cubicBezTo>
                    <a:pt x="146" y="328"/>
                    <a:pt x="126" y="322"/>
                    <a:pt x="115" y="330"/>
                  </a:cubicBezTo>
                  <a:cubicBezTo>
                    <a:pt x="105" y="337"/>
                    <a:pt x="103" y="342"/>
                    <a:pt x="93" y="333"/>
                  </a:cubicBezTo>
                  <a:cubicBezTo>
                    <a:pt x="84" y="324"/>
                    <a:pt x="72" y="319"/>
                    <a:pt x="57" y="309"/>
                  </a:cubicBezTo>
                  <a:cubicBezTo>
                    <a:pt x="43" y="299"/>
                    <a:pt x="46" y="301"/>
                    <a:pt x="43" y="291"/>
                  </a:cubicBezTo>
                  <a:cubicBezTo>
                    <a:pt x="41" y="282"/>
                    <a:pt x="57" y="288"/>
                    <a:pt x="28" y="269"/>
                  </a:cubicBezTo>
                  <a:cubicBezTo>
                    <a:pt x="0" y="250"/>
                    <a:pt x="6" y="248"/>
                    <a:pt x="10" y="241"/>
                  </a:cubicBezTo>
                  <a:cubicBezTo>
                    <a:pt x="14" y="233"/>
                    <a:pt x="11" y="221"/>
                    <a:pt x="19" y="214"/>
                  </a:cubicBezTo>
                  <a:cubicBezTo>
                    <a:pt x="27" y="208"/>
                    <a:pt x="29" y="200"/>
                    <a:pt x="21" y="199"/>
                  </a:cubicBezTo>
                  <a:cubicBezTo>
                    <a:pt x="14" y="197"/>
                    <a:pt x="17" y="183"/>
                    <a:pt x="20" y="181"/>
                  </a:cubicBezTo>
                  <a:cubicBezTo>
                    <a:pt x="22" y="180"/>
                    <a:pt x="27" y="179"/>
                    <a:pt x="19" y="172"/>
                  </a:cubicBezTo>
                  <a:cubicBezTo>
                    <a:pt x="12" y="166"/>
                    <a:pt x="13" y="158"/>
                    <a:pt x="21" y="152"/>
                  </a:cubicBezTo>
                  <a:cubicBezTo>
                    <a:pt x="29" y="146"/>
                    <a:pt x="48" y="121"/>
                    <a:pt x="52" y="114"/>
                  </a:cubicBezTo>
                  <a:cubicBezTo>
                    <a:pt x="55" y="108"/>
                    <a:pt x="68" y="102"/>
                    <a:pt x="75" y="97"/>
                  </a:cubicBezTo>
                  <a:cubicBezTo>
                    <a:pt x="82" y="92"/>
                    <a:pt x="94" y="87"/>
                    <a:pt x="95" y="71"/>
                  </a:cubicBezTo>
                  <a:cubicBezTo>
                    <a:pt x="95" y="56"/>
                    <a:pt x="100" y="51"/>
                    <a:pt x="107" y="44"/>
                  </a:cubicBezTo>
                  <a:cubicBezTo>
                    <a:pt x="115" y="38"/>
                    <a:pt x="133" y="34"/>
                    <a:pt x="132" y="22"/>
                  </a:cubicBezTo>
                  <a:cubicBezTo>
                    <a:pt x="131" y="10"/>
                    <a:pt x="144" y="20"/>
                    <a:pt x="161" y="20"/>
                  </a:cubicBezTo>
                  <a:cubicBezTo>
                    <a:pt x="178" y="20"/>
                    <a:pt x="197" y="17"/>
                    <a:pt x="207" y="10"/>
                  </a:cubicBezTo>
                  <a:cubicBezTo>
                    <a:pt x="217" y="4"/>
                    <a:pt x="256" y="5"/>
                    <a:pt x="265" y="3"/>
                  </a:cubicBezTo>
                  <a:cubicBezTo>
                    <a:pt x="273" y="1"/>
                    <a:pt x="304" y="0"/>
                    <a:pt x="302" y="3"/>
                  </a:cubicBezTo>
                  <a:cubicBezTo>
                    <a:pt x="301" y="6"/>
                    <a:pt x="302" y="6"/>
                    <a:pt x="302" y="18"/>
                  </a:cubicBezTo>
                  <a:cubicBezTo>
                    <a:pt x="302" y="30"/>
                    <a:pt x="297" y="45"/>
                    <a:pt x="304" y="46"/>
                  </a:cubicBezTo>
                  <a:cubicBezTo>
                    <a:pt x="310" y="47"/>
                    <a:pt x="311" y="42"/>
                    <a:pt x="328" y="47"/>
                  </a:cubicBezTo>
                  <a:cubicBezTo>
                    <a:pt x="346" y="52"/>
                    <a:pt x="338" y="52"/>
                    <a:pt x="347" y="57"/>
                  </a:cubicBezTo>
                  <a:cubicBezTo>
                    <a:pt x="355" y="62"/>
                    <a:pt x="368" y="72"/>
                    <a:pt x="374" y="71"/>
                  </a:cubicBezTo>
                  <a:cubicBezTo>
                    <a:pt x="380" y="70"/>
                    <a:pt x="397" y="76"/>
                    <a:pt x="396" y="68"/>
                  </a:cubicBezTo>
                  <a:cubicBezTo>
                    <a:pt x="396" y="60"/>
                    <a:pt x="395" y="51"/>
                    <a:pt x="405" y="50"/>
                  </a:cubicBezTo>
                  <a:cubicBezTo>
                    <a:pt x="415" y="49"/>
                    <a:pt x="425" y="47"/>
                    <a:pt x="443" y="57"/>
                  </a:cubicBezTo>
                  <a:cubicBezTo>
                    <a:pt x="462" y="67"/>
                    <a:pt x="478" y="71"/>
                    <a:pt x="487" y="70"/>
                  </a:cubicBezTo>
                  <a:cubicBezTo>
                    <a:pt x="496" y="69"/>
                    <a:pt x="502" y="65"/>
                    <a:pt x="509" y="63"/>
                  </a:cubicBezTo>
                  <a:cubicBezTo>
                    <a:pt x="517" y="61"/>
                    <a:pt x="507" y="65"/>
                    <a:pt x="524" y="87"/>
                  </a:cubicBezTo>
                  <a:cubicBezTo>
                    <a:pt x="541" y="108"/>
                    <a:pt x="528" y="100"/>
                    <a:pt x="540" y="120"/>
                  </a:cubicBezTo>
                  <a:cubicBezTo>
                    <a:pt x="552" y="140"/>
                    <a:pt x="560" y="150"/>
                    <a:pt x="563" y="163"/>
                  </a:cubicBezTo>
                  <a:cubicBezTo>
                    <a:pt x="566" y="175"/>
                    <a:pt x="563" y="188"/>
                    <a:pt x="577" y="199"/>
                  </a:cubicBezTo>
                  <a:cubicBezTo>
                    <a:pt x="592" y="210"/>
                    <a:pt x="597" y="226"/>
                    <a:pt x="615" y="235"/>
                  </a:cubicBezTo>
                  <a:cubicBezTo>
                    <a:pt x="633" y="244"/>
                    <a:pt x="603" y="255"/>
                    <a:pt x="646" y="260"/>
                  </a:cubicBezTo>
                  <a:cubicBezTo>
                    <a:pt x="689" y="266"/>
                    <a:pt x="718" y="259"/>
                    <a:pt x="718" y="259"/>
                  </a:cubicBezTo>
                  <a:cubicBezTo>
                    <a:pt x="716" y="292"/>
                    <a:pt x="716" y="292"/>
                    <a:pt x="716" y="292"/>
                  </a:cubicBezTo>
                  <a:cubicBezTo>
                    <a:pt x="716" y="292"/>
                    <a:pt x="704" y="312"/>
                    <a:pt x="694" y="322"/>
                  </a:cubicBezTo>
                  <a:cubicBezTo>
                    <a:pt x="684" y="332"/>
                    <a:pt x="673" y="341"/>
                    <a:pt x="659" y="351"/>
                  </a:cubicBezTo>
                  <a:cubicBezTo>
                    <a:pt x="645" y="361"/>
                    <a:pt x="634" y="372"/>
                    <a:pt x="628" y="385"/>
                  </a:cubicBezTo>
                  <a:cubicBezTo>
                    <a:pt x="622" y="398"/>
                    <a:pt x="608" y="406"/>
                    <a:pt x="606" y="413"/>
                  </a:cubicBezTo>
                  <a:cubicBezTo>
                    <a:pt x="604" y="420"/>
                    <a:pt x="596" y="422"/>
                    <a:pt x="596" y="430"/>
                  </a:cubicBezTo>
                  <a:cubicBezTo>
                    <a:pt x="597" y="438"/>
                    <a:pt x="601" y="451"/>
                    <a:pt x="605" y="454"/>
                  </a:cubicBezTo>
                  <a:cubicBezTo>
                    <a:pt x="610" y="457"/>
                    <a:pt x="628" y="474"/>
                    <a:pt x="622" y="474"/>
                  </a:cubicBezTo>
                  <a:cubicBezTo>
                    <a:pt x="617" y="474"/>
                    <a:pt x="625" y="501"/>
                    <a:pt x="625" y="501"/>
                  </a:cubicBezTo>
                  <a:cubicBezTo>
                    <a:pt x="625" y="501"/>
                    <a:pt x="633" y="525"/>
                    <a:pt x="625" y="527"/>
                  </a:cubicBezTo>
                  <a:cubicBezTo>
                    <a:pt x="617" y="529"/>
                    <a:pt x="607" y="537"/>
                    <a:pt x="596" y="539"/>
                  </a:cubicBezTo>
                  <a:cubicBezTo>
                    <a:pt x="585" y="541"/>
                    <a:pt x="565" y="555"/>
                    <a:pt x="565" y="561"/>
                  </a:cubicBezTo>
                  <a:cubicBezTo>
                    <a:pt x="565" y="568"/>
                    <a:pt x="566" y="583"/>
                    <a:pt x="566" y="583"/>
                  </a:cubicBezTo>
                  <a:cubicBezTo>
                    <a:pt x="566" y="583"/>
                    <a:pt x="569" y="580"/>
                    <a:pt x="569" y="587"/>
                  </a:cubicBezTo>
                  <a:cubicBezTo>
                    <a:pt x="569" y="593"/>
                    <a:pt x="571" y="602"/>
                    <a:pt x="568" y="608"/>
                  </a:cubicBezTo>
                  <a:cubicBezTo>
                    <a:pt x="565" y="614"/>
                    <a:pt x="558" y="621"/>
                    <a:pt x="550" y="623"/>
                  </a:cubicBezTo>
                  <a:cubicBezTo>
                    <a:pt x="543" y="625"/>
                    <a:pt x="528" y="635"/>
                    <a:pt x="530" y="639"/>
                  </a:cubicBezTo>
                  <a:cubicBezTo>
                    <a:pt x="533" y="643"/>
                    <a:pt x="551" y="644"/>
                    <a:pt x="541" y="650"/>
                  </a:cubicBezTo>
                  <a:cubicBezTo>
                    <a:pt x="531" y="656"/>
                    <a:pt x="523" y="671"/>
                    <a:pt x="519" y="680"/>
                  </a:cubicBezTo>
                  <a:cubicBezTo>
                    <a:pt x="514" y="689"/>
                    <a:pt x="517" y="686"/>
                    <a:pt x="500" y="698"/>
                  </a:cubicBezTo>
                  <a:cubicBezTo>
                    <a:pt x="483" y="710"/>
                    <a:pt x="497" y="711"/>
                    <a:pt x="470" y="713"/>
                  </a:cubicBezTo>
                  <a:cubicBezTo>
                    <a:pt x="442" y="716"/>
                    <a:pt x="423" y="720"/>
                    <a:pt x="419" y="721"/>
                  </a:cubicBezTo>
                  <a:cubicBezTo>
                    <a:pt x="415" y="723"/>
                    <a:pt x="401" y="724"/>
                    <a:pt x="401" y="7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45" name="Freeform 140"/>
            <p:cNvSpPr>
              <a:spLocks/>
            </p:cNvSpPr>
            <p:nvPr/>
          </p:nvSpPr>
          <p:spPr bwMode="auto">
            <a:xfrm>
              <a:off x="6515100" y="4186238"/>
              <a:ext cx="212725" cy="382588"/>
            </a:xfrm>
            <a:custGeom>
              <a:avLst/>
              <a:gdLst>
                <a:gd name="T0" fmla="*/ 63 w 80"/>
                <a:gd name="T1" fmla="*/ 2 h 143"/>
                <a:gd name="T2" fmla="*/ 62 w 80"/>
                <a:gd name="T3" fmla="*/ 13 h 143"/>
                <a:gd name="T4" fmla="*/ 52 w 80"/>
                <a:gd name="T5" fmla="*/ 22 h 143"/>
                <a:gd name="T6" fmla="*/ 35 w 80"/>
                <a:gd name="T7" fmla="*/ 38 h 143"/>
                <a:gd name="T8" fmla="*/ 13 w 80"/>
                <a:gd name="T9" fmla="*/ 55 h 143"/>
                <a:gd name="T10" fmla="*/ 9 w 80"/>
                <a:gd name="T11" fmla="*/ 75 h 143"/>
                <a:gd name="T12" fmla="*/ 9 w 80"/>
                <a:gd name="T13" fmla="*/ 97 h 143"/>
                <a:gd name="T14" fmla="*/ 12 w 80"/>
                <a:gd name="T15" fmla="*/ 119 h 143"/>
                <a:gd name="T16" fmla="*/ 25 w 80"/>
                <a:gd name="T17" fmla="*/ 143 h 143"/>
                <a:gd name="T18" fmla="*/ 56 w 80"/>
                <a:gd name="T19" fmla="*/ 118 h 143"/>
                <a:gd name="T20" fmla="*/ 64 w 80"/>
                <a:gd name="T21" fmla="*/ 63 h 143"/>
                <a:gd name="T22" fmla="*/ 78 w 80"/>
                <a:gd name="T23" fmla="*/ 35 h 143"/>
                <a:gd name="T24" fmla="*/ 63 w 80"/>
                <a:gd name="T25" fmla="*/ 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43">
                  <a:moveTo>
                    <a:pt x="63" y="2"/>
                  </a:moveTo>
                  <a:cubicBezTo>
                    <a:pt x="64" y="0"/>
                    <a:pt x="64" y="11"/>
                    <a:pt x="62" y="13"/>
                  </a:cubicBezTo>
                  <a:cubicBezTo>
                    <a:pt x="59" y="16"/>
                    <a:pt x="58" y="17"/>
                    <a:pt x="52" y="22"/>
                  </a:cubicBezTo>
                  <a:cubicBezTo>
                    <a:pt x="46" y="27"/>
                    <a:pt x="49" y="34"/>
                    <a:pt x="35" y="38"/>
                  </a:cubicBezTo>
                  <a:cubicBezTo>
                    <a:pt x="21" y="42"/>
                    <a:pt x="17" y="47"/>
                    <a:pt x="13" y="55"/>
                  </a:cubicBezTo>
                  <a:cubicBezTo>
                    <a:pt x="10" y="63"/>
                    <a:pt x="9" y="65"/>
                    <a:pt x="9" y="75"/>
                  </a:cubicBezTo>
                  <a:cubicBezTo>
                    <a:pt x="10" y="84"/>
                    <a:pt x="18" y="85"/>
                    <a:pt x="9" y="97"/>
                  </a:cubicBezTo>
                  <a:cubicBezTo>
                    <a:pt x="0" y="109"/>
                    <a:pt x="11" y="114"/>
                    <a:pt x="12" y="119"/>
                  </a:cubicBezTo>
                  <a:cubicBezTo>
                    <a:pt x="13" y="125"/>
                    <a:pt x="13" y="142"/>
                    <a:pt x="25" y="143"/>
                  </a:cubicBezTo>
                  <a:cubicBezTo>
                    <a:pt x="37" y="143"/>
                    <a:pt x="56" y="131"/>
                    <a:pt x="56" y="118"/>
                  </a:cubicBezTo>
                  <a:cubicBezTo>
                    <a:pt x="56" y="105"/>
                    <a:pt x="60" y="74"/>
                    <a:pt x="64" y="63"/>
                  </a:cubicBezTo>
                  <a:cubicBezTo>
                    <a:pt x="69" y="52"/>
                    <a:pt x="80" y="49"/>
                    <a:pt x="78" y="35"/>
                  </a:cubicBezTo>
                  <a:cubicBezTo>
                    <a:pt x="76" y="21"/>
                    <a:pt x="63" y="4"/>
                    <a:pt x="6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46" name="Freeform 141"/>
            <p:cNvSpPr>
              <a:spLocks/>
            </p:cNvSpPr>
            <p:nvPr/>
          </p:nvSpPr>
          <p:spPr bwMode="auto">
            <a:xfrm>
              <a:off x="5048250" y="1098551"/>
              <a:ext cx="4883150" cy="2771775"/>
            </a:xfrm>
            <a:custGeom>
              <a:avLst/>
              <a:gdLst>
                <a:gd name="T0" fmla="*/ 430 w 1828"/>
                <a:gd name="T1" fmla="*/ 679 h 1038"/>
                <a:gd name="T2" fmla="*/ 320 w 1828"/>
                <a:gd name="T3" fmla="*/ 638 h 1038"/>
                <a:gd name="T4" fmla="*/ 221 w 1828"/>
                <a:gd name="T5" fmla="*/ 574 h 1038"/>
                <a:gd name="T6" fmla="*/ 240 w 1828"/>
                <a:gd name="T7" fmla="*/ 677 h 1038"/>
                <a:gd name="T8" fmla="*/ 169 w 1828"/>
                <a:gd name="T9" fmla="*/ 589 h 1038"/>
                <a:gd name="T10" fmla="*/ 44 w 1828"/>
                <a:gd name="T11" fmla="*/ 683 h 1038"/>
                <a:gd name="T12" fmla="*/ 74 w 1828"/>
                <a:gd name="T13" fmla="*/ 548 h 1038"/>
                <a:gd name="T14" fmla="*/ 108 w 1828"/>
                <a:gd name="T15" fmla="*/ 497 h 1038"/>
                <a:gd name="T16" fmla="*/ 181 w 1828"/>
                <a:gd name="T17" fmla="*/ 386 h 1038"/>
                <a:gd name="T18" fmla="*/ 197 w 1828"/>
                <a:gd name="T19" fmla="*/ 437 h 1038"/>
                <a:gd name="T20" fmla="*/ 319 w 1828"/>
                <a:gd name="T21" fmla="*/ 385 h 1038"/>
                <a:gd name="T22" fmla="*/ 365 w 1828"/>
                <a:gd name="T23" fmla="*/ 342 h 1038"/>
                <a:gd name="T24" fmla="*/ 298 w 1828"/>
                <a:gd name="T25" fmla="*/ 288 h 1038"/>
                <a:gd name="T26" fmla="*/ 269 w 1828"/>
                <a:gd name="T27" fmla="*/ 321 h 1038"/>
                <a:gd name="T28" fmla="*/ 191 w 1828"/>
                <a:gd name="T29" fmla="*/ 357 h 1038"/>
                <a:gd name="T30" fmla="*/ 147 w 1828"/>
                <a:gd name="T31" fmla="*/ 330 h 1038"/>
                <a:gd name="T32" fmla="*/ 240 w 1828"/>
                <a:gd name="T33" fmla="*/ 182 h 1038"/>
                <a:gd name="T34" fmla="*/ 300 w 1828"/>
                <a:gd name="T35" fmla="*/ 137 h 1038"/>
                <a:gd name="T36" fmla="*/ 466 w 1828"/>
                <a:gd name="T37" fmla="*/ 199 h 1038"/>
                <a:gd name="T38" fmla="*/ 414 w 1828"/>
                <a:gd name="T39" fmla="*/ 229 h 1038"/>
                <a:gd name="T40" fmla="*/ 462 w 1828"/>
                <a:gd name="T41" fmla="*/ 229 h 1038"/>
                <a:gd name="T42" fmla="*/ 517 w 1828"/>
                <a:gd name="T43" fmla="*/ 193 h 1038"/>
                <a:gd name="T44" fmla="*/ 622 w 1828"/>
                <a:gd name="T45" fmla="*/ 165 h 1038"/>
                <a:gd name="T46" fmla="*/ 714 w 1828"/>
                <a:gd name="T47" fmla="*/ 163 h 1038"/>
                <a:gd name="T48" fmla="*/ 736 w 1828"/>
                <a:gd name="T49" fmla="*/ 94 h 1038"/>
                <a:gd name="T50" fmla="*/ 755 w 1828"/>
                <a:gd name="T51" fmla="*/ 184 h 1038"/>
                <a:gd name="T52" fmla="*/ 763 w 1828"/>
                <a:gd name="T53" fmla="*/ 137 h 1038"/>
                <a:gd name="T54" fmla="*/ 781 w 1828"/>
                <a:gd name="T55" fmla="*/ 123 h 1038"/>
                <a:gd name="T56" fmla="*/ 830 w 1828"/>
                <a:gd name="T57" fmla="*/ 105 h 1038"/>
                <a:gd name="T58" fmla="*/ 935 w 1828"/>
                <a:gd name="T59" fmla="*/ 30 h 1038"/>
                <a:gd name="T60" fmla="*/ 1062 w 1828"/>
                <a:gd name="T61" fmla="*/ 20 h 1038"/>
                <a:gd name="T62" fmla="*/ 1098 w 1828"/>
                <a:gd name="T63" fmla="*/ 77 h 1038"/>
                <a:gd name="T64" fmla="*/ 1243 w 1828"/>
                <a:gd name="T65" fmla="*/ 88 h 1038"/>
                <a:gd name="T66" fmla="*/ 1344 w 1828"/>
                <a:gd name="T67" fmla="*/ 115 h 1038"/>
                <a:gd name="T68" fmla="*/ 1466 w 1828"/>
                <a:gd name="T69" fmla="*/ 128 h 1038"/>
                <a:gd name="T70" fmla="*/ 1636 w 1828"/>
                <a:gd name="T71" fmla="*/ 158 h 1038"/>
                <a:gd name="T72" fmla="*/ 1812 w 1828"/>
                <a:gd name="T73" fmla="*/ 229 h 1038"/>
                <a:gd name="T74" fmla="*/ 1741 w 1828"/>
                <a:gd name="T75" fmla="*/ 215 h 1038"/>
                <a:gd name="T76" fmla="*/ 1753 w 1828"/>
                <a:gd name="T77" fmla="*/ 285 h 1038"/>
                <a:gd name="T78" fmla="*/ 1622 w 1828"/>
                <a:gd name="T79" fmla="*/ 344 h 1038"/>
                <a:gd name="T80" fmla="*/ 1628 w 1828"/>
                <a:gd name="T81" fmla="*/ 427 h 1038"/>
                <a:gd name="T82" fmla="*/ 1566 w 1828"/>
                <a:gd name="T83" fmla="*/ 392 h 1038"/>
                <a:gd name="T84" fmla="*/ 1604 w 1828"/>
                <a:gd name="T85" fmla="*/ 303 h 1038"/>
                <a:gd name="T86" fmla="*/ 1546 w 1828"/>
                <a:gd name="T87" fmla="*/ 344 h 1038"/>
                <a:gd name="T88" fmla="*/ 1424 w 1828"/>
                <a:gd name="T89" fmla="*/ 367 h 1038"/>
                <a:gd name="T90" fmla="*/ 1448 w 1828"/>
                <a:gd name="T91" fmla="*/ 480 h 1038"/>
                <a:gd name="T92" fmla="*/ 1371 w 1828"/>
                <a:gd name="T93" fmla="*/ 624 h 1038"/>
                <a:gd name="T94" fmla="*/ 1334 w 1828"/>
                <a:gd name="T95" fmla="*/ 660 h 1038"/>
                <a:gd name="T96" fmla="*/ 1300 w 1828"/>
                <a:gd name="T97" fmla="*/ 661 h 1038"/>
                <a:gd name="T98" fmla="*/ 1280 w 1828"/>
                <a:gd name="T99" fmla="*/ 830 h 1038"/>
                <a:gd name="T100" fmla="*/ 1192 w 1828"/>
                <a:gd name="T101" fmla="*/ 965 h 1038"/>
                <a:gd name="T102" fmla="*/ 1177 w 1828"/>
                <a:gd name="T103" fmla="*/ 1027 h 1038"/>
                <a:gd name="T104" fmla="*/ 1044 w 1828"/>
                <a:gd name="T105" fmla="*/ 849 h 1038"/>
                <a:gd name="T106" fmla="*/ 902 w 1828"/>
                <a:gd name="T107" fmla="*/ 969 h 1038"/>
                <a:gd name="T108" fmla="*/ 782 w 1828"/>
                <a:gd name="T109" fmla="*/ 820 h 1038"/>
                <a:gd name="T110" fmla="*/ 608 w 1828"/>
                <a:gd name="T111" fmla="*/ 774 h 1038"/>
                <a:gd name="T112" fmla="*/ 661 w 1828"/>
                <a:gd name="T113" fmla="*/ 797 h 1038"/>
                <a:gd name="T114" fmla="*/ 633 w 1828"/>
                <a:gd name="T115" fmla="*/ 887 h 1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28" h="1038">
                  <a:moveTo>
                    <a:pt x="541" y="926"/>
                  </a:moveTo>
                  <a:cubicBezTo>
                    <a:pt x="521" y="908"/>
                    <a:pt x="526" y="906"/>
                    <a:pt x="517" y="886"/>
                  </a:cubicBezTo>
                  <a:cubicBezTo>
                    <a:pt x="509" y="866"/>
                    <a:pt x="505" y="870"/>
                    <a:pt x="499" y="853"/>
                  </a:cubicBezTo>
                  <a:cubicBezTo>
                    <a:pt x="493" y="837"/>
                    <a:pt x="481" y="821"/>
                    <a:pt x="472" y="810"/>
                  </a:cubicBezTo>
                  <a:cubicBezTo>
                    <a:pt x="462" y="799"/>
                    <a:pt x="452" y="786"/>
                    <a:pt x="452" y="786"/>
                  </a:cubicBezTo>
                  <a:cubicBezTo>
                    <a:pt x="433" y="766"/>
                    <a:pt x="433" y="766"/>
                    <a:pt x="433" y="766"/>
                  </a:cubicBezTo>
                  <a:cubicBezTo>
                    <a:pt x="433" y="766"/>
                    <a:pt x="423" y="765"/>
                    <a:pt x="423" y="755"/>
                  </a:cubicBezTo>
                  <a:cubicBezTo>
                    <a:pt x="423" y="745"/>
                    <a:pt x="426" y="730"/>
                    <a:pt x="426" y="730"/>
                  </a:cubicBezTo>
                  <a:cubicBezTo>
                    <a:pt x="426" y="730"/>
                    <a:pt x="440" y="714"/>
                    <a:pt x="446" y="708"/>
                  </a:cubicBezTo>
                  <a:cubicBezTo>
                    <a:pt x="452" y="702"/>
                    <a:pt x="456" y="693"/>
                    <a:pt x="451" y="688"/>
                  </a:cubicBezTo>
                  <a:cubicBezTo>
                    <a:pt x="446" y="683"/>
                    <a:pt x="442" y="679"/>
                    <a:pt x="442" y="679"/>
                  </a:cubicBezTo>
                  <a:cubicBezTo>
                    <a:pt x="442" y="679"/>
                    <a:pt x="435" y="679"/>
                    <a:pt x="430" y="679"/>
                  </a:cubicBezTo>
                  <a:cubicBezTo>
                    <a:pt x="425" y="679"/>
                    <a:pt x="404" y="680"/>
                    <a:pt x="404" y="680"/>
                  </a:cubicBezTo>
                  <a:cubicBezTo>
                    <a:pt x="404" y="680"/>
                    <a:pt x="395" y="672"/>
                    <a:pt x="392" y="672"/>
                  </a:cubicBezTo>
                  <a:cubicBezTo>
                    <a:pt x="388" y="672"/>
                    <a:pt x="387" y="677"/>
                    <a:pt x="382" y="677"/>
                  </a:cubicBezTo>
                  <a:cubicBezTo>
                    <a:pt x="377" y="677"/>
                    <a:pt x="378" y="676"/>
                    <a:pt x="372" y="676"/>
                  </a:cubicBezTo>
                  <a:cubicBezTo>
                    <a:pt x="366" y="676"/>
                    <a:pt x="366" y="678"/>
                    <a:pt x="362" y="675"/>
                  </a:cubicBezTo>
                  <a:cubicBezTo>
                    <a:pt x="359" y="672"/>
                    <a:pt x="349" y="662"/>
                    <a:pt x="349" y="662"/>
                  </a:cubicBezTo>
                  <a:cubicBezTo>
                    <a:pt x="350" y="651"/>
                    <a:pt x="350" y="651"/>
                    <a:pt x="350" y="651"/>
                  </a:cubicBezTo>
                  <a:cubicBezTo>
                    <a:pt x="350" y="651"/>
                    <a:pt x="348" y="644"/>
                    <a:pt x="351" y="641"/>
                  </a:cubicBezTo>
                  <a:cubicBezTo>
                    <a:pt x="353" y="638"/>
                    <a:pt x="354" y="634"/>
                    <a:pt x="354" y="634"/>
                  </a:cubicBezTo>
                  <a:cubicBezTo>
                    <a:pt x="350" y="629"/>
                    <a:pt x="349" y="625"/>
                    <a:pt x="344" y="628"/>
                  </a:cubicBezTo>
                  <a:cubicBezTo>
                    <a:pt x="339" y="631"/>
                    <a:pt x="339" y="632"/>
                    <a:pt x="334" y="632"/>
                  </a:cubicBezTo>
                  <a:cubicBezTo>
                    <a:pt x="330" y="632"/>
                    <a:pt x="316" y="632"/>
                    <a:pt x="320" y="638"/>
                  </a:cubicBezTo>
                  <a:cubicBezTo>
                    <a:pt x="324" y="644"/>
                    <a:pt x="329" y="651"/>
                    <a:pt x="329" y="651"/>
                  </a:cubicBezTo>
                  <a:cubicBezTo>
                    <a:pt x="329" y="651"/>
                    <a:pt x="341" y="658"/>
                    <a:pt x="332" y="665"/>
                  </a:cubicBezTo>
                  <a:cubicBezTo>
                    <a:pt x="323" y="671"/>
                    <a:pt x="326" y="669"/>
                    <a:pt x="323" y="675"/>
                  </a:cubicBezTo>
                  <a:cubicBezTo>
                    <a:pt x="321" y="682"/>
                    <a:pt x="311" y="677"/>
                    <a:pt x="307" y="675"/>
                  </a:cubicBezTo>
                  <a:cubicBezTo>
                    <a:pt x="304" y="674"/>
                    <a:pt x="302" y="665"/>
                    <a:pt x="301" y="661"/>
                  </a:cubicBezTo>
                  <a:cubicBezTo>
                    <a:pt x="300" y="658"/>
                    <a:pt x="295" y="661"/>
                    <a:pt x="289" y="657"/>
                  </a:cubicBezTo>
                  <a:cubicBezTo>
                    <a:pt x="283" y="652"/>
                    <a:pt x="278" y="646"/>
                    <a:pt x="284" y="643"/>
                  </a:cubicBezTo>
                  <a:cubicBezTo>
                    <a:pt x="291" y="641"/>
                    <a:pt x="296" y="637"/>
                    <a:pt x="285" y="629"/>
                  </a:cubicBezTo>
                  <a:cubicBezTo>
                    <a:pt x="274" y="621"/>
                    <a:pt x="277" y="613"/>
                    <a:pt x="278" y="610"/>
                  </a:cubicBezTo>
                  <a:cubicBezTo>
                    <a:pt x="280" y="606"/>
                    <a:pt x="283" y="610"/>
                    <a:pt x="266" y="603"/>
                  </a:cubicBezTo>
                  <a:cubicBezTo>
                    <a:pt x="250" y="596"/>
                    <a:pt x="255" y="596"/>
                    <a:pt x="248" y="589"/>
                  </a:cubicBezTo>
                  <a:cubicBezTo>
                    <a:pt x="240" y="581"/>
                    <a:pt x="225" y="574"/>
                    <a:pt x="221" y="574"/>
                  </a:cubicBezTo>
                  <a:cubicBezTo>
                    <a:pt x="217" y="574"/>
                    <a:pt x="214" y="577"/>
                    <a:pt x="218" y="585"/>
                  </a:cubicBezTo>
                  <a:cubicBezTo>
                    <a:pt x="221" y="592"/>
                    <a:pt x="217" y="592"/>
                    <a:pt x="236" y="606"/>
                  </a:cubicBezTo>
                  <a:cubicBezTo>
                    <a:pt x="255" y="619"/>
                    <a:pt x="256" y="612"/>
                    <a:pt x="257" y="616"/>
                  </a:cubicBezTo>
                  <a:cubicBezTo>
                    <a:pt x="259" y="619"/>
                    <a:pt x="268" y="622"/>
                    <a:pt x="273" y="628"/>
                  </a:cubicBezTo>
                  <a:cubicBezTo>
                    <a:pt x="277" y="635"/>
                    <a:pt x="277" y="639"/>
                    <a:pt x="277" y="639"/>
                  </a:cubicBezTo>
                  <a:cubicBezTo>
                    <a:pt x="277" y="639"/>
                    <a:pt x="268" y="639"/>
                    <a:pt x="266" y="639"/>
                  </a:cubicBezTo>
                  <a:cubicBezTo>
                    <a:pt x="264" y="638"/>
                    <a:pt x="262" y="643"/>
                    <a:pt x="262" y="643"/>
                  </a:cubicBezTo>
                  <a:cubicBezTo>
                    <a:pt x="262" y="643"/>
                    <a:pt x="267" y="649"/>
                    <a:pt x="263" y="651"/>
                  </a:cubicBezTo>
                  <a:cubicBezTo>
                    <a:pt x="258" y="653"/>
                    <a:pt x="257" y="660"/>
                    <a:pt x="252" y="660"/>
                  </a:cubicBezTo>
                  <a:cubicBezTo>
                    <a:pt x="247" y="660"/>
                    <a:pt x="253" y="664"/>
                    <a:pt x="247" y="667"/>
                  </a:cubicBezTo>
                  <a:cubicBezTo>
                    <a:pt x="240" y="670"/>
                    <a:pt x="245" y="671"/>
                    <a:pt x="243" y="673"/>
                  </a:cubicBezTo>
                  <a:cubicBezTo>
                    <a:pt x="242" y="675"/>
                    <a:pt x="242" y="678"/>
                    <a:pt x="240" y="677"/>
                  </a:cubicBezTo>
                  <a:cubicBezTo>
                    <a:pt x="238" y="677"/>
                    <a:pt x="237" y="679"/>
                    <a:pt x="225" y="671"/>
                  </a:cubicBezTo>
                  <a:cubicBezTo>
                    <a:pt x="213" y="662"/>
                    <a:pt x="213" y="662"/>
                    <a:pt x="213" y="662"/>
                  </a:cubicBezTo>
                  <a:cubicBezTo>
                    <a:pt x="213" y="662"/>
                    <a:pt x="207" y="654"/>
                    <a:pt x="219" y="657"/>
                  </a:cubicBezTo>
                  <a:cubicBezTo>
                    <a:pt x="231" y="661"/>
                    <a:pt x="236" y="663"/>
                    <a:pt x="240" y="660"/>
                  </a:cubicBezTo>
                  <a:cubicBezTo>
                    <a:pt x="244" y="657"/>
                    <a:pt x="244" y="657"/>
                    <a:pt x="244" y="653"/>
                  </a:cubicBezTo>
                  <a:cubicBezTo>
                    <a:pt x="244" y="650"/>
                    <a:pt x="246" y="650"/>
                    <a:pt x="243" y="646"/>
                  </a:cubicBezTo>
                  <a:cubicBezTo>
                    <a:pt x="240" y="641"/>
                    <a:pt x="251" y="636"/>
                    <a:pt x="241" y="632"/>
                  </a:cubicBezTo>
                  <a:cubicBezTo>
                    <a:pt x="232" y="628"/>
                    <a:pt x="228" y="627"/>
                    <a:pt x="223" y="622"/>
                  </a:cubicBezTo>
                  <a:cubicBezTo>
                    <a:pt x="218" y="617"/>
                    <a:pt x="223" y="621"/>
                    <a:pt x="211" y="611"/>
                  </a:cubicBezTo>
                  <a:cubicBezTo>
                    <a:pt x="198" y="601"/>
                    <a:pt x="198" y="602"/>
                    <a:pt x="195" y="598"/>
                  </a:cubicBezTo>
                  <a:cubicBezTo>
                    <a:pt x="192" y="594"/>
                    <a:pt x="188" y="581"/>
                    <a:pt x="186" y="581"/>
                  </a:cubicBezTo>
                  <a:cubicBezTo>
                    <a:pt x="185" y="581"/>
                    <a:pt x="178" y="585"/>
                    <a:pt x="169" y="589"/>
                  </a:cubicBezTo>
                  <a:cubicBezTo>
                    <a:pt x="160" y="593"/>
                    <a:pt x="165" y="600"/>
                    <a:pt x="158" y="599"/>
                  </a:cubicBezTo>
                  <a:cubicBezTo>
                    <a:pt x="150" y="597"/>
                    <a:pt x="153" y="598"/>
                    <a:pt x="145" y="597"/>
                  </a:cubicBezTo>
                  <a:cubicBezTo>
                    <a:pt x="138" y="596"/>
                    <a:pt x="131" y="596"/>
                    <a:pt x="130" y="597"/>
                  </a:cubicBezTo>
                  <a:cubicBezTo>
                    <a:pt x="128" y="598"/>
                    <a:pt x="128" y="606"/>
                    <a:pt x="128" y="606"/>
                  </a:cubicBezTo>
                  <a:cubicBezTo>
                    <a:pt x="128" y="606"/>
                    <a:pt x="128" y="606"/>
                    <a:pt x="123" y="613"/>
                  </a:cubicBezTo>
                  <a:cubicBezTo>
                    <a:pt x="117" y="619"/>
                    <a:pt x="112" y="617"/>
                    <a:pt x="108" y="622"/>
                  </a:cubicBezTo>
                  <a:cubicBezTo>
                    <a:pt x="103" y="628"/>
                    <a:pt x="96" y="630"/>
                    <a:pt x="96" y="637"/>
                  </a:cubicBezTo>
                  <a:cubicBezTo>
                    <a:pt x="96" y="644"/>
                    <a:pt x="98" y="641"/>
                    <a:pt x="90" y="655"/>
                  </a:cubicBezTo>
                  <a:cubicBezTo>
                    <a:pt x="82" y="670"/>
                    <a:pt x="85" y="675"/>
                    <a:pt x="79" y="675"/>
                  </a:cubicBezTo>
                  <a:cubicBezTo>
                    <a:pt x="73" y="676"/>
                    <a:pt x="68" y="677"/>
                    <a:pt x="65" y="678"/>
                  </a:cubicBezTo>
                  <a:cubicBezTo>
                    <a:pt x="61" y="679"/>
                    <a:pt x="52" y="680"/>
                    <a:pt x="52" y="680"/>
                  </a:cubicBezTo>
                  <a:cubicBezTo>
                    <a:pt x="52" y="680"/>
                    <a:pt x="47" y="687"/>
                    <a:pt x="44" y="683"/>
                  </a:cubicBezTo>
                  <a:cubicBezTo>
                    <a:pt x="41" y="679"/>
                    <a:pt x="42" y="671"/>
                    <a:pt x="40" y="675"/>
                  </a:cubicBezTo>
                  <a:cubicBezTo>
                    <a:pt x="37" y="678"/>
                    <a:pt x="41" y="695"/>
                    <a:pt x="39" y="695"/>
                  </a:cubicBezTo>
                  <a:cubicBezTo>
                    <a:pt x="37" y="695"/>
                    <a:pt x="33" y="695"/>
                    <a:pt x="31" y="694"/>
                  </a:cubicBezTo>
                  <a:cubicBezTo>
                    <a:pt x="30" y="694"/>
                    <a:pt x="30" y="679"/>
                    <a:pt x="27" y="680"/>
                  </a:cubicBezTo>
                  <a:cubicBezTo>
                    <a:pt x="25" y="681"/>
                    <a:pt x="24" y="680"/>
                    <a:pt x="14" y="676"/>
                  </a:cubicBezTo>
                  <a:cubicBezTo>
                    <a:pt x="5" y="672"/>
                    <a:pt x="5" y="671"/>
                    <a:pt x="3" y="670"/>
                  </a:cubicBezTo>
                  <a:cubicBezTo>
                    <a:pt x="0" y="669"/>
                    <a:pt x="10" y="638"/>
                    <a:pt x="7" y="618"/>
                  </a:cubicBezTo>
                  <a:cubicBezTo>
                    <a:pt x="4" y="599"/>
                    <a:pt x="5" y="601"/>
                    <a:pt x="10" y="595"/>
                  </a:cubicBezTo>
                  <a:cubicBezTo>
                    <a:pt x="14" y="588"/>
                    <a:pt x="18" y="589"/>
                    <a:pt x="46" y="593"/>
                  </a:cubicBezTo>
                  <a:cubicBezTo>
                    <a:pt x="73" y="598"/>
                    <a:pt x="82" y="590"/>
                    <a:pt x="81" y="585"/>
                  </a:cubicBezTo>
                  <a:cubicBezTo>
                    <a:pt x="80" y="581"/>
                    <a:pt x="83" y="555"/>
                    <a:pt x="83" y="555"/>
                  </a:cubicBezTo>
                  <a:cubicBezTo>
                    <a:pt x="83" y="555"/>
                    <a:pt x="75" y="551"/>
                    <a:pt x="74" y="548"/>
                  </a:cubicBezTo>
                  <a:cubicBezTo>
                    <a:pt x="73" y="545"/>
                    <a:pt x="74" y="541"/>
                    <a:pt x="70" y="541"/>
                  </a:cubicBezTo>
                  <a:cubicBezTo>
                    <a:pt x="67" y="541"/>
                    <a:pt x="57" y="538"/>
                    <a:pt x="55" y="535"/>
                  </a:cubicBezTo>
                  <a:cubicBezTo>
                    <a:pt x="54" y="533"/>
                    <a:pt x="51" y="524"/>
                    <a:pt x="51" y="524"/>
                  </a:cubicBezTo>
                  <a:cubicBezTo>
                    <a:pt x="51" y="524"/>
                    <a:pt x="56" y="524"/>
                    <a:pt x="56" y="523"/>
                  </a:cubicBezTo>
                  <a:cubicBezTo>
                    <a:pt x="57" y="521"/>
                    <a:pt x="58" y="523"/>
                    <a:pt x="65" y="522"/>
                  </a:cubicBezTo>
                  <a:cubicBezTo>
                    <a:pt x="71" y="520"/>
                    <a:pt x="80" y="521"/>
                    <a:pt x="80" y="521"/>
                  </a:cubicBezTo>
                  <a:cubicBezTo>
                    <a:pt x="76" y="513"/>
                    <a:pt x="76" y="513"/>
                    <a:pt x="76" y="513"/>
                  </a:cubicBezTo>
                  <a:cubicBezTo>
                    <a:pt x="76" y="513"/>
                    <a:pt x="74" y="505"/>
                    <a:pt x="81" y="507"/>
                  </a:cubicBezTo>
                  <a:cubicBezTo>
                    <a:pt x="88" y="508"/>
                    <a:pt x="97" y="514"/>
                    <a:pt x="98" y="513"/>
                  </a:cubicBezTo>
                  <a:cubicBezTo>
                    <a:pt x="98" y="512"/>
                    <a:pt x="98" y="505"/>
                    <a:pt x="99" y="504"/>
                  </a:cubicBezTo>
                  <a:cubicBezTo>
                    <a:pt x="100" y="502"/>
                    <a:pt x="103" y="498"/>
                    <a:pt x="103" y="498"/>
                  </a:cubicBezTo>
                  <a:cubicBezTo>
                    <a:pt x="103" y="498"/>
                    <a:pt x="104" y="496"/>
                    <a:pt x="108" y="497"/>
                  </a:cubicBezTo>
                  <a:cubicBezTo>
                    <a:pt x="113" y="498"/>
                    <a:pt x="114" y="489"/>
                    <a:pt x="114" y="489"/>
                  </a:cubicBezTo>
                  <a:cubicBezTo>
                    <a:pt x="114" y="489"/>
                    <a:pt x="121" y="482"/>
                    <a:pt x="125" y="483"/>
                  </a:cubicBezTo>
                  <a:cubicBezTo>
                    <a:pt x="129" y="484"/>
                    <a:pt x="137" y="480"/>
                    <a:pt x="136" y="476"/>
                  </a:cubicBezTo>
                  <a:cubicBezTo>
                    <a:pt x="135" y="472"/>
                    <a:pt x="145" y="458"/>
                    <a:pt x="145" y="458"/>
                  </a:cubicBezTo>
                  <a:cubicBezTo>
                    <a:pt x="145" y="458"/>
                    <a:pt x="145" y="453"/>
                    <a:pt x="148" y="452"/>
                  </a:cubicBezTo>
                  <a:cubicBezTo>
                    <a:pt x="151" y="452"/>
                    <a:pt x="158" y="454"/>
                    <a:pt x="159" y="451"/>
                  </a:cubicBezTo>
                  <a:cubicBezTo>
                    <a:pt x="161" y="449"/>
                    <a:pt x="163" y="440"/>
                    <a:pt x="163" y="443"/>
                  </a:cubicBezTo>
                  <a:cubicBezTo>
                    <a:pt x="164" y="446"/>
                    <a:pt x="176" y="443"/>
                    <a:pt x="176" y="443"/>
                  </a:cubicBezTo>
                  <a:cubicBezTo>
                    <a:pt x="176" y="443"/>
                    <a:pt x="176" y="433"/>
                    <a:pt x="176" y="432"/>
                  </a:cubicBezTo>
                  <a:cubicBezTo>
                    <a:pt x="176" y="430"/>
                    <a:pt x="176" y="409"/>
                    <a:pt x="174" y="407"/>
                  </a:cubicBezTo>
                  <a:cubicBezTo>
                    <a:pt x="172" y="405"/>
                    <a:pt x="169" y="400"/>
                    <a:pt x="171" y="398"/>
                  </a:cubicBezTo>
                  <a:cubicBezTo>
                    <a:pt x="174" y="396"/>
                    <a:pt x="180" y="389"/>
                    <a:pt x="181" y="386"/>
                  </a:cubicBezTo>
                  <a:cubicBezTo>
                    <a:pt x="181" y="384"/>
                    <a:pt x="180" y="384"/>
                    <a:pt x="183" y="382"/>
                  </a:cubicBezTo>
                  <a:cubicBezTo>
                    <a:pt x="186" y="380"/>
                    <a:pt x="201" y="382"/>
                    <a:pt x="199" y="383"/>
                  </a:cubicBezTo>
                  <a:cubicBezTo>
                    <a:pt x="197" y="385"/>
                    <a:pt x="195" y="382"/>
                    <a:pt x="195" y="388"/>
                  </a:cubicBezTo>
                  <a:cubicBezTo>
                    <a:pt x="195" y="394"/>
                    <a:pt x="198" y="394"/>
                    <a:pt x="199" y="397"/>
                  </a:cubicBezTo>
                  <a:cubicBezTo>
                    <a:pt x="200" y="399"/>
                    <a:pt x="208" y="405"/>
                    <a:pt x="207" y="407"/>
                  </a:cubicBezTo>
                  <a:cubicBezTo>
                    <a:pt x="206" y="408"/>
                    <a:pt x="206" y="411"/>
                    <a:pt x="208" y="413"/>
                  </a:cubicBezTo>
                  <a:cubicBezTo>
                    <a:pt x="210" y="415"/>
                    <a:pt x="217" y="419"/>
                    <a:pt x="216" y="421"/>
                  </a:cubicBezTo>
                  <a:cubicBezTo>
                    <a:pt x="215" y="422"/>
                    <a:pt x="214" y="422"/>
                    <a:pt x="210" y="423"/>
                  </a:cubicBezTo>
                  <a:cubicBezTo>
                    <a:pt x="206" y="423"/>
                    <a:pt x="202" y="421"/>
                    <a:pt x="197" y="421"/>
                  </a:cubicBezTo>
                  <a:cubicBezTo>
                    <a:pt x="192" y="422"/>
                    <a:pt x="190" y="427"/>
                    <a:pt x="190" y="427"/>
                  </a:cubicBezTo>
                  <a:cubicBezTo>
                    <a:pt x="194" y="435"/>
                    <a:pt x="194" y="435"/>
                    <a:pt x="194" y="435"/>
                  </a:cubicBezTo>
                  <a:cubicBezTo>
                    <a:pt x="194" y="435"/>
                    <a:pt x="192" y="434"/>
                    <a:pt x="197" y="437"/>
                  </a:cubicBezTo>
                  <a:cubicBezTo>
                    <a:pt x="202" y="439"/>
                    <a:pt x="195" y="438"/>
                    <a:pt x="205" y="437"/>
                  </a:cubicBezTo>
                  <a:cubicBezTo>
                    <a:pt x="215" y="437"/>
                    <a:pt x="216" y="429"/>
                    <a:pt x="220" y="431"/>
                  </a:cubicBezTo>
                  <a:cubicBezTo>
                    <a:pt x="224" y="433"/>
                    <a:pt x="223" y="437"/>
                    <a:pt x="223" y="437"/>
                  </a:cubicBezTo>
                  <a:cubicBezTo>
                    <a:pt x="223" y="437"/>
                    <a:pt x="244" y="438"/>
                    <a:pt x="248" y="436"/>
                  </a:cubicBezTo>
                  <a:cubicBezTo>
                    <a:pt x="252" y="434"/>
                    <a:pt x="252" y="429"/>
                    <a:pt x="259" y="428"/>
                  </a:cubicBezTo>
                  <a:cubicBezTo>
                    <a:pt x="266" y="428"/>
                    <a:pt x="273" y="423"/>
                    <a:pt x="276" y="429"/>
                  </a:cubicBezTo>
                  <a:cubicBezTo>
                    <a:pt x="279" y="434"/>
                    <a:pt x="277" y="434"/>
                    <a:pt x="282" y="433"/>
                  </a:cubicBezTo>
                  <a:cubicBezTo>
                    <a:pt x="287" y="433"/>
                    <a:pt x="294" y="415"/>
                    <a:pt x="295" y="412"/>
                  </a:cubicBezTo>
                  <a:cubicBezTo>
                    <a:pt x="295" y="410"/>
                    <a:pt x="285" y="414"/>
                    <a:pt x="293" y="403"/>
                  </a:cubicBezTo>
                  <a:cubicBezTo>
                    <a:pt x="300" y="393"/>
                    <a:pt x="302" y="387"/>
                    <a:pt x="304" y="386"/>
                  </a:cubicBezTo>
                  <a:cubicBezTo>
                    <a:pt x="305" y="384"/>
                    <a:pt x="288" y="371"/>
                    <a:pt x="299" y="375"/>
                  </a:cubicBezTo>
                  <a:cubicBezTo>
                    <a:pt x="310" y="379"/>
                    <a:pt x="316" y="385"/>
                    <a:pt x="319" y="385"/>
                  </a:cubicBezTo>
                  <a:cubicBezTo>
                    <a:pt x="322" y="386"/>
                    <a:pt x="333" y="390"/>
                    <a:pt x="331" y="388"/>
                  </a:cubicBezTo>
                  <a:cubicBezTo>
                    <a:pt x="329" y="386"/>
                    <a:pt x="321" y="382"/>
                    <a:pt x="323" y="379"/>
                  </a:cubicBezTo>
                  <a:cubicBezTo>
                    <a:pt x="325" y="376"/>
                    <a:pt x="330" y="376"/>
                    <a:pt x="323" y="373"/>
                  </a:cubicBezTo>
                  <a:cubicBezTo>
                    <a:pt x="316" y="370"/>
                    <a:pt x="315" y="367"/>
                    <a:pt x="311" y="370"/>
                  </a:cubicBezTo>
                  <a:cubicBezTo>
                    <a:pt x="308" y="373"/>
                    <a:pt x="308" y="372"/>
                    <a:pt x="306" y="368"/>
                  </a:cubicBezTo>
                  <a:cubicBezTo>
                    <a:pt x="305" y="364"/>
                    <a:pt x="306" y="364"/>
                    <a:pt x="307" y="361"/>
                  </a:cubicBezTo>
                  <a:cubicBezTo>
                    <a:pt x="308" y="358"/>
                    <a:pt x="313" y="357"/>
                    <a:pt x="316" y="357"/>
                  </a:cubicBezTo>
                  <a:cubicBezTo>
                    <a:pt x="319" y="356"/>
                    <a:pt x="321" y="355"/>
                    <a:pt x="319" y="353"/>
                  </a:cubicBezTo>
                  <a:cubicBezTo>
                    <a:pt x="317" y="350"/>
                    <a:pt x="311" y="350"/>
                    <a:pt x="316" y="346"/>
                  </a:cubicBezTo>
                  <a:cubicBezTo>
                    <a:pt x="321" y="343"/>
                    <a:pt x="319" y="342"/>
                    <a:pt x="327" y="343"/>
                  </a:cubicBezTo>
                  <a:cubicBezTo>
                    <a:pt x="335" y="344"/>
                    <a:pt x="333" y="346"/>
                    <a:pt x="343" y="345"/>
                  </a:cubicBezTo>
                  <a:cubicBezTo>
                    <a:pt x="352" y="343"/>
                    <a:pt x="364" y="343"/>
                    <a:pt x="365" y="342"/>
                  </a:cubicBezTo>
                  <a:cubicBezTo>
                    <a:pt x="366" y="341"/>
                    <a:pt x="366" y="333"/>
                    <a:pt x="366" y="333"/>
                  </a:cubicBezTo>
                  <a:cubicBezTo>
                    <a:pt x="369" y="333"/>
                    <a:pt x="369" y="333"/>
                    <a:pt x="369" y="333"/>
                  </a:cubicBezTo>
                  <a:cubicBezTo>
                    <a:pt x="369" y="333"/>
                    <a:pt x="360" y="330"/>
                    <a:pt x="356" y="330"/>
                  </a:cubicBezTo>
                  <a:cubicBezTo>
                    <a:pt x="352" y="329"/>
                    <a:pt x="353" y="325"/>
                    <a:pt x="342" y="329"/>
                  </a:cubicBezTo>
                  <a:cubicBezTo>
                    <a:pt x="331" y="334"/>
                    <a:pt x="324" y="339"/>
                    <a:pt x="321" y="339"/>
                  </a:cubicBezTo>
                  <a:cubicBezTo>
                    <a:pt x="318" y="339"/>
                    <a:pt x="306" y="337"/>
                    <a:pt x="306" y="337"/>
                  </a:cubicBezTo>
                  <a:cubicBezTo>
                    <a:pt x="301" y="329"/>
                    <a:pt x="301" y="329"/>
                    <a:pt x="301" y="329"/>
                  </a:cubicBezTo>
                  <a:cubicBezTo>
                    <a:pt x="301" y="329"/>
                    <a:pt x="298" y="325"/>
                    <a:pt x="297" y="322"/>
                  </a:cubicBezTo>
                  <a:cubicBezTo>
                    <a:pt x="296" y="320"/>
                    <a:pt x="296" y="318"/>
                    <a:pt x="295" y="313"/>
                  </a:cubicBezTo>
                  <a:cubicBezTo>
                    <a:pt x="294" y="309"/>
                    <a:pt x="294" y="303"/>
                    <a:pt x="294" y="303"/>
                  </a:cubicBezTo>
                  <a:cubicBezTo>
                    <a:pt x="294" y="303"/>
                    <a:pt x="293" y="299"/>
                    <a:pt x="293" y="296"/>
                  </a:cubicBezTo>
                  <a:cubicBezTo>
                    <a:pt x="293" y="293"/>
                    <a:pt x="297" y="290"/>
                    <a:pt x="298" y="288"/>
                  </a:cubicBezTo>
                  <a:cubicBezTo>
                    <a:pt x="298" y="286"/>
                    <a:pt x="304" y="268"/>
                    <a:pt x="308" y="264"/>
                  </a:cubicBezTo>
                  <a:cubicBezTo>
                    <a:pt x="311" y="259"/>
                    <a:pt x="328" y="246"/>
                    <a:pt x="328" y="242"/>
                  </a:cubicBezTo>
                  <a:cubicBezTo>
                    <a:pt x="329" y="239"/>
                    <a:pt x="334" y="222"/>
                    <a:pt x="334" y="222"/>
                  </a:cubicBezTo>
                  <a:cubicBezTo>
                    <a:pt x="334" y="222"/>
                    <a:pt x="328" y="217"/>
                    <a:pt x="324" y="215"/>
                  </a:cubicBezTo>
                  <a:cubicBezTo>
                    <a:pt x="320" y="212"/>
                    <a:pt x="324" y="217"/>
                    <a:pt x="315" y="219"/>
                  </a:cubicBezTo>
                  <a:cubicBezTo>
                    <a:pt x="307" y="222"/>
                    <a:pt x="302" y="224"/>
                    <a:pt x="299" y="229"/>
                  </a:cubicBezTo>
                  <a:cubicBezTo>
                    <a:pt x="296" y="235"/>
                    <a:pt x="296" y="245"/>
                    <a:pt x="293" y="249"/>
                  </a:cubicBezTo>
                  <a:cubicBezTo>
                    <a:pt x="290" y="252"/>
                    <a:pt x="291" y="258"/>
                    <a:pt x="287" y="262"/>
                  </a:cubicBezTo>
                  <a:cubicBezTo>
                    <a:pt x="282" y="267"/>
                    <a:pt x="282" y="268"/>
                    <a:pt x="276" y="274"/>
                  </a:cubicBezTo>
                  <a:cubicBezTo>
                    <a:pt x="270" y="280"/>
                    <a:pt x="265" y="291"/>
                    <a:pt x="264" y="292"/>
                  </a:cubicBezTo>
                  <a:cubicBezTo>
                    <a:pt x="264" y="294"/>
                    <a:pt x="263" y="298"/>
                    <a:pt x="263" y="306"/>
                  </a:cubicBezTo>
                  <a:cubicBezTo>
                    <a:pt x="264" y="313"/>
                    <a:pt x="265" y="316"/>
                    <a:pt x="269" y="321"/>
                  </a:cubicBezTo>
                  <a:cubicBezTo>
                    <a:pt x="272" y="325"/>
                    <a:pt x="281" y="338"/>
                    <a:pt x="273" y="347"/>
                  </a:cubicBezTo>
                  <a:cubicBezTo>
                    <a:pt x="266" y="357"/>
                    <a:pt x="258" y="350"/>
                    <a:pt x="258" y="365"/>
                  </a:cubicBezTo>
                  <a:cubicBezTo>
                    <a:pt x="259" y="381"/>
                    <a:pt x="256" y="390"/>
                    <a:pt x="254" y="394"/>
                  </a:cubicBezTo>
                  <a:cubicBezTo>
                    <a:pt x="251" y="397"/>
                    <a:pt x="237" y="408"/>
                    <a:pt x="237" y="409"/>
                  </a:cubicBezTo>
                  <a:cubicBezTo>
                    <a:pt x="237" y="410"/>
                    <a:pt x="239" y="414"/>
                    <a:pt x="232" y="414"/>
                  </a:cubicBezTo>
                  <a:cubicBezTo>
                    <a:pt x="226" y="414"/>
                    <a:pt x="224" y="414"/>
                    <a:pt x="222" y="414"/>
                  </a:cubicBezTo>
                  <a:cubicBezTo>
                    <a:pt x="221" y="413"/>
                    <a:pt x="218" y="409"/>
                    <a:pt x="217" y="404"/>
                  </a:cubicBezTo>
                  <a:cubicBezTo>
                    <a:pt x="216" y="399"/>
                    <a:pt x="215" y="397"/>
                    <a:pt x="213" y="391"/>
                  </a:cubicBezTo>
                  <a:cubicBezTo>
                    <a:pt x="211" y="386"/>
                    <a:pt x="211" y="383"/>
                    <a:pt x="209" y="378"/>
                  </a:cubicBezTo>
                  <a:cubicBezTo>
                    <a:pt x="207" y="373"/>
                    <a:pt x="209" y="365"/>
                    <a:pt x="206" y="363"/>
                  </a:cubicBezTo>
                  <a:cubicBezTo>
                    <a:pt x="204" y="361"/>
                    <a:pt x="201" y="350"/>
                    <a:pt x="201" y="350"/>
                  </a:cubicBezTo>
                  <a:cubicBezTo>
                    <a:pt x="201" y="350"/>
                    <a:pt x="195" y="355"/>
                    <a:pt x="191" y="357"/>
                  </a:cubicBezTo>
                  <a:cubicBezTo>
                    <a:pt x="188" y="358"/>
                    <a:pt x="190" y="361"/>
                    <a:pt x="187" y="362"/>
                  </a:cubicBezTo>
                  <a:cubicBezTo>
                    <a:pt x="183" y="362"/>
                    <a:pt x="183" y="363"/>
                    <a:pt x="179" y="368"/>
                  </a:cubicBezTo>
                  <a:cubicBezTo>
                    <a:pt x="175" y="372"/>
                    <a:pt x="172" y="373"/>
                    <a:pt x="169" y="374"/>
                  </a:cubicBezTo>
                  <a:cubicBezTo>
                    <a:pt x="167" y="374"/>
                    <a:pt x="166" y="378"/>
                    <a:pt x="162" y="375"/>
                  </a:cubicBezTo>
                  <a:cubicBezTo>
                    <a:pt x="159" y="372"/>
                    <a:pt x="159" y="371"/>
                    <a:pt x="157" y="369"/>
                  </a:cubicBezTo>
                  <a:cubicBezTo>
                    <a:pt x="156" y="367"/>
                    <a:pt x="149" y="363"/>
                    <a:pt x="149" y="363"/>
                  </a:cubicBezTo>
                  <a:cubicBezTo>
                    <a:pt x="149" y="363"/>
                    <a:pt x="148" y="366"/>
                    <a:pt x="149" y="359"/>
                  </a:cubicBezTo>
                  <a:cubicBezTo>
                    <a:pt x="149" y="353"/>
                    <a:pt x="150" y="350"/>
                    <a:pt x="151" y="346"/>
                  </a:cubicBezTo>
                  <a:cubicBezTo>
                    <a:pt x="153" y="343"/>
                    <a:pt x="153" y="343"/>
                    <a:pt x="153" y="343"/>
                  </a:cubicBezTo>
                  <a:cubicBezTo>
                    <a:pt x="153" y="343"/>
                    <a:pt x="152" y="343"/>
                    <a:pt x="153" y="339"/>
                  </a:cubicBezTo>
                  <a:cubicBezTo>
                    <a:pt x="155" y="335"/>
                    <a:pt x="151" y="334"/>
                    <a:pt x="149" y="332"/>
                  </a:cubicBezTo>
                  <a:cubicBezTo>
                    <a:pt x="147" y="330"/>
                    <a:pt x="146" y="335"/>
                    <a:pt x="147" y="330"/>
                  </a:cubicBezTo>
                  <a:cubicBezTo>
                    <a:pt x="148" y="326"/>
                    <a:pt x="147" y="299"/>
                    <a:pt x="147" y="299"/>
                  </a:cubicBezTo>
                  <a:cubicBezTo>
                    <a:pt x="147" y="299"/>
                    <a:pt x="154" y="296"/>
                    <a:pt x="153" y="294"/>
                  </a:cubicBezTo>
                  <a:cubicBezTo>
                    <a:pt x="153" y="292"/>
                    <a:pt x="160" y="286"/>
                    <a:pt x="160" y="286"/>
                  </a:cubicBezTo>
                  <a:cubicBezTo>
                    <a:pt x="160" y="286"/>
                    <a:pt x="166" y="285"/>
                    <a:pt x="168" y="281"/>
                  </a:cubicBezTo>
                  <a:cubicBezTo>
                    <a:pt x="171" y="277"/>
                    <a:pt x="173" y="271"/>
                    <a:pt x="179" y="268"/>
                  </a:cubicBezTo>
                  <a:cubicBezTo>
                    <a:pt x="184" y="265"/>
                    <a:pt x="186" y="263"/>
                    <a:pt x="187" y="261"/>
                  </a:cubicBezTo>
                  <a:cubicBezTo>
                    <a:pt x="188" y="260"/>
                    <a:pt x="185" y="266"/>
                    <a:pt x="189" y="257"/>
                  </a:cubicBezTo>
                  <a:cubicBezTo>
                    <a:pt x="193" y="249"/>
                    <a:pt x="208" y="239"/>
                    <a:pt x="211" y="232"/>
                  </a:cubicBezTo>
                  <a:cubicBezTo>
                    <a:pt x="215" y="225"/>
                    <a:pt x="219" y="213"/>
                    <a:pt x="219" y="213"/>
                  </a:cubicBezTo>
                  <a:cubicBezTo>
                    <a:pt x="219" y="213"/>
                    <a:pt x="215" y="208"/>
                    <a:pt x="220" y="202"/>
                  </a:cubicBezTo>
                  <a:cubicBezTo>
                    <a:pt x="224" y="196"/>
                    <a:pt x="230" y="194"/>
                    <a:pt x="233" y="191"/>
                  </a:cubicBezTo>
                  <a:cubicBezTo>
                    <a:pt x="237" y="188"/>
                    <a:pt x="241" y="183"/>
                    <a:pt x="240" y="182"/>
                  </a:cubicBezTo>
                  <a:cubicBezTo>
                    <a:pt x="238" y="182"/>
                    <a:pt x="242" y="183"/>
                    <a:pt x="242" y="181"/>
                  </a:cubicBezTo>
                  <a:cubicBezTo>
                    <a:pt x="243" y="178"/>
                    <a:pt x="246" y="174"/>
                    <a:pt x="246" y="174"/>
                  </a:cubicBezTo>
                  <a:cubicBezTo>
                    <a:pt x="239" y="173"/>
                    <a:pt x="241" y="174"/>
                    <a:pt x="237" y="176"/>
                  </a:cubicBezTo>
                  <a:cubicBezTo>
                    <a:pt x="233" y="177"/>
                    <a:pt x="235" y="175"/>
                    <a:pt x="233" y="173"/>
                  </a:cubicBezTo>
                  <a:cubicBezTo>
                    <a:pt x="231" y="171"/>
                    <a:pt x="231" y="171"/>
                    <a:pt x="232" y="170"/>
                  </a:cubicBezTo>
                  <a:cubicBezTo>
                    <a:pt x="233" y="168"/>
                    <a:pt x="236" y="166"/>
                    <a:pt x="236" y="166"/>
                  </a:cubicBezTo>
                  <a:cubicBezTo>
                    <a:pt x="236" y="166"/>
                    <a:pt x="238" y="170"/>
                    <a:pt x="243" y="165"/>
                  </a:cubicBezTo>
                  <a:cubicBezTo>
                    <a:pt x="249" y="160"/>
                    <a:pt x="258" y="155"/>
                    <a:pt x="258" y="155"/>
                  </a:cubicBezTo>
                  <a:cubicBezTo>
                    <a:pt x="272" y="144"/>
                    <a:pt x="272" y="144"/>
                    <a:pt x="272" y="144"/>
                  </a:cubicBezTo>
                  <a:cubicBezTo>
                    <a:pt x="272" y="144"/>
                    <a:pt x="284" y="140"/>
                    <a:pt x="286" y="140"/>
                  </a:cubicBezTo>
                  <a:cubicBezTo>
                    <a:pt x="288" y="141"/>
                    <a:pt x="290" y="141"/>
                    <a:pt x="291" y="141"/>
                  </a:cubicBezTo>
                  <a:cubicBezTo>
                    <a:pt x="292" y="141"/>
                    <a:pt x="296" y="141"/>
                    <a:pt x="300" y="137"/>
                  </a:cubicBezTo>
                  <a:cubicBezTo>
                    <a:pt x="303" y="134"/>
                    <a:pt x="301" y="131"/>
                    <a:pt x="306" y="130"/>
                  </a:cubicBezTo>
                  <a:cubicBezTo>
                    <a:pt x="311" y="129"/>
                    <a:pt x="315" y="130"/>
                    <a:pt x="318" y="127"/>
                  </a:cubicBezTo>
                  <a:cubicBezTo>
                    <a:pt x="321" y="123"/>
                    <a:pt x="356" y="127"/>
                    <a:pt x="356" y="127"/>
                  </a:cubicBezTo>
                  <a:cubicBezTo>
                    <a:pt x="356" y="127"/>
                    <a:pt x="371" y="131"/>
                    <a:pt x="373" y="134"/>
                  </a:cubicBezTo>
                  <a:cubicBezTo>
                    <a:pt x="375" y="137"/>
                    <a:pt x="382" y="139"/>
                    <a:pt x="379" y="143"/>
                  </a:cubicBezTo>
                  <a:cubicBezTo>
                    <a:pt x="375" y="146"/>
                    <a:pt x="379" y="151"/>
                    <a:pt x="381" y="152"/>
                  </a:cubicBezTo>
                  <a:cubicBezTo>
                    <a:pt x="383" y="153"/>
                    <a:pt x="383" y="144"/>
                    <a:pt x="387" y="145"/>
                  </a:cubicBezTo>
                  <a:cubicBezTo>
                    <a:pt x="390" y="146"/>
                    <a:pt x="392" y="151"/>
                    <a:pt x="395" y="152"/>
                  </a:cubicBezTo>
                  <a:cubicBezTo>
                    <a:pt x="398" y="153"/>
                    <a:pt x="412" y="154"/>
                    <a:pt x="414" y="155"/>
                  </a:cubicBezTo>
                  <a:cubicBezTo>
                    <a:pt x="416" y="157"/>
                    <a:pt x="419" y="159"/>
                    <a:pt x="425" y="162"/>
                  </a:cubicBezTo>
                  <a:cubicBezTo>
                    <a:pt x="430" y="165"/>
                    <a:pt x="468" y="180"/>
                    <a:pt x="469" y="182"/>
                  </a:cubicBezTo>
                  <a:cubicBezTo>
                    <a:pt x="470" y="184"/>
                    <a:pt x="466" y="199"/>
                    <a:pt x="466" y="199"/>
                  </a:cubicBezTo>
                  <a:cubicBezTo>
                    <a:pt x="466" y="199"/>
                    <a:pt x="467" y="204"/>
                    <a:pt x="462" y="205"/>
                  </a:cubicBezTo>
                  <a:cubicBezTo>
                    <a:pt x="457" y="205"/>
                    <a:pt x="462" y="204"/>
                    <a:pt x="454" y="205"/>
                  </a:cubicBezTo>
                  <a:cubicBezTo>
                    <a:pt x="446" y="206"/>
                    <a:pt x="447" y="210"/>
                    <a:pt x="441" y="208"/>
                  </a:cubicBezTo>
                  <a:cubicBezTo>
                    <a:pt x="436" y="206"/>
                    <a:pt x="437" y="206"/>
                    <a:pt x="433" y="203"/>
                  </a:cubicBezTo>
                  <a:cubicBezTo>
                    <a:pt x="429" y="201"/>
                    <a:pt x="425" y="197"/>
                    <a:pt x="421" y="199"/>
                  </a:cubicBezTo>
                  <a:cubicBezTo>
                    <a:pt x="417" y="202"/>
                    <a:pt x="419" y="206"/>
                    <a:pt x="412" y="202"/>
                  </a:cubicBezTo>
                  <a:cubicBezTo>
                    <a:pt x="405" y="197"/>
                    <a:pt x="401" y="196"/>
                    <a:pt x="401" y="196"/>
                  </a:cubicBezTo>
                  <a:cubicBezTo>
                    <a:pt x="401" y="196"/>
                    <a:pt x="398" y="198"/>
                    <a:pt x="398" y="199"/>
                  </a:cubicBezTo>
                  <a:cubicBezTo>
                    <a:pt x="399" y="201"/>
                    <a:pt x="401" y="198"/>
                    <a:pt x="406" y="204"/>
                  </a:cubicBezTo>
                  <a:cubicBezTo>
                    <a:pt x="410" y="209"/>
                    <a:pt x="417" y="213"/>
                    <a:pt x="416" y="216"/>
                  </a:cubicBezTo>
                  <a:cubicBezTo>
                    <a:pt x="416" y="219"/>
                    <a:pt x="419" y="220"/>
                    <a:pt x="416" y="223"/>
                  </a:cubicBezTo>
                  <a:cubicBezTo>
                    <a:pt x="414" y="225"/>
                    <a:pt x="414" y="229"/>
                    <a:pt x="414" y="229"/>
                  </a:cubicBezTo>
                  <a:cubicBezTo>
                    <a:pt x="414" y="229"/>
                    <a:pt x="418" y="234"/>
                    <a:pt x="417" y="236"/>
                  </a:cubicBezTo>
                  <a:cubicBezTo>
                    <a:pt x="416" y="238"/>
                    <a:pt x="416" y="243"/>
                    <a:pt x="416" y="245"/>
                  </a:cubicBezTo>
                  <a:cubicBezTo>
                    <a:pt x="416" y="246"/>
                    <a:pt x="419" y="251"/>
                    <a:pt x="419" y="251"/>
                  </a:cubicBezTo>
                  <a:cubicBezTo>
                    <a:pt x="419" y="251"/>
                    <a:pt x="423" y="248"/>
                    <a:pt x="428" y="253"/>
                  </a:cubicBezTo>
                  <a:cubicBezTo>
                    <a:pt x="433" y="257"/>
                    <a:pt x="440" y="257"/>
                    <a:pt x="440" y="257"/>
                  </a:cubicBezTo>
                  <a:cubicBezTo>
                    <a:pt x="440" y="251"/>
                    <a:pt x="440" y="251"/>
                    <a:pt x="440" y="251"/>
                  </a:cubicBezTo>
                  <a:cubicBezTo>
                    <a:pt x="440" y="251"/>
                    <a:pt x="438" y="250"/>
                    <a:pt x="436" y="246"/>
                  </a:cubicBezTo>
                  <a:cubicBezTo>
                    <a:pt x="433" y="243"/>
                    <a:pt x="430" y="238"/>
                    <a:pt x="430" y="237"/>
                  </a:cubicBezTo>
                  <a:cubicBezTo>
                    <a:pt x="429" y="235"/>
                    <a:pt x="429" y="230"/>
                    <a:pt x="430" y="230"/>
                  </a:cubicBezTo>
                  <a:cubicBezTo>
                    <a:pt x="432" y="230"/>
                    <a:pt x="435" y="231"/>
                    <a:pt x="441" y="234"/>
                  </a:cubicBezTo>
                  <a:cubicBezTo>
                    <a:pt x="447" y="236"/>
                    <a:pt x="459" y="245"/>
                    <a:pt x="462" y="240"/>
                  </a:cubicBezTo>
                  <a:cubicBezTo>
                    <a:pt x="465" y="235"/>
                    <a:pt x="464" y="234"/>
                    <a:pt x="462" y="229"/>
                  </a:cubicBezTo>
                  <a:cubicBezTo>
                    <a:pt x="460" y="224"/>
                    <a:pt x="457" y="227"/>
                    <a:pt x="459" y="221"/>
                  </a:cubicBezTo>
                  <a:cubicBezTo>
                    <a:pt x="462" y="215"/>
                    <a:pt x="456" y="220"/>
                    <a:pt x="468" y="210"/>
                  </a:cubicBezTo>
                  <a:cubicBezTo>
                    <a:pt x="480" y="200"/>
                    <a:pt x="490" y="203"/>
                    <a:pt x="492" y="203"/>
                  </a:cubicBezTo>
                  <a:cubicBezTo>
                    <a:pt x="494" y="203"/>
                    <a:pt x="502" y="198"/>
                    <a:pt x="501" y="196"/>
                  </a:cubicBezTo>
                  <a:cubicBezTo>
                    <a:pt x="500" y="195"/>
                    <a:pt x="502" y="192"/>
                    <a:pt x="500" y="187"/>
                  </a:cubicBezTo>
                  <a:cubicBezTo>
                    <a:pt x="497" y="182"/>
                    <a:pt x="492" y="172"/>
                    <a:pt x="492" y="172"/>
                  </a:cubicBezTo>
                  <a:cubicBezTo>
                    <a:pt x="492" y="172"/>
                    <a:pt x="487" y="163"/>
                    <a:pt x="490" y="163"/>
                  </a:cubicBezTo>
                  <a:cubicBezTo>
                    <a:pt x="493" y="164"/>
                    <a:pt x="496" y="166"/>
                    <a:pt x="505" y="170"/>
                  </a:cubicBezTo>
                  <a:cubicBezTo>
                    <a:pt x="515" y="174"/>
                    <a:pt x="519" y="175"/>
                    <a:pt x="521" y="176"/>
                  </a:cubicBezTo>
                  <a:cubicBezTo>
                    <a:pt x="523" y="177"/>
                    <a:pt x="525" y="181"/>
                    <a:pt x="521" y="181"/>
                  </a:cubicBezTo>
                  <a:cubicBezTo>
                    <a:pt x="516" y="181"/>
                    <a:pt x="513" y="184"/>
                    <a:pt x="512" y="186"/>
                  </a:cubicBezTo>
                  <a:cubicBezTo>
                    <a:pt x="511" y="188"/>
                    <a:pt x="517" y="193"/>
                    <a:pt x="517" y="193"/>
                  </a:cubicBezTo>
                  <a:cubicBezTo>
                    <a:pt x="517" y="193"/>
                    <a:pt x="526" y="193"/>
                    <a:pt x="528" y="193"/>
                  </a:cubicBezTo>
                  <a:cubicBezTo>
                    <a:pt x="530" y="193"/>
                    <a:pt x="530" y="186"/>
                    <a:pt x="530" y="182"/>
                  </a:cubicBezTo>
                  <a:cubicBezTo>
                    <a:pt x="530" y="179"/>
                    <a:pt x="544" y="181"/>
                    <a:pt x="546" y="180"/>
                  </a:cubicBezTo>
                  <a:cubicBezTo>
                    <a:pt x="548" y="178"/>
                    <a:pt x="553" y="172"/>
                    <a:pt x="556" y="170"/>
                  </a:cubicBezTo>
                  <a:cubicBezTo>
                    <a:pt x="560" y="168"/>
                    <a:pt x="573" y="164"/>
                    <a:pt x="571" y="166"/>
                  </a:cubicBezTo>
                  <a:cubicBezTo>
                    <a:pt x="570" y="168"/>
                    <a:pt x="573" y="174"/>
                    <a:pt x="573" y="172"/>
                  </a:cubicBezTo>
                  <a:cubicBezTo>
                    <a:pt x="573" y="170"/>
                    <a:pt x="577" y="162"/>
                    <a:pt x="579" y="162"/>
                  </a:cubicBezTo>
                  <a:cubicBezTo>
                    <a:pt x="581" y="162"/>
                    <a:pt x="587" y="164"/>
                    <a:pt x="587" y="164"/>
                  </a:cubicBezTo>
                  <a:cubicBezTo>
                    <a:pt x="587" y="164"/>
                    <a:pt x="584" y="172"/>
                    <a:pt x="588" y="172"/>
                  </a:cubicBezTo>
                  <a:cubicBezTo>
                    <a:pt x="593" y="173"/>
                    <a:pt x="599" y="177"/>
                    <a:pt x="600" y="173"/>
                  </a:cubicBezTo>
                  <a:cubicBezTo>
                    <a:pt x="602" y="170"/>
                    <a:pt x="599" y="171"/>
                    <a:pt x="609" y="168"/>
                  </a:cubicBezTo>
                  <a:cubicBezTo>
                    <a:pt x="620" y="166"/>
                    <a:pt x="615" y="166"/>
                    <a:pt x="622" y="165"/>
                  </a:cubicBezTo>
                  <a:cubicBezTo>
                    <a:pt x="629" y="165"/>
                    <a:pt x="633" y="170"/>
                    <a:pt x="636" y="170"/>
                  </a:cubicBezTo>
                  <a:cubicBezTo>
                    <a:pt x="640" y="170"/>
                    <a:pt x="642" y="162"/>
                    <a:pt x="642" y="162"/>
                  </a:cubicBezTo>
                  <a:cubicBezTo>
                    <a:pt x="643" y="156"/>
                    <a:pt x="643" y="156"/>
                    <a:pt x="643" y="156"/>
                  </a:cubicBezTo>
                  <a:cubicBezTo>
                    <a:pt x="639" y="154"/>
                    <a:pt x="639" y="154"/>
                    <a:pt x="639" y="154"/>
                  </a:cubicBezTo>
                  <a:cubicBezTo>
                    <a:pt x="639" y="154"/>
                    <a:pt x="643" y="154"/>
                    <a:pt x="641" y="152"/>
                  </a:cubicBezTo>
                  <a:cubicBezTo>
                    <a:pt x="640" y="151"/>
                    <a:pt x="645" y="150"/>
                    <a:pt x="648" y="150"/>
                  </a:cubicBezTo>
                  <a:cubicBezTo>
                    <a:pt x="651" y="149"/>
                    <a:pt x="660" y="152"/>
                    <a:pt x="664" y="153"/>
                  </a:cubicBezTo>
                  <a:cubicBezTo>
                    <a:pt x="669" y="155"/>
                    <a:pt x="686" y="154"/>
                    <a:pt x="697" y="162"/>
                  </a:cubicBezTo>
                  <a:cubicBezTo>
                    <a:pt x="707" y="170"/>
                    <a:pt x="709" y="171"/>
                    <a:pt x="711" y="171"/>
                  </a:cubicBezTo>
                  <a:cubicBezTo>
                    <a:pt x="713" y="172"/>
                    <a:pt x="721" y="169"/>
                    <a:pt x="721" y="169"/>
                  </a:cubicBezTo>
                  <a:cubicBezTo>
                    <a:pt x="721" y="169"/>
                    <a:pt x="724" y="168"/>
                    <a:pt x="721" y="166"/>
                  </a:cubicBezTo>
                  <a:cubicBezTo>
                    <a:pt x="717" y="163"/>
                    <a:pt x="714" y="164"/>
                    <a:pt x="714" y="163"/>
                  </a:cubicBezTo>
                  <a:cubicBezTo>
                    <a:pt x="714" y="161"/>
                    <a:pt x="711" y="153"/>
                    <a:pt x="710" y="153"/>
                  </a:cubicBezTo>
                  <a:cubicBezTo>
                    <a:pt x="709" y="153"/>
                    <a:pt x="707" y="152"/>
                    <a:pt x="706" y="153"/>
                  </a:cubicBezTo>
                  <a:cubicBezTo>
                    <a:pt x="705" y="154"/>
                    <a:pt x="699" y="149"/>
                    <a:pt x="699" y="148"/>
                  </a:cubicBezTo>
                  <a:cubicBezTo>
                    <a:pt x="699" y="146"/>
                    <a:pt x="699" y="141"/>
                    <a:pt x="701" y="141"/>
                  </a:cubicBezTo>
                  <a:cubicBezTo>
                    <a:pt x="702" y="140"/>
                    <a:pt x="692" y="140"/>
                    <a:pt x="698" y="134"/>
                  </a:cubicBezTo>
                  <a:cubicBezTo>
                    <a:pt x="703" y="127"/>
                    <a:pt x="713" y="119"/>
                    <a:pt x="713" y="118"/>
                  </a:cubicBezTo>
                  <a:cubicBezTo>
                    <a:pt x="712" y="116"/>
                    <a:pt x="714" y="92"/>
                    <a:pt x="714" y="92"/>
                  </a:cubicBezTo>
                  <a:cubicBezTo>
                    <a:pt x="714" y="92"/>
                    <a:pt x="720" y="95"/>
                    <a:pt x="722" y="93"/>
                  </a:cubicBezTo>
                  <a:cubicBezTo>
                    <a:pt x="724" y="90"/>
                    <a:pt x="726" y="84"/>
                    <a:pt x="726" y="84"/>
                  </a:cubicBezTo>
                  <a:cubicBezTo>
                    <a:pt x="733" y="83"/>
                    <a:pt x="733" y="83"/>
                    <a:pt x="733" y="83"/>
                  </a:cubicBezTo>
                  <a:cubicBezTo>
                    <a:pt x="733" y="83"/>
                    <a:pt x="736" y="88"/>
                    <a:pt x="736" y="89"/>
                  </a:cubicBezTo>
                  <a:cubicBezTo>
                    <a:pt x="735" y="90"/>
                    <a:pt x="732" y="94"/>
                    <a:pt x="736" y="94"/>
                  </a:cubicBezTo>
                  <a:cubicBezTo>
                    <a:pt x="739" y="94"/>
                    <a:pt x="748" y="100"/>
                    <a:pt x="748" y="100"/>
                  </a:cubicBezTo>
                  <a:cubicBezTo>
                    <a:pt x="748" y="100"/>
                    <a:pt x="751" y="112"/>
                    <a:pt x="749" y="112"/>
                  </a:cubicBezTo>
                  <a:cubicBezTo>
                    <a:pt x="747" y="112"/>
                    <a:pt x="748" y="118"/>
                    <a:pt x="748" y="118"/>
                  </a:cubicBezTo>
                  <a:cubicBezTo>
                    <a:pt x="748" y="118"/>
                    <a:pt x="746" y="114"/>
                    <a:pt x="745" y="119"/>
                  </a:cubicBezTo>
                  <a:cubicBezTo>
                    <a:pt x="743" y="124"/>
                    <a:pt x="748" y="127"/>
                    <a:pt x="748" y="127"/>
                  </a:cubicBezTo>
                  <a:cubicBezTo>
                    <a:pt x="748" y="127"/>
                    <a:pt x="753" y="125"/>
                    <a:pt x="751" y="130"/>
                  </a:cubicBezTo>
                  <a:cubicBezTo>
                    <a:pt x="750" y="135"/>
                    <a:pt x="750" y="133"/>
                    <a:pt x="751" y="137"/>
                  </a:cubicBezTo>
                  <a:cubicBezTo>
                    <a:pt x="751" y="142"/>
                    <a:pt x="755" y="148"/>
                    <a:pt x="755" y="150"/>
                  </a:cubicBezTo>
                  <a:cubicBezTo>
                    <a:pt x="755" y="152"/>
                    <a:pt x="755" y="164"/>
                    <a:pt x="755" y="164"/>
                  </a:cubicBezTo>
                  <a:cubicBezTo>
                    <a:pt x="755" y="164"/>
                    <a:pt x="758" y="170"/>
                    <a:pt x="760" y="172"/>
                  </a:cubicBezTo>
                  <a:cubicBezTo>
                    <a:pt x="762" y="174"/>
                    <a:pt x="767" y="169"/>
                    <a:pt x="762" y="174"/>
                  </a:cubicBezTo>
                  <a:cubicBezTo>
                    <a:pt x="756" y="179"/>
                    <a:pt x="759" y="179"/>
                    <a:pt x="755" y="184"/>
                  </a:cubicBezTo>
                  <a:cubicBezTo>
                    <a:pt x="751" y="189"/>
                    <a:pt x="748" y="190"/>
                    <a:pt x="746" y="192"/>
                  </a:cubicBezTo>
                  <a:cubicBezTo>
                    <a:pt x="744" y="194"/>
                    <a:pt x="738" y="196"/>
                    <a:pt x="738" y="196"/>
                  </a:cubicBezTo>
                  <a:cubicBezTo>
                    <a:pt x="738" y="196"/>
                    <a:pt x="752" y="200"/>
                    <a:pt x="754" y="200"/>
                  </a:cubicBezTo>
                  <a:cubicBezTo>
                    <a:pt x="756" y="200"/>
                    <a:pt x="772" y="198"/>
                    <a:pt x="772" y="194"/>
                  </a:cubicBezTo>
                  <a:cubicBezTo>
                    <a:pt x="772" y="190"/>
                    <a:pt x="781" y="180"/>
                    <a:pt x="776" y="177"/>
                  </a:cubicBezTo>
                  <a:cubicBezTo>
                    <a:pt x="772" y="174"/>
                    <a:pt x="771" y="175"/>
                    <a:pt x="770" y="172"/>
                  </a:cubicBezTo>
                  <a:cubicBezTo>
                    <a:pt x="770" y="169"/>
                    <a:pt x="768" y="168"/>
                    <a:pt x="770" y="166"/>
                  </a:cubicBezTo>
                  <a:cubicBezTo>
                    <a:pt x="771" y="164"/>
                    <a:pt x="774" y="160"/>
                    <a:pt x="770" y="161"/>
                  </a:cubicBezTo>
                  <a:cubicBezTo>
                    <a:pt x="766" y="161"/>
                    <a:pt x="766" y="162"/>
                    <a:pt x="764" y="159"/>
                  </a:cubicBezTo>
                  <a:cubicBezTo>
                    <a:pt x="762" y="156"/>
                    <a:pt x="763" y="160"/>
                    <a:pt x="760" y="152"/>
                  </a:cubicBezTo>
                  <a:cubicBezTo>
                    <a:pt x="757" y="144"/>
                    <a:pt x="762" y="140"/>
                    <a:pt x="762" y="140"/>
                  </a:cubicBezTo>
                  <a:cubicBezTo>
                    <a:pt x="762" y="140"/>
                    <a:pt x="766" y="144"/>
                    <a:pt x="763" y="137"/>
                  </a:cubicBezTo>
                  <a:cubicBezTo>
                    <a:pt x="760" y="130"/>
                    <a:pt x="756" y="128"/>
                    <a:pt x="756" y="126"/>
                  </a:cubicBezTo>
                  <a:cubicBezTo>
                    <a:pt x="755" y="123"/>
                    <a:pt x="757" y="121"/>
                    <a:pt x="756" y="117"/>
                  </a:cubicBezTo>
                  <a:cubicBezTo>
                    <a:pt x="756" y="113"/>
                    <a:pt x="768" y="111"/>
                    <a:pt x="768" y="111"/>
                  </a:cubicBezTo>
                  <a:cubicBezTo>
                    <a:pt x="768" y="111"/>
                    <a:pt x="769" y="105"/>
                    <a:pt x="767" y="102"/>
                  </a:cubicBezTo>
                  <a:cubicBezTo>
                    <a:pt x="764" y="100"/>
                    <a:pt x="760" y="95"/>
                    <a:pt x="760" y="95"/>
                  </a:cubicBezTo>
                  <a:cubicBezTo>
                    <a:pt x="760" y="95"/>
                    <a:pt x="761" y="92"/>
                    <a:pt x="761" y="91"/>
                  </a:cubicBezTo>
                  <a:cubicBezTo>
                    <a:pt x="762" y="89"/>
                    <a:pt x="767" y="92"/>
                    <a:pt x="769" y="94"/>
                  </a:cubicBezTo>
                  <a:cubicBezTo>
                    <a:pt x="770" y="96"/>
                    <a:pt x="776" y="100"/>
                    <a:pt x="776" y="100"/>
                  </a:cubicBezTo>
                  <a:cubicBezTo>
                    <a:pt x="776" y="100"/>
                    <a:pt x="774" y="103"/>
                    <a:pt x="775" y="106"/>
                  </a:cubicBezTo>
                  <a:cubicBezTo>
                    <a:pt x="776" y="109"/>
                    <a:pt x="777" y="116"/>
                    <a:pt x="777" y="116"/>
                  </a:cubicBezTo>
                  <a:cubicBezTo>
                    <a:pt x="777" y="116"/>
                    <a:pt x="779" y="121"/>
                    <a:pt x="780" y="122"/>
                  </a:cubicBezTo>
                  <a:cubicBezTo>
                    <a:pt x="781" y="123"/>
                    <a:pt x="778" y="124"/>
                    <a:pt x="781" y="123"/>
                  </a:cubicBezTo>
                  <a:cubicBezTo>
                    <a:pt x="784" y="123"/>
                    <a:pt x="797" y="126"/>
                    <a:pt x="797" y="126"/>
                  </a:cubicBezTo>
                  <a:cubicBezTo>
                    <a:pt x="797" y="126"/>
                    <a:pt x="798" y="117"/>
                    <a:pt x="796" y="117"/>
                  </a:cubicBezTo>
                  <a:cubicBezTo>
                    <a:pt x="793" y="118"/>
                    <a:pt x="791" y="119"/>
                    <a:pt x="789" y="118"/>
                  </a:cubicBezTo>
                  <a:cubicBezTo>
                    <a:pt x="786" y="116"/>
                    <a:pt x="785" y="112"/>
                    <a:pt x="785" y="112"/>
                  </a:cubicBezTo>
                  <a:cubicBezTo>
                    <a:pt x="785" y="112"/>
                    <a:pt x="785" y="109"/>
                    <a:pt x="786" y="107"/>
                  </a:cubicBezTo>
                  <a:cubicBezTo>
                    <a:pt x="787" y="105"/>
                    <a:pt x="794" y="101"/>
                    <a:pt x="794" y="101"/>
                  </a:cubicBezTo>
                  <a:cubicBezTo>
                    <a:pt x="794" y="101"/>
                    <a:pt x="800" y="102"/>
                    <a:pt x="804" y="102"/>
                  </a:cubicBezTo>
                  <a:cubicBezTo>
                    <a:pt x="808" y="102"/>
                    <a:pt x="824" y="113"/>
                    <a:pt x="824" y="113"/>
                  </a:cubicBezTo>
                  <a:cubicBezTo>
                    <a:pt x="827" y="116"/>
                    <a:pt x="827" y="116"/>
                    <a:pt x="827" y="116"/>
                  </a:cubicBezTo>
                  <a:cubicBezTo>
                    <a:pt x="827" y="116"/>
                    <a:pt x="828" y="109"/>
                    <a:pt x="831" y="111"/>
                  </a:cubicBezTo>
                  <a:cubicBezTo>
                    <a:pt x="833" y="112"/>
                    <a:pt x="833" y="112"/>
                    <a:pt x="833" y="112"/>
                  </a:cubicBezTo>
                  <a:cubicBezTo>
                    <a:pt x="833" y="112"/>
                    <a:pt x="834" y="107"/>
                    <a:pt x="830" y="105"/>
                  </a:cubicBezTo>
                  <a:cubicBezTo>
                    <a:pt x="825" y="104"/>
                    <a:pt x="819" y="97"/>
                    <a:pt x="819" y="97"/>
                  </a:cubicBezTo>
                  <a:cubicBezTo>
                    <a:pt x="819" y="97"/>
                    <a:pt x="814" y="89"/>
                    <a:pt x="815" y="85"/>
                  </a:cubicBezTo>
                  <a:cubicBezTo>
                    <a:pt x="816" y="81"/>
                    <a:pt x="815" y="79"/>
                    <a:pt x="817" y="79"/>
                  </a:cubicBezTo>
                  <a:cubicBezTo>
                    <a:pt x="819" y="79"/>
                    <a:pt x="831" y="78"/>
                    <a:pt x="835" y="76"/>
                  </a:cubicBezTo>
                  <a:cubicBezTo>
                    <a:pt x="839" y="75"/>
                    <a:pt x="844" y="77"/>
                    <a:pt x="850" y="75"/>
                  </a:cubicBezTo>
                  <a:cubicBezTo>
                    <a:pt x="856" y="73"/>
                    <a:pt x="857" y="72"/>
                    <a:pt x="862" y="73"/>
                  </a:cubicBezTo>
                  <a:cubicBezTo>
                    <a:pt x="868" y="75"/>
                    <a:pt x="864" y="70"/>
                    <a:pt x="863" y="67"/>
                  </a:cubicBezTo>
                  <a:cubicBezTo>
                    <a:pt x="862" y="65"/>
                    <a:pt x="861" y="54"/>
                    <a:pt x="861" y="57"/>
                  </a:cubicBezTo>
                  <a:cubicBezTo>
                    <a:pt x="861" y="59"/>
                    <a:pt x="861" y="46"/>
                    <a:pt x="873" y="44"/>
                  </a:cubicBezTo>
                  <a:cubicBezTo>
                    <a:pt x="884" y="43"/>
                    <a:pt x="894" y="41"/>
                    <a:pt x="907" y="39"/>
                  </a:cubicBezTo>
                  <a:cubicBezTo>
                    <a:pt x="921" y="36"/>
                    <a:pt x="923" y="31"/>
                    <a:pt x="923" y="31"/>
                  </a:cubicBezTo>
                  <a:cubicBezTo>
                    <a:pt x="923" y="31"/>
                    <a:pt x="933" y="30"/>
                    <a:pt x="935" y="30"/>
                  </a:cubicBezTo>
                  <a:cubicBezTo>
                    <a:pt x="936" y="30"/>
                    <a:pt x="939" y="28"/>
                    <a:pt x="943" y="29"/>
                  </a:cubicBezTo>
                  <a:cubicBezTo>
                    <a:pt x="948" y="30"/>
                    <a:pt x="950" y="32"/>
                    <a:pt x="953" y="32"/>
                  </a:cubicBezTo>
                  <a:cubicBezTo>
                    <a:pt x="956" y="32"/>
                    <a:pt x="973" y="29"/>
                    <a:pt x="973" y="29"/>
                  </a:cubicBezTo>
                  <a:cubicBezTo>
                    <a:pt x="973" y="29"/>
                    <a:pt x="973" y="26"/>
                    <a:pt x="975" y="24"/>
                  </a:cubicBezTo>
                  <a:cubicBezTo>
                    <a:pt x="976" y="22"/>
                    <a:pt x="978" y="18"/>
                    <a:pt x="980" y="18"/>
                  </a:cubicBezTo>
                  <a:cubicBezTo>
                    <a:pt x="983" y="19"/>
                    <a:pt x="986" y="20"/>
                    <a:pt x="986" y="18"/>
                  </a:cubicBezTo>
                  <a:cubicBezTo>
                    <a:pt x="987" y="15"/>
                    <a:pt x="997" y="0"/>
                    <a:pt x="1004" y="3"/>
                  </a:cubicBezTo>
                  <a:cubicBezTo>
                    <a:pt x="1011" y="5"/>
                    <a:pt x="1027" y="5"/>
                    <a:pt x="1027" y="6"/>
                  </a:cubicBezTo>
                  <a:cubicBezTo>
                    <a:pt x="1027" y="8"/>
                    <a:pt x="1030" y="12"/>
                    <a:pt x="1030" y="12"/>
                  </a:cubicBezTo>
                  <a:cubicBezTo>
                    <a:pt x="1030" y="12"/>
                    <a:pt x="1029" y="15"/>
                    <a:pt x="1034" y="16"/>
                  </a:cubicBezTo>
                  <a:cubicBezTo>
                    <a:pt x="1040" y="18"/>
                    <a:pt x="1043" y="20"/>
                    <a:pt x="1043" y="20"/>
                  </a:cubicBezTo>
                  <a:cubicBezTo>
                    <a:pt x="1043" y="20"/>
                    <a:pt x="1059" y="20"/>
                    <a:pt x="1062" y="20"/>
                  </a:cubicBezTo>
                  <a:cubicBezTo>
                    <a:pt x="1066" y="19"/>
                    <a:pt x="1094" y="25"/>
                    <a:pt x="1094" y="26"/>
                  </a:cubicBezTo>
                  <a:cubicBezTo>
                    <a:pt x="1094" y="28"/>
                    <a:pt x="1103" y="42"/>
                    <a:pt x="1098" y="44"/>
                  </a:cubicBezTo>
                  <a:cubicBezTo>
                    <a:pt x="1093" y="47"/>
                    <a:pt x="1099" y="47"/>
                    <a:pt x="1087" y="57"/>
                  </a:cubicBezTo>
                  <a:cubicBezTo>
                    <a:pt x="1075" y="66"/>
                    <a:pt x="1067" y="70"/>
                    <a:pt x="1060" y="73"/>
                  </a:cubicBezTo>
                  <a:cubicBezTo>
                    <a:pt x="1053" y="76"/>
                    <a:pt x="1050" y="85"/>
                    <a:pt x="1046" y="86"/>
                  </a:cubicBezTo>
                  <a:cubicBezTo>
                    <a:pt x="1041" y="87"/>
                    <a:pt x="1040" y="90"/>
                    <a:pt x="1040" y="90"/>
                  </a:cubicBezTo>
                  <a:cubicBezTo>
                    <a:pt x="1040" y="90"/>
                    <a:pt x="1046" y="89"/>
                    <a:pt x="1049" y="88"/>
                  </a:cubicBezTo>
                  <a:cubicBezTo>
                    <a:pt x="1051" y="87"/>
                    <a:pt x="1075" y="83"/>
                    <a:pt x="1075" y="83"/>
                  </a:cubicBezTo>
                  <a:cubicBezTo>
                    <a:pt x="1075" y="83"/>
                    <a:pt x="1063" y="78"/>
                    <a:pt x="1071" y="74"/>
                  </a:cubicBezTo>
                  <a:cubicBezTo>
                    <a:pt x="1079" y="70"/>
                    <a:pt x="1081" y="71"/>
                    <a:pt x="1081" y="71"/>
                  </a:cubicBezTo>
                  <a:cubicBezTo>
                    <a:pt x="1081" y="71"/>
                    <a:pt x="1086" y="71"/>
                    <a:pt x="1088" y="72"/>
                  </a:cubicBezTo>
                  <a:cubicBezTo>
                    <a:pt x="1091" y="72"/>
                    <a:pt x="1094" y="74"/>
                    <a:pt x="1098" y="77"/>
                  </a:cubicBezTo>
                  <a:cubicBezTo>
                    <a:pt x="1103" y="80"/>
                    <a:pt x="1101" y="80"/>
                    <a:pt x="1104" y="77"/>
                  </a:cubicBezTo>
                  <a:cubicBezTo>
                    <a:pt x="1108" y="73"/>
                    <a:pt x="1111" y="71"/>
                    <a:pt x="1115" y="72"/>
                  </a:cubicBezTo>
                  <a:cubicBezTo>
                    <a:pt x="1120" y="73"/>
                    <a:pt x="1144" y="76"/>
                    <a:pt x="1151" y="77"/>
                  </a:cubicBezTo>
                  <a:cubicBezTo>
                    <a:pt x="1157" y="77"/>
                    <a:pt x="1145" y="82"/>
                    <a:pt x="1154" y="87"/>
                  </a:cubicBezTo>
                  <a:cubicBezTo>
                    <a:pt x="1163" y="91"/>
                    <a:pt x="1173" y="96"/>
                    <a:pt x="1175" y="96"/>
                  </a:cubicBezTo>
                  <a:cubicBezTo>
                    <a:pt x="1177" y="95"/>
                    <a:pt x="1191" y="91"/>
                    <a:pt x="1191" y="91"/>
                  </a:cubicBezTo>
                  <a:cubicBezTo>
                    <a:pt x="1191" y="91"/>
                    <a:pt x="1191" y="91"/>
                    <a:pt x="1194" y="85"/>
                  </a:cubicBezTo>
                  <a:cubicBezTo>
                    <a:pt x="1196" y="79"/>
                    <a:pt x="1195" y="80"/>
                    <a:pt x="1195" y="77"/>
                  </a:cubicBezTo>
                  <a:cubicBezTo>
                    <a:pt x="1196" y="75"/>
                    <a:pt x="1198" y="73"/>
                    <a:pt x="1200" y="71"/>
                  </a:cubicBezTo>
                  <a:cubicBezTo>
                    <a:pt x="1203" y="69"/>
                    <a:pt x="1203" y="67"/>
                    <a:pt x="1210" y="71"/>
                  </a:cubicBezTo>
                  <a:cubicBezTo>
                    <a:pt x="1217" y="76"/>
                    <a:pt x="1218" y="78"/>
                    <a:pt x="1218" y="78"/>
                  </a:cubicBezTo>
                  <a:cubicBezTo>
                    <a:pt x="1218" y="78"/>
                    <a:pt x="1230" y="77"/>
                    <a:pt x="1243" y="88"/>
                  </a:cubicBezTo>
                  <a:cubicBezTo>
                    <a:pt x="1256" y="98"/>
                    <a:pt x="1253" y="101"/>
                    <a:pt x="1254" y="103"/>
                  </a:cubicBezTo>
                  <a:cubicBezTo>
                    <a:pt x="1254" y="106"/>
                    <a:pt x="1253" y="112"/>
                    <a:pt x="1254" y="114"/>
                  </a:cubicBezTo>
                  <a:cubicBezTo>
                    <a:pt x="1254" y="116"/>
                    <a:pt x="1254" y="112"/>
                    <a:pt x="1261" y="119"/>
                  </a:cubicBezTo>
                  <a:cubicBezTo>
                    <a:pt x="1268" y="127"/>
                    <a:pt x="1282" y="127"/>
                    <a:pt x="1281" y="127"/>
                  </a:cubicBezTo>
                  <a:cubicBezTo>
                    <a:pt x="1279" y="127"/>
                    <a:pt x="1282" y="121"/>
                    <a:pt x="1280" y="118"/>
                  </a:cubicBezTo>
                  <a:cubicBezTo>
                    <a:pt x="1278" y="115"/>
                    <a:pt x="1281" y="116"/>
                    <a:pt x="1284" y="113"/>
                  </a:cubicBezTo>
                  <a:cubicBezTo>
                    <a:pt x="1286" y="111"/>
                    <a:pt x="1291" y="112"/>
                    <a:pt x="1291" y="112"/>
                  </a:cubicBezTo>
                  <a:cubicBezTo>
                    <a:pt x="1291" y="112"/>
                    <a:pt x="1293" y="113"/>
                    <a:pt x="1299" y="115"/>
                  </a:cubicBezTo>
                  <a:cubicBezTo>
                    <a:pt x="1304" y="116"/>
                    <a:pt x="1296" y="116"/>
                    <a:pt x="1310" y="116"/>
                  </a:cubicBezTo>
                  <a:cubicBezTo>
                    <a:pt x="1324" y="116"/>
                    <a:pt x="1324" y="112"/>
                    <a:pt x="1329" y="112"/>
                  </a:cubicBezTo>
                  <a:cubicBezTo>
                    <a:pt x="1333" y="112"/>
                    <a:pt x="1337" y="111"/>
                    <a:pt x="1338" y="112"/>
                  </a:cubicBezTo>
                  <a:cubicBezTo>
                    <a:pt x="1339" y="114"/>
                    <a:pt x="1339" y="115"/>
                    <a:pt x="1344" y="115"/>
                  </a:cubicBezTo>
                  <a:cubicBezTo>
                    <a:pt x="1349" y="116"/>
                    <a:pt x="1350" y="118"/>
                    <a:pt x="1348" y="113"/>
                  </a:cubicBezTo>
                  <a:cubicBezTo>
                    <a:pt x="1345" y="108"/>
                    <a:pt x="1342" y="104"/>
                    <a:pt x="1342" y="104"/>
                  </a:cubicBezTo>
                  <a:cubicBezTo>
                    <a:pt x="1338" y="102"/>
                    <a:pt x="1338" y="102"/>
                    <a:pt x="1338" y="102"/>
                  </a:cubicBezTo>
                  <a:cubicBezTo>
                    <a:pt x="1338" y="102"/>
                    <a:pt x="1336" y="101"/>
                    <a:pt x="1342" y="97"/>
                  </a:cubicBezTo>
                  <a:cubicBezTo>
                    <a:pt x="1348" y="93"/>
                    <a:pt x="1347" y="99"/>
                    <a:pt x="1352" y="98"/>
                  </a:cubicBezTo>
                  <a:cubicBezTo>
                    <a:pt x="1357" y="98"/>
                    <a:pt x="1369" y="96"/>
                    <a:pt x="1369" y="96"/>
                  </a:cubicBezTo>
                  <a:cubicBezTo>
                    <a:pt x="1369" y="96"/>
                    <a:pt x="1381" y="98"/>
                    <a:pt x="1391" y="102"/>
                  </a:cubicBezTo>
                  <a:cubicBezTo>
                    <a:pt x="1402" y="106"/>
                    <a:pt x="1422" y="108"/>
                    <a:pt x="1422" y="106"/>
                  </a:cubicBezTo>
                  <a:cubicBezTo>
                    <a:pt x="1422" y="105"/>
                    <a:pt x="1427" y="106"/>
                    <a:pt x="1430" y="106"/>
                  </a:cubicBezTo>
                  <a:cubicBezTo>
                    <a:pt x="1434" y="106"/>
                    <a:pt x="1444" y="116"/>
                    <a:pt x="1444" y="116"/>
                  </a:cubicBezTo>
                  <a:cubicBezTo>
                    <a:pt x="1444" y="116"/>
                    <a:pt x="1452" y="123"/>
                    <a:pt x="1456" y="125"/>
                  </a:cubicBezTo>
                  <a:cubicBezTo>
                    <a:pt x="1460" y="127"/>
                    <a:pt x="1461" y="128"/>
                    <a:pt x="1466" y="128"/>
                  </a:cubicBezTo>
                  <a:cubicBezTo>
                    <a:pt x="1471" y="128"/>
                    <a:pt x="1484" y="134"/>
                    <a:pt x="1484" y="133"/>
                  </a:cubicBezTo>
                  <a:cubicBezTo>
                    <a:pt x="1485" y="131"/>
                    <a:pt x="1501" y="132"/>
                    <a:pt x="1501" y="129"/>
                  </a:cubicBezTo>
                  <a:cubicBezTo>
                    <a:pt x="1500" y="125"/>
                    <a:pt x="1510" y="130"/>
                    <a:pt x="1523" y="132"/>
                  </a:cubicBezTo>
                  <a:cubicBezTo>
                    <a:pt x="1536" y="134"/>
                    <a:pt x="1538" y="137"/>
                    <a:pt x="1538" y="139"/>
                  </a:cubicBezTo>
                  <a:cubicBezTo>
                    <a:pt x="1539" y="140"/>
                    <a:pt x="1542" y="147"/>
                    <a:pt x="1542" y="147"/>
                  </a:cubicBezTo>
                  <a:cubicBezTo>
                    <a:pt x="1542" y="147"/>
                    <a:pt x="1554" y="152"/>
                    <a:pt x="1559" y="152"/>
                  </a:cubicBezTo>
                  <a:cubicBezTo>
                    <a:pt x="1564" y="151"/>
                    <a:pt x="1575" y="152"/>
                    <a:pt x="1575" y="152"/>
                  </a:cubicBezTo>
                  <a:cubicBezTo>
                    <a:pt x="1575" y="152"/>
                    <a:pt x="1606" y="149"/>
                    <a:pt x="1613" y="149"/>
                  </a:cubicBezTo>
                  <a:cubicBezTo>
                    <a:pt x="1619" y="148"/>
                    <a:pt x="1619" y="137"/>
                    <a:pt x="1620" y="142"/>
                  </a:cubicBezTo>
                  <a:cubicBezTo>
                    <a:pt x="1622" y="147"/>
                    <a:pt x="1620" y="154"/>
                    <a:pt x="1620" y="154"/>
                  </a:cubicBezTo>
                  <a:cubicBezTo>
                    <a:pt x="1620" y="154"/>
                    <a:pt x="1625" y="161"/>
                    <a:pt x="1629" y="160"/>
                  </a:cubicBezTo>
                  <a:cubicBezTo>
                    <a:pt x="1632" y="159"/>
                    <a:pt x="1636" y="158"/>
                    <a:pt x="1636" y="158"/>
                  </a:cubicBezTo>
                  <a:cubicBezTo>
                    <a:pt x="1636" y="158"/>
                    <a:pt x="1638" y="157"/>
                    <a:pt x="1632" y="153"/>
                  </a:cubicBezTo>
                  <a:cubicBezTo>
                    <a:pt x="1627" y="149"/>
                    <a:pt x="1629" y="143"/>
                    <a:pt x="1631" y="141"/>
                  </a:cubicBezTo>
                  <a:cubicBezTo>
                    <a:pt x="1633" y="140"/>
                    <a:pt x="1678" y="142"/>
                    <a:pt x="1694" y="149"/>
                  </a:cubicBezTo>
                  <a:cubicBezTo>
                    <a:pt x="1710" y="155"/>
                    <a:pt x="1761" y="176"/>
                    <a:pt x="1767" y="182"/>
                  </a:cubicBezTo>
                  <a:cubicBezTo>
                    <a:pt x="1773" y="188"/>
                    <a:pt x="1777" y="192"/>
                    <a:pt x="1778" y="194"/>
                  </a:cubicBezTo>
                  <a:cubicBezTo>
                    <a:pt x="1780" y="195"/>
                    <a:pt x="1784" y="188"/>
                    <a:pt x="1784" y="188"/>
                  </a:cubicBezTo>
                  <a:cubicBezTo>
                    <a:pt x="1784" y="188"/>
                    <a:pt x="1794" y="189"/>
                    <a:pt x="1798" y="190"/>
                  </a:cubicBezTo>
                  <a:cubicBezTo>
                    <a:pt x="1801" y="190"/>
                    <a:pt x="1801" y="186"/>
                    <a:pt x="1811" y="193"/>
                  </a:cubicBezTo>
                  <a:cubicBezTo>
                    <a:pt x="1821" y="199"/>
                    <a:pt x="1822" y="206"/>
                    <a:pt x="1822" y="206"/>
                  </a:cubicBezTo>
                  <a:cubicBezTo>
                    <a:pt x="1822" y="206"/>
                    <a:pt x="1828" y="213"/>
                    <a:pt x="1821" y="214"/>
                  </a:cubicBezTo>
                  <a:cubicBezTo>
                    <a:pt x="1813" y="216"/>
                    <a:pt x="1810" y="224"/>
                    <a:pt x="1810" y="224"/>
                  </a:cubicBezTo>
                  <a:cubicBezTo>
                    <a:pt x="1810" y="224"/>
                    <a:pt x="1812" y="227"/>
                    <a:pt x="1812" y="229"/>
                  </a:cubicBezTo>
                  <a:cubicBezTo>
                    <a:pt x="1812" y="231"/>
                    <a:pt x="1810" y="234"/>
                    <a:pt x="1811" y="237"/>
                  </a:cubicBezTo>
                  <a:cubicBezTo>
                    <a:pt x="1812" y="240"/>
                    <a:pt x="1817" y="244"/>
                    <a:pt x="1815" y="246"/>
                  </a:cubicBezTo>
                  <a:cubicBezTo>
                    <a:pt x="1813" y="247"/>
                    <a:pt x="1815" y="247"/>
                    <a:pt x="1810" y="247"/>
                  </a:cubicBezTo>
                  <a:cubicBezTo>
                    <a:pt x="1806" y="246"/>
                    <a:pt x="1798" y="244"/>
                    <a:pt x="1797" y="242"/>
                  </a:cubicBezTo>
                  <a:cubicBezTo>
                    <a:pt x="1795" y="241"/>
                    <a:pt x="1795" y="239"/>
                    <a:pt x="1792" y="239"/>
                  </a:cubicBezTo>
                  <a:cubicBezTo>
                    <a:pt x="1789" y="239"/>
                    <a:pt x="1778" y="234"/>
                    <a:pt x="1778" y="234"/>
                  </a:cubicBezTo>
                  <a:cubicBezTo>
                    <a:pt x="1774" y="229"/>
                    <a:pt x="1774" y="229"/>
                    <a:pt x="1774" y="229"/>
                  </a:cubicBezTo>
                  <a:cubicBezTo>
                    <a:pt x="1770" y="223"/>
                    <a:pt x="1770" y="223"/>
                    <a:pt x="1770" y="223"/>
                  </a:cubicBezTo>
                  <a:cubicBezTo>
                    <a:pt x="1770" y="223"/>
                    <a:pt x="1752" y="222"/>
                    <a:pt x="1751" y="220"/>
                  </a:cubicBezTo>
                  <a:cubicBezTo>
                    <a:pt x="1751" y="219"/>
                    <a:pt x="1746" y="203"/>
                    <a:pt x="1745" y="203"/>
                  </a:cubicBezTo>
                  <a:cubicBezTo>
                    <a:pt x="1744" y="203"/>
                    <a:pt x="1738" y="199"/>
                    <a:pt x="1740" y="205"/>
                  </a:cubicBezTo>
                  <a:cubicBezTo>
                    <a:pt x="1741" y="210"/>
                    <a:pt x="1741" y="215"/>
                    <a:pt x="1741" y="215"/>
                  </a:cubicBezTo>
                  <a:cubicBezTo>
                    <a:pt x="1741" y="215"/>
                    <a:pt x="1751" y="223"/>
                    <a:pt x="1749" y="223"/>
                  </a:cubicBezTo>
                  <a:cubicBezTo>
                    <a:pt x="1746" y="223"/>
                    <a:pt x="1747" y="230"/>
                    <a:pt x="1745" y="230"/>
                  </a:cubicBezTo>
                  <a:cubicBezTo>
                    <a:pt x="1744" y="230"/>
                    <a:pt x="1738" y="238"/>
                    <a:pt x="1736" y="237"/>
                  </a:cubicBezTo>
                  <a:cubicBezTo>
                    <a:pt x="1734" y="236"/>
                    <a:pt x="1729" y="238"/>
                    <a:pt x="1728" y="238"/>
                  </a:cubicBezTo>
                  <a:cubicBezTo>
                    <a:pt x="1726" y="238"/>
                    <a:pt x="1726" y="237"/>
                    <a:pt x="1724" y="236"/>
                  </a:cubicBezTo>
                  <a:cubicBezTo>
                    <a:pt x="1722" y="236"/>
                    <a:pt x="1717" y="235"/>
                    <a:pt x="1717" y="237"/>
                  </a:cubicBezTo>
                  <a:cubicBezTo>
                    <a:pt x="1716" y="239"/>
                    <a:pt x="1719" y="245"/>
                    <a:pt x="1722" y="244"/>
                  </a:cubicBezTo>
                  <a:cubicBezTo>
                    <a:pt x="1725" y="243"/>
                    <a:pt x="1734" y="244"/>
                    <a:pt x="1734" y="244"/>
                  </a:cubicBezTo>
                  <a:cubicBezTo>
                    <a:pt x="1734" y="244"/>
                    <a:pt x="1746" y="262"/>
                    <a:pt x="1745" y="264"/>
                  </a:cubicBezTo>
                  <a:cubicBezTo>
                    <a:pt x="1745" y="266"/>
                    <a:pt x="1758" y="275"/>
                    <a:pt x="1756" y="276"/>
                  </a:cubicBezTo>
                  <a:cubicBezTo>
                    <a:pt x="1753" y="277"/>
                    <a:pt x="1754" y="280"/>
                    <a:pt x="1752" y="281"/>
                  </a:cubicBezTo>
                  <a:cubicBezTo>
                    <a:pt x="1751" y="281"/>
                    <a:pt x="1753" y="284"/>
                    <a:pt x="1753" y="285"/>
                  </a:cubicBezTo>
                  <a:cubicBezTo>
                    <a:pt x="1753" y="287"/>
                    <a:pt x="1742" y="284"/>
                    <a:pt x="1732" y="286"/>
                  </a:cubicBezTo>
                  <a:cubicBezTo>
                    <a:pt x="1722" y="288"/>
                    <a:pt x="1709" y="293"/>
                    <a:pt x="1705" y="300"/>
                  </a:cubicBezTo>
                  <a:cubicBezTo>
                    <a:pt x="1701" y="307"/>
                    <a:pt x="1696" y="325"/>
                    <a:pt x="1692" y="326"/>
                  </a:cubicBezTo>
                  <a:cubicBezTo>
                    <a:pt x="1689" y="328"/>
                    <a:pt x="1684" y="336"/>
                    <a:pt x="1684" y="336"/>
                  </a:cubicBezTo>
                  <a:cubicBezTo>
                    <a:pt x="1684" y="336"/>
                    <a:pt x="1675" y="329"/>
                    <a:pt x="1674" y="325"/>
                  </a:cubicBezTo>
                  <a:cubicBezTo>
                    <a:pt x="1673" y="321"/>
                    <a:pt x="1652" y="325"/>
                    <a:pt x="1651" y="325"/>
                  </a:cubicBezTo>
                  <a:cubicBezTo>
                    <a:pt x="1650" y="326"/>
                    <a:pt x="1653" y="330"/>
                    <a:pt x="1651" y="333"/>
                  </a:cubicBezTo>
                  <a:cubicBezTo>
                    <a:pt x="1650" y="336"/>
                    <a:pt x="1655" y="344"/>
                    <a:pt x="1650" y="340"/>
                  </a:cubicBezTo>
                  <a:cubicBezTo>
                    <a:pt x="1644" y="337"/>
                    <a:pt x="1642" y="330"/>
                    <a:pt x="1642" y="330"/>
                  </a:cubicBezTo>
                  <a:cubicBezTo>
                    <a:pt x="1642" y="330"/>
                    <a:pt x="1640" y="334"/>
                    <a:pt x="1638" y="335"/>
                  </a:cubicBezTo>
                  <a:cubicBezTo>
                    <a:pt x="1636" y="335"/>
                    <a:pt x="1629" y="341"/>
                    <a:pt x="1626" y="343"/>
                  </a:cubicBezTo>
                  <a:cubicBezTo>
                    <a:pt x="1622" y="344"/>
                    <a:pt x="1621" y="340"/>
                    <a:pt x="1622" y="344"/>
                  </a:cubicBezTo>
                  <a:cubicBezTo>
                    <a:pt x="1624" y="348"/>
                    <a:pt x="1623" y="356"/>
                    <a:pt x="1622" y="358"/>
                  </a:cubicBezTo>
                  <a:cubicBezTo>
                    <a:pt x="1620" y="361"/>
                    <a:pt x="1622" y="365"/>
                    <a:pt x="1623" y="368"/>
                  </a:cubicBezTo>
                  <a:cubicBezTo>
                    <a:pt x="1624" y="370"/>
                    <a:pt x="1637" y="376"/>
                    <a:pt x="1635" y="376"/>
                  </a:cubicBezTo>
                  <a:cubicBezTo>
                    <a:pt x="1634" y="376"/>
                    <a:pt x="1636" y="386"/>
                    <a:pt x="1636" y="387"/>
                  </a:cubicBezTo>
                  <a:cubicBezTo>
                    <a:pt x="1636" y="389"/>
                    <a:pt x="1642" y="393"/>
                    <a:pt x="1640" y="395"/>
                  </a:cubicBezTo>
                  <a:cubicBezTo>
                    <a:pt x="1638" y="397"/>
                    <a:pt x="1642" y="405"/>
                    <a:pt x="1639" y="404"/>
                  </a:cubicBezTo>
                  <a:cubicBezTo>
                    <a:pt x="1636" y="403"/>
                    <a:pt x="1632" y="401"/>
                    <a:pt x="1632" y="401"/>
                  </a:cubicBezTo>
                  <a:cubicBezTo>
                    <a:pt x="1632" y="401"/>
                    <a:pt x="1640" y="405"/>
                    <a:pt x="1634" y="406"/>
                  </a:cubicBezTo>
                  <a:cubicBezTo>
                    <a:pt x="1628" y="407"/>
                    <a:pt x="1628" y="412"/>
                    <a:pt x="1628" y="412"/>
                  </a:cubicBezTo>
                  <a:cubicBezTo>
                    <a:pt x="1628" y="412"/>
                    <a:pt x="1631" y="413"/>
                    <a:pt x="1631" y="416"/>
                  </a:cubicBezTo>
                  <a:cubicBezTo>
                    <a:pt x="1631" y="419"/>
                    <a:pt x="1639" y="424"/>
                    <a:pt x="1636" y="424"/>
                  </a:cubicBezTo>
                  <a:cubicBezTo>
                    <a:pt x="1634" y="424"/>
                    <a:pt x="1631" y="427"/>
                    <a:pt x="1628" y="427"/>
                  </a:cubicBezTo>
                  <a:cubicBezTo>
                    <a:pt x="1626" y="428"/>
                    <a:pt x="1623" y="436"/>
                    <a:pt x="1623" y="438"/>
                  </a:cubicBezTo>
                  <a:cubicBezTo>
                    <a:pt x="1624" y="440"/>
                    <a:pt x="1622" y="450"/>
                    <a:pt x="1623" y="451"/>
                  </a:cubicBezTo>
                  <a:cubicBezTo>
                    <a:pt x="1624" y="453"/>
                    <a:pt x="1612" y="453"/>
                    <a:pt x="1612" y="453"/>
                  </a:cubicBezTo>
                  <a:cubicBezTo>
                    <a:pt x="1612" y="453"/>
                    <a:pt x="1618" y="462"/>
                    <a:pt x="1616" y="462"/>
                  </a:cubicBezTo>
                  <a:cubicBezTo>
                    <a:pt x="1614" y="463"/>
                    <a:pt x="1613" y="463"/>
                    <a:pt x="1611" y="468"/>
                  </a:cubicBezTo>
                  <a:cubicBezTo>
                    <a:pt x="1609" y="473"/>
                    <a:pt x="1606" y="479"/>
                    <a:pt x="1604" y="480"/>
                  </a:cubicBezTo>
                  <a:cubicBezTo>
                    <a:pt x="1601" y="481"/>
                    <a:pt x="1600" y="484"/>
                    <a:pt x="1600" y="485"/>
                  </a:cubicBezTo>
                  <a:cubicBezTo>
                    <a:pt x="1600" y="487"/>
                    <a:pt x="1591" y="461"/>
                    <a:pt x="1589" y="459"/>
                  </a:cubicBezTo>
                  <a:cubicBezTo>
                    <a:pt x="1587" y="457"/>
                    <a:pt x="1584" y="447"/>
                    <a:pt x="1584" y="447"/>
                  </a:cubicBezTo>
                  <a:cubicBezTo>
                    <a:pt x="1581" y="441"/>
                    <a:pt x="1581" y="441"/>
                    <a:pt x="1581" y="441"/>
                  </a:cubicBezTo>
                  <a:cubicBezTo>
                    <a:pt x="1581" y="441"/>
                    <a:pt x="1579" y="442"/>
                    <a:pt x="1577" y="438"/>
                  </a:cubicBezTo>
                  <a:cubicBezTo>
                    <a:pt x="1574" y="433"/>
                    <a:pt x="1566" y="392"/>
                    <a:pt x="1566" y="392"/>
                  </a:cubicBezTo>
                  <a:cubicBezTo>
                    <a:pt x="1566" y="392"/>
                    <a:pt x="1572" y="390"/>
                    <a:pt x="1571" y="388"/>
                  </a:cubicBezTo>
                  <a:cubicBezTo>
                    <a:pt x="1570" y="386"/>
                    <a:pt x="1568" y="372"/>
                    <a:pt x="1568" y="372"/>
                  </a:cubicBezTo>
                  <a:cubicBezTo>
                    <a:pt x="1568" y="372"/>
                    <a:pt x="1585" y="367"/>
                    <a:pt x="1586" y="360"/>
                  </a:cubicBezTo>
                  <a:cubicBezTo>
                    <a:pt x="1586" y="353"/>
                    <a:pt x="1594" y="345"/>
                    <a:pt x="1599" y="335"/>
                  </a:cubicBezTo>
                  <a:cubicBezTo>
                    <a:pt x="1603" y="325"/>
                    <a:pt x="1607" y="318"/>
                    <a:pt x="1607" y="318"/>
                  </a:cubicBezTo>
                  <a:cubicBezTo>
                    <a:pt x="1607" y="318"/>
                    <a:pt x="1616" y="316"/>
                    <a:pt x="1619" y="316"/>
                  </a:cubicBezTo>
                  <a:cubicBezTo>
                    <a:pt x="1621" y="315"/>
                    <a:pt x="1621" y="316"/>
                    <a:pt x="1620" y="311"/>
                  </a:cubicBezTo>
                  <a:cubicBezTo>
                    <a:pt x="1619" y="307"/>
                    <a:pt x="1615" y="313"/>
                    <a:pt x="1616" y="299"/>
                  </a:cubicBezTo>
                  <a:cubicBezTo>
                    <a:pt x="1618" y="285"/>
                    <a:pt x="1619" y="282"/>
                    <a:pt x="1619" y="282"/>
                  </a:cubicBezTo>
                  <a:cubicBezTo>
                    <a:pt x="1619" y="282"/>
                    <a:pt x="1614" y="280"/>
                    <a:pt x="1612" y="282"/>
                  </a:cubicBezTo>
                  <a:cubicBezTo>
                    <a:pt x="1610" y="283"/>
                    <a:pt x="1605" y="290"/>
                    <a:pt x="1606" y="292"/>
                  </a:cubicBezTo>
                  <a:cubicBezTo>
                    <a:pt x="1607" y="295"/>
                    <a:pt x="1611" y="304"/>
                    <a:pt x="1604" y="303"/>
                  </a:cubicBezTo>
                  <a:cubicBezTo>
                    <a:pt x="1597" y="302"/>
                    <a:pt x="1589" y="309"/>
                    <a:pt x="1590" y="311"/>
                  </a:cubicBezTo>
                  <a:cubicBezTo>
                    <a:pt x="1590" y="313"/>
                    <a:pt x="1593" y="318"/>
                    <a:pt x="1593" y="318"/>
                  </a:cubicBezTo>
                  <a:cubicBezTo>
                    <a:pt x="1589" y="319"/>
                    <a:pt x="1589" y="319"/>
                    <a:pt x="1589" y="319"/>
                  </a:cubicBezTo>
                  <a:cubicBezTo>
                    <a:pt x="1589" y="319"/>
                    <a:pt x="1586" y="315"/>
                    <a:pt x="1585" y="312"/>
                  </a:cubicBezTo>
                  <a:cubicBezTo>
                    <a:pt x="1583" y="309"/>
                    <a:pt x="1585" y="308"/>
                    <a:pt x="1582" y="304"/>
                  </a:cubicBezTo>
                  <a:cubicBezTo>
                    <a:pt x="1580" y="300"/>
                    <a:pt x="1580" y="299"/>
                    <a:pt x="1578" y="298"/>
                  </a:cubicBezTo>
                  <a:cubicBezTo>
                    <a:pt x="1576" y="298"/>
                    <a:pt x="1583" y="294"/>
                    <a:pt x="1574" y="297"/>
                  </a:cubicBezTo>
                  <a:cubicBezTo>
                    <a:pt x="1565" y="301"/>
                    <a:pt x="1571" y="304"/>
                    <a:pt x="1561" y="305"/>
                  </a:cubicBezTo>
                  <a:cubicBezTo>
                    <a:pt x="1552" y="306"/>
                    <a:pt x="1552" y="314"/>
                    <a:pt x="1551" y="317"/>
                  </a:cubicBezTo>
                  <a:cubicBezTo>
                    <a:pt x="1551" y="319"/>
                    <a:pt x="1551" y="313"/>
                    <a:pt x="1546" y="322"/>
                  </a:cubicBezTo>
                  <a:cubicBezTo>
                    <a:pt x="1541" y="331"/>
                    <a:pt x="1544" y="328"/>
                    <a:pt x="1540" y="333"/>
                  </a:cubicBezTo>
                  <a:cubicBezTo>
                    <a:pt x="1537" y="339"/>
                    <a:pt x="1547" y="343"/>
                    <a:pt x="1546" y="344"/>
                  </a:cubicBezTo>
                  <a:cubicBezTo>
                    <a:pt x="1545" y="346"/>
                    <a:pt x="1542" y="350"/>
                    <a:pt x="1542" y="350"/>
                  </a:cubicBezTo>
                  <a:cubicBezTo>
                    <a:pt x="1542" y="350"/>
                    <a:pt x="1541" y="350"/>
                    <a:pt x="1534" y="350"/>
                  </a:cubicBezTo>
                  <a:cubicBezTo>
                    <a:pt x="1528" y="350"/>
                    <a:pt x="1517" y="354"/>
                    <a:pt x="1515" y="353"/>
                  </a:cubicBezTo>
                  <a:cubicBezTo>
                    <a:pt x="1513" y="352"/>
                    <a:pt x="1516" y="343"/>
                    <a:pt x="1516" y="343"/>
                  </a:cubicBezTo>
                  <a:cubicBezTo>
                    <a:pt x="1516" y="343"/>
                    <a:pt x="1499" y="341"/>
                    <a:pt x="1496" y="342"/>
                  </a:cubicBezTo>
                  <a:cubicBezTo>
                    <a:pt x="1494" y="342"/>
                    <a:pt x="1495" y="343"/>
                    <a:pt x="1493" y="345"/>
                  </a:cubicBezTo>
                  <a:cubicBezTo>
                    <a:pt x="1491" y="347"/>
                    <a:pt x="1498" y="350"/>
                    <a:pt x="1489" y="349"/>
                  </a:cubicBezTo>
                  <a:cubicBezTo>
                    <a:pt x="1480" y="348"/>
                    <a:pt x="1474" y="346"/>
                    <a:pt x="1469" y="347"/>
                  </a:cubicBezTo>
                  <a:cubicBezTo>
                    <a:pt x="1464" y="348"/>
                    <a:pt x="1460" y="352"/>
                    <a:pt x="1460" y="352"/>
                  </a:cubicBezTo>
                  <a:cubicBezTo>
                    <a:pt x="1457" y="346"/>
                    <a:pt x="1457" y="346"/>
                    <a:pt x="1457" y="346"/>
                  </a:cubicBezTo>
                  <a:cubicBezTo>
                    <a:pt x="1428" y="350"/>
                    <a:pt x="1428" y="350"/>
                    <a:pt x="1428" y="350"/>
                  </a:cubicBezTo>
                  <a:cubicBezTo>
                    <a:pt x="1428" y="350"/>
                    <a:pt x="1431" y="357"/>
                    <a:pt x="1424" y="367"/>
                  </a:cubicBezTo>
                  <a:cubicBezTo>
                    <a:pt x="1417" y="378"/>
                    <a:pt x="1403" y="408"/>
                    <a:pt x="1396" y="408"/>
                  </a:cubicBezTo>
                  <a:cubicBezTo>
                    <a:pt x="1390" y="408"/>
                    <a:pt x="1373" y="419"/>
                    <a:pt x="1378" y="422"/>
                  </a:cubicBezTo>
                  <a:cubicBezTo>
                    <a:pt x="1383" y="426"/>
                    <a:pt x="1386" y="428"/>
                    <a:pt x="1388" y="429"/>
                  </a:cubicBezTo>
                  <a:cubicBezTo>
                    <a:pt x="1391" y="429"/>
                    <a:pt x="1400" y="427"/>
                    <a:pt x="1401" y="430"/>
                  </a:cubicBezTo>
                  <a:cubicBezTo>
                    <a:pt x="1402" y="433"/>
                    <a:pt x="1409" y="443"/>
                    <a:pt x="1409" y="443"/>
                  </a:cubicBezTo>
                  <a:cubicBezTo>
                    <a:pt x="1409" y="443"/>
                    <a:pt x="1406" y="447"/>
                    <a:pt x="1415" y="444"/>
                  </a:cubicBezTo>
                  <a:cubicBezTo>
                    <a:pt x="1424" y="440"/>
                    <a:pt x="1416" y="434"/>
                    <a:pt x="1416" y="434"/>
                  </a:cubicBezTo>
                  <a:cubicBezTo>
                    <a:pt x="1416" y="434"/>
                    <a:pt x="1431" y="434"/>
                    <a:pt x="1431" y="437"/>
                  </a:cubicBezTo>
                  <a:cubicBezTo>
                    <a:pt x="1432" y="439"/>
                    <a:pt x="1441" y="450"/>
                    <a:pt x="1439" y="450"/>
                  </a:cubicBezTo>
                  <a:cubicBezTo>
                    <a:pt x="1437" y="450"/>
                    <a:pt x="1445" y="447"/>
                    <a:pt x="1446" y="454"/>
                  </a:cubicBezTo>
                  <a:cubicBezTo>
                    <a:pt x="1447" y="460"/>
                    <a:pt x="1447" y="465"/>
                    <a:pt x="1449" y="469"/>
                  </a:cubicBezTo>
                  <a:cubicBezTo>
                    <a:pt x="1450" y="472"/>
                    <a:pt x="1448" y="480"/>
                    <a:pt x="1448" y="480"/>
                  </a:cubicBezTo>
                  <a:cubicBezTo>
                    <a:pt x="1448" y="480"/>
                    <a:pt x="1453" y="489"/>
                    <a:pt x="1452" y="491"/>
                  </a:cubicBezTo>
                  <a:cubicBezTo>
                    <a:pt x="1451" y="493"/>
                    <a:pt x="1456" y="476"/>
                    <a:pt x="1453" y="501"/>
                  </a:cubicBezTo>
                  <a:cubicBezTo>
                    <a:pt x="1450" y="526"/>
                    <a:pt x="1454" y="532"/>
                    <a:pt x="1452" y="535"/>
                  </a:cubicBezTo>
                  <a:cubicBezTo>
                    <a:pt x="1451" y="539"/>
                    <a:pt x="1452" y="538"/>
                    <a:pt x="1448" y="541"/>
                  </a:cubicBezTo>
                  <a:cubicBezTo>
                    <a:pt x="1445" y="544"/>
                    <a:pt x="1445" y="546"/>
                    <a:pt x="1442" y="551"/>
                  </a:cubicBezTo>
                  <a:cubicBezTo>
                    <a:pt x="1439" y="556"/>
                    <a:pt x="1443" y="564"/>
                    <a:pt x="1441" y="566"/>
                  </a:cubicBezTo>
                  <a:cubicBezTo>
                    <a:pt x="1439" y="568"/>
                    <a:pt x="1438" y="573"/>
                    <a:pt x="1433" y="577"/>
                  </a:cubicBezTo>
                  <a:cubicBezTo>
                    <a:pt x="1428" y="580"/>
                    <a:pt x="1412" y="595"/>
                    <a:pt x="1406" y="596"/>
                  </a:cubicBezTo>
                  <a:cubicBezTo>
                    <a:pt x="1400" y="597"/>
                    <a:pt x="1385" y="593"/>
                    <a:pt x="1385" y="593"/>
                  </a:cubicBezTo>
                  <a:cubicBezTo>
                    <a:pt x="1385" y="593"/>
                    <a:pt x="1382" y="602"/>
                    <a:pt x="1379" y="604"/>
                  </a:cubicBezTo>
                  <a:cubicBezTo>
                    <a:pt x="1377" y="606"/>
                    <a:pt x="1372" y="612"/>
                    <a:pt x="1372" y="615"/>
                  </a:cubicBezTo>
                  <a:cubicBezTo>
                    <a:pt x="1372" y="618"/>
                    <a:pt x="1368" y="617"/>
                    <a:pt x="1371" y="624"/>
                  </a:cubicBezTo>
                  <a:cubicBezTo>
                    <a:pt x="1373" y="632"/>
                    <a:pt x="1366" y="637"/>
                    <a:pt x="1366" y="637"/>
                  </a:cubicBezTo>
                  <a:cubicBezTo>
                    <a:pt x="1366" y="637"/>
                    <a:pt x="1363" y="642"/>
                    <a:pt x="1363" y="644"/>
                  </a:cubicBezTo>
                  <a:cubicBezTo>
                    <a:pt x="1364" y="646"/>
                    <a:pt x="1372" y="651"/>
                    <a:pt x="1372" y="654"/>
                  </a:cubicBezTo>
                  <a:cubicBezTo>
                    <a:pt x="1372" y="657"/>
                    <a:pt x="1385" y="670"/>
                    <a:pt x="1384" y="670"/>
                  </a:cubicBezTo>
                  <a:cubicBezTo>
                    <a:pt x="1382" y="670"/>
                    <a:pt x="1386" y="680"/>
                    <a:pt x="1383" y="687"/>
                  </a:cubicBezTo>
                  <a:cubicBezTo>
                    <a:pt x="1379" y="694"/>
                    <a:pt x="1372" y="698"/>
                    <a:pt x="1372" y="698"/>
                  </a:cubicBezTo>
                  <a:cubicBezTo>
                    <a:pt x="1372" y="698"/>
                    <a:pt x="1363" y="706"/>
                    <a:pt x="1360" y="702"/>
                  </a:cubicBezTo>
                  <a:cubicBezTo>
                    <a:pt x="1356" y="698"/>
                    <a:pt x="1352" y="692"/>
                    <a:pt x="1352" y="692"/>
                  </a:cubicBezTo>
                  <a:cubicBezTo>
                    <a:pt x="1352" y="692"/>
                    <a:pt x="1351" y="686"/>
                    <a:pt x="1350" y="677"/>
                  </a:cubicBezTo>
                  <a:cubicBezTo>
                    <a:pt x="1349" y="668"/>
                    <a:pt x="1346" y="666"/>
                    <a:pt x="1348" y="663"/>
                  </a:cubicBezTo>
                  <a:cubicBezTo>
                    <a:pt x="1349" y="660"/>
                    <a:pt x="1347" y="663"/>
                    <a:pt x="1340" y="661"/>
                  </a:cubicBezTo>
                  <a:cubicBezTo>
                    <a:pt x="1334" y="660"/>
                    <a:pt x="1335" y="664"/>
                    <a:pt x="1334" y="660"/>
                  </a:cubicBezTo>
                  <a:cubicBezTo>
                    <a:pt x="1333" y="656"/>
                    <a:pt x="1334" y="650"/>
                    <a:pt x="1333" y="648"/>
                  </a:cubicBezTo>
                  <a:cubicBezTo>
                    <a:pt x="1332" y="645"/>
                    <a:pt x="1332" y="642"/>
                    <a:pt x="1327" y="640"/>
                  </a:cubicBezTo>
                  <a:cubicBezTo>
                    <a:pt x="1322" y="638"/>
                    <a:pt x="1313" y="644"/>
                    <a:pt x="1313" y="644"/>
                  </a:cubicBezTo>
                  <a:cubicBezTo>
                    <a:pt x="1313" y="644"/>
                    <a:pt x="1311" y="647"/>
                    <a:pt x="1307" y="646"/>
                  </a:cubicBezTo>
                  <a:cubicBezTo>
                    <a:pt x="1303" y="644"/>
                    <a:pt x="1291" y="642"/>
                    <a:pt x="1292" y="638"/>
                  </a:cubicBezTo>
                  <a:cubicBezTo>
                    <a:pt x="1293" y="633"/>
                    <a:pt x="1295" y="628"/>
                    <a:pt x="1293" y="628"/>
                  </a:cubicBezTo>
                  <a:cubicBezTo>
                    <a:pt x="1290" y="628"/>
                    <a:pt x="1280" y="633"/>
                    <a:pt x="1276" y="635"/>
                  </a:cubicBezTo>
                  <a:cubicBezTo>
                    <a:pt x="1273" y="638"/>
                    <a:pt x="1274" y="645"/>
                    <a:pt x="1272" y="646"/>
                  </a:cubicBezTo>
                  <a:cubicBezTo>
                    <a:pt x="1271" y="647"/>
                    <a:pt x="1264" y="647"/>
                    <a:pt x="1266" y="652"/>
                  </a:cubicBezTo>
                  <a:cubicBezTo>
                    <a:pt x="1268" y="657"/>
                    <a:pt x="1272" y="664"/>
                    <a:pt x="1275" y="664"/>
                  </a:cubicBezTo>
                  <a:cubicBezTo>
                    <a:pt x="1277" y="665"/>
                    <a:pt x="1283" y="661"/>
                    <a:pt x="1286" y="661"/>
                  </a:cubicBezTo>
                  <a:cubicBezTo>
                    <a:pt x="1289" y="661"/>
                    <a:pt x="1293" y="657"/>
                    <a:pt x="1300" y="661"/>
                  </a:cubicBezTo>
                  <a:cubicBezTo>
                    <a:pt x="1308" y="665"/>
                    <a:pt x="1313" y="667"/>
                    <a:pt x="1315" y="667"/>
                  </a:cubicBezTo>
                  <a:cubicBezTo>
                    <a:pt x="1317" y="668"/>
                    <a:pt x="1328" y="671"/>
                    <a:pt x="1324" y="672"/>
                  </a:cubicBezTo>
                  <a:cubicBezTo>
                    <a:pt x="1319" y="673"/>
                    <a:pt x="1310" y="675"/>
                    <a:pt x="1303" y="677"/>
                  </a:cubicBezTo>
                  <a:cubicBezTo>
                    <a:pt x="1297" y="679"/>
                    <a:pt x="1298" y="679"/>
                    <a:pt x="1296" y="682"/>
                  </a:cubicBezTo>
                  <a:cubicBezTo>
                    <a:pt x="1294" y="685"/>
                    <a:pt x="1290" y="690"/>
                    <a:pt x="1291" y="691"/>
                  </a:cubicBezTo>
                  <a:cubicBezTo>
                    <a:pt x="1292" y="693"/>
                    <a:pt x="1298" y="700"/>
                    <a:pt x="1298" y="700"/>
                  </a:cubicBezTo>
                  <a:cubicBezTo>
                    <a:pt x="1298" y="700"/>
                    <a:pt x="1321" y="723"/>
                    <a:pt x="1319" y="729"/>
                  </a:cubicBezTo>
                  <a:cubicBezTo>
                    <a:pt x="1318" y="735"/>
                    <a:pt x="1319" y="740"/>
                    <a:pt x="1317" y="743"/>
                  </a:cubicBezTo>
                  <a:cubicBezTo>
                    <a:pt x="1316" y="746"/>
                    <a:pt x="1317" y="745"/>
                    <a:pt x="1320" y="750"/>
                  </a:cubicBezTo>
                  <a:cubicBezTo>
                    <a:pt x="1323" y="755"/>
                    <a:pt x="1311" y="784"/>
                    <a:pt x="1311" y="784"/>
                  </a:cubicBezTo>
                  <a:cubicBezTo>
                    <a:pt x="1311" y="784"/>
                    <a:pt x="1295" y="815"/>
                    <a:pt x="1293" y="816"/>
                  </a:cubicBezTo>
                  <a:cubicBezTo>
                    <a:pt x="1291" y="818"/>
                    <a:pt x="1289" y="828"/>
                    <a:pt x="1280" y="830"/>
                  </a:cubicBezTo>
                  <a:cubicBezTo>
                    <a:pt x="1271" y="831"/>
                    <a:pt x="1267" y="832"/>
                    <a:pt x="1262" y="832"/>
                  </a:cubicBezTo>
                  <a:cubicBezTo>
                    <a:pt x="1256" y="833"/>
                    <a:pt x="1244" y="838"/>
                    <a:pt x="1234" y="841"/>
                  </a:cubicBezTo>
                  <a:cubicBezTo>
                    <a:pt x="1224" y="845"/>
                    <a:pt x="1219" y="843"/>
                    <a:pt x="1218" y="844"/>
                  </a:cubicBezTo>
                  <a:cubicBezTo>
                    <a:pt x="1216" y="846"/>
                    <a:pt x="1224" y="852"/>
                    <a:pt x="1216" y="846"/>
                  </a:cubicBezTo>
                  <a:cubicBezTo>
                    <a:pt x="1209" y="840"/>
                    <a:pt x="1217" y="837"/>
                    <a:pt x="1208" y="838"/>
                  </a:cubicBezTo>
                  <a:cubicBezTo>
                    <a:pt x="1199" y="840"/>
                    <a:pt x="1187" y="843"/>
                    <a:pt x="1186" y="848"/>
                  </a:cubicBezTo>
                  <a:cubicBezTo>
                    <a:pt x="1184" y="853"/>
                    <a:pt x="1180" y="861"/>
                    <a:pt x="1183" y="863"/>
                  </a:cubicBezTo>
                  <a:cubicBezTo>
                    <a:pt x="1186" y="866"/>
                    <a:pt x="1176" y="856"/>
                    <a:pt x="1199" y="880"/>
                  </a:cubicBezTo>
                  <a:cubicBezTo>
                    <a:pt x="1222" y="904"/>
                    <a:pt x="1232" y="914"/>
                    <a:pt x="1228" y="923"/>
                  </a:cubicBezTo>
                  <a:cubicBezTo>
                    <a:pt x="1223" y="931"/>
                    <a:pt x="1226" y="940"/>
                    <a:pt x="1216" y="946"/>
                  </a:cubicBezTo>
                  <a:cubicBezTo>
                    <a:pt x="1207" y="952"/>
                    <a:pt x="1211" y="949"/>
                    <a:pt x="1203" y="956"/>
                  </a:cubicBezTo>
                  <a:cubicBezTo>
                    <a:pt x="1195" y="963"/>
                    <a:pt x="1197" y="970"/>
                    <a:pt x="1192" y="965"/>
                  </a:cubicBezTo>
                  <a:cubicBezTo>
                    <a:pt x="1187" y="960"/>
                    <a:pt x="1186" y="960"/>
                    <a:pt x="1174" y="946"/>
                  </a:cubicBezTo>
                  <a:cubicBezTo>
                    <a:pt x="1162" y="933"/>
                    <a:pt x="1171" y="937"/>
                    <a:pt x="1158" y="931"/>
                  </a:cubicBezTo>
                  <a:cubicBezTo>
                    <a:pt x="1145" y="926"/>
                    <a:pt x="1140" y="922"/>
                    <a:pt x="1137" y="921"/>
                  </a:cubicBezTo>
                  <a:cubicBezTo>
                    <a:pt x="1134" y="920"/>
                    <a:pt x="1137" y="922"/>
                    <a:pt x="1134" y="929"/>
                  </a:cubicBezTo>
                  <a:cubicBezTo>
                    <a:pt x="1131" y="935"/>
                    <a:pt x="1126" y="945"/>
                    <a:pt x="1129" y="950"/>
                  </a:cubicBezTo>
                  <a:cubicBezTo>
                    <a:pt x="1132" y="956"/>
                    <a:pt x="1135" y="962"/>
                    <a:pt x="1137" y="965"/>
                  </a:cubicBezTo>
                  <a:cubicBezTo>
                    <a:pt x="1138" y="968"/>
                    <a:pt x="1150" y="979"/>
                    <a:pt x="1154" y="981"/>
                  </a:cubicBezTo>
                  <a:cubicBezTo>
                    <a:pt x="1158" y="984"/>
                    <a:pt x="1189" y="999"/>
                    <a:pt x="1185" y="1007"/>
                  </a:cubicBezTo>
                  <a:cubicBezTo>
                    <a:pt x="1180" y="1015"/>
                    <a:pt x="1193" y="1027"/>
                    <a:pt x="1193" y="1027"/>
                  </a:cubicBezTo>
                  <a:cubicBezTo>
                    <a:pt x="1193" y="1027"/>
                    <a:pt x="1204" y="1034"/>
                    <a:pt x="1201" y="1035"/>
                  </a:cubicBezTo>
                  <a:cubicBezTo>
                    <a:pt x="1197" y="1036"/>
                    <a:pt x="1197" y="1038"/>
                    <a:pt x="1194" y="1038"/>
                  </a:cubicBezTo>
                  <a:cubicBezTo>
                    <a:pt x="1191" y="1038"/>
                    <a:pt x="1181" y="1029"/>
                    <a:pt x="1177" y="1027"/>
                  </a:cubicBezTo>
                  <a:cubicBezTo>
                    <a:pt x="1172" y="1025"/>
                    <a:pt x="1149" y="1007"/>
                    <a:pt x="1149" y="1007"/>
                  </a:cubicBezTo>
                  <a:cubicBezTo>
                    <a:pt x="1149" y="1007"/>
                    <a:pt x="1150" y="999"/>
                    <a:pt x="1146" y="995"/>
                  </a:cubicBezTo>
                  <a:cubicBezTo>
                    <a:pt x="1142" y="991"/>
                    <a:pt x="1140" y="990"/>
                    <a:pt x="1132" y="982"/>
                  </a:cubicBezTo>
                  <a:cubicBezTo>
                    <a:pt x="1124" y="975"/>
                    <a:pt x="1116" y="972"/>
                    <a:pt x="1116" y="961"/>
                  </a:cubicBezTo>
                  <a:cubicBezTo>
                    <a:pt x="1116" y="951"/>
                    <a:pt x="1116" y="935"/>
                    <a:pt x="1113" y="929"/>
                  </a:cubicBezTo>
                  <a:cubicBezTo>
                    <a:pt x="1111" y="923"/>
                    <a:pt x="1104" y="907"/>
                    <a:pt x="1104" y="905"/>
                  </a:cubicBezTo>
                  <a:cubicBezTo>
                    <a:pt x="1105" y="902"/>
                    <a:pt x="1102" y="888"/>
                    <a:pt x="1098" y="888"/>
                  </a:cubicBezTo>
                  <a:cubicBezTo>
                    <a:pt x="1094" y="887"/>
                    <a:pt x="1089" y="885"/>
                    <a:pt x="1086" y="889"/>
                  </a:cubicBezTo>
                  <a:cubicBezTo>
                    <a:pt x="1083" y="893"/>
                    <a:pt x="1076" y="897"/>
                    <a:pt x="1073" y="895"/>
                  </a:cubicBezTo>
                  <a:cubicBezTo>
                    <a:pt x="1069" y="893"/>
                    <a:pt x="1063" y="891"/>
                    <a:pt x="1063" y="891"/>
                  </a:cubicBezTo>
                  <a:cubicBezTo>
                    <a:pt x="1063" y="891"/>
                    <a:pt x="1058" y="870"/>
                    <a:pt x="1056" y="869"/>
                  </a:cubicBezTo>
                  <a:cubicBezTo>
                    <a:pt x="1054" y="868"/>
                    <a:pt x="1051" y="854"/>
                    <a:pt x="1044" y="849"/>
                  </a:cubicBezTo>
                  <a:cubicBezTo>
                    <a:pt x="1037" y="844"/>
                    <a:pt x="1029" y="838"/>
                    <a:pt x="1025" y="833"/>
                  </a:cubicBezTo>
                  <a:cubicBezTo>
                    <a:pt x="1020" y="828"/>
                    <a:pt x="1025" y="827"/>
                    <a:pt x="1020" y="828"/>
                  </a:cubicBezTo>
                  <a:cubicBezTo>
                    <a:pt x="1015" y="829"/>
                    <a:pt x="1016" y="830"/>
                    <a:pt x="1009" y="831"/>
                  </a:cubicBezTo>
                  <a:cubicBezTo>
                    <a:pt x="1001" y="833"/>
                    <a:pt x="993" y="836"/>
                    <a:pt x="991" y="836"/>
                  </a:cubicBezTo>
                  <a:cubicBezTo>
                    <a:pt x="989" y="836"/>
                    <a:pt x="980" y="837"/>
                    <a:pt x="980" y="840"/>
                  </a:cubicBezTo>
                  <a:cubicBezTo>
                    <a:pt x="979" y="842"/>
                    <a:pt x="980" y="849"/>
                    <a:pt x="982" y="851"/>
                  </a:cubicBezTo>
                  <a:cubicBezTo>
                    <a:pt x="983" y="853"/>
                    <a:pt x="994" y="851"/>
                    <a:pt x="976" y="858"/>
                  </a:cubicBezTo>
                  <a:cubicBezTo>
                    <a:pt x="958" y="864"/>
                    <a:pt x="953" y="872"/>
                    <a:pt x="952" y="874"/>
                  </a:cubicBezTo>
                  <a:cubicBezTo>
                    <a:pt x="951" y="877"/>
                    <a:pt x="963" y="878"/>
                    <a:pt x="950" y="883"/>
                  </a:cubicBezTo>
                  <a:cubicBezTo>
                    <a:pt x="937" y="887"/>
                    <a:pt x="926" y="890"/>
                    <a:pt x="920" y="899"/>
                  </a:cubicBezTo>
                  <a:cubicBezTo>
                    <a:pt x="919" y="901"/>
                    <a:pt x="925" y="941"/>
                    <a:pt x="920" y="950"/>
                  </a:cubicBezTo>
                  <a:cubicBezTo>
                    <a:pt x="914" y="959"/>
                    <a:pt x="902" y="969"/>
                    <a:pt x="902" y="969"/>
                  </a:cubicBezTo>
                  <a:cubicBezTo>
                    <a:pt x="902" y="969"/>
                    <a:pt x="905" y="978"/>
                    <a:pt x="886" y="964"/>
                  </a:cubicBezTo>
                  <a:cubicBezTo>
                    <a:pt x="868" y="951"/>
                    <a:pt x="884" y="963"/>
                    <a:pt x="884" y="963"/>
                  </a:cubicBezTo>
                  <a:cubicBezTo>
                    <a:pt x="884" y="963"/>
                    <a:pt x="876" y="937"/>
                    <a:pt x="869" y="930"/>
                  </a:cubicBezTo>
                  <a:cubicBezTo>
                    <a:pt x="863" y="923"/>
                    <a:pt x="851" y="908"/>
                    <a:pt x="848" y="897"/>
                  </a:cubicBezTo>
                  <a:cubicBezTo>
                    <a:pt x="844" y="886"/>
                    <a:pt x="840" y="879"/>
                    <a:pt x="838" y="872"/>
                  </a:cubicBezTo>
                  <a:cubicBezTo>
                    <a:pt x="837" y="866"/>
                    <a:pt x="835" y="849"/>
                    <a:pt x="836" y="848"/>
                  </a:cubicBezTo>
                  <a:cubicBezTo>
                    <a:pt x="836" y="846"/>
                    <a:pt x="832" y="834"/>
                    <a:pt x="832" y="834"/>
                  </a:cubicBezTo>
                  <a:cubicBezTo>
                    <a:pt x="832" y="834"/>
                    <a:pt x="827" y="832"/>
                    <a:pt x="827" y="834"/>
                  </a:cubicBezTo>
                  <a:cubicBezTo>
                    <a:pt x="826" y="836"/>
                    <a:pt x="826" y="840"/>
                    <a:pt x="826" y="844"/>
                  </a:cubicBezTo>
                  <a:cubicBezTo>
                    <a:pt x="825" y="847"/>
                    <a:pt x="811" y="848"/>
                    <a:pt x="811" y="848"/>
                  </a:cubicBezTo>
                  <a:cubicBezTo>
                    <a:pt x="806" y="845"/>
                    <a:pt x="806" y="845"/>
                    <a:pt x="806" y="845"/>
                  </a:cubicBezTo>
                  <a:cubicBezTo>
                    <a:pt x="806" y="845"/>
                    <a:pt x="785" y="823"/>
                    <a:pt x="782" y="820"/>
                  </a:cubicBezTo>
                  <a:cubicBezTo>
                    <a:pt x="779" y="816"/>
                    <a:pt x="775" y="811"/>
                    <a:pt x="770" y="808"/>
                  </a:cubicBezTo>
                  <a:cubicBezTo>
                    <a:pt x="765" y="805"/>
                    <a:pt x="769" y="802"/>
                    <a:pt x="759" y="802"/>
                  </a:cubicBezTo>
                  <a:cubicBezTo>
                    <a:pt x="750" y="802"/>
                    <a:pt x="751" y="802"/>
                    <a:pt x="735" y="801"/>
                  </a:cubicBezTo>
                  <a:cubicBezTo>
                    <a:pt x="719" y="799"/>
                    <a:pt x="715" y="804"/>
                    <a:pt x="708" y="803"/>
                  </a:cubicBezTo>
                  <a:cubicBezTo>
                    <a:pt x="701" y="801"/>
                    <a:pt x="699" y="803"/>
                    <a:pt x="684" y="800"/>
                  </a:cubicBezTo>
                  <a:cubicBezTo>
                    <a:pt x="668" y="797"/>
                    <a:pt x="668" y="797"/>
                    <a:pt x="668" y="797"/>
                  </a:cubicBezTo>
                  <a:cubicBezTo>
                    <a:pt x="668" y="797"/>
                    <a:pt x="666" y="793"/>
                    <a:pt x="663" y="789"/>
                  </a:cubicBezTo>
                  <a:cubicBezTo>
                    <a:pt x="661" y="785"/>
                    <a:pt x="661" y="785"/>
                    <a:pt x="661" y="785"/>
                  </a:cubicBezTo>
                  <a:cubicBezTo>
                    <a:pt x="657" y="788"/>
                    <a:pt x="657" y="788"/>
                    <a:pt x="657" y="788"/>
                  </a:cubicBezTo>
                  <a:cubicBezTo>
                    <a:pt x="657" y="788"/>
                    <a:pt x="654" y="789"/>
                    <a:pt x="652" y="789"/>
                  </a:cubicBezTo>
                  <a:cubicBezTo>
                    <a:pt x="650" y="788"/>
                    <a:pt x="629" y="783"/>
                    <a:pt x="625" y="782"/>
                  </a:cubicBezTo>
                  <a:cubicBezTo>
                    <a:pt x="622" y="781"/>
                    <a:pt x="622" y="784"/>
                    <a:pt x="608" y="774"/>
                  </a:cubicBezTo>
                  <a:cubicBezTo>
                    <a:pt x="594" y="763"/>
                    <a:pt x="599" y="759"/>
                    <a:pt x="599" y="759"/>
                  </a:cubicBezTo>
                  <a:cubicBezTo>
                    <a:pt x="599" y="759"/>
                    <a:pt x="596" y="756"/>
                    <a:pt x="592" y="754"/>
                  </a:cubicBezTo>
                  <a:cubicBezTo>
                    <a:pt x="589" y="752"/>
                    <a:pt x="584" y="749"/>
                    <a:pt x="582" y="749"/>
                  </a:cubicBezTo>
                  <a:cubicBezTo>
                    <a:pt x="581" y="750"/>
                    <a:pt x="572" y="754"/>
                    <a:pt x="574" y="758"/>
                  </a:cubicBezTo>
                  <a:cubicBezTo>
                    <a:pt x="576" y="762"/>
                    <a:pt x="589" y="775"/>
                    <a:pt x="590" y="775"/>
                  </a:cubicBezTo>
                  <a:cubicBezTo>
                    <a:pt x="591" y="775"/>
                    <a:pt x="608" y="794"/>
                    <a:pt x="608" y="794"/>
                  </a:cubicBezTo>
                  <a:cubicBezTo>
                    <a:pt x="615" y="803"/>
                    <a:pt x="615" y="803"/>
                    <a:pt x="615" y="803"/>
                  </a:cubicBezTo>
                  <a:cubicBezTo>
                    <a:pt x="615" y="803"/>
                    <a:pt x="609" y="808"/>
                    <a:pt x="615" y="807"/>
                  </a:cubicBezTo>
                  <a:cubicBezTo>
                    <a:pt x="621" y="806"/>
                    <a:pt x="616" y="805"/>
                    <a:pt x="625" y="806"/>
                  </a:cubicBezTo>
                  <a:cubicBezTo>
                    <a:pt x="634" y="807"/>
                    <a:pt x="639" y="809"/>
                    <a:pt x="642" y="806"/>
                  </a:cubicBezTo>
                  <a:cubicBezTo>
                    <a:pt x="645" y="804"/>
                    <a:pt x="640" y="801"/>
                    <a:pt x="647" y="798"/>
                  </a:cubicBezTo>
                  <a:cubicBezTo>
                    <a:pt x="654" y="795"/>
                    <a:pt x="660" y="796"/>
                    <a:pt x="661" y="797"/>
                  </a:cubicBezTo>
                  <a:cubicBezTo>
                    <a:pt x="662" y="799"/>
                    <a:pt x="666" y="803"/>
                    <a:pt x="667" y="805"/>
                  </a:cubicBezTo>
                  <a:cubicBezTo>
                    <a:pt x="667" y="807"/>
                    <a:pt x="669" y="812"/>
                    <a:pt x="672" y="812"/>
                  </a:cubicBezTo>
                  <a:cubicBezTo>
                    <a:pt x="674" y="813"/>
                    <a:pt x="680" y="812"/>
                    <a:pt x="681" y="816"/>
                  </a:cubicBezTo>
                  <a:cubicBezTo>
                    <a:pt x="682" y="819"/>
                    <a:pt x="689" y="825"/>
                    <a:pt x="689" y="825"/>
                  </a:cubicBezTo>
                  <a:cubicBezTo>
                    <a:pt x="689" y="825"/>
                    <a:pt x="691" y="826"/>
                    <a:pt x="695" y="827"/>
                  </a:cubicBezTo>
                  <a:cubicBezTo>
                    <a:pt x="699" y="829"/>
                    <a:pt x="710" y="835"/>
                    <a:pt x="710" y="835"/>
                  </a:cubicBezTo>
                  <a:cubicBezTo>
                    <a:pt x="707" y="837"/>
                    <a:pt x="702" y="846"/>
                    <a:pt x="698" y="846"/>
                  </a:cubicBezTo>
                  <a:cubicBezTo>
                    <a:pt x="695" y="846"/>
                    <a:pt x="696" y="845"/>
                    <a:pt x="688" y="850"/>
                  </a:cubicBezTo>
                  <a:cubicBezTo>
                    <a:pt x="680" y="854"/>
                    <a:pt x="684" y="864"/>
                    <a:pt x="680" y="865"/>
                  </a:cubicBezTo>
                  <a:cubicBezTo>
                    <a:pt x="676" y="866"/>
                    <a:pt x="670" y="874"/>
                    <a:pt x="667" y="876"/>
                  </a:cubicBezTo>
                  <a:cubicBezTo>
                    <a:pt x="664" y="877"/>
                    <a:pt x="644" y="885"/>
                    <a:pt x="642" y="884"/>
                  </a:cubicBezTo>
                  <a:cubicBezTo>
                    <a:pt x="640" y="884"/>
                    <a:pt x="635" y="887"/>
                    <a:pt x="633" y="887"/>
                  </a:cubicBezTo>
                  <a:cubicBezTo>
                    <a:pt x="632" y="887"/>
                    <a:pt x="633" y="892"/>
                    <a:pt x="632" y="893"/>
                  </a:cubicBezTo>
                  <a:cubicBezTo>
                    <a:pt x="630" y="894"/>
                    <a:pt x="638" y="899"/>
                    <a:pt x="626" y="901"/>
                  </a:cubicBezTo>
                  <a:cubicBezTo>
                    <a:pt x="615" y="902"/>
                    <a:pt x="607" y="906"/>
                    <a:pt x="605" y="906"/>
                  </a:cubicBezTo>
                  <a:cubicBezTo>
                    <a:pt x="602" y="907"/>
                    <a:pt x="597" y="918"/>
                    <a:pt x="588" y="917"/>
                  </a:cubicBezTo>
                  <a:cubicBezTo>
                    <a:pt x="579" y="916"/>
                    <a:pt x="583" y="916"/>
                    <a:pt x="575" y="917"/>
                  </a:cubicBezTo>
                  <a:cubicBezTo>
                    <a:pt x="567" y="917"/>
                    <a:pt x="566" y="920"/>
                    <a:pt x="558" y="921"/>
                  </a:cubicBezTo>
                  <a:cubicBezTo>
                    <a:pt x="550" y="922"/>
                    <a:pt x="545" y="923"/>
                    <a:pt x="545" y="923"/>
                  </a:cubicBezTo>
                  <a:lnTo>
                    <a:pt x="541" y="9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47" name="Freeform 142"/>
            <p:cNvSpPr>
              <a:spLocks/>
            </p:cNvSpPr>
            <p:nvPr/>
          </p:nvSpPr>
          <p:spPr bwMode="auto">
            <a:xfrm>
              <a:off x="5564188" y="941388"/>
              <a:ext cx="414338" cy="223838"/>
            </a:xfrm>
            <a:custGeom>
              <a:avLst/>
              <a:gdLst>
                <a:gd name="T0" fmla="*/ 83 w 155"/>
                <a:gd name="T1" fmla="*/ 44 h 84"/>
                <a:gd name="T2" fmla="*/ 72 w 155"/>
                <a:gd name="T3" fmla="*/ 57 h 84"/>
                <a:gd name="T4" fmla="*/ 60 w 155"/>
                <a:gd name="T5" fmla="*/ 78 h 84"/>
                <a:gd name="T6" fmla="*/ 52 w 155"/>
                <a:gd name="T7" fmla="*/ 81 h 84"/>
                <a:gd name="T8" fmla="*/ 39 w 155"/>
                <a:gd name="T9" fmla="*/ 69 h 84"/>
                <a:gd name="T10" fmla="*/ 30 w 155"/>
                <a:gd name="T11" fmla="*/ 61 h 84"/>
                <a:gd name="T12" fmla="*/ 30 w 155"/>
                <a:gd name="T13" fmla="*/ 54 h 84"/>
                <a:gd name="T14" fmla="*/ 36 w 155"/>
                <a:gd name="T15" fmla="*/ 52 h 84"/>
                <a:gd name="T16" fmla="*/ 20 w 155"/>
                <a:gd name="T17" fmla="*/ 49 h 84"/>
                <a:gd name="T18" fmla="*/ 21 w 155"/>
                <a:gd name="T19" fmla="*/ 54 h 84"/>
                <a:gd name="T20" fmla="*/ 12 w 155"/>
                <a:gd name="T21" fmla="*/ 50 h 84"/>
                <a:gd name="T22" fmla="*/ 2 w 155"/>
                <a:gd name="T23" fmla="*/ 37 h 84"/>
                <a:gd name="T24" fmla="*/ 16 w 155"/>
                <a:gd name="T25" fmla="*/ 38 h 84"/>
                <a:gd name="T26" fmla="*/ 6 w 155"/>
                <a:gd name="T27" fmla="*/ 27 h 84"/>
                <a:gd name="T28" fmla="*/ 9 w 155"/>
                <a:gd name="T29" fmla="*/ 20 h 84"/>
                <a:gd name="T30" fmla="*/ 20 w 155"/>
                <a:gd name="T31" fmla="*/ 18 h 84"/>
                <a:gd name="T32" fmla="*/ 35 w 155"/>
                <a:gd name="T33" fmla="*/ 18 h 84"/>
                <a:gd name="T34" fmla="*/ 42 w 155"/>
                <a:gd name="T35" fmla="*/ 19 h 84"/>
                <a:gd name="T36" fmla="*/ 50 w 155"/>
                <a:gd name="T37" fmla="*/ 14 h 84"/>
                <a:gd name="T38" fmla="*/ 48 w 155"/>
                <a:gd name="T39" fmla="*/ 10 h 84"/>
                <a:gd name="T40" fmla="*/ 60 w 155"/>
                <a:gd name="T41" fmla="*/ 15 h 84"/>
                <a:gd name="T42" fmla="*/ 82 w 155"/>
                <a:gd name="T43" fmla="*/ 24 h 84"/>
                <a:gd name="T44" fmla="*/ 76 w 155"/>
                <a:gd name="T45" fmla="*/ 27 h 84"/>
                <a:gd name="T46" fmla="*/ 84 w 155"/>
                <a:gd name="T47" fmla="*/ 31 h 84"/>
                <a:gd name="T48" fmla="*/ 85 w 155"/>
                <a:gd name="T49" fmla="*/ 21 h 84"/>
                <a:gd name="T50" fmla="*/ 75 w 155"/>
                <a:gd name="T51" fmla="*/ 14 h 84"/>
                <a:gd name="T52" fmla="*/ 67 w 155"/>
                <a:gd name="T53" fmla="*/ 7 h 84"/>
                <a:gd name="T54" fmla="*/ 76 w 155"/>
                <a:gd name="T55" fmla="*/ 2 h 84"/>
                <a:gd name="T56" fmla="*/ 95 w 155"/>
                <a:gd name="T57" fmla="*/ 4 h 84"/>
                <a:gd name="T58" fmla="*/ 110 w 155"/>
                <a:gd name="T59" fmla="*/ 8 h 84"/>
                <a:gd name="T60" fmla="*/ 116 w 155"/>
                <a:gd name="T61" fmla="*/ 4 h 84"/>
                <a:gd name="T62" fmla="*/ 139 w 155"/>
                <a:gd name="T63" fmla="*/ 8 h 84"/>
                <a:gd name="T64" fmla="*/ 148 w 155"/>
                <a:gd name="T65" fmla="*/ 11 h 84"/>
                <a:gd name="T66" fmla="*/ 151 w 155"/>
                <a:gd name="T67" fmla="*/ 19 h 84"/>
                <a:gd name="T68" fmla="*/ 140 w 155"/>
                <a:gd name="T69" fmla="*/ 26 h 84"/>
                <a:gd name="T70" fmla="*/ 116 w 155"/>
                <a:gd name="T71" fmla="*/ 29 h 84"/>
                <a:gd name="T72" fmla="*/ 99 w 155"/>
                <a:gd name="T73" fmla="*/ 31 h 84"/>
                <a:gd name="T74" fmla="*/ 103 w 155"/>
                <a:gd name="T75" fmla="*/ 42 h 84"/>
                <a:gd name="T76" fmla="*/ 108 w 155"/>
                <a:gd name="T77" fmla="*/ 43 h 84"/>
                <a:gd name="T78" fmla="*/ 128 w 155"/>
                <a:gd name="T79" fmla="*/ 60 h 84"/>
                <a:gd name="T80" fmla="*/ 122 w 155"/>
                <a:gd name="T81" fmla="*/ 62 h 84"/>
                <a:gd name="T82" fmla="*/ 117 w 155"/>
                <a:gd name="T83" fmla="*/ 67 h 84"/>
                <a:gd name="T84" fmla="*/ 101 w 155"/>
                <a:gd name="T85" fmla="*/ 71 h 84"/>
                <a:gd name="T86" fmla="*/ 93 w 155"/>
                <a:gd name="T87" fmla="*/ 68 h 84"/>
                <a:gd name="T88" fmla="*/ 97 w 155"/>
                <a:gd name="T89" fmla="*/ 55 h 84"/>
                <a:gd name="T90" fmla="*/ 88 w 155"/>
                <a:gd name="T91" fmla="*/ 48 h 84"/>
                <a:gd name="T92" fmla="*/ 83 w 155"/>
                <a:gd name="T93" fmla="*/ 4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5" h="84">
                  <a:moveTo>
                    <a:pt x="83" y="44"/>
                  </a:moveTo>
                  <a:cubicBezTo>
                    <a:pt x="79" y="52"/>
                    <a:pt x="78" y="55"/>
                    <a:pt x="72" y="57"/>
                  </a:cubicBezTo>
                  <a:cubicBezTo>
                    <a:pt x="66" y="59"/>
                    <a:pt x="60" y="78"/>
                    <a:pt x="60" y="78"/>
                  </a:cubicBezTo>
                  <a:cubicBezTo>
                    <a:pt x="60" y="78"/>
                    <a:pt x="55" y="84"/>
                    <a:pt x="52" y="81"/>
                  </a:cubicBezTo>
                  <a:cubicBezTo>
                    <a:pt x="49" y="78"/>
                    <a:pt x="43" y="74"/>
                    <a:pt x="39" y="69"/>
                  </a:cubicBezTo>
                  <a:cubicBezTo>
                    <a:pt x="35" y="64"/>
                    <a:pt x="32" y="63"/>
                    <a:pt x="30" y="61"/>
                  </a:cubicBezTo>
                  <a:cubicBezTo>
                    <a:pt x="29" y="59"/>
                    <a:pt x="24" y="54"/>
                    <a:pt x="30" y="54"/>
                  </a:cubicBezTo>
                  <a:cubicBezTo>
                    <a:pt x="35" y="54"/>
                    <a:pt x="40" y="55"/>
                    <a:pt x="36" y="52"/>
                  </a:cubicBezTo>
                  <a:cubicBezTo>
                    <a:pt x="32" y="48"/>
                    <a:pt x="21" y="46"/>
                    <a:pt x="20" y="49"/>
                  </a:cubicBezTo>
                  <a:cubicBezTo>
                    <a:pt x="20" y="52"/>
                    <a:pt x="24" y="53"/>
                    <a:pt x="21" y="54"/>
                  </a:cubicBezTo>
                  <a:cubicBezTo>
                    <a:pt x="17" y="54"/>
                    <a:pt x="18" y="55"/>
                    <a:pt x="12" y="50"/>
                  </a:cubicBezTo>
                  <a:cubicBezTo>
                    <a:pt x="6" y="45"/>
                    <a:pt x="0" y="38"/>
                    <a:pt x="2" y="37"/>
                  </a:cubicBezTo>
                  <a:cubicBezTo>
                    <a:pt x="4" y="35"/>
                    <a:pt x="22" y="45"/>
                    <a:pt x="16" y="38"/>
                  </a:cubicBezTo>
                  <a:cubicBezTo>
                    <a:pt x="10" y="30"/>
                    <a:pt x="6" y="27"/>
                    <a:pt x="6" y="27"/>
                  </a:cubicBezTo>
                  <a:cubicBezTo>
                    <a:pt x="6" y="27"/>
                    <a:pt x="6" y="25"/>
                    <a:pt x="9" y="20"/>
                  </a:cubicBezTo>
                  <a:cubicBezTo>
                    <a:pt x="12" y="15"/>
                    <a:pt x="20" y="18"/>
                    <a:pt x="20" y="18"/>
                  </a:cubicBezTo>
                  <a:cubicBezTo>
                    <a:pt x="20" y="18"/>
                    <a:pt x="33" y="17"/>
                    <a:pt x="35" y="18"/>
                  </a:cubicBezTo>
                  <a:cubicBezTo>
                    <a:pt x="37" y="18"/>
                    <a:pt x="36" y="21"/>
                    <a:pt x="42" y="19"/>
                  </a:cubicBezTo>
                  <a:cubicBezTo>
                    <a:pt x="47" y="17"/>
                    <a:pt x="52" y="18"/>
                    <a:pt x="50" y="14"/>
                  </a:cubicBezTo>
                  <a:cubicBezTo>
                    <a:pt x="48" y="10"/>
                    <a:pt x="48" y="10"/>
                    <a:pt x="48" y="10"/>
                  </a:cubicBezTo>
                  <a:cubicBezTo>
                    <a:pt x="48" y="10"/>
                    <a:pt x="54" y="16"/>
                    <a:pt x="60" y="15"/>
                  </a:cubicBezTo>
                  <a:cubicBezTo>
                    <a:pt x="66" y="14"/>
                    <a:pt x="85" y="21"/>
                    <a:pt x="82" y="24"/>
                  </a:cubicBezTo>
                  <a:cubicBezTo>
                    <a:pt x="78" y="27"/>
                    <a:pt x="74" y="26"/>
                    <a:pt x="76" y="27"/>
                  </a:cubicBezTo>
                  <a:cubicBezTo>
                    <a:pt x="77" y="28"/>
                    <a:pt x="79" y="29"/>
                    <a:pt x="84" y="31"/>
                  </a:cubicBezTo>
                  <a:cubicBezTo>
                    <a:pt x="89" y="32"/>
                    <a:pt x="91" y="27"/>
                    <a:pt x="85" y="21"/>
                  </a:cubicBezTo>
                  <a:cubicBezTo>
                    <a:pt x="80" y="16"/>
                    <a:pt x="75" y="14"/>
                    <a:pt x="75" y="14"/>
                  </a:cubicBezTo>
                  <a:cubicBezTo>
                    <a:pt x="75" y="14"/>
                    <a:pt x="68" y="9"/>
                    <a:pt x="67" y="7"/>
                  </a:cubicBezTo>
                  <a:cubicBezTo>
                    <a:pt x="67" y="5"/>
                    <a:pt x="73" y="3"/>
                    <a:pt x="76" y="2"/>
                  </a:cubicBezTo>
                  <a:cubicBezTo>
                    <a:pt x="79" y="0"/>
                    <a:pt x="91" y="6"/>
                    <a:pt x="95" y="4"/>
                  </a:cubicBezTo>
                  <a:cubicBezTo>
                    <a:pt x="100" y="2"/>
                    <a:pt x="110" y="9"/>
                    <a:pt x="110" y="8"/>
                  </a:cubicBezTo>
                  <a:cubicBezTo>
                    <a:pt x="109" y="6"/>
                    <a:pt x="102" y="4"/>
                    <a:pt x="116" y="4"/>
                  </a:cubicBezTo>
                  <a:cubicBezTo>
                    <a:pt x="130" y="3"/>
                    <a:pt x="135" y="7"/>
                    <a:pt x="139" y="8"/>
                  </a:cubicBezTo>
                  <a:cubicBezTo>
                    <a:pt x="142" y="9"/>
                    <a:pt x="146" y="12"/>
                    <a:pt x="148" y="11"/>
                  </a:cubicBezTo>
                  <a:cubicBezTo>
                    <a:pt x="149" y="11"/>
                    <a:pt x="155" y="18"/>
                    <a:pt x="151" y="19"/>
                  </a:cubicBezTo>
                  <a:cubicBezTo>
                    <a:pt x="148" y="19"/>
                    <a:pt x="147" y="28"/>
                    <a:pt x="140" y="26"/>
                  </a:cubicBezTo>
                  <a:cubicBezTo>
                    <a:pt x="133" y="24"/>
                    <a:pt x="136" y="31"/>
                    <a:pt x="116" y="29"/>
                  </a:cubicBezTo>
                  <a:cubicBezTo>
                    <a:pt x="97" y="27"/>
                    <a:pt x="98" y="26"/>
                    <a:pt x="99" y="31"/>
                  </a:cubicBezTo>
                  <a:cubicBezTo>
                    <a:pt x="100" y="35"/>
                    <a:pt x="103" y="42"/>
                    <a:pt x="103" y="42"/>
                  </a:cubicBezTo>
                  <a:cubicBezTo>
                    <a:pt x="108" y="43"/>
                    <a:pt x="108" y="43"/>
                    <a:pt x="108" y="43"/>
                  </a:cubicBezTo>
                  <a:cubicBezTo>
                    <a:pt x="108" y="43"/>
                    <a:pt x="129" y="60"/>
                    <a:pt x="128" y="60"/>
                  </a:cubicBezTo>
                  <a:cubicBezTo>
                    <a:pt x="127" y="60"/>
                    <a:pt x="126" y="61"/>
                    <a:pt x="122" y="62"/>
                  </a:cubicBezTo>
                  <a:cubicBezTo>
                    <a:pt x="119" y="62"/>
                    <a:pt x="117" y="63"/>
                    <a:pt x="117" y="67"/>
                  </a:cubicBezTo>
                  <a:cubicBezTo>
                    <a:pt x="118" y="71"/>
                    <a:pt x="106" y="74"/>
                    <a:pt x="101" y="71"/>
                  </a:cubicBezTo>
                  <a:cubicBezTo>
                    <a:pt x="96" y="68"/>
                    <a:pt x="95" y="70"/>
                    <a:pt x="93" y="68"/>
                  </a:cubicBezTo>
                  <a:cubicBezTo>
                    <a:pt x="90" y="66"/>
                    <a:pt x="100" y="57"/>
                    <a:pt x="97" y="55"/>
                  </a:cubicBezTo>
                  <a:cubicBezTo>
                    <a:pt x="93" y="52"/>
                    <a:pt x="90" y="49"/>
                    <a:pt x="88" y="48"/>
                  </a:cubicBezTo>
                  <a:cubicBezTo>
                    <a:pt x="87" y="47"/>
                    <a:pt x="83" y="44"/>
                    <a:pt x="83"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48" name="Freeform 143"/>
            <p:cNvSpPr>
              <a:spLocks/>
            </p:cNvSpPr>
            <p:nvPr/>
          </p:nvSpPr>
          <p:spPr bwMode="auto">
            <a:xfrm>
              <a:off x="6503988" y="1135063"/>
              <a:ext cx="427038" cy="342900"/>
            </a:xfrm>
            <a:custGeom>
              <a:avLst/>
              <a:gdLst>
                <a:gd name="T0" fmla="*/ 66 w 160"/>
                <a:gd name="T1" fmla="*/ 120 h 128"/>
                <a:gd name="T2" fmla="*/ 59 w 160"/>
                <a:gd name="T3" fmla="*/ 124 h 128"/>
                <a:gd name="T4" fmla="*/ 33 w 160"/>
                <a:gd name="T5" fmla="*/ 116 h 128"/>
                <a:gd name="T6" fmla="*/ 16 w 160"/>
                <a:gd name="T7" fmla="*/ 111 h 128"/>
                <a:gd name="T8" fmla="*/ 12 w 160"/>
                <a:gd name="T9" fmla="*/ 103 h 128"/>
                <a:gd name="T10" fmla="*/ 24 w 160"/>
                <a:gd name="T11" fmla="*/ 89 h 128"/>
                <a:gd name="T12" fmla="*/ 26 w 160"/>
                <a:gd name="T13" fmla="*/ 74 h 128"/>
                <a:gd name="T14" fmla="*/ 31 w 160"/>
                <a:gd name="T15" fmla="*/ 73 h 128"/>
                <a:gd name="T16" fmla="*/ 38 w 160"/>
                <a:gd name="T17" fmla="*/ 68 h 128"/>
                <a:gd name="T18" fmla="*/ 32 w 160"/>
                <a:gd name="T19" fmla="*/ 65 h 128"/>
                <a:gd name="T20" fmla="*/ 30 w 160"/>
                <a:gd name="T21" fmla="*/ 59 h 128"/>
                <a:gd name="T22" fmla="*/ 47 w 160"/>
                <a:gd name="T23" fmla="*/ 53 h 128"/>
                <a:gd name="T24" fmla="*/ 46 w 160"/>
                <a:gd name="T25" fmla="*/ 42 h 128"/>
                <a:gd name="T26" fmla="*/ 46 w 160"/>
                <a:gd name="T27" fmla="*/ 33 h 128"/>
                <a:gd name="T28" fmla="*/ 64 w 160"/>
                <a:gd name="T29" fmla="*/ 31 h 128"/>
                <a:gd name="T30" fmla="*/ 87 w 160"/>
                <a:gd name="T31" fmla="*/ 14 h 128"/>
                <a:gd name="T32" fmla="*/ 111 w 160"/>
                <a:gd name="T33" fmla="*/ 14 h 128"/>
                <a:gd name="T34" fmla="*/ 126 w 160"/>
                <a:gd name="T35" fmla="*/ 10 h 128"/>
                <a:gd name="T36" fmla="*/ 136 w 160"/>
                <a:gd name="T37" fmla="*/ 4 h 128"/>
                <a:gd name="T38" fmla="*/ 159 w 160"/>
                <a:gd name="T39" fmla="*/ 3 h 128"/>
                <a:gd name="T40" fmla="*/ 158 w 160"/>
                <a:gd name="T41" fmla="*/ 12 h 128"/>
                <a:gd name="T42" fmla="*/ 152 w 160"/>
                <a:gd name="T43" fmla="*/ 15 h 128"/>
                <a:gd name="T44" fmla="*/ 126 w 160"/>
                <a:gd name="T45" fmla="*/ 23 h 128"/>
                <a:gd name="T46" fmla="*/ 111 w 160"/>
                <a:gd name="T47" fmla="*/ 29 h 128"/>
                <a:gd name="T48" fmla="*/ 94 w 160"/>
                <a:gd name="T49" fmla="*/ 41 h 128"/>
                <a:gd name="T50" fmla="*/ 69 w 160"/>
                <a:gd name="T51" fmla="*/ 49 h 128"/>
                <a:gd name="T52" fmla="*/ 64 w 160"/>
                <a:gd name="T53" fmla="*/ 63 h 128"/>
                <a:gd name="T54" fmla="*/ 57 w 160"/>
                <a:gd name="T55" fmla="*/ 71 h 128"/>
                <a:gd name="T56" fmla="*/ 54 w 160"/>
                <a:gd name="T57" fmla="*/ 77 h 128"/>
                <a:gd name="T58" fmla="*/ 49 w 160"/>
                <a:gd name="T59" fmla="*/ 91 h 128"/>
                <a:gd name="T60" fmla="*/ 49 w 160"/>
                <a:gd name="T61" fmla="*/ 105 h 128"/>
                <a:gd name="T62" fmla="*/ 66 w 160"/>
                <a:gd name="T63" fmla="*/ 116 h 128"/>
                <a:gd name="T64" fmla="*/ 66 w 160"/>
                <a:gd name="T65"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128">
                  <a:moveTo>
                    <a:pt x="66" y="120"/>
                  </a:moveTo>
                  <a:cubicBezTo>
                    <a:pt x="64" y="122"/>
                    <a:pt x="72" y="128"/>
                    <a:pt x="59" y="124"/>
                  </a:cubicBezTo>
                  <a:cubicBezTo>
                    <a:pt x="46" y="120"/>
                    <a:pt x="37" y="123"/>
                    <a:pt x="33" y="116"/>
                  </a:cubicBezTo>
                  <a:cubicBezTo>
                    <a:pt x="30" y="109"/>
                    <a:pt x="20" y="115"/>
                    <a:pt x="16" y="111"/>
                  </a:cubicBezTo>
                  <a:cubicBezTo>
                    <a:pt x="12" y="106"/>
                    <a:pt x="0" y="116"/>
                    <a:pt x="12" y="103"/>
                  </a:cubicBezTo>
                  <a:cubicBezTo>
                    <a:pt x="24" y="89"/>
                    <a:pt x="23" y="98"/>
                    <a:pt x="24" y="89"/>
                  </a:cubicBezTo>
                  <a:cubicBezTo>
                    <a:pt x="25" y="81"/>
                    <a:pt x="26" y="74"/>
                    <a:pt x="26" y="74"/>
                  </a:cubicBezTo>
                  <a:cubicBezTo>
                    <a:pt x="26" y="74"/>
                    <a:pt x="27" y="71"/>
                    <a:pt x="31" y="73"/>
                  </a:cubicBezTo>
                  <a:cubicBezTo>
                    <a:pt x="35" y="74"/>
                    <a:pt x="39" y="69"/>
                    <a:pt x="38" y="68"/>
                  </a:cubicBezTo>
                  <a:cubicBezTo>
                    <a:pt x="36" y="68"/>
                    <a:pt x="35" y="68"/>
                    <a:pt x="32" y="65"/>
                  </a:cubicBezTo>
                  <a:cubicBezTo>
                    <a:pt x="30" y="62"/>
                    <a:pt x="25" y="60"/>
                    <a:pt x="30" y="59"/>
                  </a:cubicBezTo>
                  <a:cubicBezTo>
                    <a:pt x="34" y="58"/>
                    <a:pt x="48" y="56"/>
                    <a:pt x="47" y="53"/>
                  </a:cubicBezTo>
                  <a:cubicBezTo>
                    <a:pt x="47" y="50"/>
                    <a:pt x="46" y="42"/>
                    <a:pt x="46" y="42"/>
                  </a:cubicBezTo>
                  <a:cubicBezTo>
                    <a:pt x="46" y="42"/>
                    <a:pt x="44" y="33"/>
                    <a:pt x="46" y="33"/>
                  </a:cubicBezTo>
                  <a:cubicBezTo>
                    <a:pt x="48" y="32"/>
                    <a:pt x="61" y="33"/>
                    <a:pt x="64" y="31"/>
                  </a:cubicBezTo>
                  <a:cubicBezTo>
                    <a:pt x="66" y="29"/>
                    <a:pt x="83" y="16"/>
                    <a:pt x="87" y="14"/>
                  </a:cubicBezTo>
                  <a:cubicBezTo>
                    <a:pt x="90" y="12"/>
                    <a:pt x="109" y="14"/>
                    <a:pt x="111" y="14"/>
                  </a:cubicBezTo>
                  <a:cubicBezTo>
                    <a:pt x="113" y="14"/>
                    <a:pt x="123" y="13"/>
                    <a:pt x="126" y="10"/>
                  </a:cubicBezTo>
                  <a:cubicBezTo>
                    <a:pt x="130" y="8"/>
                    <a:pt x="131" y="7"/>
                    <a:pt x="136" y="4"/>
                  </a:cubicBezTo>
                  <a:cubicBezTo>
                    <a:pt x="140" y="0"/>
                    <a:pt x="159" y="1"/>
                    <a:pt x="159" y="3"/>
                  </a:cubicBezTo>
                  <a:cubicBezTo>
                    <a:pt x="160" y="6"/>
                    <a:pt x="158" y="12"/>
                    <a:pt x="158" y="12"/>
                  </a:cubicBezTo>
                  <a:cubicBezTo>
                    <a:pt x="158" y="12"/>
                    <a:pt x="157" y="11"/>
                    <a:pt x="152" y="15"/>
                  </a:cubicBezTo>
                  <a:cubicBezTo>
                    <a:pt x="148" y="20"/>
                    <a:pt x="131" y="22"/>
                    <a:pt x="126" y="23"/>
                  </a:cubicBezTo>
                  <a:cubicBezTo>
                    <a:pt x="121" y="24"/>
                    <a:pt x="122" y="26"/>
                    <a:pt x="111" y="29"/>
                  </a:cubicBezTo>
                  <a:cubicBezTo>
                    <a:pt x="101" y="32"/>
                    <a:pt x="108" y="39"/>
                    <a:pt x="94" y="41"/>
                  </a:cubicBezTo>
                  <a:cubicBezTo>
                    <a:pt x="81" y="44"/>
                    <a:pt x="73" y="44"/>
                    <a:pt x="69" y="49"/>
                  </a:cubicBezTo>
                  <a:cubicBezTo>
                    <a:pt x="66" y="55"/>
                    <a:pt x="66" y="61"/>
                    <a:pt x="64" y="63"/>
                  </a:cubicBezTo>
                  <a:cubicBezTo>
                    <a:pt x="62" y="65"/>
                    <a:pt x="57" y="69"/>
                    <a:pt x="57" y="71"/>
                  </a:cubicBezTo>
                  <a:cubicBezTo>
                    <a:pt x="58" y="73"/>
                    <a:pt x="54" y="77"/>
                    <a:pt x="54" y="77"/>
                  </a:cubicBezTo>
                  <a:cubicBezTo>
                    <a:pt x="54" y="77"/>
                    <a:pt x="52" y="89"/>
                    <a:pt x="49" y="91"/>
                  </a:cubicBezTo>
                  <a:cubicBezTo>
                    <a:pt x="47" y="92"/>
                    <a:pt x="44" y="98"/>
                    <a:pt x="49" y="105"/>
                  </a:cubicBezTo>
                  <a:cubicBezTo>
                    <a:pt x="54" y="111"/>
                    <a:pt x="66" y="116"/>
                    <a:pt x="66" y="116"/>
                  </a:cubicBezTo>
                  <a:lnTo>
                    <a:pt x="6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49" name="Freeform 144"/>
            <p:cNvSpPr>
              <a:spLocks/>
            </p:cNvSpPr>
            <p:nvPr/>
          </p:nvSpPr>
          <p:spPr bwMode="auto">
            <a:xfrm>
              <a:off x="6338888" y="900113"/>
              <a:ext cx="180975" cy="84138"/>
            </a:xfrm>
            <a:custGeom>
              <a:avLst/>
              <a:gdLst>
                <a:gd name="T0" fmla="*/ 60 w 68"/>
                <a:gd name="T1" fmla="*/ 29 h 31"/>
                <a:gd name="T2" fmla="*/ 41 w 68"/>
                <a:gd name="T3" fmla="*/ 26 h 31"/>
                <a:gd name="T4" fmla="*/ 22 w 68"/>
                <a:gd name="T5" fmla="*/ 21 h 31"/>
                <a:gd name="T6" fmla="*/ 3 w 68"/>
                <a:gd name="T7" fmla="*/ 15 h 31"/>
                <a:gd name="T8" fmla="*/ 4 w 68"/>
                <a:gd name="T9" fmla="*/ 9 h 31"/>
                <a:gd name="T10" fmla="*/ 11 w 68"/>
                <a:gd name="T11" fmla="*/ 8 h 31"/>
                <a:gd name="T12" fmla="*/ 17 w 68"/>
                <a:gd name="T13" fmla="*/ 9 h 31"/>
                <a:gd name="T14" fmla="*/ 37 w 68"/>
                <a:gd name="T15" fmla="*/ 5 h 31"/>
                <a:gd name="T16" fmla="*/ 41 w 68"/>
                <a:gd name="T17" fmla="*/ 8 h 31"/>
                <a:gd name="T18" fmla="*/ 48 w 68"/>
                <a:gd name="T19" fmla="*/ 4 h 31"/>
                <a:gd name="T20" fmla="*/ 64 w 68"/>
                <a:gd name="T21" fmla="*/ 13 h 31"/>
                <a:gd name="T22" fmla="*/ 61 w 68"/>
                <a:gd name="T23" fmla="*/ 24 h 31"/>
                <a:gd name="T24" fmla="*/ 60 w 68"/>
                <a:gd name="T2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31">
                  <a:moveTo>
                    <a:pt x="60" y="29"/>
                  </a:moveTo>
                  <a:cubicBezTo>
                    <a:pt x="50" y="27"/>
                    <a:pt x="51" y="31"/>
                    <a:pt x="41" y="26"/>
                  </a:cubicBezTo>
                  <a:cubicBezTo>
                    <a:pt x="31" y="20"/>
                    <a:pt x="33" y="20"/>
                    <a:pt x="22" y="21"/>
                  </a:cubicBezTo>
                  <a:cubicBezTo>
                    <a:pt x="10" y="22"/>
                    <a:pt x="6" y="19"/>
                    <a:pt x="3" y="15"/>
                  </a:cubicBezTo>
                  <a:cubicBezTo>
                    <a:pt x="0" y="10"/>
                    <a:pt x="0" y="10"/>
                    <a:pt x="4" y="9"/>
                  </a:cubicBezTo>
                  <a:cubicBezTo>
                    <a:pt x="7" y="8"/>
                    <a:pt x="6" y="7"/>
                    <a:pt x="11" y="8"/>
                  </a:cubicBezTo>
                  <a:cubicBezTo>
                    <a:pt x="17" y="9"/>
                    <a:pt x="4" y="18"/>
                    <a:pt x="17" y="9"/>
                  </a:cubicBezTo>
                  <a:cubicBezTo>
                    <a:pt x="30" y="0"/>
                    <a:pt x="37" y="5"/>
                    <a:pt x="37" y="5"/>
                  </a:cubicBezTo>
                  <a:cubicBezTo>
                    <a:pt x="37" y="5"/>
                    <a:pt x="36" y="11"/>
                    <a:pt x="41" y="8"/>
                  </a:cubicBezTo>
                  <a:cubicBezTo>
                    <a:pt x="47" y="6"/>
                    <a:pt x="48" y="4"/>
                    <a:pt x="48" y="4"/>
                  </a:cubicBezTo>
                  <a:cubicBezTo>
                    <a:pt x="48" y="4"/>
                    <a:pt x="68" y="10"/>
                    <a:pt x="64" y="13"/>
                  </a:cubicBezTo>
                  <a:cubicBezTo>
                    <a:pt x="59" y="17"/>
                    <a:pt x="61" y="24"/>
                    <a:pt x="61" y="24"/>
                  </a:cubicBezTo>
                  <a:lnTo>
                    <a:pt x="6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50" name="Freeform 145"/>
            <p:cNvSpPr>
              <a:spLocks/>
            </p:cNvSpPr>
            <p:nvPr/>
          </p:nvSpPr>
          <p:spPr bwMode="auto">
            <a:xfrm>
              <a:off x="6527800" y="933451"/>
              <a:ext cx="77788" cy="31750"/>
            </a:xfrm>
            <a:custGeom>
              <a:avLst/>
              <a:gdLst>
                <a:gd name="T0" fmla="*/ 21 w 29"/>
                <a:gd name="T1" fmla="*/ 10 h 12"/>
                <a:gd name="T2" fmla="*/ 9 w 29"/>
                <a:gd name="T3" fmla="*/ 12 h 12"/>
                <a:gd name="T4" fmla="*/ 1 w 29"/>
                <a:gd name="T5" fmla="*/ 9 h 12"/>
                <a:gd name="T6" fmla="*/ 5 w 29"/>
                <a:gd name="T7" fmla="*/ 6 h 12"/>
                <a:gd name="T8" fmla="*/ 12 w 29"/>
                <a:gd name="T9" fmla="*/ 5 h 12"/>
                <a:gd name="T10" fmla="*/ 13 w 29"/>
                <a:gd name="T11" fmla="*/ 0 h 12"/>
                <a:gd name="T12" fmla="*/ 24 w 29"/>
                <a:gd name="T13" fmla="*/ 2 h 12"/>
                <a:gd name="T14" fmla="*/ 27 w 29"/>
                <a:gd name="T15" fmla="*/ 7 h 12"/>
                <a:gd name="T16" fmla="*/ 21 w 29"/>
                <a:gd name="T1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
                  <a:moveTo>
                    <a:pt x="21" y="10"/>
                  </a:moveTo>
                  <a:cubicBezTo>
                    <a:pt x="9" y="12"/>
                    <a:pt x="9" y="12"/>
                    <a:pt x="9" y="12"/>
                  </a:cubicBezTo>
                  <a:cubicBezTo>
                    <a:pt x="9" y="12"/>
                    <a:pt x="0" y="12"/>
                    <a:pt x="1" y="9"/>
                  </a:cubicBezTo>
                  <a:cubicBezTo>
                    <a:pt x="2" y="7"/>
                    <a:pt x="2" y="9"/>
                    <a:pt x="5" y="6"/>
                  </a:cubicBezTo>
                  <a:cubicBezTo>
                    <a:pt x="8" y="4"/>
                    <a:pt x="9" y="5"/>
                    <a:pt x="12" y="5"/>
                  </a:cubicBezTo>
                  <a:cubicBezTo>
                    <a:pt x="14" y="5"/>
                    <a:pt x="13" y="0"/>
                    <a:pt x="13" y="0"/>
                  </a:cubicBezTo>
                  <a:cubicBezTo>
                    <a:pt x="13" y="0"/>
                    <a:pt x="22" y="1"/>
                    <a:pt x="24" y="2"/>
                  </a:cubicBezTo>
                  <a:cubicBezTo>
                    <a:pt x="26" y="3"/>
                    <a:pt x="29" y="7"/>
                    <a:pt x="27" y="7"/>
                  </a:cubicBezTo>
                  <a:cubicBezTo>
                    <a:pt x="25" y="7"/>
                    <a:pt x="21" y="10"/>
                    <a:pt x="2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51" name="Freeform 146"/>
            <p:cNvSpPr>
              <a:spLocks/>
            </p:cNvSpPr>
            <p:nvPr/>
          </p:nvSpPr>
          <p:spPr bwMode="auto">
            <a:xfrm>
              <a:off x="6559550" y="860426"/>
              <a:ext cx="120650" cy="69850"/>
            </a:xfrm>
            <a:custGeom>
              <a:avLst/>
              <a:gdLst>
                <a:gd name="T0" fmla="*/ 31 w 45"/>
                <a:gd name="T1" fmla="*/ 24 h 26"/>
                <a:gd name="T2" fmla="*/ 19 w 45"/>
                <a:gd name="T3" fmla="*/ 25 h 26"/>
                <a:gd name="T4" fmla="*/ 14 w 45"/>
                <a:gd name="T5" fmla="*/ 22 h 26"/>
                <a:gd name="T6" fmla="*/ 5 w 45"/>
                <a:gd name="T7" fmla="*/ 22 h 26"/>
                <a:gd name="T8" fmla="*/ 2 w 45"/>
                <a:gd name="T9" fmla="*/ 20 h 26"/>
                <a:gd name="T10" fmla="*/ 12 w 45"/>
                <a:gd name="T11" fmla="*/ 16 h 26"/>
                <a:gd name="T12" fmla="*/ 16 w 45"/>
                <a:gd name="T13" fmla="*/ 11 h 26"/>
                <a:gd name="T14" fmla="*/ 19 w 45"/>
                <a:gd name="T15" fmla="*/ 6 h 26"/>
                <a:gd name="T16" fmla="*/ 22 w 45"/>
                <a:gd name="T17" fmla="*/ 4 h 26"/>
                <a:gd name="T18" fmla="*/ 28 w 45"/>
                <a:gd name="T19" fmla="*/ 1 h 26"/>
                <a:gd name="T20" fmla="*/ 35 w 45"/>
                <a:gd name="T21" fmla="*/ 4 h 26"/>
                <a:gd name="T22" fmla="*/ 34 w 45"/>
                <a:gd name="T23" fmla="*/ 12 h 26"/>
                <a:gd name="T24" fmla="*/ 34 w 45"/>
                <a:gd name="T25" fmla="*/ 16 h 26"/>
                <a:gd name="T26" fmla="*/ 41 w 45"/>
                <a:gd name="T27" fmla="*/ 21 h 26"/>
                <a:gd name="T28" fmla="*/ 34 w 45"/>
                <a:gd name="T29" fmla="*/ 22 h 26"/>
                <a:gd name="T30" fmla="*/ 31 w 45"/>
                <a:gd name="T31"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26">
                  <a:moveTo>
                    <a:pt x="31" y="24"/>
                  </a:moveTo>
                  <a:cubicBezTo>
                    <a:pt x="29" y="24"/>
                    <a:pt x="22" y="26"/>
                    <a:pt x="19" y="25"/>
                  </a:cubicBezTo>
                  <a:cubicBezTo>
                    <a:pt x="17" y="24"/>
                    <a:pt x="17" y="22"/>
                    <a:pt x="14" y="22"/>
                  </a:cubicBezTo>
                  <a:cubicBezTo>
                    <a:pt x="10" y="21"/>
                    <a:pt x="5" y="22"/>
                    <a:pt x="5" y="22"/>
                  </a:cubicBezTo>
                  <a:cubicBezTo>
                    <a:pt x="5" y="22"/>
                    <a:pt x="0" y="25"/>
                    <a:pt x="2" y="20"/>
                  </a:cubicBezTo>
                  <a:cubicBezTo>
                    <a:pt x="5" y="15"/>
                    <a:pt x="11" y="17"/>
                    <a:pt x="12" y="16"/>
                  </a:cubicBezTo>
                  <a:cubicBezTo>
                    <a:pt x="12" y="14"/>
                    <a:pt x="13" y="13"/>
                    <a:pt x="16" y="11"/>
                  </a:cubicBezTo>
                  <a:cubicBezTo>
                    <a:pt x="19" y="8"/>
                    <a:pt x="15" y="9"/>
                    <a:pt x="19" y="6"/>
                  </a:cubicBezTo>
                  <a:cubicBezTo>
                    <a:pt x="22" y="4"/>
                    <a:pt x="22" y="4"/>
                    <a:pt x="22" y="4"/>
                  </a:cubicBezTo>
                  <a:cubicBezTo>
                    <a:pt x="22" y="4"/>
                    <a:pt x="25" y="0"/>
                    <a:pt x="28" y="1"/>
                  </a:cubicBezTo>
                  <a:cubicBezTo>
                    <a:pt x="32" y="2"/>
                    <a:pt x="35" y="4"/>
                    <a:pt x="35" y="4"/>
                  </a:cubicBezTo>
                  <a:cubicBezTo>
                    <a:pt x="35" y="4"/>
                    <a:pt x="36" y="12"/>
                    <a:pt x="34" y="12"/>
                  </a:cubicBezTo>
                  <a:cubicBezTo>
                    <a:pt x="32" y="12"/>
                    <a:pt x="34" y="16"/>
                    <a:pt x="34" y="16"/>
                  </a:cubicBezTo>
                  <a:cubicBezTo>
                    <a:pt x="34" y="16"/>
                    <a:pt x="45" y="20"/>
                    <a:pt x="41" y="21"/>
                  </a:cubicBezTo>
                  <a:cubicBezTo>
                    <a:pt x="37" y="22"/>
                    <a:pt x="34" y="22"/>
                    <a:pt x="34" y="22"/>
                  </a:cubicBezTo>
                  <a:lnTo>
                    <a:pt x="3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52" name="Freeform 147"/>
            <p:cNvSpPr>
              <a:spLocks/>
            </p:cNvSpPr>
            <p:nvPr/>
          </p:nvSpPr>
          <p:spPr bwMode="auto">
            <a:xfrm>
              <a:off x="6613525" y="938213"/>
              <a:ext cx="74613" cy="28575"/>
            </a:xfrm>
            <a:custGeom>
              <a:avLst/>
              <a:gdLst>
                <a:gd name="T0" fmla="*/ 1 w 28"/>
                <a:gd name="T1" fmla="*/ 10 h 11"/>
                <a:gd name="T2" fmla="*/ 9 w 28"/>
                <a:gd name="T3" fmla="*/ 9 h 11"/>
                <a:gd name="T4" fmla="*/ 16 w 28"/>
                <a:gd name="T5" fmla="*/ 7 h 11"/>
                <a:gd name="T6" fmla="*/ 25 w 28"/>
                <a:gd name="T7" fmla="*/ 3 h 11"/>
                <a:gd name="T8" fmla="*/ 17 w 28"/>
                <a:gd name="T9" fmla="*/ 2 h 11"/>
                <a:gd name="T10" fmla="*/ 5 w 28"/>
                <a:gd name="T11" fmla="*/ 1 h 11"/>
                <a:gd name="T12" fmla="*/ 0 w 28"/>
                <a:gd name="T13" fmla="*/ 7 h 11"/>
                <a:gd name="T14" fmla="*/ 1 w 28"/>
                <a:gd name="T15" fmla="*/ 1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1">
                  <a:moveTo>
                    <a:pt x="1" y="10"/>
                  </a:moveTo>
                  <a:cubicBezTo>
                    <a:pt x="4" y="11"/>
                    <a:pt x="6" y="11"/>
                    <a:pt x="9" y="9"/>
                  </a:cubicBezTo>
                  <a:cubicBezTo>
                    <a:pt x="12" y="7"/>
                    <a:pt x="12" y="6"/>
                    <a:pt x="16" y="7"/>
                  </a:cubicBezTo>
                  <a:cubicBezTo>
                    <a:pt x="19" y="8"/>
                    <a:pt x="28" y="3"/>
                    <a:pt x="25" y="3"/>
                  </a:cubicBezTo>
                  <a:cubicBezTo>
                    <a:pt x="23" y="3"/>
                    <a:pt x="19" y="3"/>
                    <a:pt x="17" y="2"/>
                  </a:cubicBezTo>
                  <a:cubicBezTo>
                    <a:pt x="15" y="0"/>
                    <a:pt x="9" y="1"/>
                    <a:pt x="5" y="1"/>
                  </a:cubicBezTo>
                  <a:cubicBezTo>
                    <a:pt x="1" y="2"/>
                    <a:pt x="0" y="7"/>
                    <a:pt x="0" y="7"/>
                  </a:cubicBezTo>
                  <a:lnTo>
                    <a:pt x="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53" name="Freeform 148"/>
            <p:cNvSpPr>
              <a:spLocks/>
            </p:cNvSpPr>
            <p:nvPr/>
          </p:nvSpPr>
          <p:spPr bwMode="auto">
            <a:xfrm>
              <a:off x="6684963" y="900113"/>
              <a:ext cx="69850" cy="66675"/>
            </a:xfrm>
            <a:custGeom>
              <a:avLst/>
              <a:gdLst>
                <a:gd name="T0" fmla="*/ 9 w 26"/>
                <a:gd name="T1" fmla="*/ 18 h 25"/>
                <a:gd name="T2" fmla="*/ 13 w 26"/>
                <a:gd name="T3" fmla="*/ 21 h 25"/>
                <a:gd name="T4" fmla="*/ 21 w 26"/>
                <a:gd name="T5" fmla="*/ 16 h 25"/>
                <a:gd name="T6" fmla="*/ 26 w 26"/>
                <a:gd name="T7" fmla="*/ 10 h 25"/>
                <a:gd name="T8" fmla="*/ 20 w 26"/>
                <a:gd name="T9" fmla="*/ 4 h 25"/>
                <a:gd name="T10" fmla="*/ 15 w 26"/>
                <a:gd name="T11" fmla="*/ 1 h 25"/>
                <a:gd name="T12" fmla="*/ 8 w 26"/>
                <a:gd name="T13" fmla="*/ 10 h 25"/>
                <a:gd name="T14" fmla="*/ 2 w 26"/>
                <a:gd name="T15" fmla="*/ 11 h 25"/>
                <a:gd name="T16" fmla="*/ 9 w 26"/>
                <a:gd name="T17" fmla="*/ 17 h 25"/>
                <a:gd name="T18" fmla="*/ 9 w 26"/>
                <a:gd name="T19"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5">
                  <a:moveTo>
                    <a:pt x="9" y="18"/>
                  </a:moveTo>
                  <a:cubicBezTo>
                    <a:pt x="9" y="18"/>
                    <a:pt x="7" y="25"/>
                    <a:pt x="13" y="21"/>
                  </a:cubicBezTo>
                  <a:cubicBezTo>
                    <a:pt x="19" y="17"/>
                    <a:pt x="19" y="16"/>
                    <a:pt x="21" y="16"/>
                  </a:cubicBezTo>
                  <a:cubicBezTo>
                    <a:pt x="23" y="15"/>
                    <a:pt x="26" y="10"/>
                    <a:pt x="26" y="10"/>
                  </a:cubicBezTo>
                  <a:cubicBezTo>
                    <a:pt x="26" y="10"/>
                    <a:pt x="22" y="6"/>
                    <a:pt x="20" y="4"/>
                  </a:cubicBezTo>
                  <a:cubicBezTo>
                    <a:pt x="17" y="2"/>
                    <a:pt x="20" y="0"/>
                    <a:pt x="15" y="1"/>
                  </a:cubicBezTo>
                  <a:cubicBezTo>
                    <a:pt x="9" y="1"/>
                    <a:pt x="8" y="10"/>
                    <a:pt x="8" y="10"/>
                  </a:cubicBezTo>
                  <a:cubicBezTo>
                    <a:pt x="8" y="10"/>
                    <a:pt x="0" y="7"/>
                    <a:pt x="2" y="11"/>
                  </a:cubicBezTo>
                  <a:cubicBezTo>
                    <a:pt x="4" y="15"/>
                    <a:pt x="9" y="17"/>
                    <a:pt x="9" y="17"/>
                  </a:cubicBezTo>
                  <a:lnTo>
                    <a:pt x="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54" name="Freeform 149"/>
            <p:cNvSpPr>
              <a:spLocks/>
            </p:cNvSpPr>
            <p:nvPr/>
          </p:nvSpPr>
          <p:spPr bwMode="auto">
            <a:xfrm>
              <a:off x="6645275" y="965201"/>
              <a:ext cx="57150" cy="19050"/>
            </a:xfrm>
            <a:custGeom>
              <a:avLst/>
              <a:gdLst>
                <a:gd name="T0" fmla="*/ 9 w 21"/>
                <a:gd name="T1" fmla="*/ 0 h 7"/>
                <a:gd name="T2" fmla="*/ 4 w 21"/>
                <a:gd name="T3" fmla="*/ 5 h 7"/>
                <a:gd name="T4" fmla="*/ 15 w 21"/>
                <a:gd name="T5" fmla="*/ 7 h 7"/>
                <a:gd name="T6" fmla="*/ 20 w 21"/>
                <a:gd name="T7" fmla="*/ 5 h 7"/>
                <a:gd name="T8" fmla="*/ 15 w 21"/>
                <a:gd name="T9" fmla="*/ 0 h 7"/>
                <a:gd name="T10" fmla="*/ 9 w 21"/>
                <a:gd name="T11" fmla="*/ 0 h 7"/>
              </a:gdLst>
              <a:ahLst/>
              <a:cxnLst>
                <a:cxn ang="0">
                  <a:pos x="T0" y="T1"/>
                </a:cxn>
                <a:cxn ang="0">
                  <a:pos x="T2" y="T3"/>
                </a:cxn>
                <a:cxn ang="0">
                  <a:pos x="T4" y="T5"/>
                </a:cxn>
                <a:cxn ang="0">
                  <a:pos x="T6" y="T7"/>
                </a:cxn>
                <a:cxn ang="0">
                  <a:pos x="T8" y="T9"/>
                </a:cxn>
                <a:cxn ang="0">
                  <a:pos x="T10" y="T11"/>
                </a:cxn>
              </a:cxnLst>
              <a:rect l="0" t="0" r="r" b="b"/>
              <a:pathLst>
                <a:path w="21" h="7">
                  <a:moveTo>
                    <a:pt x="9" y="0"/>
                  </a:moveTo>
                  <a:cubicBezTo>
                    <a:pt x="7" y="0"/>
                    <a:pt x="0" y="3"/>
                    <a:pt x="4" y="5"/>
                  </a:cubicBezTo>
                  <a:cubicBezTo>
                    <a:pt x="8" y="7"/>
                    <a:pt x="14" y="7"/>
                    <a:pt x="15" y="7"/>
                  </a:cubicBezTo>
                  <a:cubicBezTo>
                    <a:pt x="17" y="7"/>
                    <a:pt x="20" y="7"/>
                    <a:pt x="20" y="5"/>
                  </a:cubicBezTo>
                  <a:cubicBezTo>
                    <a:pt x="21" y="3"/>
                    <a:pt x="15" y="0"/>
                    <a:pt x="15" y="0"/>
                  </a:cubicBez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55" name="Freeform 150"/>
            <p:cNvSpPr>
              <a:spLocks/>
            </p:cNvSpPr>
            <p:nvPr/>
          </p:nvSpPr>
          <p:spPr bwMode="auto">
            <a:xfrm>
              <a:off x="6645275" y="839788"/>
              <a:ext cx="34925" cy="23813"/>
            </a:xfrm>
            <a:custGeom>
              <a:avLst/>
              <a:gdLst>
                <a:gd name="T0" fmla="*/ 9 w 13"/>
                <a:gd name="T1" fmla="*/ 9 h 9"/>
                <a:gd name="T2" fmla="*/ 0 w 13"/>
                <a:gd name="T3" fmla="*/ 4 h 9"/>
                <a:gd name="T4" fmla="*/ 8 w 13"/>
                <a:gd name="T5" fmla="*/ 0 h 9"/>
                <a:gd name="T6" fmla="*/ 12 w 13"/>
                <a:gd name="T7" fmla="*/ 2 h 9"/>
                <a:gd name="T8" fmla="*/ 9 w 13"/>
                <a:gd name="T9" fmla="*/ 9 h 9"/>
              </a:gdLst>
              <a:ahLst/>
              <a:cxnLst>
                <a:cxn ang="0">
                  <a:pos x="T0" y="T1"/>
                </a:cxn>
                <a:cxn ang="0">
                  <a:pos x="T2" y="T3"/>
                </a:cxn>
                <a:cxn ang="0">
                  <a:pos x="T4" y="T5"/>
                </a:cxn>
                <a:cxn ang="0">
                  <a:pos x="T6" y="T7"/>
                </a:cxn>
                <a:cxn ang="0">
                  <a:pos x="T8" y="T9"/>
                </a:cxn>
              </a:cxnLst>
              <a:rect l="0" t="0" r="r" b="b"/>
              <a:pathLst>
                <a:path w="13" h="9">
                  <a:moveTo>
                    <a:pt x="9" y="9"/>
                  </a:moveTo>
                  <a:cubicBezTo>
                    <a:pt x="9" y="9"/>
                    <a:pt x="0" y="6"/>
                    <a:pt x="0" y="4"/>
                  </a:cubicBezTo>
                  <a:cubicBezTo>
                    <a:pt x="1" y="3"/>
                    <a:pt x="6" y="0"/>
                    <a:pt x="8" y="0"/>
                  </a:cubicBezTo>
                  <a:cubicBezTo>
                    <a:pt x="9" y="1"/>
                    <a:pt x="13" y="0"/>
                    <a:pt x="12" y="2"/>
                  </a:cubicBezTo>
                  <a:cubicBezTo>
                    <a:pt x="12" y="4"/>
                    <a:pt x="9" y="9"/>
                    <a:pt x="9"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56" name="Freeform 151"/>
            <p:cNvSpPr>
              <a:spLocks/>
            </p:cNvSpPr>
            <p:nvPr/>
          </p:nvSpPr>
          <p:spPr bwMode="auto">
            <a:xfrm>
              <a:off x="6746875" y="868363"/>
              <a:ext cx="77788" cy="61913"/>
            </a:xfrm>
            <a:custGeom>
              <a:avLst/>
              <a:gdLst>
                <a:gd name="T0" fmla="*/ 16 w 29"/>
                <a:gd name="T1" fmla="*/ 22 h 23"/>
                <a:gd name="T2" fmla="*/ 19 w 29"/>
                <a:gd name="T3" fmla="*/ 19 h 23"/>
                <a:gd name="T4" fmla="*/ 29 w 29"/>
                <a:gd name="T5" fmla="*/ 12 h 23"/>
                <a:gd name="T6" fmla="*/ 26 w 29"/>
                <a:gd name="T7" fmla="*/ 7 h 23"/>
                <a:gd name="T8" fmla="*/ 17 w 29"/>
                <a:gd name="T9" fmla="*/ 1 h 23"/>
                <a:gd name="T10" fmla="*/ 11 w 29"/>
                <a:gd name="T11" fmla="*/ 11 h 23"/>
                <a:gd name="T12" fmla="*/ 3 w 29"/>
                <a:gd name="T13" fmla="*/ 13 h 23"/>
                <a:gd name="T14" fmla="*/ 5 w 29"/>
                <a:gd name="T15" fmla="*/ 18 h 23"/>
                <a:gd name="T16" fmla="*/ 10 w 29"/>
                <a:gd name="T17" fmla="*/ 23 h 23"/>
                <a:gd name="T18" fmla="*/ 16 w 29"/>
                <a:gd name="T19"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3">
                  <a:moveTo>
                    <a:pt x="16" y="22"/>
                  </a:moveTo>
                  <a:cubicBezTo>
                    <a:pt x="15" y="22"/>
                    <a:pt x="15" y="21"/>
                    <a:pt x="19" y="19"/>
                  </a:cubicBezTo>
                  <a:cubicBezTo>
                    <a:pt x="22" y="18"/>
                    <a:pt x="29" y="14"/>
                    <a:pt x="29" y="12"/>
                  </a:cubicBezTo>
                  <a:cubicBezTo>
                    <a:pt x="29" y="11"/>
                    <a:pt x="28" y="10"/>
                    <a:pt x="26" y="7"/>
                  </a:cubicBezTo>
                  <a:cubicBezTo>
                    <a:pt x="23" y="5"/>
                    <a:pt x="19" y="0"/>
                    <a:pt x="17" y="1"/>
                  </a:cubicBezTo>
                  <a:cubicBezTo>
                    <a:pt x="14" y="3"/>
                    <a:pt x="13" y="10"/>
                    <a:pt x="11" y="11"/>
                  </a:cubicBezTo>
                  <a:cubicBezTo>
                    <a:pt x="10" y="12"/>
                    <a:pt x="6" y="13"/>
                    <a:pt x="3" y="13"/>
                  </a:cubicBezTo>
                  <a:cubicBezTo>
                    <a:pt x="0" y="13"/>
                    <a:pt x="3" y="18"/>
                    <a:pt x="5" y="18"/>
                  </a:cubicBezTo>
                  <a:cubicBezTo>
                    <a:pt x="8" y="19"/>
                    <a:pt x="8" y="23"/>
                    <a:pt x="10" y="23"/>
                  </a:cubicBezTo>
                  <a:cubicBezTo>
                    <a:pt x="12" y="22"/>
                    <a:pt x="16" y="22"/>
                    <a:pt x="1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57" name="Freeform 152"/>
            <p:cNvSpPr>
              <a:spLocks/>
            </p:cNvSpPr>
            <p:nvPr/>
          </p:nvSpPr>
          <p:spPr bwMode="auto">
            <a:xfrm>
              <a:off x="7412038" y="890588"/>
              <a:ext cx="246063" cy="168275"/>
            </a:xfrm>
            <a:custGeom>
              <a:avLst/>
              <a:gdLst>
                <a:gd name="T0" fmla="*/ 23 w 92"/>
                <a:gd name="T1" fmla="*/ 42 h 63"/>
                <a:gd name="T2" fmla="*/ 22 w 92"/>
                <a:gd name="T3" fmla="*/ 49 h 63"/>
                <a:gd name="T4" fmla="*/ 8 w 92"/>
                <a:gd name="T5" fmla="*/ 40 h 63"/>
                <a:gd name="T6" fmla="*/ 2 w 92"/>
                <a:gd name="T7" fmla="*/ 45 h 63"/>
                <a:gd name="T8" fmla="*/ 3 w 92"/>
                <a:gd name="T9" fmla="*/ 35 h 63"/>
                <a:gd name="T10" fmla="*/ 7 w 92"/>
                <a:gd name="T11" fmla="*/ 31 h 63"/>
                <a:gd name="T12" fmla="*/ 8 w 92"/>
                <a:gd name="T13" fmla="*/ 21 h 63"/>
                <a:gd name="T14" fmla="*/ 13 w 92"/>
                <a:gd name="T15" fmla="*/ 17 h 63"/>
                <a:gd name="T16" fmla="*/ 29 w 92"/>
                <a:gd name="T17" fmla="*/ 8 h 63"/>
                <a:gd name="T18" fmla="*/ 34 w 92"/>
                <a:gd name="T19" fmla="*/ 2 h 63"/>
                <a:gd name="T20" fmla="*/ 44 w 92"/>
                <a:gd name="T21" fmla="*/ 6 h 63"/>
                <a:gd name="T22" fmla="*/ 51 w 92"/>
                <a:gd name="T23" fmla="*/ 16 h 63"/>
                <a:gd name="T24" fmla="*/ 61 w 92"/>
                <a:gd name="T25" fmla="*/ 27 h 63"/>
                <a:gd name="T26" fmla="*/ 70 w 92"/>
                <a:gd name="T27" fmla="*/ 36 h 63"/>
                <a:gd name="T28" fmla="*/ 90 w 92"/>
                <a:gd name="T29" fmla="*/ 42 h 63"/>
                <a:gd name="T30" fmla="*/ 85 w 92"/>
                <a:gd name="T31" fmla="*/ 47 h 63"/>
                <a:gd name="T32" fmla="*/ 86 w 92"/>
                <a:gd name="T33" fmla="*/ 51 h 63"/>
                <a:gd name="T34" fmla="*/ 87 w 92"/>
                <a:gd name="T35" fmla="*/ 58 h 63"/>
                <a:gd name="T36" fmla="*/ 72 w 92"/>
                <a:gd name="T37" fmla="*/ 58 h 63"/>
                <a:gd name="T38" fmla="*/ 66 w 92"/>
                <a:gd name="T39" fmla="*/ 62 h 63"/>
                <a:gd name="T40" fmla="*/ 55 w 92"/>
                <a:gd name="T41" fmla="*/ 57 h 63"/>
                <a:gd name="T42" fmla="*/ 44 w 92"/>
                <a:gd name="T43" fmla="*/ 52 h 63"/>
                <a:gd name="T44" fmla="*/ 36 w 92"/>
                <a:gd name="T45" fmla="*/ 51 h 63"/>
                <a:gd name="T46" fmla="*/ 28 w 92"/>
                <a:gd name="T47" fmla="*/ 41 h 63"/>
                <a:gd name="T48" fmla="*/ 23 w 92"/>
                <a:gd name="T49" fmla="*/ 4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63">
                  <a:moveTo>
                    <a:pt x="23" y="42"/>
                  </a:moveTo>
                  <a:cubicBezTo>
                    <a:pt x="21" y="46"/>
                    <a:pt x="33" y="56"/>
                    <a:pt x="22" y="49"/>
                  </a:cubicBezTo>
                  <a:cubicBezTo>
                    <a:pt x="10" y="42"/>
                    <a:pt x="8" y="40"/>
                    <a:pt x="8" y="40"/>
                  </a:cubicBezTo>
                  <a:cubicBezTo>
                    <a:pt x="2" y="45"/>
                    <a:pt x="2" y="45"/>
                    <a:pt x="2" y="45"/>
                  </a:cubicBezTo>
                  <a:cubicBezTo>
                    <a:pt x="2" y="45"/>
                    <a:pt x="0" y="37"/>
                    <a:pt x="3" y="35"/>
                  </a:cubicBezTo>
                  <a:cubicBezTo>
                    <a:pt x="7" y="33"/>
                    <a:pt x="8" y="37"/>
                    <a:pt x="7" y="31"/>
                  </a:cubicBezTo>
                  <a:cubicBezTo>
                    <a:pt x="6" y="24"/>
                    <a:pt x="6" y="23"/>
                    <a:pt x="8" y="21"/>
                  </a:cubicBezTo>
                  <a:cubicBezTo>
                    <a:pt x="10" y="18"/>
                    <a:pt x="9" y="20"/>
                    <a:pt x="13" y="17"/>
                  </a:cubicBezTo>
                  <a:cubicBezTo>
                    <a:pt x="16" y="14"/>
                    <a:pt x="27" y="12"/>
                    <a:pt x="29" y="8"/>
                  </a:cubicBezTo>
                  <a:cubicBezTo>
                    <a:pt x="31" y="5"/>
                    <a:pt x="33" y="3"/>
                    <a:pt x="34" y="2"/>
                  </a:cubicBezTo>
                  <a:cubicBezTo>
                    <a:pt x="36" y="0"/>
                    <a:pt x="40" y="5"/>
                    <a:pt x="44" y="6"/>
                  </a:cubicBezTo>
                  <a:cubicBezTo>
                    <a:pt x="49" y="7"/>
                    <a:pt x="51" y="16"/>
                    <a:pt x="51" y="16"/>
                  </a:cubicBezTo>
                  <a:cubicBezTo>
                    <a:pt x="51" y="16"/>
                    <a:pt x="58" y="24"/>
                    <a:pt x="61" y="27"/>
                  </a:cubicBezTo>
                  <a:cubicBezTo>
                    <a:pt x="65" y="30"/>
                    <a:pt x="64" y="38"/>
                    <a:pt x="70" y="36"/>
                  </a:cubicBezTo>
                  <a:cubicBezTo>
                    <a:pt x="77" y="35"/>
                    <a:pt x="92" y="42"/>
                    <a:pt x="90" y="42"/>
                  </a:cubicBezTo>
                  <a:cubicBezTo>
                    <a:pt x="88" y="43"/>
                    <a:pt x="85" y="47"/>
                    <a:pt x="85" y="47"/>
                  </a:cubicBezTo>
                  <a:cubicBezTo>
                    <a:pt x="86" y="51"/>
                    <a:pt x="86" y="51"/>
                    <a:pt x="86" y="51"/>
                  </a:cubicBezTo>
                  <a:cubicBezTo>
                    <a:pt x="86" y="51"/>
                    <a:pt x="91" y="58"/>
                    <a:pt x="87" y="58"/>
                  </a:cubicBezTo>
                  <a:cubicBezTo>
                    <a:pt x="83" y="57"/>
                    <a:pt x="78" y="58"/>
                    <a:pt x="72" y="58"/>
                  </a:cubicBezTo>
                  <a:cubicBezTo>
                    <a:pt x="66" y="58"/>
                    <a:pt x="68" y="63"/>
                    <a:pt x="66" y="62"/>
                  </a:cubicBezTo>
                  <a:cubicBezTo>
                    <a:pt x="63" y="61"/>
                    <a:pt x="61" y="60"/>
                    <a:pt x="55" y="57"/>
                  </a:cubicBezTo>
                  <a:cubicBezTo>
                    <a:pt x="49" y="53"/>
                    <a:pt x="52" y="53"/>
                    <a:pt x="44" y="52"/>
                  </a:cubicBezTo>
                  <a:cubicBezTo>
                    <a:pt x="36" y="51"/>
                    <a:pt x="41" y="60"/>
                    <a:pt x="36" y="51"/>
                  </a:cubicBezTo>
                  <a:cubicBezTo>
                    <a:pt x="31" y="43"/>
                    <a:pt x="28" y="41"/>
                    <a:pt x="28" y="41"/>
                  </a:cubicBezTo>
                  <a:lnTo>
                    <a:pt x="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58" name="Freeform 153"/>
            <p:cNvSpPr>
              <a:spLocks/>
            </p:cNvSpPr>
            <p:nvPr/>
          </p:nvSpPr>
          <p:spPr bwMode="auto">
            <a:xfrm>
              <a:off x="7631113" y="1004888"/>
              <a:ext cx="157163" cy="90488"/>
            </a:xfrm>
            <a:custGeom>
              <a:avLst/>
              <a:gdLst>
                <a:gd name="T0" fmla="*/ 5 w 59"/>
                <a:gd name="T1" fmla="*/ 32 h 34"/>
                <a:gd name="T2" fmla="*/ 19 w 59"/>
                <a:gd name="T3" fmla="*/ 28 h 34"/>
                <a:gd name="T4" fmla="*/ 35 w 59"/>
                <a:gd name="T5" fmla="*/ 30 h 34"/>
                <a:gd name="T6" fmla="*/ 48 w 59"/>
                <a:gd name="T7" fmla="*/ 29 h 34"/>
                <a:gd name="T8" fmla="*/ 49 w 59"/>
                <a:gd name="T9" fmla="*/ 25 h 34"/>
                <a:gd name="T10" fmla="*/ 55 w 59"/>
                <a:gd name="T11" fmla="*/ 22 h 34"/>
                <a:gd name="T12" fmla="*/ 39 w 59"/>
                <a:gd name="T13" fmla="*/ 9 h 34"/>
                <a:gd name="T14" fmla="*/ 25 w 59"/>
                <a:gd name="T15" fmla="*/ 1 h 34"/>
                <a:gd name="T16" fmla="*/ 13 w 59"/>
                <a:gd name="T17" fmla="*/ 6 h 34"/>
                <a:gd name="T18" fmla="*/ 10 w 59"/>
                <a:gd name="T19" fmla="*/ 13 h 34"/>
                <a:gd name="T20" fmla="*/ 2 w 59"/>
                <a:gd name="T21" fmla="*/ 24 h 34"/>
                <a:gd name="T22" fmla="*/ 2 w 59"/>
                <a:gd name="T23" fmla="*/ 32 h 34"/>
                <a:gd name="T24" fmla="*/ 5 w 59"/>
                <a:gd name="T25" fmla="*/ 3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34">
                  <a:moveTo>
                    <a:pt x="5" y="32"/>
                  </a:moveTo>
                  <a:cubicBezTo>
                    <a:pt x="11" y="30"/>
                    <a:pt x="14" y="28"/>
                    <a:pt x="19" y="28"/>
                  </a:cubicBezTo>
                  <a:cubicBezTo>
                    <a:pt x="25" y="28"/>
                    <a:pt x="31" y="29"/>
                    <a:pt x="35" y="30"/>
                  </a:cubicBezTo>
                  <a:cubicBezTo>
                    <a:pt x="38" y="31"/>
                    <a:pt x="47" y="31"/>
                    <a:pt x="48" y="29"/>
                  </a:cubicBezTo>
                  <a:cubicBezTo>
                    <a:pt x="48" y="27"/>
                    <a:pt x="49" y="25"/>
                    <a:pt x="49" y="25"/>
                  </a:cubicBezTo>
                  <a:cubicBezTo>
                    <a:pt x="49" y="25"/>
                    <a:pt x="59" y="26"/>
                    <a:pt x="55" y="22"/>
                  </a:cubicBezTo>
                  <a:cubicBezTo>
                    <a:pt x="51" y="18"/>
                    <a:pt x="39" y="9"/>
                    <a:pt x="39" y="9"/>
                  </a:cubicBezTo>
                  <a:cubicBezTo>
                    <a:pt x="39" y="9"/>
                    <a:pt x="28" y="2"/>
                    <a:pt x="25" y="1"/>
                  </a:cubicBezTo>
                  <a:cubicBezTo>
                    <a:pt x="22" y="0"/>
                    <a:pt x="17" y="4"/>
                    <a:pt x="13" y="6"/>
                  </a:cubicBezTo>
                  <a:cubicBezTo>
                    <a:pt x="10" y="7"/>
                    <a:pt x="10" y="10"/>
                    <a:pt x="10" y="13"/>
                  </a:cubicBezTo>
                  <a:cubicBezTo>
                    <a:pt x="10" y="15"/>
                    <a:pt x="5" y="24"/>
                    <a:pt x="2" y="24"/>
                  </a:cubicBezTo>
                  <a:cubicBezTo>
                    <a:pt x="0" y="24"/>
                    <a:pt x="1" y="30"/>
                    <a:pt x="2" y="32"/>
                  </a:cubicBezTo>
                  <a:cubicBezTo>
                    <a:pt x="3" y="34"/>
                    <a:pt x="5" y="32"/>
                    <a:pt x="5"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59" name="Freeform 154"/>
            <p:cNvSpPr>
              <a:spLocks/>
            </p:cNvSpPr>
            <p:nvPr/>
          </p:nvSpPr>
          <p:spPr bwMode="auto">
            <a:xfrm>
              <a:off x="7227888" y="1185863"/>
              <a:ext cx="39688" cy="42863"/>
            </a:xfrm>
            <a:custGeom>
              <a:avLst/>
              <a:gdLst>
                <a:gd name="T0" fmla="*/ 8 w 15"/>
                <a:gd name="T1" fmla="*/ 0 h 16"/>
                <a:gd name="T2" fmla="*/ 1 w 15"/>
                <a:gd name="T3" fmla="*/ 3 h 16"/>
                <a:gd name="T4" fmla="*/ 2 w 15"/>
                <a:gd name="T5" fmla="*/ 8 h 16"/>
                <a:gd name="T6" fmla="*/ 0 w 15"/>
                <a:gd name="T7" fmla="*/ 14 h 16"/>
                <a:gd name="T8" fmla="*/ 3 w 15"/>
                <a:gd name="T9" fmla="*/ 15 h 16"/>
                <a:gd name="T10" fmla="*/ 7 w 15"/>
                <a:gd name="T11" fmla="*/ 11 h 16"/>
                <a:gd name="T12" fmla="*/ 8 w 15"/>
                <a:gd name="T13" fmla="*/ 4 h 16"/>
                <a:gd name="T14" fmla="*/ 15 w 15"/>
                <a:gd name="T15" fmla="*/ 4 h 16"/>
                <a:gd name="T16" fmla="*/ 8 w 1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8" y="0"/>
                  </a:moveTo>
                  <a:cubicBezTo>
                    <a:pt x="1" y="3"/>
                    <a:pt x="1" y="3"/>
                    <a:pt x="1" y="3"/>
                  </a:cubicBezTo>
                  <a:cubicBezTo>
                    <a:pt x="1" y="3"/>
                    <a:pt x="4" y="8"/>
                    <a:pt x="2" y="8"/>
                  </a:cubicBezTo>
                  <a:cubicBezTo>
                    <a:pt x="1" y="8"/>
                    <a:pt x="0" y="14"/>
                    <a:pt x="0" y="14"/>
                  </a:cubicBezTo>
                  <a:cubicBezTo>
                    <a:pt x="0" y="14"/>
                    <a:pt x="0" y="16"/>
                    <a:pt x="3" y="15"/>
                  </a:cubicBezTo>
                  <a:cubicBezTo>
                    <a:pt x="7" y="14"/>
                    <a:pt x="7" y="11"/>
                    <a:pt x="7" y="11"/>
                  </a:cubicBezTo>
                  <a:cubicBezTo>
                    <a:pt x="7" y="11"/>
                    <a:pt x="5" y="4"/>
                    <a:pt x="8" y="4"/>
                  </a:cubicBezTo>
                  <a:cubicBezTo>
                    <a:pt x="10" y="4"/>
                    <a:pt x="15" y="4"/>
                    <a:pt x="15" y="4"/>
                  </a:cubicBez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60" name="Freeform 155"/>
            <p:cNvSpPr>
              <a:spLocks/>
            </p:cNvSpPr>
            <p:nvPr/>
          </p:nvSpPr>
          <p:spPr bwMode="auto">
            <a:xfrm>
              <a:off x="7391400" y="1114426"/>
              <a:ext cx="33338" cy="28575"/>
            </a:xfrm>
            <a:custGeom>
              <a:avLst/>
              <a:gdLst>
                <a:gd name="T0" fmla="*/ 0 w 13"/>
                <a:gd name="T1" fmla="*/ 11 h 11"/>
                <a:gd name="T2" fmla="*/ 8 w 13"/>
                <a:gd name="T3" fmla="*/ 7 h 11"/>
                <a:gd name="T4" fmla="*/ 10 w 13"/>
                <a:gd name="T5" fmla="*/ 0 h 11"/>
                <a:gd name="T6" fmla="*/ 4 w 13"/>
                <a:gd name="T7" fmla="*/ 3 h 11"/>
                <a:gd name="T8" fmla="*/ 4 w 13"/>
                <a:gd name="T9" fmla="*/ 9 h 11"/>
                <a:gd name="T10" fmla="*/ 0 w 13"/>
                <a:gd name="T11" fmla="*/ 11 h 11"/>
              </a:gdLst>
              <a:ahLst/>
              <a:cxnLst>
                <a:cxn ang="0">
                  <a:pos x="T0" y="T1"/>
                </a:cxn>
                <a:cxn ang="0">
                  <a:pos x="T2" y="T3"/>
                </a:cxn>
                <a:cxn ang="0">
                  <a:pos x="T4" y="T5"/>
                </a:cxn>
                <a:cxn ang="0">
                  <a:pos x="T6" y="T7"/>
                </a:cxn>
                <a:cxn ang="0">
                  <a:pos x="T8" y="T9"/>
                </a:cxn>
                <a:cxn ang="0">
                  <a:pos x="T10" y="T11"/>
                </a:cxn>
              </a:cxnLst>
              <a:rect l="0" t="0" r="r" b="b"/>
              <a:pathLst>
                <a:path w="13" h="11">
                  <a:moveTo>
                    <a:pt x="0" y="11"/>
                  </a:moveTo>
                  <a:cubicBezTo>
                    <a:pt x="0" y="11"/>
                    <a:pt x="4" y="11"/>
                    <a:pt x="8" y="7"/>
                  </a:cubicBezTo>
                  <a:cubicBezTo>
                    <a:pt x="11" y="3"/>
                    <a:pt x="13" y="0"/>
                    <a:pt x="10" y="0"/>
                  </a:cubicBezTo>
                  <a:cubicBezTo>
                    <a:pt x="8" y="0"/>
                    <a:pt x="4" y="3"/>
                    <a:pt x="4" y="3"/>
                  </a:cubicBezTo>
                  <a:cubicBezTo>
                    <a:pt x="4" y="9"/>
                    <a:pt x="4" y="9"/>
                    <a:pt x="4" y="9"/>
                  </a:cubicBez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61" name="Freeform 156"/>
            <p:cNvSpPr>
              <a:spLocks/>
            </p:cNvSpPr>
            <p:nvPr/>
          </p:nvSpPr>
          <p:spPr bwMode="auto">
            <a:xfrm>
              <a:off x="7131050" y="914401"/>
              <a:ext cx="30163" cy="19050"/>
            </a:xfrm>
            <a:custGeom>
              <a:avLst/>
              <a:gdLst>
                <a:gd name="T0" fmla="*/ 0 w 11"/>
                <a:gd name="T1" fmla="*/ 6 h 7"/>
                <a:gd name="T2" fmla="*/ 11 w 11"/>
                <a:gd name="T3" fmla="*/ 7 h 7"/>
                <a:gd name="T4" fmla="*/ 9 w 11"/>
                <a:gd name="T5" fmla="*/ 0 h 7"/>
                <a:gd name="T6" fmla="*/ 0 w 11"/>
                <a:gd name="T7" fmla="*/ 6 h 7"/>
              </a:gdLst>
              <a:ahLst/>
              <a:cxnLst>
                <a:cxn ang="0">
                  <a:pos x="T0" y="T1"/>
                </a:cxn>
                <a:cxn ang="0">
                  <a:pos x="T2" y="T3"/>
                </a:cxn>
                <a:cxn ang="0">
                  <a:pos x="T4" y="T5"/>
                </a:cxn>
                <a:cxn ang="0">
                  <a:pos x="T6" y="T7"/>
                </a:cxn>
              </a:cxnLst>
              <a:rect l="0" t="0" r="r" b="b"/>
              <a:pathLst>
                <a:path w="11" h="7">
                  <a:moveTo>
                    <a:pt x="0" y="6"/>
                  </a:moveTo>
                  <a:cubicBezTo>
                    <a:pt x="5" y="6"/>
                    <a:pt x="11" y="7"/>
                    <a:pt x="11" y="7"/>
                  </a:cubicBezTo>
                  <a:cubicBezTo>
                    <a:pt x="11" y="7"/>
                    <a:pt x="10" y="0"/>
                    <a:pt x="9" y="0"/>
                  </a:cubicBezTo>
                  <a:cubicBezTo>
                    <a:pt x="7" y="0"/>
                    <a:pt x="0" y="6"/>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62" name="Freeform 157"/>
            <p:cNvSpPr>
              <a:spLocks/>
            </p:cNvSpPr>
            <p:nvPr/>
          </p:nvSpPr>
          <p:spPr bwMode="auto">
            <a:xfrm>
              <a:off x="8523288" y="1162051"/>
              <a:ext cx="211138" cy="101600"/>
            </a:xfrm>
            <a:custGeom>
              <a:avLst/>
              <a:gdLst>
                <a:gd name="T0" fmla="*/ 7 w 79"/>
                <a:gd name="T1" fmla="*/ 9 h 38"/>
                <a:gd name="T2" fmla="*/ 5 w 79"/>
                <a:gd name="T3" fmla="*/ 23 h 38"/>
                <a:gd name="T4" fmla="*/ 16 w 79"/>
                <a:gd name="T5" fmla="*/ 30 h 38"/>
                <a:gd name="T6" fmla="*/ 24 w 79"/>
                <a:gd name="T7" fmla="*/ 37 h 38"/>
                <a:gd name="T8" fmla="*/ 30 w 79"/>
                <a:gd name="T9" fmla="*/ 31 h 38"/>
                <a:gd name="T10" fmla="*/ 30 w 79"/>
                <a:gd name="T11" fmla="*/ 29 h 38"/>
                <a:gd name="T12" fmla="*/ 42 w 79"/>
                <a:gd name="T13" fmla="*/ 31 h 38"/>
                <a:gd name="T14" fmla="*/ 49 w 79"/>
                <a:gd name="T15" fmla="*/ 32 h 38"/>
                <a:gd name="T16" fmla="*/ 52 w 79"/>
                <a:gd name="T17" fmla="*/ 28 h 38"/>
                <a:gd name="T18" fmla="*/ 59 w 79"/>
                <a:gd name="T19" fmla="*/ 29 h 38"/>
                <a:gd name="T20" fmla="*/ 76 w 79"/>
                <a:gd name="T21" fmla="*/ 22 h 38"/>
                <a:gd name="T22" fmla="*/ 76 w 79"/>
                <a:gd name="T23" fmla="*/ 15 h 38"/>
                <a:gd name="T24" fmla="*/ 70 w 79"/>
                <a:gd name="T25" fmla="*/ 13 h 38"/>
                <a:gd name="T26" fmla="*/ 61 w 79"/>
                <a:gd name="T27" fmla="*/ 9 h 38"/>
                <a:gd name="T28" fmla="*/ 39 w 79"/>
                <a:gd name="T29" fmla="*/ 9 h 38"/>
                <a:gd name="T30" fmla="*/ 35 w 79"/>
                <a:gd name="T31" fmla="*/ 11 h 38"/>
                <a:gd name="T32" fmla="*/ 28 w 79"/>
                <a:gd name="T33" fmla="*/ 9 h 38"/>
                <a:gd name="T34" fmla="*/ 20 w 79"/>
                <a:gd name="T35" fmla="*/ 1 h 38"/>
                <a:gd name="T36" fmla="*/ 9 w 79"/>
                <a:gd name="T37" fmla="*/ 6 h 38"/>
                <a:gd name="T38" fmla="*/ 7 w 79"/>
                <a:gd name="T39" fmla="*/ 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38">
                  <a:moveTo>
                    <a:pt x="7" y="9"/>
                  </a:moveTo>
                  <a:cubicBezTo>
                    <a:pt x="4" y="3"/>
                    <a:pt x="0" y="19"/>
                    <a:pt x="5" y="23"/>
                  </a:cubicBezTo>
                  <a:cubicBezTo>
                    <a:pt x="9" y="26"/>
                    <a:pt x="16" y="30"/>
                    <a:pt x="16" y="30"/>
                  </a:cubicBezTo>
                  <a:cubicBezTo>
                    <a:pt x="16" y="30"/>
                    <a:pt x="23" y="36"/>
                    <a:pt x="24" y="37"/>
                  </a:cubicBezTo>
                  <a:cubicBezTo>
                    <a:pt x="25" y="38"/>
                    <a:pt x="30" y="31"/>
                    <a:pt x="30" y="31"/>
                  </a:cubicBezTo>
                  <a:cubicBezTo>
                    <a:pt x="30" y="31"/>
                    <a:pt x="21" y="29"/>
                    <a:pt x="30" y="29"/>
                  </a:cubicBezTo>
                  <a:cubicBezTo>
                    <a:pt x="38" y="29"/>
                    <a:pt x="42" y="31"/>
                    <a:pt x="42" y="31"/>
                  </a:cubicBezTo>
                  <a:cubicBezTo>
                    <a:pt x="42" y="31"/>
                    <a:pt x="48" y="34"/>
                    <a:pt x="49" y="32"/>
                  </a:cubicBezTo>
                  <a:cubicBezTo>
                    <a:pt x="50" y="31"/>
                    <a:pt x="48" y="28"/>
                    <a:pt x="52" y="28"/>
                  </a:cubicBezTo>
                  <a:cubicBezTo>
                    <a:pt x="55" y="28"/>
                    <a:pt x="54" y="27"/>
                    <a:pt x="59" y="29"/>
                  </a:cubicBezTo>
                  <a:cubicBezTo>
                    <a:pt x="64" y="31"/>
                    <a:pt x="76" y="22"/>
                    <a:pt x="76" y="22"/>
                  </a:cubicBezTo>
                  <a:cubicBezTo>
                    <a:pt x="76" y="22"/>
                    <a:pt x="79" y="16"/>
                    <a:pt x="76" y="15"/>
                  </a:cubicBezTo>
                  <a:cubicBezTo>
                    <a:pt x="72" y="13"/>
                    <a:pt x="72" y="14"/>
                    <a:pt x="70" y="13"/>
                  </a:cubicBezTo>
                  <a:cubicBezTo>
                    <a:pt x="68" y="13"/>
                    <a:pt x="72" y="14"/>
                    <a:pt x="61" y="9"/>
                  </a:cubicBezTo>
                  <a:cubicBezTo>
                    <a:pt x="49" y="5"/>
                    <a:pt x="42" y="9"/>
                    <a:pt x="39" y="9"/>
                  </a:cubicBezTo>
                  <a:cubicBezTo>
                    <a:pt x="35" y="9"/>
                    <a:pt x="39" y="11"/>
                    <a:pt x="35" y="11"/>
                  </a:cubicBezTo>
                  <a:cubicBezTo>
                    <a:pt x="32" y="11"/>
                    <a:pt x="36" y="18"/>
                    <a:pt x="28" y="9"/>
                  </a:cubicBezTo>
                  <a:cubicBezTo>
                    <a:pt x="20" y="1"/>
                    <a:pt x="25" y="0"/>
                    <a:pt x="20" y="1"/>
                  </a:cubicBezTo>
                  <a:cubicBezTo>
                    <a:pt x="16" y="2"/>
                    <a:pt x="9" y="6"/>
                    <a:pt x="9" y="6"/>
                  </a:cubicBezTo>
                  <a:cubicBezTo>
                    <a:pt x="9" y="6"/>
                    <a:pt x="8" y="11"/>
                    <a:pt x="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63" name="Freeform 158"/>
            <p:cNvSpPr>
              <a:spLocks/>
            </p:cNvSpPr>
            <p:nvPr/>
          </p:nvSpPr>
          <p:spPr bwMode="auto">
            <a:xfrm>
              <a:off x="8618538" y="1263651"/>
              <a:ext cx="101600" cy="65088"/>
            </a:xfrm>
            <a:custGeom>
              <a:avLst/>
              <a:gdLst>
                <a:gd name="T0" fmla="*/ 15 w 38"/>
                <a:gd name="T1" fmla="*/ 23 h 24"/>
                <a:gd name="T2" fmla="*/ 38 w 38"/>
                <a:gd name="T3" fmla="*/ 24 h 24"/>
                <a:gd name="T4" fmla="*/ 34 w 38"/>
                <a:gd name="T5" fmla="*/ 17 h 24"/>
                <a:gd name="T6" fmla="*/ 25 w 38"/>
                <a:gd name="T7" fmla="*/ 12 h 24"/>
                <a:gd name="T8" fmla="*/ 18 w 38"/>
                <a:gd name="T9" fmla="*/ 6 h 24"/>
                <a:gd name="T10" fmla="*/ 15 w 38"/>
                <a:gd name="T11" fmla="*/ 5 h 24"/>
                <a:gd name="T12" fmla="*/ 8 w 38"/>
                <a:gd name="T13" fmla="*/ 0 h 24"/>
                <a:gd name="T14" fmla="*/ 4 w 38"/>
                <a:gd name="T15" fmla="*/ 3 h 24"/>
                <a:gd name="T16" fmla="*/ 5 w 38"/>
                <a:gd name="T17" fmla="*/ 10 h 24"/>
                <a:gd name="T18" fmla="*/ 11 w 38"/>
                <a:gd name="T19" fmla="*/ 14 h 24"/>
                <a:gd name="T20" fmla="*/ 7 w 38"/>
                <a:gd name="T21" fmla="*/ 19 h 24"/>
                <a:gd name="T22" fmla="*/ 15 w 38"/>
                <a:gd name="T23"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4">
                  <a:moveTo>
                    <a:pt x="15" y="23"/>
                  </a:moveTo>
                  <a:cubicBezTo>
                    <a:pt x="38" y="24"/>
                    <a:pt x="38" y="24"/>
                    <a:pt x="38" y="24"/>
                  </a:cubicBezTo>
                  <a:cubicBezTo>
                    <a:pt x="34" y="17"/>
                    <a:pt x="34" y="17"/>
                    <a:pt x="34" y="17"/>
                  </a:cubicBezTo>
                  <a:cubicBezTo>
                    <a:pt x="25" y="12"/>
                    <a:pt x="25" y="12"/>
                    <a:pt x="25" y="12"/>
                  </a:cubicBezTo>
                  <a:cubicBezTo>
                    <a:pt x="25" y="12"/>
                    <a:pt x="21" y="7"/>
                    <a:pt x="18" y="6"/>
                  </a:cubicBezTo>
                  <a:cubicBezTo>
                    <a:pt x="15" y="5"/>
                    <a:pt x="18" y="7"/>
                    <a:pt x="15" y="5"/>
                  </a:cubicBezTo>
                  <a:cubicBezTo>
                    <a:pt x="12" y="3"/>
                    <a:pt x="11" y="0"/>
                    <a:pt x="8" y="0"/>
                  </a:cubicBezTo>
                  <a:cubicBezTo>
                    <a:pt x="6" y="0"/>
                    <a:pt x="8" y="0"/>
                    <a:pt x="4" y="3"/>
                  </a:cubicBezTo>
                  <a:cubicBezTo>
                    <a:pt x="0" y="7"/>
                    <a:pt x="5" y="10"/>
                    <a:pt x="5" y="10"/>
                  </a:cubicBezTo>
                  <a:cubicBezTo>
                    <a:pt x="11" y="14"/>
                    <a:pt x="11" y="14"/>
                    <a:pt x="11" y="14"/>
                  </a:cubicBezTo>
                  <a:cubicBezTo>
                    <a:pt x="11" y="14"/>
                    <a:pt x="6" y="17"/>
                    <a:pt x="7" y="19"/>
                  </a:cubicBezTo>
                  <a:cubicBezTo>
                    <a:pt x="8" y="21"/>
                    <a:pt x="15" y="23"/>
                    <a:pt x="15"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64" name="Freeform 159"/>
            <p:cNvSpPr>
              <a:spLocks/>
            </p:cNvSpPr>
            <p:nvPr/>
          </p:nvSpPr>
          <p:spPr bwMode="auto">
            <a:xfrm>
              <a:off x="8488363" y="1252538"/>
              <a:ext cx="46038" cy="41275"/>
            </a:xfrm>
            <a:custGeom>
              <a:avLst/>
              <a:gdLst>
                <a:gd name="T0" fmla="*/ 17 w 17"/>
                <a:gd name="T1" fmla="*/ 15 h 15"/>
                <a:gd name="T2" fmla="*/ 4 w 17"/>
                <a:gd name="T3" fmla="*/ 6 h 15"/>
                <a:gd name="T4" fmla="*/ 5 w 17"/>
                <a:gd name="T5" fmla="*/ 3 h 15"/>
                <a:gd name="T6" fmla="*/ 17 w 17"/>
                <a:gd name="T7" fmla="*/ 1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cubicBezTo>
                    <a:pt x="4" y="6"/>
                    <a:pt x="4" y="6"/>
                    <a:pt x="4" y="6"/>
                  </a:cubicBezTo>
                  <a:cubicBezTo>
                    <a:pt x="4" y="6"/>
                    <a:pt x="0" y="0"/>
                    <a:pt x="5" y="3"/>
                  </a:cubicBezTo>
                  <a:cubicBezTo>
                    <a:pt x="10" y="6"/>
                    <a:pt x="17" y="10"/>
                    <a:pt x="17" y="10"/>
                  </a:cubicBezTo>
                  <a:lnTo>
                    <a:pt x="1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65" name="Freeform 160"/>
            <p:cNvSpPr>
              <a:spLocks/>
            </p:cNvSpPr>
            <p:nvPr/>
          </p:nvSpPr>
          <p:spPr bwMode="auto">
            <a:xfrm>
              <a:off x="8755063" y="1185863"/>
              <a:ext cx="109538" cy="66675"/>
            </a:xfrm>
            <a:custGeom>
              <a:avLst/>
              <a:gdLst>
                <a:gd name="T0" fmla="*/ 2 w 41"/>
                <a:gd name="T1" fmla="*/ 3 h 25"/>
                <a:gd name="T2" fmla="*/ 8 w 41"/>
                <a:gd name="T3" fmla="*/ 14 h 25"/>
                <a:gd name="T4" fmla="*/ 13 w 41"/>
                <a:gd name="T5" fmla="*/ 16 h 25"/>
                <a:gd name="T6" fmla="*/ 22 w 41"/>
                <a:gd name="T7" fmla="*/ 22 h 25"/>
                <a:gd name="T8" fmla="*/ 27 w 41"/>
                <a:gd name="T9" fmla="*/ 24 h 25"/>
                <a:gd name="T10" fmla="*/ 33 w 41"/>
                <a:gd name="T11" fmla="*/ 23 h 25"/>
                <a:gd name="T12" fmla="*/ 38 w 41"/>
                <a:gd name="T13" fmla="*/ 20 h 25"/>
                <a:gd name="T14" fmla="*/ 40 w 41"/>
                <a:gd name="T15" fmla="*/ 16 h 25"/>
                <a:gd name="T16" fmla="*/ 37 w 41"/>
                <a:gd name="T17" fmla="*/ 14 h 25"/>
                <a:gd name="T18" fmla="*/ 25 w 41"/>
                <a:gd name="T19" fmla="*/ 11 h 25"/>
                <a:gd name="T20" fmla="*/ 13 w 41"/>
                <a:gd name="T21" fmla="*/ 5 h 25"/>
                <a:gd name="T22" fmla="*/ 9 w 41"/>
                <a:gd name="T23" fmla="*/ 3 h 25"/>
                <a:gd name="T24" fmla="*/ 2 w 41"/>
                <a:gd name="T25"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25">
                  <a:moveTo>
                    <a:pt x="2" y="3"/>
                  </a:moveTo>
                  <a:cubicBezTo>
                    <a:pt x="3" y="5"/>
                    <a:pt x="8" y="14"/>
                    <a:pt x="8" y="14"/>
                  </a:cubicBezTo>
                  <a:cubicBezTo>
                    <a:pt x="8" y="14"/>
                    <a:pt x="11" y="14"/>
                    <a:pt x="13" y="16"/>
                  </a:cubicBezTo>
                  <a:cubicBezTo>
                    <a:pt x="15" y="17"/>
                    <a:pt x="22" y="22"/>
                    <a:pt x="22" y="22"/>
                  </a:cubicBezTo>
                  <a:cubicBezTo>
                    <a:pt x="27" y="24"/>
                    <a:pt x="27" y="24"/>
                    <a:pt x="27" y="24"/>
                  </a:cubicBezTo>
                  <a:cubicBezTo>
                    <a:pt x="27" y="24"/>
                    <a:pt x="28" y="25"/>
                    <a:pt x="33" y="23"/>
                  </a:cubicBezTo>
                  <a:cubicBezTo>
                    <a:pt x="38" y="22"/>
                    <a:pt x="36" y="22"/>
                    <a:pt x="38" y="20"/>
                  </a:cubicBezTo>
                  <a:cubicBezTo>
                    <a:pt x="40" y="18"/>
                    <a:pt x="41" y="18"/>
                    <a:pt x="40" y="16"/>
                  </a:cubicBezTo>
                  <a:cubicBezTo>
                    <a:pt x="39" y="14"/>
                    <a:pt x="40" y="14"/>
                    <a:pt x="37" y="14"/>
                  </a:cubicBezTo>
                  <a:cubicBezTo>
                    <a:pt x="33" y="13"/>
                    <a:pt x="31" y="13"/>
                    <a:pt x="25" y="11"/>
                  </a:cubicBezTo>
                  <a:cubicBezTo>
                    <a:pt x="18" y="10"/>
                    <a:pt x="15" y="6"/>
                    <a:pt x="13" y="5"/>
                  </a:cubicBezTo>
                  <a:cubicBezTo>
                    <a:pt x="11" y="3"/>
                    <a:pt x="17" y="5"/>
                    <a:pt x="9" y="3"/>
                  </a:cubicBezTo>
                  <a:cubicBezTo>
                    <a:pt x="0" y="0"/>
                    <a:pt x="2"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66" name="Freeform 161"/>
            <p:cNvSpPr>
              <a:spLocks/>
            </p:cNvSpPr>
            <p:nvPr/>
          </p:nvSpPr>
          <p:spPr bwMode="auto">
            <a:xfrm>
              <a:off x="9567863" y="1404938"/>
              <a:ext cx="111125" cy="46038"/>
            </a:xfrm>
            <a:custGeom>
              <a:avLst/>
              <a:gdLst>
                <a:gd name="T0" fmla="*/ 7 w 42"/>
                <a:gd name="T1" fmla="*/ 4 h 17"/>
                <a:gd name="T2" fmla="*/ 3 w 42"/>
                <a:gd name="T3" fmla="*/ 8 h 17"/>
                <a:gd name="T4" fmla="*/ 13 w 42"/>
                <a:gd name="T5" fmla="*/ 12 h 17"/>
                <a:gd name="T6" fmla="*/ 24 w 42"/>
                <a:gd name="T7" fmla="*/ 16 h 17"/>
                <a:gd name="T8" fmla="*/ 33 w 42"/>
                <a:gd name="T9" fmla="*/ 12 h 17"/>
                <a:gd name="T10" fmla="*/ 41 w 42"/>
                <a:gd name="T11" fmla="*/ 13 h 17"/>
                <a:gd name="T12" fmla="*/ 39 w 42"/>
                <a:gd name="T13" fmla="*/ 7 h 17"/>
                <a:gd name="T14" fmla="*/ 30 w 42"/>
                <a:gd name="T15" fmla="*/ 2 h 17"/>
                <a:gd name="T16" fmla="*/ 25 w 42"/>
                <a:gd name="T17" fmla="*/ 2 h 17"/>
                <a:gd name="T18" fmla="*/ 9 w 42"/>
                <a:gd name="T19" fmla="*/ 0 h 17"/>
                <a:gd name="T20" fmla="*/ 7 w 42"/>
                <a:gd name="T21"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17">
                  <a:moveTo>
                    <a:pt x="7" y="4"/>
                  </a:moveTo>
                  <a:cubicBezTo>
                    <a:pt x="5" y="4"/>
                    <a:pt x="0" y="7"/>
                    <a:pt x="3" y="8"/>
                  </a:cubicBezTo>
                  <a:cubicBezTo>
                    <a:pt x="7" y="9"/>
                    <a:pt x="7" y="10"/>
                    <a:pt x="13" y="12"/>
                  </a:cubicBezTo>
                  <a:cubicBezTo>
                    <a:pt x="20" y="14"/>
                    <a:pt x="22" y="17"/>
                    <a:pt x="24" y="16"/>
                  </a:cubicBezTo>
                  <a:cubicBezTo>
                    <a:pt x="26" y="16"/>
                    <a:pt x="28" y="12"/>
                    <a:pt x="33" y="12"/>
                  </a:cubicBezTo>
                  <a:cubicBezTo>
                    <a:pt x="37" y="12"/>
                    <a:pt x="40" y="15"/>
                    <a:pt x="41" y="13"/>
                  </a:cubicBezTo>
                  <a:cubicBezTo>
                    <a:pt x="42" y="12"/>
                    <a:pt x="42" y="8"/>
                    <a:pt x="39" y="7"/>
                  </a:cubicBezTo>
                  <a:cubicBezTo>
                    <a:pt x="36" y="5"/>
                    <a:pt x="32" y="2"/>
                    <a:pt x="30" y="2"/>
                  </a:cubicBezTo>
                  <a:cubicBezTo>
                    <a:pt x="28" y="2"/>
                    <a:pt x="28" y="2"/>
                    <a:pt x="25" y="2"/>
                  </a:cubicBezTo>
                  <a:cubicBezTo>
                    <a:pt x="22" y="2"/>
                    <a:pt x="9" y="0"/>
                    <a:pt x="9" y="0"/>
                  </a:cubicBezTo>
                  <a:lnTo>
                    <a:pt x="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67" name="Freeform 162"/>
            <p:cNvSpPr>
              <a:spLocks/>
            </p:cNvSpPr>
            <p:nvPr/>
          </p:nvSpPr>
          <p:spPr bwMode="auto">
            <a:xfrm>
              <a:off x="10475913" y="1951038"/>
              <a:ext cx="60325" cy="114300"/>
            </a:xfrm>
            <a:custGeom>
              <a:avLst/>
              <a:gdLst>
                <a:gd name="T0" fmla="*/ 6 w 23"/>
                <a:gd name="T1" fmla="*/ 0 h 43"/>
                <a:gd name="T2" fmla="*/ 4 w 23"/>
                <a:gd name="T3" fmla="*/ 8 h 43"/>
                <a:gd name="T4" fmla="*/ 4 w 23"/>
                <a:gd name="T5" fmla="*/ 13 h 43"/>
                <a:gd name="T6" fmla="*/ 6 w 23"/>
                <a:gd name="T7" fmla="*/ 24 h 43"/>
                <a:gd name="T8" fmla="*/ 6 w 23"/>
                <a:gd name="T9" fmla="*/ 28 h 43"/>
                <a:gd name="T10" fmla="*/ 5 w 23"/>
                <a:gd name="T11" fmla="*/ 37 h 43"/>
                <a:gd name="T12" fmla="*/ 13 w 23"/>
                <a:gd name="T13" fmla="*/ 38 h 43"/>
                <a:gd name="T14" fmla="*/ 15 w 23"/>
                <a:gd name="T15" fmla="*/ 33 h 43"/>
                <a:gd name="T16" fmla="*/ 22 w 23"/>
                <a:gd name="T17" fmla="*/ 29 h 43"/>
                <a:gd name="T18" fmla="*/ 20 w 23"/>
                <a:gd name="T19" fmla="*/ 23 h 43"/>
                <a:gd name="T20" fmla="*/ 14 w 23"/>
                <a:gd name="T21" fmla="*/ 5 h 43"/>
                <a:gd name="T22" fmla="*/ 6 w 23"/>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43">
                  <a:moveTo>
                    <a:pt x="6" y="0"/>
                  </a:moveTo>
                  <a:cubicBezTo>
                    <a:pt x="6" y="2"/>
                    <a:pt x="4" y="8"/>
                    <a:pt x="4" y="8"/>
                  </a:cubicBezTo>
                  <a:cubicBezTo>
                    <a:pt x="4" y="8"/>
                    <a:pt x="5" y="10"/>
                    <a:pt x="4" y="13"/>
                  </a:cubicBezTo>
                  <a:cubicBezTo>
                    <a:pt x="4" y="15"/>
                    <a:pt x="8" y="24"/>
                    <a:pt x="6" y="24"/>
                  </a:cubicBezTo>
                  <a:cubicBezTo>
                    <a:pt x="5" y="24"/>
                    <a:pt x="10" y="24"/>
                    <a:pt x="6" y="28"/>
                  </a:cubicBezTo>
                  <a:cubicBezTo>
                    <a:pt x="3" y="31"/>
                    <a:pt x="0" y="35"/>
                    <a:pt x="5" y="37"/>
                  </a:cubicBezTo>
                  <a:cubicBezTo>
                    <a:pt x="9" y="38"/>
                    <a:pt x="13" y="43"/>
                    <a:pt x="13" y="38"/>
                  </a:cubicBezTo>
                  <a:cubicBezTo>
                    <a:pt x="13" y="34"/>
                    <a:pt x="14" y="36"/>
                    <a:pt x="15" y="33"/>
                  </a:cubicBezTo>
                  <a:cubicBezTo>
                    <a:pt x="17" y="29"/>
                    <a:pt x="22" y="31"/>
                    <a:pt x="22" y="29"/>
                  </a:cubicBezTo>
                  <a:cubicBezTo>
                    <a:pt x="22" y="27"/>
                    <a:pt x="23" y="27"/>
                    <a:pt x="20" y="23"/>
                  </a:cubicBezTo>
                  <a:cubicBezTo>
                    <a:pt x="17" y="19"/>
                    <a:pt x="14" y="5"/>
                    <a:pt x="14" y="5"/>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68" name="Freeform 163"/>
            <p:cNvSpPr>
              <a:spLocks/>
            </p:cNvSpPr>
            <p:nvPr/>
          </p:nvSpPr>
          <p:spPr bwMode="auto">
            <a:xfrm>
              <a:off x="10464800" y="2085976"/>
              <a:ext cx="42863" cy="33338"/>
            </a:xfrm>
            <a:custGeom>
              <a:avLst/>
              <a:gdLst>
                <a:gd name="T0" fmla="*/ 11 w 16"/>
                <a:gd name="T1" fmla="*/ 0 h 12"/>
                <a:gd name="T2" fmla="*/ 2 w 16"/>
                <a:gd name="T3" fmla="*/ 4 h 12"/>
                <a:gd name="T4" fmla="*/ 13 w 16"/>
                <a:gd name="T5" fmla="*/ 9 h 12"/>
                <a:gd name="T6" fmla="*/ 16 w 16"/>
                <a:gd name="T7" fmla="*/ 6 h 12"/>
                <a:gd name="T8" fmla="*/ 11 w 16"/>
                <a:gd name="T9" fmla="*/ 0 h 12"/>
              </a:gdLst>
              <a:ahLst/>
              <a:cxnLst>
                <a:cxn ang="0">
                  <a:pos x="T0" y="T1"/>
                </a:cxn>
                <a:cxn ang="0">
                  <a:pos x="T2" y="T3"/>
                </a:cxn>
                <a:cxn ang="0">
                  <a:pos x="T4" y="T5"/>
                </a:cxn>
                <a:cxn ang="0">
                  <a:pos x="T6" y="T7"/>
                </a:cxn>
                <a:cxn ang="0">
                  <a:pos x="T8" y="T9"/>
                </a:cxn>
              </a:cxnLst>
              <a:rect l="0" t="0" r="r" b="b"/>
              <a:pathLst>
                <a:path w="16" h="12">
                  <a:moveTo>
                    <a:pt x="11" y="0"/>
                  </a:moveTo>
                  <a:cubicBezTo>
                    <a:pt x="8" y="0"/>
                    <a:pt x="0" y="3"/>
                    <a:pt x="2" y="4"/>
                  </a:cubicBezTo>
                  <a:cubicBezTo>
                    <a:pt x="3" y="6"/>
                    <a:pt x="12" y="12"/>
                    <a:pt x="13" y="9"/>
                  </a:cubicBezTo>
                  <a:cubicBezTo>
                    <a:pt x="14" y="7"/>
                    <a:pt x="16" y="9"/>
                    <a:pt x="16" y="6"/>
                  </a:cubicBezTo>
                  <a:cubicBezTo>
                    <a:pt x="16" y="3"/>
                    <a:pt x="11"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69" name="Freeform 164"/>
            <p:cNvSpPr>
              <a:spLocks/>
            </p:cNvSpPr>
            <p:nvPr/>
          </p:nvSpPr>
          <p:spPr bwMode="auto">
            <a:xfrm>
              <a:off x="10445750" y="2124076"/>
              <a:ext cx="74613" cy="58738"/>
            </a:xfrm>
            <a:custGeom>
              <a:avLst/>
              <a:gdLst>
                <a:gd name="T0" fmla="*/ 3 w 28"/>
                <a:gd name="T1" fmla="*/ 2 h 22"/>
                <a:gd name="T2" fmla="*/ 27 w 28"/>
                <a:gd name="T3" fmla="*/ 1 h 22"/>
                <a:gd name="T4" fmla="*/ 22 w 28"/>
                <a:gd name="T5" fmla="*/ 8 h 22"/>
                <a:gd name="T6" fmla="*/ 12 w 28"/>
                <a:gd name="T7" fmla="*/ 9 h 22"/>
                <a:gd name="T8" fmla="*/ 10 w 28"/>
                <a:gd name="T9" fmla="*/ 20 h 22"/>
                <a:gd name="T10" fmla="*/ 1 w 28"/>
                <a:gd name="T11" fmla="*/ 10 h 22"/>
                <a:gd name="T12" fmla="*/ 3 w 28"/>
                <a:gd name="T13" fmla="*/ 2 h 22"/>
              </a:gdLst>
              <a:ahLst/>
              <a:cxnLst>
                <a:cxn ang="0">
                  <a:pos x="T0" y="T1"/>
                </a:cxn>
                <a:cxn ang="0">
                  <a:pos x="T2" y="T3"/>
                </a:cxn>
                <a:cxn ang="0">
                  <a:pos x="T4" y="T5"/>
                </a:cxn>
                <a:cxn ang="0">
                  <a:pos x="T6" y="T7"/>
                </a:cxn>
                <a:cxn ang="0">
                  <a:pos x="T8" y="T9"/>
                </a:cxn>
                <a:cxn ang="0">
                  <a:pos x="T10" y="T11"/>
                </a:cxn>
                <a:cxn ang="0">
                  <a:pos x="T12" y="T13"/>
                </a:cxn>
              </a:cxnLst>
              <a:rect l="0" t="0" r="r" b="b"/>
              <a:pathLst>
                <a:path w="28" h="22">
                  <a:moveTo>
                    <a:pt x="3" y="2"/>
                  </a:moveTo>
                  <a:cubicBezTo>
                    <a:pt x="3" y="2"/>
                    <a:pt x="28" y="0"/>
                    <a:pt x="27" y="1"/>
                  </a:cubicBezTo>
                  <a:cubicBezTo>
                    <a:pt x="25" y="1"/>
                    <a:pt x="27" y="8"/>
                    <a:pt x="22" y="8"/>
                  </a:cubicBezTo>
                  <a:cubicBezTo>
                    <a:pt x="16" y="9"/>
                    <a:pt x="14" y="5"/>
                    <a:pt x="12" y="9"/>
                  </a:cubicBezTo>
                  <a:cubicBezTo>
                    <a:pt x="10" y="13"/>
                    <a:pt x="13" y="22"/>
                    <a:pt x="10" y="20"/>
                  </a:cubicBezTo>
                  <a:cubicBezTo>
                    <a:pt x="6" y="18"/>
                    <a:pt x="1" y="12"/>
                    <a:pt x="1" y="10"/>
                  </a:cubicBezTo>
                  <a:cubicBezTo>
                    <a:pt x="0" y="8"/>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70" name="Freeform 165"/>
            <p:cNvSpPr>
              <a:spLocks/>
            </p:cNvSpPr>
            <p:nvPr/>
          </p:nvSpPr>
          <p:spPr bwMode="auto">
            <a:xfrm>
              <a:off x="10085388" y="1993901"/>
              <a:ext cx="46038" cy="39688"/>
            </a:xfrm>
            <a:custGeom>
              <a:avLst/>
              <a:gdLst>
                <a:gd name="T0" fmla="*/ 17 w 17"/>
                <a:gd name="T1" fmla="*/ 15 h 15"/>
                <a:gd name="T2" fmla="*/ 13 w 17"/>
                <a:gd name="T3" fmla="*/ 1 h 15"/>
                <a:gd name="T4" fmla="*/ 1 w 17"/>
                <a:gd name="T5" fmla="*/ 2 h 15"/>
                <a:gd name="T6" fmla="*/ 10 w 17"/>
                <a:gd name="T7" fmla="*/ 12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cubicBezTo>
                    <a:pt x="16" y="11"/>
                    <a:pt x="15" y="1"/>
                    <a:pt x="13" y="1"/>
                  </a:cubicBezTo>
                  <a:cubicBezTo>
                    <a:pt x="11" y="0"/>
                    <a:pt x="2" y="1"/>
                    <a:pt x="1" y="2"/>
                  </a:cubicBezTo>
                  <a:cubicBezTo>
                    <a:pt x="0" y="4"/>
                    <a:pt x="10" y="12"/>
                    <a:pt x="10" y="12"/>
                  </a:cubicBezTo>
                  <a:lnTo>
                    <a:pt x="1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71" name="Freeform 166"/>
            <p:cNvSpPr>
              <a:spLocks/>
            </p:cNvSpPr>
            <p:nvPr/>
          </p:nvSpPr>
          <p:spPr bwMode="auto">
            <a:xfrm>
              <a:off x="9880600" y="1806576"/>
              <a:ext cx="114300" cy="44450"/>
            </a:xfrm>
            <a:custGeom>
              <a:avLst/>
              <a:gdLst>
                <a:gd name="T0" fmla="*/ 32 w 43"/>
                <a:gd name="T1" fmla="*/ 17 h 17"/>
                <a:gd name="T2" fmla="*/ 16 w 43"/>
                <a:gd name="T3" fmla="*/ 13 h 17"/>
                <a:gd name="T4" fmla="*/ 8 w 43"/>
                <a:gd name="T5" fmla="*/ 9 h 17"/>
                <a:gd name="T6" fmla="*/ 19 w 43"/>
                <a:gd name="T7" fmla="*/ 1 h 17"/>
                <a:gd name="T8" fmla="*/ 29 w 43"/>
                <a:gd name="T9" fmla="*/ 3 h 17"/>
                <a:gd name="T10" fmla="*/ 41 w 43"/>
                <a:gd name="T11" fmla="*/ 10 h 17"/>
                <a:gd name="T12" fmla="*/ 40 w 43"/>
                <a:gd name="T13" fmla="*/ 14 h 17"/>
                <a:gd name="T14" fmla="*/ 32 w 43"/>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32" y="17"/>
                  </a:moveTo>
                  <a:cubicBezTo>
                    <a:pt x="26" y="14"/>
                    <a:pt x="19" y="14"/>
                    <a:pt x="16" y="13"/>
                  </a:cubicBezTo>
                  <a:cubicBezTo>
                    <a:pt x="13" y="12"/>
                    <a:pt x="17" y="17"/>
                    <a:pt x="8" y="9"/>
                  </a:cubicBezTo>
                  <a:cubicBezTo>
                    <a:pt x="0" y="1"/>
                    <a:pt x="12" y="1"/>
                    <a:pt x="19" y="1"/>
                  </a:cubicBezTo>
                  <a:cubicBezTo>
                    <a:pt x="26" y="0"/>
                    <a:pt x="20" y="0"/>
                    <a:pt x="29" y="3"/>
                  </a:cubicBezTo>
                  <a:cubicBezTo>
                    <a:pt x="37" y="6"/>
                    <a:pt x="41" y="10"/>
                    <a:pt x="41" y="10"/>
                  </a:cubicBezTo>
                  <a:cubicBezTo>
                    <a:pt x="41" y="10"/>
                    <a:pt x="43" y="14"/>
                    <a:pt x="40" y="14"/>
                  </a:cubicBezTo>
                  <a:cubicBezTo>
                    <a:pt x="36" y="15"/>
                    <a:pt x="32" y="17"/>
                    <a:pt x="32"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72" name="Freeform 167"/>
            <p:cNvSpPr>
              <a:spLocks/>
            </p:cNvSpPr>
            <p:nvPr/>
          </p:nvSpPr>
          <p:spPr bwMode="auto">
            <a:xfrm>
              <a:off x="10158413" y="2297113"/>
              <a:ext cx="58738" cy="46038"/>
            </a:xfrm>
            <a:custGeom>
              <a:avLst/>
              <a:gdLst>
                <a:gd name="T0" fmla="*/ 18 w 22"/>
                <a:gd name="T1" fmla="*/ 0 h 17"/>
                <a:gd name="T2" fmla="*/ 10 w 22"/>
                <a:gd name="T3" fmla="*/ 7 h 17"/>
                <a:gd name="T4" fmla="*/ 1 w 22"/>
                <a:gd name="T5" fmla="*/ 10 h 17"/>
                <a:gd name="T6" fmla="*/ 7 w 22"/>
                <a:gd name="T7" fmla="*/ 17 h 17"/>
                <a:gd name="T8" fmla="*/ 7 w 22"/>
                <a:gd name="T9" fmla="*/ 13 h 17"/>
                <a:gd name="T10" fmla="*/ 17 w 22"/>
                <a:gd name="T11" fmla="*/ 11 h 17"/>
                <a:gd name="T12" fmla="*/ 21 w 22"/>
                <a:gd name="T13" fmla="*/ 6 h 17"/>
                <a:gd name="T14" fmla="*/ 21 w 22"/>
                <a:gd name="T15" fmla="*/ 2 h 17"/>
                <a:gd name="T16" fmla="*/ 18 w 22"/>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7">
                  <a:moveTo>
                    <a:pt x="18" y="0"/>
                  </a:moveTo>
                  <a:cubicBezTo>
                    <a:pt x="16" y="3"/>
                    <a:pt x="13" y="9"/>
                    <a:pt x="10" y="7"/>
                  </a:cubicBezTo>
                  <a:cubicBezTo>
                    <a:pt x="8" y="6"/>
                    <a:pt x="0" y="9"/>
                    <a:pt x="1" y="10"/>
                  </a:cubicBezTo>
                  <a:cubicBezTo>
                    <a:pt x="2" y="11"/>
                    <a:pt x="7" y="17"/>
                    <a:pt x="7" y="17"/>
                  </a:cubicBezTo>
                  <a:cubicBezTo>
                    <a:pt x="7" y="17"/>
                    <a:pt x="5" y="16"/>
                    <a:pt x="7" y="13"/>
                  </a:cubicBezTo>
                  <a:cubicBezTo>
                    <a:pt x="9" y="9"/>
                    <a:pt x="14" y="12"/>
                    <a:pt x="17" y="11"/>
                  </a:cubicBezTo>
                  <a:cubicBezTo>
                    <a:pt x="20" y="9"/>
                    <a:pt x="21" y="7"/>
                    <a:pt x="21" y="6"/>
                  </a:cubicBezTo>
                  <a:cubicBezTo>
                    <a:pt x="22" y="4"/>
                    <a:pt x="22" y="4"/>
                    <a:pt x="21" y="2"/>
                  </a:cubicBezTo>
                  <a:cubicBezTo>
                    <a:pt x="21" y="1"/>
                    <a:pt x="18"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73" name="Freeform 168"/>
            <p:cNvSpPr>
              <a:spLocks/>
            </p:cNvSpPr>
            <p:nvPr/>
          </p:nvSpPr>
          <p:spPr bwMode="auto">
            <a:xfrm>
              <a:off x="9999663" y="2343151"/>
              <a:ext cx="65088" cy="39688"/>
            </a:xfrm>
            <a:custGeom>
              <a:avLst/>
              <a:gdLst>
                <a:gd name="T0" fmla="*/ 16 w 24"/>
                <a:gd name="T1" fmla="*/ 12 h 15"/>
                <a:gd name="T2" fmla="*/ 9 w 24"/>
                <a:gd name="T3" fmla="*/ 15 h 15"/>
                <a:gd name="T4" fmla="*/ 1 w 24"/>
                <a:gd name="T5" fmla="*/ 10 h 15"/>
                <a:gd name="T6" fmla="*/ 8 w 24"/>
                <a:gd name="T7" fmla="*/ 5 h 15"/>
                <a:gd name="T8" fmla="*/ 14 w 24"/>
                <a:gd name="T9" fmla="*/ 5 h 15"/>
                <a:gd name="T10" fmla="*/ 16 w 24"/>
                <a:gd name="T11" fmla="*/ 12 h 15"/>
              </a:gdLst>
              <a:ahLst/>
              <a:cxnLst>
                <a:cxn ang="0">
                  <a:pos x="T0" y="T1"/>
                </a:cxn>
                <a:cxn ang="0">
                  <a:pos x="T2" y="T3"/>
                </a:cxn>
                <a:cxn ang="0">
                  <a:pos x="T4" y="T5"/>
                </a:cxn>
                <a:cxn ang="0">
                  <a:pos x="T6" y="T7"/>
                </a:cxn>
                <a:cxn ang="0">
                  <a:pos x="T8" y="T9"/>
                </a:cxn>
                <a:cxn ang="0">
                  <a:pos x="T10" y="T11"/>
                </a:cxn>
              </a:cxnLst>
              <a:rect l="0" t="0" r="r" b="b"/>
              <a:pathLst>
                <a:path w="24" h="15">
                  <a:moveTo>
                    <a:pt x="16" y="12"/>
                  </a:moveTo>
                  <a:cubicBezTo>
                    <a:pt x="11" y="12"/>
                    <a:pt x="11" y="15"/>
                    <a:pt x="9" y="15"/>
                  </a:cubicBezTo>
                  <a:cubicBezTo>
                    <a:pt x="6" y="15"/>
                    <a:pt x="0" y="10"/>
                    <a:pt x="1" y="10"/>
                  </a:cubicBezTo>
                  <a:cubicBezTo>
                    <a:pt x="3" y="9"/>
                    <a:pt x="6" y="5"/>
                    <a:pt x="8" y="5"/>
                  </a:cubicBezTo>
                  <a:cubicBezTo>
                    <a:pt x="9" y="4"/>
                    <a:pt x="5" y="0"/>
                    <a:pt x="14" y="5"/>
                  </a:cubicBezTo>
                  <a:cubicBezTo>
                    <a:pt x="24" y="10"/>
                    <a:pt x="16" y="12"/>
                    <a:pt x="1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74" name="Freeform 169"/>
            <p:cNvSpPr>
              <a:spLocks/>
            </p:cNvSpPr>
            <p:nvPr/>
          </p:nvSpPr>
          <p:spPr bwMode="auto">
            <a:xfrm>
              <a:off x="9931400" y="2378076"/>
              <a:ext cx="55563" cy="20638"/>
            </a:xfrm>
            <a:custGeom>
              <a:avLst/>
              <a:gdLst>
                <a:gd name="T0" fmla="*/ 21 w 21"/>
                <a:gd name="T1" fmla="*/ 6 h 8"/>
                <a:gd name="T2" fmla="*/ 8 w 21"/>
                <a:gd name="T3" fmla="*/ 6 h 8"/>
                <a:gd name="T4" fmla="*/ 3 w 21"/>
                <a:gd name="T5" fmla="*/ 1 h 8"/>
                <a:gd name="T6" fmla="*/ 12 w 21"/>
                <a:gd name="T7" fmla="*/ 1 h 8"/>
                <a:gd name="T8" fmla="*/ 20 w 21"/>
                <a:gd name="T9" fmla="*/ 2 h 8"/>
                <a:gd name="T10" fmla="*/ 21 w 21"/>
                <a:gd name="T11" fmla="*/ 6 h 8"/>
              </a:gdLst>
              <a:ahLst/>
              <a:cxnLst>
                <a:cxn ang="0">
                  <a:pos x="T0" y="T1"/>
                </a:cxn>
                <a:cxn ang="0">
                  <a:pos x="T2" y="T3"/>
                </a:cxn>
                <a:cxn ang="0">
                  <a:pos x="T4" y="T5"/>
                </a:cxn>
                <a:cxn ang="0">
                  <a:pos x="T6" y="T7"/>
                </a:cxn>
                <a:cxn ang="0">
                  <a:pos x="T8" y="T9"/>
                </a:cxn>
                <a:cxn ang="0">
                  <a:pos x="T10" y="T11"/>
                </a:cxn>
              </a:cxnLst>
              <a:rect l="0" t="0" r="r" b="b"/>
              <a:pathLst>
                <a:path w="21" h="8">
                  <a:moveTo>
                    <a:pt x="21" y="6"/>
                  </a:moveTo>
                  <a:cubicBezTo>
                    <a:pt x="16" y="8"/>
                    <a:pt x="8" y="6"/>
                    <a:pt x="8" y="6"/>
                  </a:cubicBezTo>
                  <a:cubicBezTo>
                    <a:pt x="8" y="6"/>
                    <a:pt x="0" y="2"/>
                    <a:pt x="3" y="1"/>
                  </a:cubicBezTo>
                  <a:cubicBezTo>
                    <a:pt x="6" y="0"/>
                    <a:pt x="9" y="1"/>
                    <a:pt x="12" y="1"/>
                  </a:cubicBezTo>
                  <a:cubicBezTo>
                    <a:pt x="15" y="2"/>
                    <a:pt x="20" y="2"/>
                    <a:pt x="20" y="2"/>
                  </a:cubicBezTo>
                  <a:lnTo>
                    <a:pt x="2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75" name="Freeform 170"/>
            <p:cNvSpPr>
              <a:spLocks/>
            </p:cNvSpPr>
            <p:nvPr/>
          </p:nvSpPr>
          <p:spPr bwMode="auto">
            <a:xfrm>
              <a:off x="9847263" y="2379663"/>
              <a:ext cx="46038" cy="26988"/>
            </a:xfrm>
            <a:custGeom>
              <a:avLst/>
              <a:gdLst>
                <a:gd name="T0" fmla="*/ 10 w 17"/>
                <a:gd name="T1" fmla="*/ 10 h 10"/>
                <a:gd name="T2" fmla="*/ 3 w 17"/>
                <a:gd name="T3" fmla="*/ 1 h 10"/>
                <a:gd name="T4" fmla="*/ 15 w 17"/>
                <a:gd name="T5" fmla="*/ 5 h 10"/>
                <a:gd name="T6" fmla="*/ 10 w 17"/>
                <a:gd name="T7" fmla="*/ 10 h 10"/>
              </a:gdLst>
              <a:ahLst/>
              <a:cxnLst>
                <a:cxn ang="0">
                  <a:pos x="T0" y="T1"/>
                </a:cxn>
                <a:cxn ang="0">
                  <a:pos x="T2" y="T3"/>
                </a:cxn>
                <a:cxn ang="0">
                  <a:pos x="T4" y="T5"/>
                </a:cxn>
                <a:cxn ang="0">
                  <a:pos x="T6" y="T7"/>
                </a:cxn>
              </a:cxnLst>
              <a:rect l="0" t="0" r="r" b="b"/>
              <a:pathLst>
                <a:path w="17" h="10">
                  <a:moveTo>
                    <a:pt x="10" y="10"/>
                  </a:moveTo>
                  <a:cubicBezTo>
                    <a:pt x="8" y="8"/>
                    <a:pt x="0" y="0"/>
                    <a:pt x="3" y="1"/>
                  </a:cubicBezTo>
                  <a:cubicBezTo>
                    <a:pt x="6" y="2"/>
                    <a:pt x="17" y="4"/>
                    <a:pt x="15" y="5"/>
                  </a:cubicBezTo>
                  <a:cubicBezTo>
                    <a:pt x="13" y="6"/>
                    <a:pt x="10" y="10"/>
                    <a:pt x="1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76" name="Freeform 171"/>
            <p:cNvSpPr>
              <a:spLocks/>
            </p:cNvSpPr>
            <p:nvPr/>
          </p:nvSpPr>
          <p:spPr bwMode="auto">
            <a:xfrm>
              <a:off x="9485313" y="2174876"/>
              <a:ext cx="63500" cy="61913"/>
            </a:xfrm>
            <a:custGeom>
              <a:avLst/>
              <a:gdLst>
                <a:gd name="T0" fmla="*/ 20 w 24"/>
                <a:gd name="T1" fmla="*/ 23 h 23"/>
                <a:gd name="T2" fmla="*/ 5 w 24"/>
                <a:gd name="T3" fmla="*/ 16 h 23"/>
                <a:gd name="T4" fmla="*/ 5 w 24"/>
                <a:gd name="T5" fmla="*/ 5 h 23"/>
                <a:gd name="T6" fmla="*/ 14 w 24"/>
                <a:gd name="T7" fmla="*/ 17 h 23"/>
                <a:gd name="T8" fmla="*/ 24 w 24"/>
                <a:gd name="T9" fmla="*/ 23 h 23"/>
                <a:gd name="T10" fmla="*/ 20 w 24"/>
                <a:gd name="T11" fmla="*/ 23 h 23"/>
              </a:gdLst>
              <a:ahLst/>
              <a:cxnLst>
                <a:cxn ang="0">
                  <a:pos x="T0" y="T1"/>
                </a:cxn>
                <a:cxn ang="0">
                  <a:pos x="T2" y="T3"/>
                </a:cxn>
                <a:cxn ang="0">
                  <a:pos x="T4" y="T5"/>
                </a:cxn>
                <a:cxn ang="0">
                  <a:pos x="T6" y="T7"/>
                </a:cxn>
                <a:cxn ang="0">
                  <a:pos x="T8" y="T9"/>
                </a:cxn>
                <a:cxn ang="0">
                  <a:pos x="T10" y="T11"/>
                </a:cxn>
              </a:cxnLst>
              <a:rect l="0" t="0" r="r" b="b"/>
              <a:pathLst>
                <a:path w="24" h="23">
                  <a:moveTo>
                    <a:pt x="20" y="23"/>
                  </a:moveTo>
                  <a:cubicBezTo>
                    <a:pt x="17" y="22"/>
                    <a:pt x="7" y="19"/>
                    <a:pt x="5" y="16"/>
                  </a:cubicBezTo>
                  <a:cubicBezTo>
                    <a:pt x="4" y="12"/>
                    <a:pt x="0" y="0"/>
                    <a:pt x="5" y="5"/>
                  </a:cubicBezTo>
                  <a:cubicBezTo>
                    <a:pt x="9" y="11"/>
                    <a:pt x="10" y="16"/>
                    <a:pt x="14" y="17"/>
                  </a:cubicBezTo>
                  <a:cubicBezTo>
                    <a:pt x="18" y="19"/>
                    <a:pt x="24" y="23"/>
                    <a:pt x="24" y="23"/>
                  </a:cubicBezTo>
                  <a:lnTo>
                    <a:pt x="2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77" name="Freeform 172"/>
            <p:cNvSpPr>
              <a:spLocks/>
            </p:cNvSpPr>
            <p:nvPr/>
          </p:nvSpPr>
          <p:spPr bwMode="auto">
            <a:xfrm>
              <a:off x="9544050" y="2206626"/>
              <a:ext cx="50800" cy="39688"/>
            </a:xfrm>
            <a:custGeom>
              <a:avLst/>
              <a:gdLst>
                <a:gd name="T0" fmla="*/ 12 w 19"/>
                <a:gd name="T1" fmla="*/ 15 h 15"/>
                <a:gd name="T2" fmla="*/ 15 w 19"/>
                <a:gd name="T3" fmla="*/ 10 h 15"/>
                <a:gd name="T4" fmla="*/ 7 w 19"/>
                <a:gd name="T5" fmla="*/ 6 h 15"/>
                <a:gd name="T6" fmla="*/ 2 w 19"/>
                <a:gd name="T7" fmla="*/ 2 h 15"/>
                <a:gd name="T8" fmla="*/ 7 w 19"/>
                <a:gd name="T9" fmla="*/ 11 h 15"/>
                <a:gd name="T10" fmla="*/ 12 w 19"/>
                <a:gd name="T11" fmla="*/ 15 h 15"/>
              </a:gdLst>
              <a:ahLst/>
              <a:cxnLst>
                <a:cxn ang="0">
                  <a:pos x="T0" y="T1"/>
                </a:cxn>
                <a:cxn ang="0">
                  <a:pos x="T2" y="T3"/>
                </a:cxn>
                <a:cxn ang="0">
                  <a:pos x="T4" y="T5"/>
                </a:cxn>
                <a:cxn ang="0">
                  <a:pos x="T6" y="T7"/>
                </a:cxn>
                <a:cxn ang="0">
                  <a:pos x="T8" y="T9"/>
                </a:cxn>
                <a:cxn ang="0">
                  <a:pos x="T10" y="T11"/>
                </a:cxn>
              </a:cxnLst>
              <a:rect l="0" t="0" r="r" b="b"/>
              <a:pathLst>
                <a:path w="19" h="15">
                  <a:moveTo>
                    <a:pt x="12" y="15"/>
                  </a:moveTo>
                  <a:cubicBezTo>
                    <a:pt x="16" y="13"/>
                    <a:pt x="19" y="11"/>
                    <a:pt x="15" y="10"/>
                  </a:cubicBezTo>
                  <a:cubicBezTo>
                    <a:pt x="11" y="9"/>
                    <a:pt x="13" y="9"/>
                    <a:pt x="7" y="6"/>
                  </a:cubicBezTo>
                  <a:cubicBezTo>
                    <a:pt x="2" y="2"/>
                    <a:pt x="4" y="0"/>
                    <a:pt x="2" y="2"/>
                  </a:cubicBezTo>
                  <a:cubicBezTo>
                    <a:pt x="0" y="4"/>
                    <a:pt x="7" y="11"/>
                    <a:pt x="7" y="11"/>
                  </a:cubicBezTo>
                  <a:lnTo>
                    <a:pt x="1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78" name="Freeform 173"/>
            <p:cNvSpPr>
              <a:spLocks/>
            </p:cNvSpPr>
            <p:nvPr/>
          </p:nvSpPr>
          <p:spPr bwMode="auto">
            <a:xfrm>
              <a:off x="8923338" y="2244726"/>
              <a:ext cx="147638" cy="330200"/>
            </a:xfrm>
            <a:custGeom>
              <a:avLst/>
              <a:gdLst>
                <a:gd name="T0" fmla="*/ 28 w 55"/>
                <a:gd name="T1" fmla="*/ 123 h 124"/>
                <a:gd name="T2" fmla="*/ 23 w 55"/>
                <a:gd name="T3" fmla="*/ 109 h 124"/>
                <a:gd name="T4" fmla="*/ 17 w 55"/>
                <a:gd name="T5" fmla="*/ 80 h 124"/>
                <a:gd name="T6" fmla="*/ 13 w 55"/>
                <a:gd name="T7" fmla="*/ 65 h 124"/>
                <a:gd name="T8" fmla="*/ 7 w 55"/>
                <a:gd name="T9" fmla="*/ 47 h 124"/>
                <a:gd name="T10" fmla="*/ 2 w 55"/>
                <a:gd name="T11" fmla="*/ 18 h 124"/>
                <a:gd name="T12" fmla="*/ 1 w 55"/>
                <a:gd name="T13" fmla="*/ 0 h 124"/>
                <a:gd name="T14" fmla="*/ 12 w 55"/>
                <a:gd name="T15" fmla="*/ 9 h 124"/>
                <a:gd name="T16" fmla="*/ 21 w 55"/>
                <a:gd name="T17" fmla="*/ 41 h 124"/>
                <a:gd name="T18" fmla="*/ 26 w 55"/>
                <a:gd name="T19" fmla="*/ 55 h 124"/>
                <a:gd name="T20" fmla="*/ 31 w 55"/>
                <a:gd name="T21" fmla="*/ 58 h 124"/>
                <a:gd name="T22" fmla="*/ 35 w 55"/>
                <a:gd name="T23" fmla="*/ 67 h 124"/>
                <a:gd name="T24" fmla="*/ 33 w 55"/>
                <a:gd name="T25" fmla="*/ 71 h 124"/>
                <a:gd name="T26" fmla="*/ 45 w 55"/>
                <a:gd name="T27" fmla="*/ 79 h 124"/>
                <a:gd name="T28" fmla="*/ 50 w 55"/>
                <a:gd name="T29" fmla="*/ 88 h 124"/>
                <a:gd name="T30" fmla="*/ 39 w 55"/>
                <a:gd name="T31" fmla="*/ 86 h 124"/>
                <a:gd name="T32" fmla="*/ 32 w 55"/>
                <a:gd name="T33" fmla="*/ 80 h 124"/>
                <a:gd name="T34" fmla="*/ 29 w 55"/>
                <a:gd name="T35" fmla="*/ 81 h 124"/>
                <a:gd name="T36" fmla="*/ 29 w 55"/>
                <a:gd name="T37" fmla="*/ 90 h 124"/>
                <a:gd name="T38" fmla="*/ 30 w 55"/>
                <a:gd name="T39" fmla="*/ 104 h 124"/>
                <a:gd name="T40" fmla="*/ 35 w 55"/>
                <a:gd name="T41" fmla="*/ 113 h 124"/>
                <a:gd name="T42" fmla="*/ 40 w 55"/>
                <a:gd name="T43" fmla="*/ 118 h 124"/>
                <a:gd name="T44" fmla="*/ 43 w 55"/>
                <a:gd name="T45" fmla="*/ 123 h 124"/>
                <a:gd name="T46" fmla="*/ 33 w 55"/>
                <a:gd name="T47" fmla="*/ 122 h 124"/>
                <a:gd name="T48" fmla="*/ 28 w 55"/>
                <a:gd name="T49" fmla="*/ 12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 h="124">
                  <a:moveTo>
                    <a:pt x="28" y="123"/>
                  </a:moveTo>
                  <a:cubicBezTo>
                    <a:pt x="29" y="121"/>
                    <a:pt x="27" y="121"/>
                    <a:pt x="23" y="109"/>
                  </a:cubicBezTo>
                  <a:cubicBezTo>
                    <a:pt x="18" y="97"/>
                    <a:pt x="17" y="86"/>
                    <a:pt x="17" y="80"/>
                  </a:cubicBezTo>
                  <a:cubicBezTo>
                    <a:pt x="17" y="73"/>
                    <a:pt x="16" y="73"/>
                    <a:pt x="13" y="65"/>
                  </a:cubicBezTo>
                  <a:cubicBezTo>
                    <a:pt x="10" y="57"/>
                    <a:pt x="6" y="51"/>
                    <a:pt x="7" y="47"/>
                  </a:cubicBezTo>
                  <a:cubicBezTo>
                    <a:pt x="7" y="43"/>
                    <a:pt x="3" y="22"/>
                    <a:pt x="2" y="18"/>
                  </a:cubicBezTo>
                  <a:cubicBezTo>
                    <a:pt x="1" y="14"/>
                    <a:pt x="0" y="0"/>
                    <a:pt x="1" y="0"/>
                  </a:cubicBezTo>
                  <a:cubicBezTo>
                    <a:pt x="3" y="0"/>
                    <a:pt x="10" y="5"/>
                    <a:pt x="12" y="9"/>
                  </a:cubicBezTo>
                  <a:cubicBezTo>
                    <a:pt x="14" y="12"/>
                    <a:pt x="18" y="36"/>
                    <a:pt x="21" y="41"/>
                  </a:cubicBezTo>
                  <a:cubicBezTo>
                    <a:pt x="24" y="47"/>
                    <a:pt x="21" y="53"/>
                    <a:pt x="26" y="55"/>
                  </a:cubicBezTo>
                  <a:cubicBezTo>
                    <a:pt x="31" y="58"/>
                    <a:pt x="31" y="50"/>
                    <a:pt x="31" y="58"/>
                  </a:cubicBezTo>
                  <a:cubicBezTo>
                    <a:pt x="31" y="66"/>
                    <a:pt x="38" y="67"/>
                    <a:pt x="35" y="67"/>
                  </a:cubicBezTo>
                  <a:cubicBezTo>
                    <a:pt x="32" y="67"/>
                    <a:pt x="33" y="71"/>
                    <a:pt x="33" y="71"/>
                  </a:cubicBezTo>
                  <a:cubicBezTo>
                    <a:pt x="33" y="71"/>
                    <a:pt x="43" y="77"/>
                    <a:pt x="45" y="79"/>
                  </a:cubicBezTo>
                  <a:cubicBezTo>
                    <a:pt x="47" y="81"/>
                    <a:pt x="55" y="89"/>
                    <a:pt x="50" y="88"/>
                  </a:cubicBezTo>
                  <a:cubicBezTo>
                    <a:pt x="44" y="87"/>
                    <a:pt x="42" y="91"/>
                    <a:pt x="39" y="86"/>
                  </a:cubicBezTo>
                  <a:cubicBezTo>
                    <a:pt x="35" y="82"/>
                    <a:pt x="35" y="82"/>
                    <a:pt x="32" y="80"/>
                  </a:cubicBezTo>
                  <a:cubicBezTo>
                    <a:pt x="30" y="78"/>
                    <a:pt x="28" y="77"/>
                    <a:pt x="29" y="81"/>
                  </a:cubicBezTo>
                  <a:cubicBezTo>
                    <a:pt x="30" y="84"/>
                    <a:pt x="29" y="84"/>
                    <a:pt x="29" y="90"/>
                  </a:cubicBezTo>
                  <a:cubicBezTo>
                    <a:pt x="30" y="96"/>
                    <a:pt x="31" y="101"/>
                    <a:pt x="30" y="104"/>
                  </a:cubicBezTo>
                  <a:cubicBezTo>
                    <a:pt x="29" y="106"/>
                    <a:pt x="33" y="112"/>
                    <a:pt x="35" y="113"/>
                  </a:cubicBezTo>
                  <a:cubicBezTo>
                    <a:pt x="37" y="114"/>
                    <a:pt x="40" y="116"/>
                    <a:pt x="40" y="118"/>
                  </a:cubicBezTo>
                  <a:cubicBezTo>
                    <a:pt x="41" y="119"/>
                    <a:pt x="48" y="123"/>
                    <a:pt x="43" y="123"/>
                  </a:cubicBezTo>
                  <a:cubicBezTo>
                    <a:pt x="38" y="124"/>
                    <a:pt x="33" y="122"/>
                    <a:pt x="33" y="122"/>
                  </a:cubicBezTo>
                  <a:lnTo>
                    <a:pt x="28"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79" name="Freeform 174"/>
            <p:cNvSpPr>
              <a:spLocks/>
            </p:cNvSpPr>
            <p:nvPr/>
          </p:nvSpPr>
          <p:spPr bwMode="auto">
            <a:xfrm>
              <a:off x="8963025" y="2543176"/>
              <a:ext cx="276225" cy="198438"/>
            </a:xfrm>
            <a:custGeom>
              <a:avLst/>
              <a:gdLst>
                <a:gd name="T0" fmla="*/ 39 w 103"/>
                <a:gd name="T1" fmla="*/ 39 h 74"/>
                <a:gd name="T2" fmla="*/ 23 w 103"/>
                <a:gd name="T3" fmla="*/ 30 h 74"/>
                <a:gd name="T4" fmla="*/ 14 w 103"/>
                <a:gd name="T5" fmla="*/ 22 h 74"/>
                <a:gd name="T6" fmla="*/ 7 w 103"/>
                <a:gd name="T7" fmla="*/ 25 h 74"/>
                <a:gd name="T8" fmla="*/ 13 w 103"/>
                <a:gd name="T9" fmla="*/ 35 h 74"/>
                <a:gd name="T10" fmla="*/ 13 w 103"/>
                <a:gd name="T11" fmla="*/ 40 h 74"/>
                <a:gd name="T12" fmla="*/ 10 w 103"/>
                <a:gd name="T13" fmla="*/ 48 h 74"/>
                <a:gd name="T14" fmla="*/ 6 w 103"/>
                <a:gd name="T15" fmla="*/ 51 h 74"/>
                <a:gd name="T16" fmla="*/ 3 w 103"/>
                <a:gd name="T17" fmla="*/ 55 h 74"/>
                <a:gd name="T18" fmla="*/ 8 w 103"/>
                <a:gd name="T19" fmla="*/ 65 h 74"/>
                <a:gd name="T20" fmla="*/ 3 w 103"/>
                <a:gd name="T21" fmla="*/ 70 h 74"/>
                <a:gd name="T22" fmla="*/ 10 w 103"/>
                <a:gd name="T23" fmla="*/ 72 h 74"/>
                <a:gd name="T24" fmla="*/ 16 w 103"/>
                <a:gd name="T25" fmla="*/ 66 h 74"/>
                <a:gd name="T26" fmla="*/ 20 w 103"/>
                <a:gd name="T27" fmla="*/ 59 h 74"/>
                <a:gd name="T28" fmla="*/ 28 w 103"/>
                <a:gd name="T29" fmla="*/ 60 h 74"/>
                <a:gd name="T30" fmla="*/ 32 w 103"/>
                <a:gd name="T31" fmla="*/ 62 h 74"/>
                <a:gd name="T32" fmla="*/ 39 w 103"/>
                <a:gd name="T33" fmla="*/ 65 h 74"/>
                <a:gd name="T34" fmla="*/ 40 w 103"/>
                <a:gd name="T35" fmla="*/ 60 h 74"/>
                <a:gd name="T36" fmla="*/ 48 w 103"/>
                <a:gd name="T37" fmla="*/ 54 h 74"/>
                <a:gd name="T38" fmla="*/ 56 w 103"/>
                <a:gd name="T39" fmla="*/ 53 h 74"/>
                <a:gd name="T40" fmla="*/ 56 w 103"/>
                <a:gd name="T41" fmla="*/ 44 h 74"/>
                <a:gd name="T42" fmla="*/ 53 w 103"/>
                <a:gd name="T43" fmla="*/ 39 h 74"/>
                <a:gd name="T44" fmla="*/ 74 w 103"/>
                <a:gd name="T45" fmla="*/ 32 h 74"/>
                <a:gd name="T46" fmla="*/ 85 w 103"/>
                <a:gd name="T47" fmla="*/ 28 h 74"/>
                <a:gd name="T48" fmla="*/ 90 w 103"/>
                <a:gd name="T49" fmla="*/ 15 h 74"/>
                <a:gd name="T50" fmla="*/ 102 w 103"/>
                <a:gd name="T51" fmla="*/ 8 h 74"/>
                <a:gd name="T52" fmla="*/ 96 w 103"/>
                <a:gd name="T53" fmla="*/ 5 h 74"/>
                <a:gd name="T54" fmla="*/ 81 w 103"/>
                <a:gd name="T55" fmla="*/ 18 h 74"/>
                <a:gd name="T56" fmla="*/ 67 w 103"/>
                <a:gd name="T57" fmla="*/ 27 h 74"/>
                <a:gd name="T58" fmla="*/ 58 w 103"/>
                <a:gd name="T59" fmla="*/ 34 h 74"/>
                <a:gd name="T60" fmla="*/ 41 w 103"/>
                <a:gd name="T61" fmla="*/ 36 h 74"/>
                <a:gd name="T62" fmla="*/ 39 w 103"/>
                <a:gd name="T63" fmla="*/ 3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 h="74">
                  <a:moveTo>
                    <a:pt x="39" y="39"/>
                  </a:moveTo>
                  <a:cubicBezTo>
                    <a:pt x="28" y="33"/>
                    <a:pt x="29" y="37"/>
                    <a:pt x="23" y="30"/>
                  </a:cubicBezTo>
                  <a:cubicBezTo>
                    <a:pt x="17" y="24"/>
                    <a:pt x="14" y="22"/>
                    <a:pt x="14" y="22"/>
                  </a:cubicBezTo>
                  <a:cubicBezTo>
                    <a:pt x="7" y="25"/>
                    <a:pt x="7" y="25"/>
                    <a:pt x="7" y="25"/>
                  </a:cubicBezTo>
                  <a:cubicBezTo>
                    <a:pt x="13" y="35"/>
                    <a:pt x="13" y="35"/>
                    <a:pt x="13" y="35"/>
                  </a:cubicBezTo>
                  <a:cubicBezTo>
                    <a:pt x="13" y="35"/>
                    <a:pt x="15" y="38"/>
                    <a:pt x="13" y="40"/>
                  </a:cubicBezTo>
                  <a:cubicBezTo>
                    <a:pt x="12" y="41"/>
                    <a:pt x="12" y="48"/>
                    <a:pt x="10" y="48"/>
                  </a:cubicBezTo>
                  <a:cubicBezTo>
                    <a:pt x="9" y="49"/>
                    <a:pt x="9" y="52"/>
                    <a:pt x="6" y="51"/>
                  </a:cubicBezTo>
                  <a:cubicBezTo>
                    <a:pt x="3" y="51"/>
                    <a:pt x="4" y="52"/>
                    <a:pt x="3" y="55"/>
                  </a:cubicBezTo>
                  <a:cubicBezTo>
                    <a:pt x="2" y="57"/>
                    <a:pt x="11" y="64"/>
                    <a:pt x="8" y="65"/>
                  </a:cubicBezTo>
                  <a:cubicBezTo>
                    <a:pt x="4" y="66"/>
                    <a:pt x="0" y="69"/>
                    <a:pt x="3" y="70"/>
                  </a:cubicBezTo>
                  <a:cubicBezTo>
                    <a:pt x="6" y="71"/>
                    <a:pt x="8" y="74"/>
                    <a:pt x="10" y="72"/>
                  </a:cubicBezTo>
                  <a:cubicBezTo>
                    <a:pt x="13" y="71"/>
                    <a:pt x="18" y="69"/>
                    <a:pt x="16" y="66"/>
                  </a:cubicBezTo>
                  <a:cubicBezTo>
                    <a:pt x="14" y="64"/>
                    <a:pt x="18" y="59"/>
                    <a:pt x="20" y="59"/>
                  </a:cubicBezTo>
                  <a:cubicBezTo>
                    <a:pt x="23" y="59"/>
                    <a:pt x="25" y="59"/>
                    <a:pt x="28" y="60"/>
                  </a:cubicBezTo>
                  <a:cubicBezTo>
                    <a:pt x="31" y="60"/>
                    <a:pt x="30" y="62"/>
                    <a:pt x="32" y="62"/>
                  </a:cubicBezTo>
                  <a:cubicBezTo>
                    <a:pt x="34" y="63"/>
                    <a:pt x="35" y="66"/>
                    <a:pt x="39" y="65"/>
                  </a:cubicBezTo>
                  <a:cubicBezTo>
                    <a:pt x="43" y="64"/>
                    <a:pt x="37" y="62"/>
                    <a:pt x="40" y="60"/>
                  </a:cubicBezTo>
                  <a:cubicBezTo>
                    <a:pt x="43" y="58"/>
                    <a:pt x="46" y="55"/>
                    <a:pt x="48" y="54"/>
                  </a:cubicBezTo>
                  <a:cubicBezTo>
                    <a:pt x="51" y="53"/>
                    <a:pt x="56" y="53"/>
                    <a:pt x="56" y="53"/>
                  </a:cubicBezTo>
                  <a:cubicBezTo>
                    <a:pt x="56" y="44"/>
                    <a:pt x="56" y="44"/>
                    <a:pt x="56" y="44"/>
                  </a:cubicBezTo>
                  <a:cubicBezTo>
                    <a:pt x="56" y="44"/>
                    <a:pt x="53" y="41"/>
                    <a:pt x="53" y="39"/>
                  </a:cubicBezTo>
                  <a:cubicBezTo>
                    <a:pt x="54" y="36"/>
                    <a:pt x="72" y="33"/>
                    <a:pt x="74" y="32"/>
                  </a:cubicBezTo>
                  <a:cubicBezTo>
                    <a:pt x="75" y="31"/>
                    <a:pt x="82" y="32"/>
                    <a:pt x="85" y="28"/>
                  </a:cubicBezTo>
                  <a:cubicBezTo>
                    <a:pt x="87" y="24"/>
                    <a:pt x="88" y="17"/>
                    <a:pt x="90" y="15"/>
                  </a:cubicBezTo>
                  <a:cubicBezTo>
                    <a:pt x="93" y="14"/>
                    <a:pt x="102" y="10"/>
                    <a:pt x="102" y="8"/>
                  </a:cubicBezTo>
                  <a:cubicBezTo>
                    <a:pt x="101" y="7"/>
                    <a:pt x="103" y="0"/>
                    <a:pt x="96" y="5"/>
                  </a:cubicBezTo>
                  <a:cubicBezTo>
                    <a:pt x="90" y="10"/>
                    <a:pt x="90" y="13"/>
                    <a:pt x="81" y="18"/>
                  </a:cubicBezTo>
                  <a:cubicBezTo>
                    <a:pt x="72" y="22"/>
                    <a:pt x="69" y="25"/>
                    <a:pt x="67" y="27"/>
                  </a:cubicBezTo>
                  <a:cubicBezTo>
                    <a:pt x="65" y="29"/>
                    <a:pt x="68" y="34"/>
                    <a:pt x="58" y="34"/>
                  </a:cubicBezTo>
                  <a:cubicBezTo>
                    <a:pt x="47" y="34"/>
                    <a:pt x="41" y="36"/>
                    <a:pt x="41" y="36"/>
                  </a:cubicBezTo>
                  <a:lnTo>
                    <a:pt x="3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80" name="Freeform 175"/>
            <p:cNvSpPr>
              <a:spLocks/>
            </p:cNvSpPr>
            <p:nvPr/>
          </p:nvSpPr>
          <p:spPr bwMode="auto">
            <a:xfrm>
              <a:off x="8755063" y="2735263"/>
              <a:ext cx="320675" cy="360363"/>
            </a:xfrm>
            <a:custGeom>
              <a:avLst/>
              <a:gdLst>
                <a:gd name="T0" fmla="*/ 98 w 120"/>
                <a:gd name="T1" fmla="*/ 0 h 135"/>
                <a:gd name="T2" fmla="*/ 91 w 120"/>
                <a:gd name="T3" fmla="*/ 6 h 135"/>
                <a:gd name="T4" fmla="*/ 85 w 120"/>
                <a:gd name="T5" fmla="*/ 12 h 135"/>
                <a:gd name="T6" fmla="*/ 89 w 120"/>
                <a:gd name="T7" fmla="*/ 29 h 135"/>
                <a:gd name="T8" fmla="*/ 92 w 120"/>
                <a:gd name="T9" fmla="*/ 41 h 135"/>
                <a:gd name="T10" fmla="*/ 86 w 120"/>
                <a:gd name="T11" fmla="*/ 45 h 135"/>
                <a:gd name="T12" fmla="*/ 81 w 120"/>
                <a:gd name="T13" fmla="*/ 51 h 135"/>
                <a:gd name="T14" fmla="*/ 78 w 120"/>
                <a:gd name="T15" fmla="*/ 55 h 135"/>
                <a:gd name="T16" fmla="*/ 70 w 120"/>
                <a:gd name="T17" fmla="*/ 48 h 135"/>
                <a:gd name="T18" fmla="*/ 65 w 120"/>
                <a:gd name="T19" fmla="*/ 55 h 135"/>
                <a:gd name="T20" fmla="*/ 63 w 120"/>
                <a:gd name="T21" fmla="*/ 60 h 135"/>
                <a:gd name="T22" fmla="*/ 60 w 120"/>
                <a:gd name="T23" fmla="*/ 66 h 135"/>
                <a:gd name="T24" fmla="*/ 51 w 120"/>
                <a:gd name="T25" fmla="*/ 72 h 135"/>
                <a:gd name="T26" fmla="*/ 49 w 120"/>
                <a:gd name="T27" fmla="*/ 77 h 135"/>
                <a:gd name="T28" fmla="*/ 28 w 120"/>
                <a:gd name="T29" fmla="*/ 79 h 135"/>
                <a:gd name="T30" fmla="*/ 21 w 120"/>
                <a:gd name="T31" fmla="*/ 84 h 135"/>
                <a:gd name="T32" fmla="*/ 18 w 120"/>
                <a:gd name="T33" fmla="*/ 90 h 135"/>
                <a:gd name="T34" fmla="*/ 14 w 120"/>
                <a:gd name="T35" fmla="*/ 99 h 135"/>
                <a:gd name="T36" fmla="*/ 2 w 120"/>
                <a:gd name="T37" fmla="*/ 101 h 135"/>
                <a:gd name="T38" fmla="*/ 6 w 120"/>
                <a:gd name="T39" fmla="*/ 109 h 135"/>
                <a:gd name="T40" fmla="*/ 17 w 120"/>
                <a:gd name="T41" fmla="*/ 115 h 135"/>
                <a:gd name="T42" fmla="*/ 21 w 120"/>
                <a:gd name="T43" fmla="*/ 129 h 135"/>
                <a:gd name="T44" fmla="*/ 21 w 120"/>
                <a:gd name="T45" fmla="*/ 130 h 135"/>
                <a:gd name="T46" fmla="*/ 30 w 120"/>
                <a:gd name="T47" fmla="*/ 120 h 135"/>
                <a:gd name="T48" fmla="*/ 36 w 120"/>
                <a:gd name="T49" fmla="*/ 100 h 135"/>
                <a:gd name="T50" fmla="*/ 46 w 120"/>
                <a:gd name="T51" fmla="*/ 103 h 135"/>
                <a:gd name="T52" fmla="*/ 55 w 120"/>
                <a:gd name="T53" fmla="*/ 93 h 135"/>
                <a:gd name="T54" fmla="*/ 58 w 120"/>
                <a:gd name="T55" fmla="*/ 93 h 135"/>
                <a:gd name="T56" fmla="*/ 65 w 120"/>
                <a:gd name="T57" fmla="*/ 98 h 135"/>
                <a:gd name="T58" fmla="*/ 78 w 120"/>
                <a:gd name="T59" fmla="*/ 90 h 135"/>
                <a:gd name="T60" fmla="*/ 77 w 120"/>
                <a:gd name="T61" fmla="*/ 81 h 135"/>
                <a:gd name="T62" fmla="*/ 84 w 120"/>
                <a:gd name="T63" fmla="*/ 78 h 135"/>
                <a:gd name="T64" fmla="*/ 91 w 120"/>
                <a:gd name="T65" fmla="*/ 84 h 135"/>
                <a:gd name="T66" fmla="*/ 112 w 120"/>
                <a:gd name="T67" fmla="*/ 80 h 135"/>
                <a:gd name="T68" fmla="*/ 108 w 120"/>
                <a:gd name="T69" fmla="*/ 67 h 135"/>
                <a:gd name="T70" fmla="*/ 111 w 120"/>
                <a:gd name="T71" fmla="*/ 61 h 135"/>
                <a:gd name="T72" fmla="*/ 108 w 120"/>
                <a:gd name="T73" fmla="*/ 42 h 135"/>
                <a:gd name="T74" fmla="*/ 117 w 120"/>
                <a:gd name="T75" fmla="*/ 33 h 135"/>
                <a:gd name="T76" fmla="*/ 117 w 120"/>
                <a:gd name="T77" fmla="*/ 27 h 135"/>
                <a:gd name="T78" fmla="*/ 109 w 120"/>
                <a:gd name="T79" fmla="*/ 11 h 135"/>
                <a:gd name="T80" fmla="*/ 101 w 120"/>
                <a:gd name="T81" fmla="*/ 4 h 135"/>
                <a:gd name="T82" fmla="*/ 98 w 120"/>
                <a:gd name="T83"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0" h="135">
                  <a:moveTo>
                    <a:pt x="98" y="0"/>
                  </a:moveTo>
                  <a:cubicBezTo>
                    <a:pt x="97" y="1"/>
                    <a:pt x="93" y="4"/>
                    <a:pt x="91" y="6"/>
                  </a:cubicBezTo>
                  <a:cubicBezTo>
                    <a:pt x="88" y="8"/>
                    <a:pt x="85" y="8"/>
                    <a:pt x="85" y="12"/>
                  </a:cubicBezTo>
                  <a:cubicBezTo>
                    <a:pt x="85" y="17"/>
                    <a:pt x="90" y="22"/>
                    <a:pt x="89" y="29"/>
                  </a:cubicBezTo>
                  <a:cubicBezTo>
                    <a:pt x="87" y="35"/>
                    <a:pt x="97" y="40"/>
                    <a:pt x="92" y="41"/>
                  </a:cubicBezTo>
                  <a:cubicBezTo>
                    <a:pt x="87" y="43"/>
                    <a:pt x="88" y="44"/>
                    <a:pt x="86" y="45"/>
                  </a:cubicBezTo>
                  <a:cubicBezTo>
                    <a:pt x="83" y="47"/>
                    <a:pt x="81" y="51"/>
                    <a:pt x="81" y="51"/>
                  </a:cubicBezTo>
                  <a:cubicBezTo>
                    <a:pt x="81" y="51"/>
                    <a:pt x="84" y="60"/>
                    <a:pt x="78" y="55"/>
                  </a:cubicBezTo>
                  <a:cubicBezTo>
                    <a:pt x="71" y="50"/>
                    <a:pt x="71" y="48"/>
                    <a:pt x="70" y="48"/>
                  </a:cubicBezTo>
                  <a:cubicBezTo>
                    <a:pt x="68" y="48"/>
                    <a:pt x="67" y="54"/>
                    <a:pt x="65" y="55"/>
                  </a:cubicBezTo>
                  <a:cubicBezTo>
                    <a:pt x="63" y="56"/>
                    <a:pt x="64" y="58"/>
                    <a:pt x="63" y="60"/>
                  </a:cubicBezTo>
                  <a:cubicBezTo>
                    <a:pt x="62" y="61"/>
                    <a:pt x="68" y="62"/>
                    <a:pt x="60" y="66"/>
                  </a:cubicBezTo>
                  <a:cubicBezTo>
                    <a:pt x="51" y="69"/>
                    <a:pt x="50" y="70"/>
                    <a:pt x="51" y="72"/>
                  </a:cubicBezTo>
                  <a:cubicBezTo>
                    <a:pt x="51" y="73"/>
                    <a:pt x="64" y="76"/>
                    <a:pt x="49" y="77"/>
                  </a:cubicBezTo>
                  <a:cubicBezTo>
                    <a:pt x="34" y="78"/>
                    <a:pt x="33" y="78"/>
                    <a:pt x="28" y="79"/>
                  </a:cubicBezTo>
                  <a:cubicBezTo>
                    <a:pt x="23" y="79"/>
                    <a:pt x="23" y="81"/>
                    <a:pt x="21" y="84"/>
                  </a:cubicBezTo>
                  <a:cubicBezTo>
                    <a:pt x="18" y="86"/>
                    <a:pt x="20" y="88"/>
                    <a:pt x="18" y="90"/>
                  </a:cubicBezTo>
                  <a:cubicBezTo>
                    <a:pt x="16" y="91"/>
                    <a:pt x="20" y="100"/>
                    <a:pt x="14" y="99"/>
                  </a:cubicBezTo>
                  <a:cubicBezTo>
                    <a:pt x="8" y="98"/>
                    <a:pt x="3" y="99"/>
                    <a:pt x="2" y="101"/>
                  </a:cubicBezTo>
                  <a:cubicBezTo>
                    <a:pt x="1" y="102"/>
                    <a:pt x="0" y="106"/>
                    <a:pt x="6" y="109"/>
                  </a:cubicBezTo>
                  <a:cubicBezTo>
                    <a:pt x="12" y="112"/>
                    <a:pt x="19" y="112"/>
                    <a:pt x="17" y="115"/>
                  </a:cubicBezTo>
                  <a:cubicBezTo>
                    <a:pt x="15" y="118"/>
                    <a:pt x="20" y="128"/>
                    <a:pt x="21" y="129"/>
                  </a:cubicBezTo>
                  <a:cubicBezTo>
                    <a:pt x="21" y="130"/>
                    <a:pt x="18" y="133"/>
                    <a:pt x="21" y="130"/>
                  </a:cubicBezTo>
                  <a:cubicBezTo>
                    <a:pt x="25" y="127"/>
                    <a:pt x="26" y="135"/>
                    <a:pt x="30" y="120"/>
                  </a:cubicBezTo>
                  <a:cubicBezTo>
                    <a:pt x="33" y="105"/>
                    <a:pt x="26" y="98"/>
                    <a:pt x="36" y="100"/>
                  </a:cubicBezTo>
                  <a:cubicBezTo>
                    <a:pt x="46" y="103"/>
                    <a:pt x="44" y="105"/>
                    <a:pt x="46" y="103"/>
                  </a:cubicBezTo>
                  <a:cubicBezTo>
                    <a:pt x="48" y="100"/>
                    <a:pt x="54" y="97"/>
                    <a:pt x="55" y="93"/>
                  </a:cubicBezTo>
                  <a:cubicBezTo>
                    <a:pt x="55" y="90"/>
                    <a:pt x="56" y="90"/>
                    <a:pt x="58" y="93"/>
                  </a:cubicBezTo>
                  <a:cubicBezTo>
                    <a:pt x="61" y="95"/>
                    <a:pt x="59" y="98"/>
                    <a:pt x="65" y="98"/>
                  </a:cubicBezTo>
                  <a:cubicBezTo>
                    <a:pt x="70" y="98"/>
                    <a:pt x="78" y="94"/>
                    <a:pt x="78" y="90"/>
                  </a:cubicBezTo>
                  <a:cubicBezTo>
                    <a:pt x="77" y="87"/>
                    <a:pt x="79" y="82"/>
                    <a:pt x="77" y="81"/>
                  </a:cubicBezTo>
                  <a:cubicBezTo>
                    <a:pt x="76" y="80"/>
                    <a:pt x="80" y="76"/>
                    <a:pt x="84" y="78"/>
                  </a:cubicBezTo>
                  <a:cubicBezTo>
                    <a:pt x="89" y="80"/>
                    <a:pt x="86" y="83"/>
                    <a:pt x="91" y="84"/>
                  </a:cubicBezTo>
                  <a:cubicBezTo>
                    <a:pt x="96" y="84"/>
                    <a:pt x="114" y="84"/>
                    <a:pt x="112" y="80"/>
                  </a:cubicBezTo>
                  <a:cubicBezTo>
                    <a:pt x="109" y="76"/>
                    <a:pt x="110" y="69"/>
                    <a:pt x="108" y="67"/>
                  </a:cubicBezTo>
                  <a:cubicBezTo>
                    <a:pt x="106" y="64"/>
                    <a:pt x="111" y="69"/>
                    <a:pt x="111" y="61"/>
                  </a:cubicBezTo>
                  <a:cubicBezTo>
                    <a:pt x="111" y="53"/>
                    <a:pt x="109" y="53"/>
                    <a:pt x="108" y="42"/>
                  </a:cubicBezTo>
                  <a:cubicBezTo>
                    <a:pt x="108" y="31"/>
                    <a:pt x="117" y="35"/>
                    <a:pt x="117" y="33"/>
                  </a:cubicBezTo>
                  <a:cubicBezTo>
                    <a:pt x="117" y="30"/>
                    <a:pt x="120" y="34"/>
                    <a:pt x="117" y="27"/>
                  </a:cubicBezTo>
                  <a:cubicBezTo>
                    <a:pt x="114" y="20"/>
                    <a:pt x="111" y="12"/>
                    <a:pt x="109" y="11"/>
                  </a:cubicBezTo>
                  <a:cubicBezTo>
                    <a:pt x="107" y="9"/>
                    <a:pt x="101" y="4"/>
                    <a:pt x="101" y="4"/>
                  </a:cubicBezTo>
                  <a:lnTo>
                    <a:pt x="9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81" name="Freeform 176"/>
            <p:cNvSpPr>
              <a:spLocks/>
            </p:cNvSpPr>
            <p:nvPr/>
          </p:nvSpPr>
          <p:spPr bwMode="auto">
            <a:xfrm>
              <a:off x="8555038" y="3227388"/>
              <a:ext cx="61913" cy="95250"/>
            </a:xfrm>
            <a:custGeom>
              <a:avLst/>
              <a:gdLst>
                <a:gd name="T0" fmla="*/ 15 w 23"/>
                <a:gd name="T1" fmla="*/ 0 h 36"/>
                <a:gd name="T2" fmla="*/ 5 w 23"/>
                <a:gd name="T3" fmla="*/ 11 h 36"/>
                <a:gd name="T4" fmla="*/ 13 w 23"/>
                <a:gd name="T5" fmla="*/ 34 h 36"/>
                <a:gd name="T6" fmla="*/ 16 w 23"/>
                <a:gd name="T7" fmla="*/ 29 h 36"/>
                <a:gd name="T8" fmla="*/ 20 w 23"/>
                <a:gd name="T9" fmla="*/ 24 h 36"/>
                <a:gd name="T10" fmla="*/ 21 w 23"/>
                <a:gd name="T11" fmla="*/ 17 h 36"/>
                <a:gd name="T12" fmla="*/ 20 w 23"/>
                <a:gd name="T13" fmla="*/ 10 h 36"/>
                <a:gd name="T14" fmla="*/ 15 w 23"/>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6">
                  <a:moveTo>
                    <a:pt x="15" y="0"/>
                  </a:moveTo>
                  <a:cubicBezTo>
                    <a:pt x="8" y="4"/>
                    <a:pt x="0" y="4"/>
                    <a:pt x="5" y="11"/>
                  </a:cubicBezTo>
                  <a:cubicBezTo>
                    <a:pt x="11" y="17"/>
                    <a:pt x="15" y="36"/>
                    <a:pt x="13" y="34"/>
                  </a:cubicBezTo>
                  <a:cubicBezTo>
                    <a:pt x="12" y="32"/>
                    <a:pt x="13" y="33"/>
                    <a:pt x="16" y="29"/>
                  </a:cubicBezTo>
                  <a:cubicBezTo>
                    <a:pt x="19" y="26"/>
                    <a:pt x="22" y="26"/>
                    <a:pt x="20" y="24"/>
                  </a:cubicBezTo>
                  <a:cubicBezTo>
                    <a:pt x="18" y="22"/>
                    <a:pt x="19" y="19"/>
                    <a:pt x="21" y="17"/>
                  </a:cubicBezTo>
                  <a:cubicBezTo>
                    <a:pt x="23" y="15"/>
                    <a:pt x="22" y="15"/>
                    <a:pt x="20" y="10"/>
                  </a:cubicBezTo>
                  <a:cubicBezTo>
                    <a:pt x="19" y="5"/>
                    <a:pt x="15"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82" name="Freeform 177"/>
            <p:cNvSpPr>
              <a:spLocks/>
            </p:cNvSpPr>
            <p:nvPr/>
          </p:nvSpPr>
          <p:spPr bwMode="auto">
            <a:xfrm>
              <a:off x="8667750" y="3227388"/>
              <a:ext cx="50800" cy="42863"/>
            </a:xfrm>
            <a:custGeom>
              <a:avLst/>
              <a:gdLst>
                <a:gd name="T0" fmla="*/ 1 w 19"/>
                <a:gd name="T1" fmla="*/ 12 h 16"/>
                <a:gd name="T2" fmla="*/ 17 w 19"/>
                <a:gd name="T3" fmla="*/ 11 h 16"/>
                <a:gd name="T4" fmla="*/ 14 w 19"/>
                <a:gd name="T5" fmla="*/ 3 h 16"/>
                <a:gd name="T6" fmla="*/ 4 w 19"/>
                <a:gd name="T7" fmla="*/ 10 h 16"/>
                <a:gd name="T8" fmla="*/ 1 w 19"/>
                <a:gd name="T9" fmla="*/ 12 h 16"/>
              </a:gdLst>
              <a:ahLst/>
              <a:cxnLst>
                <a:cxn ang="0">
                  <a:pos x="T0" y="T1"/>
                </a:cxn>
                <a:cxn ang="0">
                  <a:pos x="T2" y="T3"/>
                </a:cxn>
                <a:cxn ang="0">
                  <a:pos x="T4" y="T5"/>
                </a:cxn>
                <a:cxn ang="0">
                  <a:pos x="T6" y="T7"/>
                </a:cxn>
                <a:cxn ang="0">
                  <a:pos x="T8" y="T9"/>
                </a:cxn>
              </a:cxnLst>
              <a:rect l="0" t="0" r="r" b="b"/>
              <a:pathLst>
                <a:path w="19" h="16">
                  <a:moveTo>
                    <a:pt x="1" y="12"/>
                  </a:moveTo>
                  <a:cubicBezTo>
                    <a:pt x="0" y="13"/>
                    <a:pt x="19" y="16"/>
                    <a:pt x="17" y="11"/>
                  </a:cubicBezTo>
                  <a:cubicBezTo>
                    <a:pt x="14" y="7"/>
                    <a:pt x="19" y="6"/>
                    <a:pt x="14" y="3"/>
                  </a:cubicBezTo>
                  <a:cubicBezTo>
                    <a:pt x="10" y="0"/>
                    <a:pt x="4" y="10"/>
                    <a:pt x="4" y="10"/>
                  </a:cubicBezTo>
                  <a:lnTo>
                    <a:pt x="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83" name="Freeform 178"/>
            <p:cNvSpPr>
              <a:spLocks/>
            </p:cNvSpPr>
            <p:nvPr/>
          </p:nvSpPr>
          <p:spPr bwMode="auto">
            <a:xfrm>
              <a:off x="8758238" y="3179763"/>
              <a:ext cx="23813" cy="23813"/>
            </a:xfrm>
            <a:custGeom>
              <a:avLst/>
              <a:gdLst>
                <a:gd name="T0" fmla="*/ 3 w 9"/>
                <a:gd name="T1" fmla="*/ 9 h 9"/>
                <a:gd name="T2" fmla="*/ 9 w 9"/>
                <a:gd name="T3" fmla="*/ 5 h 9"/>
                <a:gd name="T4" fmla="*/ 3 w 9"/>
                <a:gd name="T5" fmla="*/ 1 h 9"/>
                <a:gd name="T6" fmla="*/ 3 w 9"/>
                <a:gd name="T7" fmla="*/ 9 h 9"/>
              </a:gdLst>
              <a:ahLst/>
              <a:cxnLst>
                <a:cxn ang="0">
                  <a:pos x="T0" y="T1"/>
                </a:cxn>
                <a:cxn ang="0">
                  <a:pos x="T2" y="T3"/>
                </a:cxn>
                <a:cxn ang="0">
                  <a:pos x="T4" y="T5"/>
                </a:cxn>
                <a:cxn ang="0">
                  <a:pos x="T6" y="T7"/>
                </a:cxn>
              </a:cxnLst>
              <a:rect l="0" t="0" r="r" b="b"/>
              <a:pathLst>
                <a:path w="9" h="9">
                  <a:moveTo>
                    <a:pt x="3" y="9"/>
                  </a:moveTo>
                  <a:cubicBezTo>
                    <a:pt x="4" y="9"/>
                    <a:pt x="9" y="8"/>
                    <a:pt x="9" y="5"/>
                  </a:cubicBezTo>
                  <a:cubicBezTo>
                    <a:pt x="9" y="3"/>
                    <a:pt x="5" y="0"/>
                    <a:pt x="3" y="1"/>
                  </a:cubicBezTo>
                  <a:cubicBezTo>
                    <a:pt x="0" y="2"/>
                    <a:pt x="3" y="9"/>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84" name="Freeform 179"/>
            <p:cNvSpPr>
              <a:spLocks/>
            </p:cNvSpPr>
            <p:nvPr/>
          </p:nvSpPr>
          <p:spPr bwMode="auto">
            <a:xfrm>
              <a:off x="8763000" y="3136901"/>
              <a:ext cx="49213" cy="34925"/>
            </a:xfrm>
            <a:custGeom>
              <a:avLst/>
              <a:gdLst>
                <a:gd name="T0" fmla="*/ 16 w 18"/>
                <a:gd name="T1" fmla="*/ 13 h 13"/>
                <a:gd name="T2" fmla="*/ 4 w 18"/>
                <a:gd name="T3" fmla="*/ 9 h 13"/>
                <a:gd name="T4" fmla="*/ 6 w 18"/>
                <a:gd name="T5" fmla="*/ 2 h 13"/>
                <a:gd name="T6" fmla="*/ 16 w 18"/>
                <a:gd name="T7" fmla="*/ 5 h 13"/>
                <a:gd name="T8" fmla="*/ 16 w 18"/>
                <a:gd name="T9" fmla="*/ 13 h 13"/>
              </a:gdLst>
              <a:ahLst/>
              <a:cxnLst>
                <a:cxn ang="0">
                  <a:pos x="T0" y="T1"/>
                </a:cxn>
                <a:cxn ang="0">
                  <a:pos x="T2" y="T3"/>
                </a:cxn>
                <a:cxn ang="0">
                  <a:pos x="T4" y="T5"/>
                </a:cxn>
                <a:cxn ang="0">
                  <a:pos x="T6" y="T7"/>
                </a:cxn>
                <a:cxn ang="0">
                  <a:pos x="T8" y="T9"/>
                </a:cxn>
              </a:cxnLst>
              <a:rect l="0" t="0" r="r" b="b"/>
              <a:pathLst>
                <a:path w="18" h="13">
                  <a:moveTo>
                    <a:pt x="16" y="13"/>
                  </a:moveTo>
                  <a:cubicBezTo>
                    <a:pt x="13" y="12"/>
                    <a:pt x="9" y="13"/>
                    <a:pt x="4" y="9"/>
                  </a:cubicBezTo>
                  <a:cubicBezTo>
                    <a:pt x="0" y="5"/>
                    <a:pt x="5" y="3"/>
                    <a:pt x="6" y="2"/>
                  </a:cubicBezTo>
                  <a:cubicBezTo>
                    <a:pt x="6" y="0"/>
                    <a:pt x="18" y="4"/>
                    <a:pt x="16" y="5"/>
                  </a:cubicBezTo>
                  <a:cubicBezTo>
                    <a:pt x="15" y="6"/>
                    <a:pt x="16" y="13"/>
                    <a:pt x="1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85" name="Freeform 180"/>
            <p:cNvSpPr>
              <a:spLocks/>
            </p:cNvSpPr>
            <p:nvPr/>
          </p:nvSpPr>
          <p:spPr bwMode="auto">
            <a:xfrm>
              <a:off x="8605838" y="3408363"/>
              <a:ext cx="136525" cy="168275"/>
            </a:xfrm>
            <a:custGeom>
              <a:avLst/>
              <a:gdLst>
                <a:gd name="T0" fmla="*/ 19 w 51"/>
                <a:gd name="T1" fmla="*/ 38 h 63"/>
                <a:gd name="T2" fmla="*/ 19 w 51"/>
                <a:gd name="T3" fmla="*/ 29 h 63"/>
                <a:gd name="T4" fmla="*/ 28 w 51"/>
                <a:gd name="T5" fmla="*/ 22 h 63"/>
                <a:gd name="T6" fmla="*/ 20 w 51"/>
                <a:gd name="T7" fmla="*/ 5 h 63"/>
                <a:gd name="T8" fmla="*/ 12 w 51"/>
                <a:gd name="T9" fmla="*/ 2 h 63"/>
                <a:gd name="T10" fmla="*/ 3 w 51"/>
                <a:gd name="T11" fmla="*/ 14 h 63"/>
                <a:gd name="T12" fmla="*/ 2 w 51"/>
                <a:gd name="T13" fmla="*/ 21 h 63"/>
                <a:gd name="T14" fmla="*/ 1 w 51"/>
                <a:gd name="T15" fmla="*/ 25 h 63"/>
                <a:gd name="T16" fmla="*/ 9 w 51"/>
                <a:gd name="T17" fmla="*/ 34 h 63"/>
                <a:gd name="T18" fmla="*/ 7 w 51"/>
                <a:gd name="T19" fmla="*/ 41 h 63"/>
                <a:gd name="T20" fmla="*/ 14 w 51"/>
                <a:gd name="T21" fmla="*/ 47 h 63"/>
                <a:gd name="T22" fmla="*/ 12 w 51"/>
                <a:gd name="T23" fmla="*/ 53 h 63"/>
                <a:gd name="T24" fmla="*/ 12 w 51"/>
                <a:gd name="T25" fmla="*/ 55 h 63"/>
                <a:gd name="T26" fmla="*/ 24 w 51"/>
                <a:gd name="T27" fmla="*/ 62 h 63"/>
                <a:gd name="T28" fmla="*/ 19 w 51"/>
                <a:gd name="T29" fmla="*/ 54 h 63"/>
                <a:gd name="T30" fmla="*/ 27 w 51"/>
                <a:gd name="T31" fmla="*/ 50 h 63"/>
                <a:gd name="T32" fmla="*/ 47 w 51"/>
                <a:gd name="T33" fmla="*/ 63 h 63"/>
                <a:gd name="T34" fmla="*/ 49 w 51"/>
                <a:gd name="T35" fmla="*/ 59 h 63"/>
                <a:gd name="T36" fmla="*/ 48 w 51"/>
                <a:gd name="T37" fmla="*/ 50 h 63"/>
                <a:gd name="T38" fmla="*/ 44 w 51"/>
                <a:gd name="T39" fmla="*/ 48 h 63"/>
                <a:gd name="T40" fmla="*/ 34 w 51"/>
                <a:gd name="T41" fmla="*/ 45 h 63"/>
                <a:gd name="T42" fmla="*/ 27 w 51"/>
                <a:gd name="T43" fmla="*/ 44 h 63"/>
                <a:gd name="T44" fmla="*/ 19 w 51"/>
                <a:gd name="T45" fmla="*/ 3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63">
                  <a:moveTo>
                    <a:pt x="19" y="38"/>
                  </a:moveTo>
                  <a:cubicBezTo>
                    <a:pt x="17" y="35"/>
                    <a:pt x="15" y="32"/>
                    <a:pt x="19" y="29"/>
                  </a:cubicBezTo>
                  <a:cubicBezTo>
                    <a:pt x="24" y="26"/>
                    <a:pt x="30" y="27"/>
                    <a:pt x="28" y="22"/>
                  </a:cubicBezTo>
                  <a:cubicBezTo>
                    <a:pt x="26" y="19"/>
                    <a:pt x="20" y="7"/>
                    <a:pt x="20" y="5"/>
                  </a:cubicBezTo>
                  <a:cubicBezTo>
                    <a:pt x="20" y="4"/>
                    <a:pt x="13" y="0"/>
                    <a:pt x="12" y="2"/>
                  </a:cubicBezTo>
                  <a:cubicBezTo>
                    <a:pt x="10" y="4"/>
                    <a:pt x="3" y="14"/>
                    <a:pt x="3" y="14"/>
                  </a:cubicBezTo>
                  <a:cubicBezTo>
                    <a:pt x="2" y="21"/>
                    <a:pt x="2" y="21"/>
                    <a:pt x="2" y="21"/>
                  </a:cubicBezTo>
                  <a:cubicBezTo>
                    <a:pt x="2" y="21"/>
                    <a:pt x="2" y="24"/>
                    <a:pt x="1" y="25"/>
                  </a:cubicBezTo>
                  <a:cubicBezTo>
                    <a:pt x="0" y="27"/>
                    <a:pt x="6" y="33"/>
                    <a:pt x="9" y="34"/>
                  </a:cubicBezTo>
                  <a:cubicBezTo>
                    <a:pt x="12" y="36"/>
                    <a:pt x="6" y="38"/>
                    <a:pt x="7" y="41"/>
                  </a:cubicBezTo>
                  <a:cubicBezTo>
                    <a:pt x="8" y="43"/>
                    <a:pt x="14" y="47"/>
                    <a:pt x="14" y="47"/>
                  </a:cubicBezTo>
                  <a:cubicBezTo>
                    <a:pt x="12" y="53"/>
                    <a:pt x="12" y="53"/>
                    <a:pt x="12" y="53"/>
                  </a:cubicBezTo>
                  <a:cubicBezTo>
                    <a:pt x="12" y="53"/>
                    <a:pt x="5" y="53"/>
                    <a:pt x="12" y="55"/>
                  </a:cubicBezTo>
                  <a:cubicBezTo>
                    <a:pt x="19" y="58"/>
                    <a:pt x="24" y="63"/>
                    <a:pt x="24" y="62"/>
                  </a:cubicBezTo>
                  <a:cubicBezTo>
                    <a:pt x="23" y="61"/>
                    <a:pt x="19" y="54"/>
                    <a:pt x="19" y="54"/>
                  </a:cubicBezTo>
                  <a:cubicBezTo>
                    <a:pt x="27" y="50"/>
                    <a:pt x="27" y="50"/>
                    <a:pt x="27" y="50"/>
                  </a:cubicBezTo>
                  <a:cubicBezTo>
                    <a:pt x="47" y="63"/>
                    <a:pt x="47" y="63"/>
                    <a:pt x="47" y="63"/>
                  </a:cubicBezTo>
                  <a:cubicBezTo>
                    <a:pt x="47" y="63"/>
                    <a:pt x="47" y="60"/>
                    <a:pt x="49" y="59"/>
                  </a:cubicBezTo>
                  <a:cubicBezTo>
                    <a:pt x="51" y="57"/>
                    <a:pt x="48" y="50"/>
                    <a:pt x="48" y="50"/>
                  </a:cubicBezTo>
                  <a:cubicBezTo>
                    <a:pt x="48" y="50"/>
                    <a:pt x="51" y="49"/>
                    <a:pt x="44" y="48"/>
                  </a:cubicBezTo>
                  <a:cubicBezTo>
                    <a:pt x="37" y="46"/>
                    <a:pt x="37" y="45"/>
                    <a:pt x="34" y="45"/>
                  </a:cubicBezTo>
                  <a:cubicBezTo>
                    <a:pt x="32" y="45"/>
                    <a:pt x="31" y="47"/>
                    <a:pt x="27" y="44"/>
                  </a:cubicBezTo>
                  <a:cubicBezTo>
                    <a:pt x="24" y="42"/>
                    <a:pt x="19" y="38"/>
                    <a:pt x="19"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86" name="Freeform 181"/>
            <p:cNvSpPr>
              <a:spLocks/>
            </p:cNvSpPr>
            <p:nvPr/>
          </p:nvSpPr>
          <p:spPr bwMode="auto">
            <a:xfrm>
              <a:off x="8680450" y="3641726"/>
              <a:ext cx="168275" cy="111125"/>
            </a:xfrm>
            <a:custGeom>
              <a:avLst/>
              <a:gdLst>
                <a:gd name="T0" fmla="*/ 44 w 63"/>
                <a:gd name="T1" fmla="*/ 0 h 42"/>
                <a:gd name="T2" fmla="*/ 31 w 63"/>
                <a:gd name="T3" fmla="*/ 13 h 42"/>
                <a:gd name="T4" fmla="*/ 23 w 63"/>
                <a:gd name="T5" fmla="*/ 11 h 42"/>
                <a:gd name="T6" fmla="*/ 14 w 63"/>
                <a:gd name="T7" fmla="*/ 14 h 42"/>
                <a:gd name="T8" fmla="*/ 13 w 63"/>
                <a:gd name="T9" fmla="*/ 20 h 42"/>
                <a:gd name="T10" fmla="*/ 6 w 63"/>
                <a:gd name="T11" fmla="*/ 29 h 42"/>
                <a:gd name="T12" fmla="*/ 26 w 63"/>
                <a:gd name="T13" fmla="*/ 26 h 42"/>
                <a:gd name="T14" fmla="*/ 35 w 63"/>
                <a:gd name="T15" fmla="*/ 29 h 42"/>
                <a:gd name="T16" fmla="*/ 43 w 63"/>
                <a:gd name="T17" fmla="*/ 39 h 42"/>
                <a:gd name="T18" fmla="*/ 53 w 63"/>
                <a:gd name="T19" fmla="*/ 40 h 42"/>
                <a:gd name="T20" fmla="*/ 52 w 63"/>
                <a:gd name="T21" fmla="*/ 30 h 42"/>
                <a:gd name="T22" fmla="*/ 61 w 63"/>
                <a:gd name="T23" fmla="*/ 25 h 42"/>
                <a:gd name="T24" fmla="*/ 62 w 63"/>
                <a:gd name="T25" fmla="*/ 15 h 42"/>
                <a:gd name="T26" fmla="*/ 54 w 63"/>
                <a:gd name="T27" fmla="*/ 7 h 42"/>
                <a:gd name="T28" fmla="*/ 44 w 63"/>
                <a:gd name="T2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 h="42">
                  <a:moveTo>
                    <a:pt x="44" y="0"/>
                  </a:moveTo>
                  <a:cubicBezTo>
                    <a:pt x="38" y="5"/>
                    <a:pt x="38" y="15"/>
                    <a:pt x="31" y="13"/>
                  </a:cubicBezTo>
                  <a:cubicBezTo>
                    <a:pt x="23" y="11"/>
                    <a:pt x="33" y="14"/>
                    <a:pt x="23" y="11"/>
                  </a:cubicBezTo>
                  <a:cubicBezTo>
                    <a:pt x="14" y="8"/>
                    <a:pt x="16" y="11"/>
                    <a:pt x="14" y="14"/>
                  </a:cubicBezTo>
                  <a:cubicBezTo>
                    <a:pt x="12" y="16"/>
                    <a:pt x="13" y="20"/>
                    <a:pt x="13" y="20"/>
                  </a:cubicBezTo>
                  <a:cubicBezTo>
                    <a:pt x="13" y="20"/>
                    <a:pt x="0" y="29"/>
                    <a:pt x="6" y="29"/>
                  </a:cubicBezTo>
                  <a:cubicBezTo>
                    <a:pt x="12" y="28"/>
                    <a:pt x="18" y="27"/>
                    <a:pt x="26" y="26"/>
                  </a:cubicBezTo>
                  <a:cubicBezTo>
                    <a:pt x="35" y="24"/>
                    <a:pt x="38" y="27"/>
                    <a:pt x="35" y="29"/>
                  </a:cubicBezTo>
                  <a:cubicBezTo>
                    <a:pt x="33" y="30"/>
                    <a:pt x="38" y="37"/>
                    <a:pt x="43" y="39"/>
                  </a:cubicBezTo>
                  <a:cubicBezTo>
                    <a:pt x="47" y="40"/>
                    <a:pt x="54" y="42"/>
                    <a:pt x="53" y="40"/>
                  </a:cubicBezTo>
                  <a:cubicBezTo>
                    <a:pt x="53" y="37"/>
                    <a:pt x="52" y="35"/>
                    <a:pt x="52" y="30"/>
                  </a:cubicBezTo>
                  <a:cubicBezTo>
                    <a:pt x="51" y="26"/>
                    <a:pt x="61" y="25"/>
                    <a:pt x="61" y="25"/>
                  </a:cubicBezTo>
                  <a:cubicBezTo>
                    <a:pt x="61" y="25"/>
                    <a:pt x="63" y="16"/>
                    <a:pt x="62" y="15"/>
                  </a:cubicBezTo>
                  <a:cubicBezTo>
                    <a:pt x="60" y="14"/>
                    <a:pt x="56" y="9"/>
                    <a:pt x="54" y="7"/>
                  </a:cubicBezTo>
                  <a:cubicBezTo>
                    <a:pt x="52" y="4"/>
                    <a:pt x="44"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87" name="Freeform 182"/>
            <p:cNvSpPr>
              <a:spLocks/>
            </p:cNvSpPr>
            <p:nvPr/>
          </p:nvSpPr>
          <p:spPr bwMode="auto">
            <a:xfrm>
              <a:off x="8366125" y="3705226"/>
              <a:ext cx="298450" cy="274638"/>
            </a:xfrm>
            <a:custGeom>
              <a:avLst/>
              <a:gdLst>
                <a:gd name="T0" fmla="*/ 94 w 112"/>
                <a:gd name="T1" fmla="*/ 29 h 103"/>
                <a:gd name="T2" fmla="*/ 97 w 112"/>
                <a:gd name="T3" fmla="*/ 42 h 103"/>
                <a:gd name="T4" fmla="*/ 107 w 112"/>
                <a:gd name="T5" fmla="*/ 51 h 103"/>
                <a:gd name="T6" fmla="*/ 102 w 112"/>
                <a:gd name="T7" fmla="*/ 58 h 103"/>
                <a:gd name="T8" fmla="*/ 94 w 112"/>
                <a:gd name="T9" fmla="*/ 67 h 103"/>
                <a:gd name="T10" fmla="*/ 99 w 112"/>
                <a:gd name="T11" fmla="*/ 83 h 103"/>
                <a:gd name="T12" fmla="*/ 91 w 112"/>
                <a:gd name="T13" fmla="*/ 84 h 103"/>
                <a:gd name="T14" fmla="*/ 89 w 112"/>
                <a:gd name="T15" fmla="*/ 88 h 103"/>
                <a:gd name="T16" fmla="*/ 91 w 112"/>
                <a:gd name="T17" fmla="*/ 100 h 103"/>
                <a:gd name="T18" fmla="*/ 82 w 112"/>
                <a:gd name="T19" fmla="*/ 101 h 103"/>
                <a:gd name="T20" fmla="*/ 65 w 112"/>
                <a:gd name="T21" fmla="*/ 101 h 103"/>
                <a:gd name="T22" fmla="*/ 49 w 112"/>
                <a:gd name="T23" fmla="*/ 96 h 103"/>
                <a:gd name="T24" fmla="*/ 36 w 112"/>
                <a:gd name="T25" fmla="*/ 95 h 103"/>
                <a:gd name="T26" fmla="*/ 22 w 112"/>
                <a:gd name="T27" fmla="*/ 88 h 103"/>
                <a:gd name="T28" fmla="*/ 9 w 112"/>
                <a:gd name="T29" fmla="*/ 81 h 103"/>
                <a:gd name="T30" fmla="*/ 2 w 112"/>
                <a:gd name="T31" fmla="*/ 67 h 103"/>
                <a:gd name="T32" fmla="*/ 9 w 112"/>
                <a:gd name="T33" fmla="*/ 47 h 103"/>
                <a:gd name="T34" fmla="*/ 23 w 112"/>
                <a:gd name="T35" fmla="*/ 57 h 103"/>
                <a:gd name="T36" fmla="*/ 37 w 112"/>
                <a:gd name="T37" fmla="*/ 43 h 103"/>
                <a:gd name="T38" fmla="*/ 56 w 112"/>
                <a:gd name="T39" fmla="*/ 30 h 103"/>
                <a:gd name="T40" fmla="*/ 61 w 112"/>
                <a:gd name="T41" fmla="*/ 27 h 103"/>
                <a:gd name="T42" fmla="*/ 65 w 112"/>
                <a:gd name="T43" fmla="*/ 15 h 103"/>
                <a:gd name="T44" fmla="*/ 76 w 112"/>
                <a:gd name="T45" fmla="*/ 3 h 103"/>
                <a:gd name="T46" fmla="*/ 102 w 112"/>
                <a:gd name="T47" fmla="*/ 15 h 103"/>
                <a:gd name="T48" fmla="*/ 94 w 112"/>
                <a:gd name="T49" fmla="*/ 2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2" h="103">
                  <a:moveTo>
                    <a:pt x="94" y="29"/>
                  </a:moveTo>
                  <a:cubicBezTo>
                    <a:pt x="91" y="34"/>
                    <a:pt x="96" y="40"/>
                    <a:pt x="97" y="42"/>
                  </a:cubicBezTo>
                  <a:cubicBezTo>
                    <a:pt x="98" y="44"/>
                    <a:pt x="112" y="45"/>
                    <a:pt x="107" y="51"/>
                  </a:cubicBezTo>
                  <a:cubicBezTo>
                    <a:pt x="103" y="56"/>
                    <a:pt x="100" y="56"/>
                    <a:pt x="102" y="58"/>
                  </a:cubicBezTo>
                  <a:cubicBezTo>
                    <a:pt x="105" y="60"/>
                    <a:pt x="95" y="60"/>
                    <a:pt x="94" y="67"/>
                  </a:cubicBezTo>
                  <a:cubicBezTo>
                    <a:pt x="93" y="74"/>
                    <a:pt x="100" y="83"/>
                    <a:pt x="99" y="83"/>
                  </a:cubicBezTo>
                  <a:cubicBezTo>
                    <a:pt x="97" y="83"/>
                    <a:pt x="93" y="83"/>
                    <a:pt x="91" y="84"/>
                  </a:cubicBezTo>
                  <a:cubicBezTo>
                    <a:pt x="88" y="84"/>
                    <a:pt x="89" y="83"/>
                    <a:pt x="89" y="88"/>
                  </a:cubicBezTo>
                  <a:cubicBezTo>
                    <a:pt x="90" y="93"/>
                    <a:pt x="91" y="100"/>
                    <a:pt x="91" y="100"/>
                  </a:cubicBezTo>
                  <a:cubicBezTo>
                    <a:pt x="91" y="100"/>
                    <a:pt x="85" y="103"/>
                    <a:pt x="82" y="101"/>
                  </a:cubicBezTo>
                  <a:cubicBezTo>
                    <a:pt x="79" y="99"/>
                    <a:pt x="69" y="100"/>
                    <a:pt x="65" y="101"/>
                  </a:cubicBezTo>
                  <a:cubicBezTo>
                    <a:pt x="61" y="102"/>
                    <a:pt x="53" y="96"/>
                    <a:pt x="49" y="96"/>
                  </a:cubicBezTo>
                  <a:cubicBezTo>
                    <a:pt x="45" y="96"/>
                    <a:pt x="45" y="97"/>
                    <a:pt x="36" y="95"/>
                  </a:cubicBezTo>
                  <a:cubicBezTo>
                    <a:pt x="27" y="92"/>
                    <a:pt x="29" y="90"/>
                    <a:pt x="22" y="88"/>
                  </a:cubicBezTo>
                  <a:cubicBezTo>
                    <a:pt x="16" y="86"/>
                    <a:pt x="14" y="92"/>
                    <a:pt x="9" y="81"/>
                  </a:cubicBezTo>
                  <a:cubicBezTo>
                    <a:pt x="4" y="71"/>
                    <a:pt x="3" y="71"/>
                    <a:pt x="2" y="67"/>
                  </a:cubicBezTo>
                  <a:cubicBezTo>
                    <a:pt x="0" y="64"/>
                    <a:pt x="9" y="49"/>
                    <a:pt x="9" y="47"/>
                  </a:cubicBezTo>
                  <a:cubicBezTo>
                    <a:pt x="10" y="45"/>
                    <a:pt x="23" y="56"/>
                    <a:pt x="23" y="57"/>
                  </a:cubicBezTo>
                  <a:cubicBezTo>
                    <a:pt x="24" y="58"/>
                    <a:pt x="39" y="45"/>
                    <a:pt x="37" y="43"/>
                  </a:cubicBezTo>
                  <a:cubicBezTo>
                    <a:pt x="35" y="41"/>
                    <a:pt x="56" y="34"/>
                    <a:pt x="56" y="30"/>
                  </a:cubicBezTo>
                  <a:cubicBezTo>
                    <a:pt x="57" y="27"/>
                    <a:pt x="59" y="26"/>
                    <a:pt x="61" y="27"/>
                  </a:cubicBezTo>
                  <a:cubicBezTo>
                    <a:pt x="64" y="29"/>
                    <a:pt x="65" y="19"/>
                    <a:pt x="65" y="15"/>
                  </a:cubicBezTo>
                  <a:cubicBezTo>
                    <a:pt x="65" y="10"/>
                    <a:pt x="72" y="5"/>
                    <a:pt x="76" y="3"/>
                  </a:cubicBezTo>
                  <a:cubicBezTo>
                    <a:pt x="80" y="0"/>
                    <a:pt x="103" y="17"/>
                    <a:pt x="102" y="15"/>
                  </a:cubicBezTo>
                  <a:cubicBezTo>
                    <a:pt x="101" y="12"/>
                    <a:pt x="94" y="29"/>
                    <a:pt x="9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88" name="Freeform 183"/>
            <p:cNvSpPr>
              <a:spLocks/>
            </p:cNvSpPr>
            <p:nvPr/>
          </p:nvSpPr>
          <p:spPr bwMode="auto">
            <a:xfrm>
              <a:off x="9009063" y="3881438"/>
              <a:ext cx="644525" cy="273050"/>
            </a:xfrm>
            <a:custGeom>
              <a:avLst/>
              <a:gdLst>
                <a:gd name="T0" fmla="*/ 35 w 241"/>
                <a:gd name="T1" fmla="*/ 39 h 102"/>
                <a:gd name="T2" fmla="*/ 70 w 241"/>
                <a:gd name="T3" fmla="*/ 45 h 102"/>
                <a:gd name="T4" fmla="*/ 93 w 241"/>
                <a:gd name="T5" fmla="*/ 59 h 102"/>
                <a:gd name="T6" fmla="*/ 95 w 241"/>
                <a:gd name="T7" fmla="*/ 68 h 102"/>
                <a:gd name="T8" fmla="*/ 87 w 241"/>
                <a:gd name="T9" fmla="*/ 78 h 102"/>
                <a:gd name="T10" fmla="*/ 99 w 241"/>
                <a:gd name="T11" fmla="*/ 81 h 102"/>
                <a:gd name="T12" fmla="*/ 117 w 241"/>
                <a:gd name="T13" fmla="*/ 79 h 102"/>
                <a:gd name="T14" fmla="*/ 133 w 241"/>
                <a:gd name="T15" fmla="*/ 87 h 102"/>
                <a:gd name="T16" fmla="*/ 139 w 241"/>
                <a:gd name="T17" fmla="*/ 89 h 102"/>
                <a:gd name="T18" fmla="*/ 150 w 241"/>
                <a:gd name="T19" fmla="*/ 86 h 102"/>
                <a:gd name="T20" fmla="*/ 162 w 241"/>
                <a:gd name="T21" fmla="*/ 77 h 102"/>
                <a:gd name="T22" fmla="*/ 184 w 241"/>
                <a:gd name="T23" fmla="*/ 80 h 102"/>
                <a:gd name="T24" fmla="*/ 194 w 241"/>
                <a:gd name="T25" fmla="*/ 91 h 102"/>
                <a:gd name="T26" fmla="*/ 219 w 241"/>
                <a:gd name="T27" fmla="*/ 102 h 102"/>
                <a:gd name="T28" fmla="*/ 236 w 241"/>
                <a:gd name="T29" fmla="*/ 102 h 102"/>
                <a:gd name="T30" fmla="*/ 238 w 241"/>
                <a:gd name="T31" fmla="*/ 94 h 102"/>
                <a:gd name="T32" fmla="*/ 230 w 241"/>
                <a:gd name="T33" fmla="*/ 91 h 102"/>
                <a:gd name="T34" fmla="*/ 206 w 241"/>
                <a:gd name="T35" fmla="*/ 81 h 102"/>
                <a:gd name="T36" fmla="*/ 194 w 241"/>
                <a:gd name="T37" fmla="*/ 70 h 102"/>
                <a:gd name="T38" fmla="*/ 192 w 241"/>
                <a:gd name="T39" fmla="*/ 62 h 102"/>
                <a:gd name="T40" fmla="*/ 190 w 241"/>
                <a:gd name="T41" fmla="*/ 60 h 102"/>
                <a:gd name="T42" fmla="*/ 170 w 241"/>
                <a:gd name="T43" fmla="*/ 44 h 102"/>
                <a:gd name="T44" fmla="*/ 153 w 241"/>
                <a:gd name="T45" fmla="*/ 37 h 102"/>
                <a:gd name="T46" fmla="*/ 119 w 241"/>
                <a:gd name="T47" fmla="*/ 25 h 102"/>
                <a:gd name="T48" fmla="*/ 95 w 241"/>
                <a:gd name="T49" fmla="*/ 19 h 102"/>
                <a:gd name="T50" fmla="*/ 67 w 241"/>
                <a:gd name="T51" fmla="*/ 14 h 102"/>
                <a:gd name="T52" fmla="*/ 61 w 241"/>
                <a:gd name="T53" fmla="*/ 23 h 102"/>
                <a:gd name="T54" fmla="*/ 52 w 241"/>
                <a:gd name="T55" fmla="*/ 33 h 102"/>
                <a:gd name="T56" fmla="*/ 41 w 241"/>
                <a:gd name="T57" fmla="*/ 28 h 102"/>
                <a:gd name="T58" fmla="*/ 39 w 241"/>
                <a:gd name="T59" fmla="*/ 19 h 102"/>
                <a:gd name="T60" fmla="*/ 28 w 241"/>
                <a:gd name="T61" fmla="*/ 10 h 102"/>
                <a:gd name="T62" fmla="*/ 2 w 241"/>
                <a:gd name="T63" fmla="*/ 6 h 102"/>
                <a:gd name="T64" fmla="*/ 8 w 241"/>
                <a:gd name="T65" fmla="*/ 15 h 102"/>
                <a:gd name="T66" fmla="*/ 23 w 241"/>
                <a:gd name="T67" fmla="*/ 23 h 102"/>
                <a:gd name="T68" fmla="*/ 28 w 241"/>
                <a:gd name="T69" fmla="*/ 26 h 102"/>
                <a:gd name="T70" fmla="*/ 21 w 241"/>
                <a:gd name="T71" fmla="*/ 30 h 102"/>
                <a:gd name="T72" fmla="*/ 35 w 241"/>
                <a:gd name="T73" fmla="*/ 3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1" h="102">
                  <a:moveTo>
                    <a:pt x="35" y="39"/>
                  </a:moveTo>
                  <a:cubicBezTo>
                    <a:pt x="37" y="39"/>
                    <a:pt x="51" y="36"/>
                    <a:pt x="70" y="45"/>
                  </a:cubicBezTo>
                  <a:cubicBezTo>
                    <a:pt x="88" y="54"/>
                    <a:pt x="94" y="57"/>
                    <a:pt x="93" y="59"/>
                  </a:cubicBezTo>
                  <a:cubicBezTo>
                    <a:pt x="93" y="61"/>
                    <a:pt x="99" y="68"/>
                    <a:pt x="95" y="68"/>
                  </a:cubicBezTo>
                  <a:cubicBezTo>
                    <a:pt x="91" y="68"/>
                    <a:pt x="80" y="75"/>
                    <a:pt x="87" y="78"/>
                  </a:cubicBezTo>
                  <a:cubicBezTo>
                    <a:pt x="93" y="81"/>
                    <a:pt x="91" y="84"/>
                    <a:pt x="99" y="81"/>
                  </a:cubicBezTo>
                  <a:cubicBezTo>
                    <a:pt x="106" y="78"/>
                    <a:pt x="102" y="75"/>
                    <a:pt x="117" y="79"/>
                  </a:cubicBezTo>
                  <a:cubicBezTo>
                    <a:pt x="131" y="84"/>
                    <a:pt x="133" y="87"/>
                    <a:pt x="133" y="87"/>
                  </a:cubicBezTo>
                  <a:cubicBezTo>
                    <a:pt x="133" y="87"/>
                    <a:pt x="128" y="91"/>
                    <a:pt x="139" y="89"/>
                  </a:cubicBezTo>
                  <a:cubicBezTo>
                    <a:pt x="149" y="88"/>
                    <a:pt x="148" y="88"/>
                    <a:pt x="150" y="86"/>
                  </a:cubicBezTo>
                  <a:cubicBezTo>
                    <a:pt x="153" y="84"/>
                    <a:pt x="162" y="80"/>
                    <a:pt x="162" y="77"/>
                  </a:cubicBezTo>
                  <a:cubicBezTo>
                    <a:pt x="162" y="75"/>
                    <a:pt x="182" y="78"/>
                    <a:pt x="184" y="80"/>
                  </a:cubicBezTo>
                  <a:cubicBezTo>
                    <a:pt x="187" y="82"/>
                    <a:pt x="191" y="90"/>
                    <a:pt x="194" y="91"/>
                  </a:cubicBezTo>
                  <a:cubicBezTo>
                    <a:pt x="196" y="91"/>
                    <a:pt x="212" y="102"/>
                    <a:pt x="219" y="102"/>
                  </a:cubicBezTo>
                  <a:cubicBezTo>
                    <a:pt x="226" y="102"/>
                    <a:pt x="236" y="102"/>
                    <a:pt x="236" y="102"/>
                  </a:cubicBezTo>
                  <a:cubicBezTo>
                    <a:pt x="236" y="102"/>
                    <a:pt x="241" y="96"/>
                    <a:pt x="238" y="94"/>
                  </a:cubicBezTo>
                  <a:cubicBezTo>
                    <a:pt x="236" y="92"/>
                    <a:pt x="236" y="93"/>
                    <a:pt x="230" y="91"/>
                  </a:cubicBezTo>
                  <a:cubicBezTo>
                    <a:pt x="223" y="89"/>
                    <a:pt x="214" y="86"/>
                    <a:pt x="206" y="81"/>
                  </a:cubicBezTo>
                  <a:cubicBezTo>
                    <a:pt x="198" y="76"/>
                    <a:pt x="194" y="73"/>
                    <a:pt x="194" y="70"/>
                  </a:cubicBezTo>
                  <a:cubicBezTo>
                    <a:pt x="193" y="67"/>
                    <a:pt x="192" y="62"/>
                    <a:pt x="192" y="62"/>
                  </a:cubicBezTo>
                  <a:cubicBezTo>
                    <a:pt x="192" y="62"/>
                    <a:pt x="205" y="71"/>
                    <a:pt x="190" y="60"/>
                  </a:cubicBezTo>
                  <a:cubicBezTo>
                    <a:pt x="176" y="49"/>
                    <a:pt x="174" y="44"/>
                    <a:pt x="170" y="44"/>
                  </a:cubicBezTo>
                  <a:cubicBezTo>
                    <a:pt x="166" y="44"/>
                    <a:pt x="165" y="43"/>
                    <a:pt x="153" y="37"/>
                  </a:cubicBezTo>
                  <a:cubicBezTo>
                    <a:pt x="142" y="32"/>
                    <a:pt x="127" y="27"/>
                    <a:pt x="119" y="25"/>
                  </a:cubicBezTo>
                  <a:cubicBezTo>
                    <a:pt x="111" y="23"/>
                    <a:pt x="107" y="21"/>
                    <a:pt x="95" y="19"/>
                  </a:cubicBezTo>
                  <a:cubicBezTo>
                    <a:pt x="84" y="16"/>
                    <a:pt x="70" y="12"/>
                    <a:pt x="67" y="14"/>
                  </a:cubicBezTo>
                  <a:cubicBezTo>
                    <a:pt x="64" y="15"/>
                    <a:pt x="63" y="20"/>
                    <a:pt x="61" y="23"/>
                  </a:cubicBezTo>
                  <a:cubicBezTo>
                    <a:pt x="60" y="25"/>
                    <a:pt x="60" y="37"/>
                    <a:pt x="52" y="33"/>
                  </a:cubicBezTo>
                  <a:cubicBezTo>
                    <a:pt x="44" y="28"/>
                    <a:pt x="44" y="32"/>
                    <a:pt x="41" y="28"/>
                  </a:cubicBezTo>
                  <a:cubicBezTo>
                    <a:pt x="39" y="23"/>
                    <a:pt x="42" y="26"/>
                    <a:pt x="39" y="19"/>
                  </a:cubicBezTo>
                  <a:cubicBezTo>
                    <a:pt x="36" y="12"/>
                    <a:pt x="34" y="10"/>
                    <a:pt x="28" y="10"/>
                  </a:cubicBezTo>
                  <a:cubicBezTo>
                    <a:pt x="22" y="10"/>
                    <a:pt x="0" y="0"/>
                    <a:pt x="2" y="6"/>
                  </a:cubicBezTo>
                  <a:cubicBezTo>
                    <a:pt x="4" y="12"/>
                    <a:pt x="8" y="15"/>
                    <a:pt x="8" y="15"/>
                  </a:cubicBezTo>
                  <a:cubicBezTo>
                    <a:pt x="8" y="15"/>
                    <a:pt x="25" y="23"/>
                    <a:pt x="23" y="23"/>
                  </a:cubicBezTo>
                  <a:cubicBezTo>
                    <a:pt x="22" y="23"/>
                    <a:pt x="29" y="22"/>
                    <a:pt x="28" y="26"/>
                  </a:cubicBezTo>
                  <a:cubicBezTo>
                    <a:pt x="27" y="31"/>
                    <a:pt x="20" y="28"/>
                    <a:pt x="21" y="30"/>
                  </a:cubicBezTo>
                  <a:cubicBezTo>
                    <a:pt x="22" y="31"/>
                    <a:pt x="21" y="40"/>
                    <a:pt x="35"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89" name="Freeform 184"/>
            <p:cNvSpPr>
              <a:spLocks/>
            </p:cNvSpPr>
            <p:nvPr/>
          </p:nvSpPr>
          <p:spPr bwMode="auto">
            <a:xfrm>
              <a:off x="9115425" y="4006851"/>
              <a:ext cx="53975" cy="46038"/>
            </a:xfrm>
            <a:custGeom>
              <a:avLst/>
              <a:gdLst>
                <a:gd name="T0" fmla="*/ 8 w 20"/>
                <a:gd name="T1" fmla="*/ 0 h 17"/>
                <a:gd name="T2" fmla="*/ 2 w 20"/>
                <a:gd name="T3" fmla="*/ 8 h 17"/>
                <a:gd name="T4" fmla="*/ 5 w 20"/>
                <a:gd name="T5" fmla="*/ 17 h 17"/>
                <a:gd name="T6" fmla="*/ 15 w 20"/>
                <a:gd name="T7" fmla="*/ 15 h 17"/>
                <a:gd name="T8" fmla="*/ 18 w 20"/>
                <a:gd name="T9" fmla="*/ 11 h 17"/>
                <a:gd name="T10" fmla="*/ 8 w 20"/>
                <a:gd name="T11" fmla="*/ 0 h 17"/>
              </a:gdLst>
              <a:ahLst/>
              <a:cxnLst>
                <a:cxn ang="0">
                  <a:pos x="T0" y="T1"/>
                </a:cxn>
                <a:cxn ang="0">
                  <a:pos x="T2" y="T3"/>
                </a:cxn>
                <a:cxn ang="0">
                  <a:pos x="T4" y="T5"/>
                </a:cxn>
                <a:cxn ang="0">
                  <a:pos x="T6" y="T7"/>
                </a:cxn>
                <a:cxn ang="0">
                  <a:pos x="T8" y="T9"/>
                </a:cxn>
                <a:cxn ang="0">
                  <a:pos x="T10" y="T11"/>
                </a:cxn>
              </a:cxnLst>
              <a:rect l="0" t="0" r="r" b="b"/>
              <a:pathLst>
                <a:path w="20" h="17">
                  <a:moveTo>
                    <a:pt x="8" y="0"/>
                  </a:moveTo>
                  <a:cubicBezTo>
                    <a:pt x="6" y="0"/>
                    <a:pt x="0" y="6"/>
                    <a:pt x="2" y="8"/>
                  </a:cubicBezTo>
                  <a:cubicBezTo>
                    <a:pt x="4" y="9"/>
                    <a:pt x="5" y="17"/>
                    <a:pt x="5" y="17"/>
                  </a:cubicBezTo>
                  <a:cubicBezTo>
                    <a:pt x="5" y="17"/>
                    <a:pt x="10" y="17"/>
                    <a:pt x="15" y="15"/>
                  </a:cubicBezTo>
                  <a:cubicBezTo>
                    <a:pt x="20" y="14"/>
                    <a:pt x="20" y="13"/>
                    <a:pt x="18" y="11"/>
                  </a:cubicBezTo>
                  <a:cubicBezTo>
                    <a:pt x="16" y="9"/>
                    <a:pt x="8"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90" name="Freeform 185"/>
            <p:cNvSpPr>
              <a:spLocks/>
            </p:cNvSpPr>
            <p:nvPr/>
          </p:nvSpPr>
          <p:spPr bwMode="auto">
            <a:xfrm>
              <a:off x="8836025" y="4089401"/>
              <a:ext cx="117475" cy="65088"/>
            </a:xfrm>
            <a:custGeom>
              <a:avLst/>
              <a:gdLst>
                <a:gd name="T0" fmla="*/ 10 w 44"/>
                <a:gd name="T1" fmla="*/ 21 h 24"/>
                <a:gd name="T2" fmla="*/ 33 w 44"/>
                <a:gd name="T3" fmla="*/ 7 h 24"/>
                <a:gd name="T4" fmla="*/ 37 w 44"/>
                <a:gd name="T5" fmla="*/ 1 h 24"/>
                <a:gd name="T6" fmla="*/ 16 w 44"/>
                <a:gd name="T7" fmla="*/ 1 h 24"/>
                <a:gd name="T8" fmla="*/ 5 w 44"/>
                <a:gd name="T9" fmla="*/ 10 h 24"/>
                <a:gd name="T10" fmla="*/ 1 w 44"/>
                <a:gd name="T11" fmla="*/ 13 h 24"/>
                <a:gd name="T12" fmla="*/ 10 w 44"/>
                <a:gd name="T13" fmla="*/ 21 h 24"/>
              </a:gdLst>
              <a:ahLst/>
              <a:cxnLst>
                <a:cxn ang="0">
                  <a:pos x="T0" y="T1"/>
                </a:cxn>
                <a:cxn ang="0">
                  <a:pos x="T2" y="T3"/>
                </a:cxn>
                <a:cxn ang="0">
                  <a:pos x="T4" y="T5"/>
                </a:cxn>
                <a:cxn ang="0">
                  <a:pos x="T6" y="T7"/>
                </a:cxn>
                <a:cxn ang="0">
                  <a:pos x="T8" y="T9"/>
                </a:cxn>
                <a:cxn ang="0">
                  <a:pos x="T10" y="T11"/>
                </a:cxn>
                <a:cxn ang="0">
                  <a:pos x="T12" y="T13"/>
                </a:cxn>
              </a:cxnLst>
              <a:rect l="0" t="0" r="r" b="b"/>
              <a:pathLst>
                <a:path w="44" h="24">
                  <a:moveTo>
                    <a:pt x="10" y="21"/>
                  </a:moveTo>
                  <a:cubicBezTo>
                    <a:pt x="16" y="18"/>
                    <a:pt x="30" y="9"/>
                    <a:pt x="33" y="7"/>
                  </a:cubicBezTo>
                  <a:cubicBezTo>
                    <a:pt x="37" y="5"/>
                    <a:pt x="44" y="1"/>
                    <a:pt x="37" y="1"/>
                  </a:cubicBezTo>
                  <a:cubicBezTo>
                    <a:pt x="31" y="1"/>
                    <a:pt x="20" y="0"/>
                    <a:pt x="16" y="1"/>
                  </a:cubicBezTo>
                  <a:cubicBezTo>
                    <a:pt x="12" y="2"/>
                    <a:pt x="6" y="8"/>
                    <a:pt x="5" y="10"/>
                  </a:cubicBezTo>
                  <a:cubicBezTo>
                    <a:pt x="4" y="12"/>
                    <a:pt x="3" y="13"/>
                    <a:pt x="1" y="13"/>
                  </a:cubicBezTo>
                  <a:cubicBezTo>
                    <a:pt x="0" y="13"/>
                    <a:pt x="4" y="24"/>
                    <a:pt x="10"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91" name="Freeform 186"/>
            <p:cNvSpPr>
              <a:spLocks/>
            </p:cNvSpPr>
            <p:nvPr/>
          </p:nvSpPr>
          <p:spPr bwMode="auto">
            <a:xfrm>
              <a:off x="8704263" y="4113213"/>
              <a:ext cx="80963" cy="33338"/>
            </a:xfrm>
            <a:custGeom>
              <a:avLst/>
              <a:gdLst>
                <a:gd name="T0" fmla="*/ 20 w 30"/>
                <a:gd name="T1" fmla="*/ 11 h 12"/>
                <a:gd name="T2" fmla="*/ 0 w 30"/>
                <a:gd name="T3" fmla="*/ 4 h 12"/>
                <a:gd name="T4" fmla="*/ 9 w 30"/>
                <a:gd name="T5" fmla="*/ 1 h 12"/>
                <a:gd name="T6" fmla="*/ 20 w 30"/>
                <a:gd name="T7" fmla="*/ 11 h 12"/>
              </a:gdLst>
              <a:ahLst/>
              <a:cxnLst>
                <a:cxn ang="0">
                  <a:pos x="T0" y="T1"/>
                </a:cxn>
                <a:cxn ang="0">
                  <a:pos x="T2" y="T3"/>
                </a:cxn>
                <a:cxn ang="0">
                  <a:pos x="T4" y="T5"/>
                </a:cxn>
                <a:cxn ang="0">
                  <a:pos x="T6" y="T7"/>
                </a:cxn>
              </a:cxnLst>
              <a:rect l="0" t="0" r="r" b="b"/>
              <a:pathLst>
                <a:path w="30" h="12">
                  <a:moveTo>
                    <a:pt x="20" y="11"/>
                  </a:moveTo>
                  <a:cubicBezTo>
                    <a:pt x="13" y="12"/>
                    <a:pt x="0" y="4"/>
                    <a:pt x="0" y="4"/>
                  </a:cubicBezTo>
                  <a:cubicBezTo>
                    <a:pt x="0" y="4"/>
                    <a:pt x="6" y="0"/>
                    <a:pt x="9" y="1"/>
                  </a:cubicBezTo>
                  <a:cubicBezTo>
                    <a:pt x="12" y="3"/>
                    <a:pt x="30" y="10"/>
                    <a:pt x="2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92" name="Freeform 187"/>
            <p:cNvSpPr>
              <a:spLocks/>
            </p:cNvSpPr>
            <p:nvPr/>
          </p:nvSpPr>
          <p:spPr bwMode="auto">
            <a:xfrm>
              <a:off x="8293100" y="4029076"/>
              <a:ext cx="536575" cy="82550"/>
            </a:xfrm>
            <a:custGeom>
              <a:avLst/>
              <a:gdLst>
                <a:gd name="T0" fmla="*/ 18 w 201"/>
                <a:gd name="T1" fmla="*/ 1 h 31"/>
                <a:gd name="T2" fmla="*/ 5 w 201"/>
                <a:gd name="T3" fmla="*/ 13 h 31"/>
                <a:gd name="T4" fmla="*/ 27 w 201"/>
                <a:gd name="T5" fmla="*/ 20 h 31"/>
                <a:gd name="T6" fmla="*/ 55 w 201"/>
                <a:gd name="T7" fmla="*/ 23 h 31"/>
                <a:gd name="T8" fmla="*/ 80 w 201"/>
                <a:gd name="T9" fmla="*/ 25 h 31"/>
                <a:gd name="T10" fmla="*/ 92 w 201"/>
                <a:gd name="T11" fmla="*/ 28 h 31"/>
                <a:gd name="T12" fmla="*/ 117 w 201"/>
                <a:gd name="T13" fmla="*/ 28 h 31"/>
                <a:gd name="T14" fmla="*/ 130 w 201"/>
                <a:gd name="T15" fmla="*/ 30 h 31"/>
                <a:gd name="T16" fmla="*/ 143 w 201"/>
                <a:gd name="T17" fmla="*/ 29 h 31"/>
                <a:gd name="T18" fmla="*/ 177 w 201"/>
                <a:gd name="T19" fmla="*/ 28 h 31"/>
                <a:gd name="T20" fmla="*/ 189 w 201"/>
                <a:gd name="T21" fmla="*/ 29 h 31"/>
                <a:gd name="T22" fmla="*/ 200 w 201"/>
                <a:gd name="T23" fmla="*/ 25 h 31"/>
                <a:gd name="T24" fmla="*/ 172 w 201"/>
                <a:gd name="T25" fmla="*/ 27 h 31"/>
                <a:gd name="T26" fmla="*/ 153 w 201"/>
                <a:gd name="T27" fmla="*/ 24 h 31"/>
                <a:gd name="T28" fmla="*/ 130 w 201"/>
                <a:gd name="T29" fmla="*/ 24 h 31"/>
                <a:gd name="T30" fmla="*/ 122 w 201"/>
                <a:gd name="T31" fmla="*/ 24 h 31"/>
                <a:gd name="T32" fmla="*/ 98 w 201"/>
                <a:gd name="T33" fmla="*/ 17 h 31"/>
                <a:gd name="T34" fmla="*/ 91 w 201"/>
                <a:gd name="T35" fmla="*/ 11 h 31"/>
                <a:gd name="T36" fmla="*/ 77 w 201"/>
                <a:gd name="T37" fmla="*/ 12 h 31"/>
                <a:gd name="T38" fmla="*/ 67 w 201"/>
                <a:gd name="T39" fmla="*/ 10 h 31"/>
                <a:gd name="T40" fmla="*/ 43 w 201"/>
                <a:gd name="T41" fmla="*/ 7 h 31"/>
                <a:gd name="T42" fmla="*/ 27 w 201"/>
                <a:gd name="T43" fmla="*/ 3 h 31"/>
                <a:gd name="T44" fmla="*/ 18 w 201"/>
                <a:gd name="T4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1" h="31">
                  <a:moveTo>
                    <a:pt x="18" y="1"/>
                  </a:moveTo>
                  <a:cubicBezTo>
                    <a:pt x="9" y="5"/>
                    <a:pt x="0" y="11"/>
                    <a:pt x="5" y="13"/>
                  </a:cubicBezTo>
                  <a:cubicBezTo>
                    <a:pt x="9" y="15"/>
                    <a:pt x="17" y="21"/>
                    <a:pt x="27" y="20"/>
                  </a:cubicBezTo>
                  <a:cubicBezTo>
                    <a:pt x="38" y="20"/>
                    <a:pt x="40" y="23"/>
                    <a:pt x="55" y="23"/>
                  </a:cubicBezTo>
                  <a:cubicBezTo>
                    <a:pt x="70" y="22"/>
                    <a:pt x="77" y="25"/>
                    <a:pt x="80" y="25"/>
                  </a:cubicBezTo>
                  <a:cubicBezTo>
                    <a:pt x="83" y="25"/>
                    <a:pt x="82" y="28"/>
                    <a:pt x="92" y="28"/>
                  </a:cubicBezTo>
                  <a:cubicBezTo>
                    <a:pt x="101" y="29"/>
                    <a:pt x="112" y="28"/>
                    <a:pt x="117" y="28"/>
                  </a:cubicBezTo>
                  <a:cubicBezTo>
                    <a:pt x="122" y="28"/>
                    <a:pt x="123" y="29"/>
                    <a:pt x="130" y="30"/>
                  </a:cubicBezTo>
                  <a:cubicBezTo>
                    <a:pt x="137" y="31"/>
                    <a:pt x="126" y="29"/>
                    <a:pt x="143" y="29"/>
                  </a:cubicBezTo>
                  <a:cubicBezTo>
                    <a:pt x="159" y="30"/>
                    <a:pt x="170" y="27"/>
                    <a:pt x="177" y="28"/>
                  </a:cubicBezTo>
                  <a:cubicBezTo>
                    <a:pt x="184" y="28"/>
                    <a:pt x="186" y="29"/>
                    <a:pt x="189" y="29"/>
                  </a:cubicBezTo>
                  <a:cubicBezTo>
                    <a:pt x="191" y="29"/>
                    <a:pt x="201" y="27"/>
                    <a:pt x="200" y="25"/>
                  </a:cubicBezTo>
                  <a:cubicBezTo>
                    <a:pt x="198" y="22"/>
                    <a:pt x="177" y="29"/>
                    <a:pt x="172" y="27"/>
                  </a:cubicBezTo>
                  <a:cubicBezTo>
                    <a:pt x="168" y="25"/>
                    <a:pt x="156" y="24"/>
                    <a:pt x="153" y="24"/>
                  </a:cubicBezTo>
                  <a:cubicBezTo>
                    <a:pt x="150" y="25"/>
                    <a:pt x="136" y="24"/>
                    <a:pt x="130" y="24"/>
                  </a:cubicBezTo>
                  <a:cubicBezTo>
                    <a:pt x="124" y="24"/>
                    <a:pt x="137" y="27"/>
                    <a:pt x="122" y="24"/>
                  </a:cubicBezTo>
                  <a:cubicBezTo>
                    <a:pt x="107" y="21"/>
                    <a:pt x="98" y="17"/>
                    <a:pt x="98" y="17"/>
                  </a:cubicBezTo>
                  <a:cubicBezTo>
                    <a:pt x="98" y="17"/>
                    <a:pt x="102" y="11"/>
                    <a:pt x="91" y="11"/>
                  </a:cubicBezTo>
                  <a:cubicBezTo>
                    <a:pt x="79" y="12"/>
                    <a:pt x="77" y="12"/>
                    <a:pt x="77" y="12"/>
                  </a:cubicBezTo>
                  <a:cubicBezTo>
                    <a:pt x="77" y="12"/>
                    <a:pt x="84" y="12"/>
                    <a:pt x="67" y="10"/>
                  </a:cubicBezTo>
                  <a:cubicBezTo>
                    <a:pt x="51" y="7"/>
                    <a:pt x="49" y="7"/>
                    <a:pt x="43" y="7"/>
                  </a:cubicBezTo>
                  <a:cubicBezTo>
                    <a:pt x="38" y="7"/>
                    <a:pt x="31" y="6"/>
                    <a:pt x="27" y="3"/>
                  </a:cubicBezTo>
                  <a:cubicBezTo>
                    <a:pt x="22" y="0"/>
                    <a:pt x="18" y="1"/>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93" name="Freeform 188"/>
            <p:cNvSpPr>
              <a:spLocks/>
            </p:cNvSpPr>
            <p:nvPr/>
          </p:nvSpPr>
          <p:spPr bwMode="auto">
            <a:xfrm>
              <a:off x="7967663" y="3748088"/>
              <a:ext cx="365125" cy="290513"/>
            </a:xfrm>
            <a:custGeom>
              <a:avLst/>
              <a:gdLst>
                <a:gd name="T0" fmla="*/ 122 w 137"/>
                <a:gd name="T1" fmla="*/ 103 h 109"/>
                <a:gd name="T2" fmla="*/ 101 w 137"/>
                <a:gd name="T3" fmla="*/ 94 h 109"/>
                <a:gd name="T4" fmla="*/ 79 w 137"/>
                <a:gd name="T5" fmla="*/ 81 h 109"/>
                <a:gd name="T6" fmla="*/ 51 w 137"/>
                <a:gd name="T7" fmla="*/ 47 h 109"/>
                <a:gd name="T8" fmla="*/ 27 w 137"/>
                <a:gd name="T9" fmla="*/ 30 h 109"/>
                <a:gd name="T10" fmla="*/ 0 w 137"/>
                <a:gd name="T11" fmla="*/ 4 h 109"/>
                <a:gd name="T12" fmla="*/ 23 w 137"/>
                <a:gd name="T13" fmla="*/ 1 h 109"/>
                <a:gd name="T14" fmla="*/ 52 w 137"/>
                <a:gd name="T15" fmla="*/ 24 h 109"/>
                <a:gd name="T16" fmla="*/ 117 w 137"/>
                <a:gd name="T17" fmla="*/ 66 h 109"/>
                <a:gd name="T18" fmla="*/ 123 w 137"/>
                <a:gd name="T19" fmla="*/ 87 h 109"/>
                <a:gd name="T20" fmla="*/ 122 w 137"/>
                <a:gd name="T21" fmla="*/ 10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 h="109">
                  <a:moveTo>
                    <a:pt x="122" y="103"/>
                  </a:moveTo>
                  <a:cubicBezTo>
                    <a:pt x="121" y="103"/>
                    <a:pt x="112" y="100"/>
                    <a:pt x="101" y="94"/>
                  </a:cubicBezTo>
                  <a:cubicBezTo>
                    <a:pt x="90" y="87"/>
                    <a:pt x="87" y="89"/>
                    <a:pt x="79" y="81"/>
                  </a:cubicBezTo>
                  <a:cubicBezTo>
                    <a:pt x="70" y="73"/>
                    <a:pt x="59" y="55"/>
                    <a:pt x="51" y="47"/>
                  </a:cubicBezTo>
                  <a:cubicBezTo>
                    <a:pt x="43" y="40"/>
                    <a:pt x="47" y="44"/>
                    <a:pt x="27" y="30"/>
                  </a:cubicBezTo>
                  <a:cubicBezTo>
                    <a:pt x="7" y="16"/>
                    <a:pt x="0" y="4"/>
                    <a:pt x="0" y="4"/>
                  </a:cubicBezTo>
                  <a:cubicBezTo>
                    <a:pt x="0" y="4"/>
                    <a:pt x="19" y="0"/>
                    <a:pt x="23" y="1"/>
                  </a:cubicBezTo>
                  <a:cubicBezTo>
                    <a:pt x="27" y="3"/>
                    <a:pt x="31" y="11"/>
                    <a:pt x="52" y="24"/>
                  </a:cubicBezTo>
                  <a:cubicBezTo>
                    <a:pt x="72" y="37"/>
                    <a:pt x="112" y="58"/>
                    <a:pt x="117" y="66"/>
                  </a:cubicBezTo>
                  <a:cubicBezTo>
                    <a:pt x="122" y="74"/>
                    <a:pt x="119" y="82"/>
                    <a:pt x="123" y="87"/>
                  </a:cubicBezTo>
                  <a:cubicBezTo>
                    <a:pt x="127" y="92"/>
                    <a:pt x="137" y="109"/>
                    <a:pt x="122"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94" name="Freeform 189"/>
            <p:cNvSpPr>
              <a:spLocks/>
            </p:cNvSpPr>
            <p:nvPr/>
          </p:nvSpPr>
          <p:spPr bwMode="auto">
            <a:xfrm>
              <a:off x="7500938" y="3651251"/>
              <a:ext cx="111125" cy="92075"/>
            </a:xfrm>
            <a:custGeom>
              <a:avLst/>
              <a:gdLst>
                <a:gd name="T0" fmla="*/ 11 w 42"/>
                <a:gd name="T1" fmla="*/ 0 h 34"/>
                <a:gd name="T2" fmla="*/ 6 w 42"/>
                <a:gd name="T3" fmla="*/ 15 h 34"/>
                <a:gd name="T4" fmla="*/ 14 w 42"/>
                <a:gd name="T5" fmla="*/ 31 h 34"/>
                <a:gd name="T6" fmla="*/ 23 w 42"/>
                <a:gd name="T7" fmla="*/ 32 h 34"/>
                <a:gd name="T8" fmla="*/ 35 w 42"/>
                <a:gd name="T9" fmla="*/ 25 h 34"/>
                <a:gd name="T10" fmla="*/ 42 w 42"/>
                <a:gd name="T11" fmla="*/ 23 h 34"/>
                <a:gd name="T12" fmla="*/ 17 w 42"/>
                <a:gd name="T13" fmla="*/ 6 h 34"/>
                <a:gd name="T14" fmla="*/ 11 w 42"/>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34">
                  <a:moveTo>
                    <a:pt x="11" y="0"/>
                  </a:moveTo>
                  <a:cubicBezTo>
                    <a:pt x="2" y="3"/>
                    <a:pt x="0" y="4"/>
                    <a:pt x="6" y="15"/>
                  </a:cubicBezTo>
                  <a:cubicBezTo>
                    <a:pt x="12" y="26"/>
                    <a:pt x="10" y="30"/>
                    <a:pt x="14" y="31"/>
                  </a:cubicBezTo>
                  <a:cubicBezTo>
                    <a:pt x="19" y="31"/>
                    <a:pt x="20" y="34"/>
                    <a:pt x="23" y="32"/>
                  </a:cubicBezTo>
                  <a:cubicBezTo>
                    <a:pt x="27" y="31"/>
                    <a:pt x="32" y="27"/>
                    <a:pt x="35" y="25"/>
                  </a:cubicBezTo>
                  <a:cubicBezTo>
                    <a:pt x="38" y="23"/>
                    <a:pt x="42" y="23"/>
                    <a:pt x="42" y="23"/>
                  </a:cubicBezTo>
                  <a:cubicBezTo>
                    <a:pt x="42" y="23"/>
                    <a:pt x="20" y="9"/>
                    <a:pt x="17" y="6"/>
                  </a:cubicBezTo>
                  <a:cubicBezTo>
                    <a:pt x="14" y="4"/>
                    <a:pt x="11"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95" name="Freeform 190"/>
            <p:cNvSpPr>
              <a:spLocks/>
            </p:cNvSpPr>
            <p:nvPr/>
          </p:nvSpPr>
          <p:spPr bwMode="auto">
            <a:xfrm>
              <a:off x="10390188" y="4995863"/>
              <a:ext cx="203200" cy="200025"/>
            </a:xfrm>
            <a:custGeom>
              <a:avLst/>
              <a:gdLst>
                <a:gd name="T0" fmla="*/ 14 w 76"/>
                <a:gd name="T1" fmla="*/ 69 h 75"/>
                <a:gd name="T2" fmla="*/ 37 w 76"/>
                <a:gd name="T3" fmla="*/ 74 h 75"/>
                <a:gd name="T4" fmla="*/ 57 w 76"/>
                <a:gd name="T5" fmla="*/ 62 h 75"/>
                <a:gd name="T6" fmla="*/ 57 w 76"/>
                <a:gd name="T7" fmla="*/ 48 h 75"/>
                <a:gd name="T8" fmla="*/ 71 w 76"/>
                <a:gd name="T9" fmla="*/ 33 h 75"/>
                <a:gd name="T10" fmla="*/ 72 w 76"/>
                <a:gd name="T11" fmla="*/ 20 h 75"/>
                <a:gd name="T12" fmla="*/ 69 w 76"/>
                <a:gd name="T13" fmla="*/ 9 h 75"/>
                <a:gd name="T14" fmla="*/ 51 w 76"/>
                <a:gd name="T15" fmla="*/ 0 h 75"/>
                <a:gd name="T16" fmla="*/ 50 w 76"/>
                <a:gd name="T17" fmla="*/ 10 h 75"/>
                <a:gd name="T18" fmla="*/ 47 w 76"/>
                <a:gd name="T19" fmla="*/ 30 h 75"/>
                <a:gd name="T20" fmla="*/ 27 w 76"/>
                <a:gd name="T21" fmla="*/ 38 h 75"/>
                <a:gd name="T22" fmla="*/ 20 w 76"/>
                <a:gd name="T23" fmla="*/ 48 h 75"/>
                <a:gd name="T24" fmla="*/ 1 w 76"/>
                <a:gd name="T25" fmla="*/ 65 h 75"/>
                <a:gd name="T26" fmla="*/ 14 w 76"/>
                <a:gd name="T27" fmla="*/ 6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5">
                  <a:moveTo>
                    <a:pt x="14" y="69"/>
                  </a:moveTo>
                  <a:cubicBezTo>
                    <a:pt x="22" y="70"/>
                    <a:pt x="29" y="75"/>
                    <a:pt x="37" y="74"/>
                  </a:cubicBezTo>
                  <a:cubicBezTo>
                    <a:pt x="46" y="74"/>
                    <a:pt x="61" y="64"/>
                    <a:pt x="57" y="62"/>
                  </a:cubicBezTo>
                  <a:cubicBezTo>
                    <a:pt x="54" y="60"/>
                    <a:pt x="52" y="58"/>
                    <a:pt x="57" y="48"/>
                  </a:cubicBezTo>
                  <a:cubicBezTo>
                    <a:pt x="61" y="38"/>
                    <a:pt x="72" y="38"/>
                    <a:pt x="71" y="33"/>
                  </a:cubicBezTo>
                  <a:cubicBezTo>
                    <a:pt x="70" y="28"/>
                    <a:pt x="72" y="24"/>
                    <a:pt x="72" y="20"/>
                  </a:cubicBezTo>
                  <a:cubicBezTo>
                    <a:pt x="71" y="15"/>
                    <a:pt x="76" y="13"/>
                    <a:pt x="69" y="9"/>
                  </a:cubicBezTo>
                  <a:cubicBezTo>
                    <a:pt x="63" y="5"/>
                    <a:pt x="51" y="0"/>
                    <a:pt x="51" y="0"/>
                  </a:cubicBezTo>
                  <a:cubicBezTo>
                    <a:pt x="51" y="0"/>
                    <a:pt x="48" y="0"/>
                    <a:pt x="50" y="10"/>
                  </a:cubicBezTo>
                  <a:cubicBezTo>
                    <a:pt x="52" y="20"/>
                    <a:pt x="59" y="29"/>
                    <a:pt x="47" y="30"/>
                  </a:cubicBezTo>
                  <a:cubicBezTo>
                    <a:pt x="35" y="30"/>
                    <a:pt x="34" y="35"/>
                    <a:pt x="27" y="38"/>
                  </a:cubicBezTo>
                  <a:cubicBezTo>
                    <a:pt x="20" y="40"/>
                    <a:pt x="31" y="45"/>
                    <a:pt x="20" y="48"/>
                  </a:cubicBezTo>
                  <a:cubicBezTo>
                    <a:pt x="8" y="51"/>
                    <a:pt x="0" y="61"/>
                    <a:pt x="1" y="65"/>
                  </a:cubicBezTo>
                  <a:cubicBezTo>
                    <a:pt x="2" y="68"/>
                    <a:pt x="14" y="69"/>
                    <a:pt x="14"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96" name="Freeform 191"/>
            <p:cNvSpPr>
              <a:spLocks/>
            </p:cNvSpPr>
            <p:nvPr/>
          </p:nvSpPr>
          <p:spPr bwMode="auto">
            <a:xfrm>
              <a:off x="10475913" y="4795838"/>
              <a:ext cx="228600" cy="223838"/>
            </a:xfrm>
            <a:custGeom>
              <a:avLst/>
              <a:gdLst>
                <a:gd name="T0" fmla="*/ 57 w 86"/>
                <a:gd name="T1" fmla="*/ 80 h 84"/>
                <a:gd name="T2" fmla="*/ 51 w 86"/>
                <a:gd name="T3" fmla="*/ 68 h 84"/>
                <a:gd name="T4" fmla="*/ 40 w 86"/>
                <a:gd name="T5" fmla="*/ 61 h 84"/>
                <a:gd name="T6" fmla="*/ 32 w 86"/>
                <a:gd name="T7" fmla="*/ 53 h 84"/>
                <a:gd name="T8" fmla="*/ 45 w 86"/>
                <a:gd name="T9" fmla="*/ 51 h 84"/>
                <a:gd name="T10" fmla="*/ 34 w 86"/>
                <a:gd name="T11" fmla="*/ 34 h 84"/>
                <a:gd name="T12" fmla="*/ 0 w 86"/>
                <a:gd name="T13" fmla="*/ 0 h 84"/>
                <a:gd name="T14" fmla="*/ 32 w 86"/>
                <a:gd name="T15" fmla="*/ 17 h 84"/>
                <a:gd name="T16" fmla="*/ 57 w 86"/>
                <a:gd name="T17" fmla="*/ 35 h 84"/>
                <a:gd name="T18" fmla="*/ 70 w 86"/>
                <a:gd name="T19" fmla="*/ 43 h 84"/>
                <a:gd name="T20" fmla="*/ 79 w 86"/>
                <a:gd name="T21" fmla="*/ 34 h 84"/>
                <a:gd name="T22" fmla="*/ 80 w 86"/>
                <a:gd name="T23" fmla="*/ 43 h 84"/>
                <a:gd name="T24" fmla="*/ 80 w 86"/>
                <a:gd name="T25" fmla="*/ 57 h 84"/>
                <a:gd name="T26" fmla="*/ 69 w 86"/>
                <a:gd name="T27" fmla="*/ 59 h 84"/>
                <a:gd name="T28" fmla="*/ 69 w 86"/>
                <a:gd name="T29" fmla="*/ 66 h 84"/>
                <a:gd name="T30" fmla="*/ 57 w 86"/>
                <a:gd name="T31" fmla="*/ 8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 h="84">
                  <a:moveTo>
                    <a:pt x="57" y="80"/>
                  </a:moveTo>
                  <a:cubicBezTo>
                    <a:pt x="53" y="79"/>
                    <a:pt x="52" y="71"/>
                    <a:pt x="51" y="68"/>
                  </a:cubicBezTo>
                  <a:cubicBezTo>
                    <a:pt x="50" y="64"/>
                    <a:pt x="40" y="61"/>
                    <a:pt x="40" y="61"/>
                  </a:cubicBezTo>
                  <a:cubicBezTo>
                    <a:pt x="40" y="61"/>
                    <a:pt x="32" y="55"/>
                    <a:pt x="32" y="53"/>
                  </a:cubicBezTo>
                  <a:cubicBezTo>
                    <a:pt x="33" y="51"/>
                    <a:pt x="47" y="53"/>
                    <a:pt x="45" y="51"/>
                  </a:cubicBezTo>
                  <a:cubicBezTo>
                    <a:pt x="43" y="48"/>
                    <a:pt x="44" y="41"/>
                    <a:pt x="34" y="34"/>
                  </a:cubicBezTo>
                  <a:cubicBezTo>
                    <a:pt x="25" y="28"/>
                    <a:pt x="0" y="0"/>
                    <a:pt x="0" y="0"/>
                  </a:cubicBezTo>
                  <a:cubicBezTo>
                    <a:pt x="0" y="0"/>
                    <a:pt x="15" y="10"/>
                    <a:pt x="32" y="17"/>
                  </a:cubicBezTo>
                  <a:cubicBezTo>
                    <a:pt x="50" y="24"/>
                    <a:pt x="56" y="32"/>
                    <a:pt x="57" y="35"/>
                  </a:cubicBezTo>
                  <a:cubicBezTo>
                    <a:pt x="58" y="39"/>
                    <a:pt x="71" y="47"/>
                    <a:pt x="70" y="43"/>
                  </a:cubicBezTo>
                  <a:cubicBezTo>
                    <a:pt x="70" y="39"/>
                    <a:pt x="77" y="31"/>
                    <a:pt x="79" y="34"/>
                  </a:cubicBezTo>
                  <a:cubicBezTo>
                    <a:pt x="80" y="36"/>
                    <a:pt x="84" y="41"/>
                    <a:pt x="80" y="43"/>
                  </a:cubicBezTo>
                  <a:cubicBezTo>
                    <a:pt x="76" y="45"/>
                    <a:pt x="86" y="56"/>
                    <a:pt x="80" y="57"/>
                  </a:cubicBezTo>
                  <a:cubicBezTo>
                    <a:pt x="75" y="57"/>
                    <a:pt x="69" y="59"/>
                    <a:pt x="69" y="59"/>
                  </a:cubicBezTo>
                  <a:cubicBezTo>
                    <a:pt x="69" y="66"/>
                    <a:pt x="69" y="66"/>
                    <a:pt x="69" y="66"/>
                  </a:cubicBezTo>
                  <a:cubicBezTo>
                    <a:pt x="69" y="66"/>
                    <a:pt x="72" y="84"/>
                    <a:pt x="57"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97" name="Freeform 192"/>
            <p:cNvSpPr>
              <a:spLocks/>
            </p:cNvSpPr>
            <p:nvPr/>
          </p:nvSpPr>
          <p:spPr bwMode="auto">
            <a:xfrm>
              <a:off x="8632825" y="4151313"/>
              <a:ext cx="1241425" cy="809625"/>
            </a:xfrm>
            <a:custGeom>
              <a:avLst/>
              <a:gdLst>
                <a:gd name="T0" fmla="*/ 254 w 465"/>
                <a:gd name="T1" fmla="*/ 230 h 303"/>
                <a:gd name="T2" fmla="*/ 211 w 465"/>
                <a:gd name="T3" fmla="*/ 217 h 303"/>
                <a:gd name="T4" fmla="*/ 146 w 465"/>
                <a:gd name="T5" fmla="*/ 232 h 303"/>
                <a:gd name="T6" fmla="*/ 126 w 465"/>
                <a:gd name="T7" fmla="*/ 244 h 303"/>
                <a:gd name="T8" fmla="*/ 106 w 465"/>
                <a:gd name="T9" fmla="*/ 244 h 303"/>
                <a:gd name="T10" fmla="*/ 88 w 465"/>
                <a:gd name="T11" fmla="*/ 251 h 303"/>
                <a:gd name="T12" fmla="*/ 77 w 465"/>
                <a:gd name="T13" fmla="*/ 256 h 303"/>
                <a:gd name="T14" fmla="*/ 45 w 465"/>
                <a:gd name="T15" fmla="*/ 248 h 303"/>
                <a:gd name="T16" fmla="*/ 38 w 465"/>
                <a:gd name="T17" fmla="*/ 232 h 303"/>
                <a:gd name="T18" fmla="*/ 27 w 465"/>
                <a:gd name="T19" fmla="*/ 201 h 303"/>
                <a:gd name="T20" fmla="*/ 14 w 465"/>
                <a:gd name="T21" fmla="*/ 180 h 303"/>
                <a:gd name="T22" fmla="*/ 0 w 465"/>
                <a:gd name="T23" fmla="*/ 155 h 303"/>
                <a:gd name="T24" fmla="*/ 5 w 465"/>
                <a:gd name="T25" fmla="*/ 145 h 303"/>
                <a:gd name="T26" fmla="*/ 11 w 465"/>
                <a:gd name="T27" fmla="*/ 108 h 303"/>
                <a:gd name="T28" fmla="*/ 80 w 465"/>
                <a:gd name="T29" fmla="*/ 65 h 303"/>
                <a:gd name="T30" fmla="*/ 96 w 465"/>
                <a:gd name="T31" fmla="*/ 59 h 303"/>
                <a:gd name="T32" fmla="*/ 104 w 465"/>
                <a:gd name="T33" fmla="*/ 38 h 303"/>
                <a:gd name="T34" fmla="*/ 145 w 465"/>
                <a:gd name="T35" fmla="*/ 41 h 303"/>
                <a:gd name="T36" fmla="*/ 152 w 465"/>
                <a:gd name="T37" fmla="*/ 30 h 303"/>
                <a:gd name="T38" fmla="*/ 166 w 465"/>
                <a:gd name="T39" fmla="*/ 16 h 303"/>
                <a:gd name="T40" fmla="*/ 171 w 465"/>
                <a:gd name="T41" fmla="*/ 6 h 303"/>
                <a:gd name="T42" fmla="*/ 200 w 465"/>
                <a:gd name="T43" fmla="*/ 11 h 303"/>
                <a:gd name="T44" fmla="*/ 230 w 465"/>
                <a:gd name="T45" fmla="*/ 16 h 303"/>
                <a:gd name="T46" fmla="*/ 234 w 465"/>
                <a:gd name="T47" fmla="*/ 47 h 303"/>
                <a:gd name="T48" fmla="*/ 266 w 465"/>
                <a:gd name="T49" fmla="*/ 64 h 303"/>
                <a:gd name="T50" fmla="*/ 290 w 465"/>
                <a:gd name="T51" fmla="*/ 59 h 303"/>
                <a:gd name="T52" fmla="*/ 282 w 465"/>
                <a:gd name="T53" fmla="*/ 12 h 303"/>
                <a:gd name="T54" fmla="*/ 288 w 465"/>
                <a:gd name="T55" fmla="*/ 1 h 303"/>
                <a:gd name="T56" fmla="*/ 310 w 465"/>
                <a:gd name="T57" fmla="*/ 29 h 303"/>
                <a:gd name="T58" fmla="*/ 337 w 465"/>
                <a:gd name="T59" fmla="*/ 51 h 303"/>
                <a:gd name="T60" fmla="*/ 348 w 465"/>
                <a:gd name="T61" fmla="*/ 75 h 303"/>
                <a:gd name="T62" fmla="*/ 372 w 465"/>
                <a:gd name="T63" fmla="*/ 91 h 303"/>
                <a:gd name="T64" fmla="*/ 406 w 465"/>
                <a:gd name="T65" fmla="*/ 118 h 303"/>
                <a:gd name="T66" fmla="*/ 430 w 465"/>
                <a:gd name="T67" fmla="*/ 133 h 303"/>
                <a:gd name="T68" fmla="*/ 456 w 465"/>
                <a:gd name="T69" fmla="*/ 189 h 303"/>
                <a:gd name="T70" fmla="*/ 456 w 465"/>
                <a:gd name="T71" fmla="*/ 228 h 303"/>
                <a:gd name="T72" fmla="*/ 444 w 465"/>
                <a:gd name="T73" fmla="*/ 265 h 303"/>
                <a:gd name="T74" fmla="*/ 420 w 465"/>
                <a:gd name="T75" fmla="*/ 281 h 303"/>
                <a:gd name="T76" fmla="*/ 410 w 465"/>
                <a:gd name="T77" fmla="*/ 296 h 303"/>
                <a:gd name="T78" fmla="*/ 391 w 465"/>
                <a:gd name="T79" fmla="*/ 283 h 303"/>
                <a:gd name="T80" fmla="*/ 373 w 465"/>
                <a:gd name="T81" fmla="*/ 298 h 303"/>
                <a:gd name="T82" fmla="*/ 341 w 465"/>
                <a:gd name="T83" fmla="*/ 286 h 303"/>
                <a:gd name="T84" fmla="*/ 324 w 465"/>
                <a:gd name="T85" fmla="*/ 259 h 303"/>
                <a:gd name="T86" fmla="*/ 296 w 465"/>
                <a:gd name="T87" fmla="*/ 259 h 303"/>
                <a:gd name="T88" fmla="*/ 269 w 465"/>
                <a:gd name="T89" fmla="*/ 2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5" h="303">
                  <a:moveTo>
                    <a:pt x="269" y="251"/>
                  </a:moveTo>
                  <a:cubicBezTo>
                    <a:pt x="259" y="244"/>
                    <a:pt x="264" y="238"/>
                    <a:pt x="254" y="230"/>
                  </a:cubicBezTo>
                  <a:cubicBezTo>
                    <a:pt x="244" y="223"/>
                    <a:pt x="263" y="223"/>
                    <a:pt x="237" y="220"/>
                  </a:cubicBezTo>
                  <a:cubicBezTo>
                    <a:pt x="211" y="217"/>
                    <a:pt x="211" y="214"/>
                    <a:pt x="211" y="217"/>
                  </a:cubicBezTo>
                  <a:cubicBezTo>
                    <a:pt x="211" y="219"/>
                    <a:pt x="171" y="224"/>
                    <a:pt x="168" y="225"/>
                  </a:cubicBezTo>
                  <a:cubicBezTo>
                    <a:pt x="164" y="226"/>
                    <a:pt x="157" y="228"/>
                    <a:pt x="146" y="232"/>
                  </a:cubicBezTo>
                  <a:cubicBezTo>
                    <a:pt x="135" y="235"/>
                    <a:pt x="139" y="239"/>
                    <a:pt x="136" y="241"/>
                  </a:cubicBezTo>
                  <a:cubicBezTo>
                    <a:pt x="132" y="243"/>
                    <a:pt x="130" y="246"/>
                    <a:pt x="126" y="244"/>
                  </a:cubicBezTo>
                  <a:cubicBezTo>
                    <a:pt x="122" y="242"/>
                    <a:pt x="119" y="240"/>
                    <a:pt x="116" y="240"/>
                  </a:cubicBezTo>
                  <a:cubicBezTo>
                    <a:pt x="113" y="240"/>
                    <a:pt x="112" y="244"/>
                    <a:pt x="106" y="244"/>
                  </a:cubicBezTo>
                  <a:cubicBezTo>
                    <a:pt x="99" y="244"/>
                    <a:pt x="98" y="243"/>
                    <a:pt x="94" y="245"/>
                  </a:cubicBezTo>
                  <a:cubicBezTo>
                    <a:pt x="90" y="247"/>
                    <a:pt x="90" y="250"/>
                    <a:pt x="88" y="251"/>
                  </a:cubicBezTo>
                  <a:cubicBezTo>
                    <a:pt x="85" y="251"/>
                    <a:pt x="87" y="253"/>
                    <a:pt x="84" y="254"/>
                  </a:cubicBezTo>
                  <a:cubicBezTo>
                    <a:pt x="80" y="255"/>
                    <a:pt x="89" y="257"/>
                    <a:pt x="77" y="256"/>
                  </a:cubicBezTo>
                  <a:cubicBezTo>
                    <a:pt x="64" y="255"/>
                    <a:pt x="72" y="257"/>
                    <a:pt x="60" y="254"/>
                  </a:cubicBezTo>
                  <a:cubicBezTo>
                    <a:pt x="47" y="251"/>
                    <a:pt x="49" y="251"/>
                    <a:pt x="45" y="248"/>
                  </a:cubicBezTo>
                  <a:cubicBezTo>
                    <a:pt x="42" y="245"/>
                    <a:pt x="40" y="251"/>
                    <a:pt x="35" y="242"/>
                  </a:cubicBezTo>
                  <a:cubicBezTo>
                    <a:pt x="29" y="232"/>
                    <a:pt x="39" y="234"/>
                    <a:pt x="38" y="232"/>
                  </a:cubicBezTo>
                  <a:cubicBezTo>
                    <a:pt x="38" y="230"/>
                    <a:pt x="34" y="215"/>
                    <a:pt x="34" y="215"/>
                  </a:cubicBezTo>
                  <a:cubicBezTo>
                    <a:pt x="34" y="215"/>
                    <a:pt x="32" y="204"/>
                    <a:pt x="27" y="201"/>
                  </a:cubicBezTo>
                  <a:cubicBezTo>
                    <a:pt x="21" y="197"/>
                    <a:pt x="23" y="198"/>
                    <a:pt x="22" y="192"/>
                  </a:cubicBezTo>
                  <a:cubicBezTo>
                    <a:pt x="22" y="186"/>
                    <a:pt x="23" y="187"/>
                    <a:pt x="14" y="180"/>
                  </a:cubicBezTo>
                  <a:cubicBezTo>
                    <a:pt x="6" y="174"/>
                    <a:pt x="6" y="173"/>
                    <a:pt x="3" y="168"/>
                  </a:cubicBezTo>
                  <a:cubicBezTo>
                    <a:pt x="0" y="163"/>
                    <a:pt x="0" y="157"/>
                    <a:pt x="0" y="155"/>
                  </a:cubicBezTo>
                  <a:cubicBezTo>
                    <a:pt x="1" y="152"/>
                    <a:pt x="0" y="156"/>
                    <a:pt x="5" y="153"/>
                  </a:cubicBezTo>
                  <a:cubicBezTo>
                    <a:pt x="10" y="151"/>
                    <a:pt x="10" y="147"/>
                    <a:pt x="5" y="145"/>
                  </a:cubicBezTo>
                  <a:cubicBezTo>
                    <a:pt x="0" y="142"/>
                    <a:pt x="0" y="138"/>
                    <a:pt x="2" y="129"/>
                  </a:cubicBezTo>
                  <a:cubicBezTo>
                    <a:pt x="4" y="120"/>
                    <a:pt x="1" y="116"/>
                    <a:pt x="11" y="108"/>
                  </a:cubicBezTo>
                  <a:cubicBezTo>
                    <a:pt x="21" y="100"/>
                    <a:pt x="23" y="96"/>
                    <a:pt x="49" y="93"/>
                  </a:cubicBezTo>
                  <a:cubicBezTo>
                    <a:pt x="75" y="89"/>
                    <a:pt x="80" y="81"/>
                    <a:pt x="80" y="65"/>
                  </a:cubicBezTo>
                  <a:cubicBezTo>
                    <a:pt x="81" y="49"/>
                    <a:pt x="85" y="55"/>
                    <a:pt x="85" y="55"/>
                  </a:cubicBezTo>
                  <a:cubicBezTo>
                    <a:pt x="96" y="59"/>
                    <a:pt x="96" y="59"/>
                    <a:pt x="96" y="59"/>
                  </a:cubicBezTo>
                  <a:cubicBezTo>
                    <a:pt x="96" y="59"/>
                    <a:pt x="101" y="60"/>
                    <a:pt x="100" y="53"/>
                  </a:cubicBezTo>
                  <a:cubicBezTo>
                    <a:pt x="100" y="47"/>
                    <a:pt x="99" y="38"/>
                    <a:pt x="104" y="38"/>
                  </a:cubicBezTo>
                  <a:cubicBezTo>
                    <a:pt x="110" y="38"/>
                    <a:pt x="130" y="27"/>
                    <a:pt x="133" y="28"/>
                  </a:cubicBezTo>
                  <a:cubicBezTo>
                    <a:pt x="136" y="30"/>
                    <a:pt x="137" y="34"/>
                    <a:pt x="145" y="41"/>
                  </a:cubicBezTo>
                  <a:cubicBezTo>
                    <a:pt x="153" y="47"/>
                    <a:pt x="150" y="37"/>
                    <a:pt x="153" y="39"/>
                  </a:cubicBezTo>
                  <a:cubicBezTo>
                    <a:pt x="155" y="41"/>
                    <a:pt x="151" y="33"/>
                    <a:pt x="152" y="30"/>
                  </a:cubicBezTo>
                  <a:cubicBezTo>
                    <a:pt x="152" y="28"/>
                    <a:pt x="157" y="21"/>
                    <a:pt x="157" y="21"/>
                  </a:cubicBezTo>
                  <a:cubicBezTo>
                    <a:pt x="166" y="16"/>
                    <a:pt x="166" y="16"/>
                    <a:pt x="166" y="16"/>
                  </a:cubicBezTo>
                  <a:cubicBezTo>
                    <a:pt x="178" y="13"/>
                    <a:pt x="178" y="13"/>
                    <a:pt x="178" y="13"/>
                  </a:cubicBezTo>
                  <a:cubicBezTo>
                    <a:pt x="178" y="13"/>
                    <a:pt x="169" y="9"/>
                    <a:pt x="171" y="6"/>
                  </a:cubicBezTo>
                  <a:cubicBezTo>
                    <a:pt x="173" y="4"/>
                    <a:pt x="174" y="5"/>
                    <a:pt x="181" y="5"/>
                  </a:cubicBezTo>
                  <a:cubicBezTo>
                    <a:pt x="188" y="5"/>
                    <a:pt x="197" y="11"/>
                    <a:pt x="200" y="11"/>
                  </a:cubicBezTo>
                  <a:cubicBezTo>
                    <a:pt x="203" y="11"/>
                    <a:pt x="223" y="13"/>
                    <a:pt x="223" y="13"/>
                  </a:cubicBezTo>
                  <a:cubicBezTo>
                    <a:pt x="230" y="16"/>
                    <a:pt x="230" y="16"/>
                    <a:pt x="230" y="16"/>
                  </a:cubicBezTo>
                  <a:cubicBezTo>
                    <a:pt x="230" y="16"/>
                    <a:pt x="230" y="36"/>
                    <a:pt x="227" y="36"/>
                  </a:cubicBezTo>
                  <a:cubicBezTo>
                    <a:pt x="225" y="36"/>
                    <a:pt x="223" y="44"/>
                    <a:pt x="234" y="47"/>
                  </a:cubicBezTo>
                  <a:cubicBezTo>
                    <a:pt x="244" y="51"/>
                    <a:pt x="249" y="54"/>
                    <a:pt x="249" y="54"/>
                  </a:cubicBezTo>
                  <a:cubicBezTo>
                    <a:pt x="266" y="64"/>
                    <a:pt x="266" y="64"/>
                    <a:pt x="266" y="64"/>
                  </a:cubicBezTo>
                  <a:cubicBezTo>
                    <a:pt x="266" y="64"/>
                    <a:pt x="291" y="72"/>
                    <a:pt x="284" y="68"/>
                  </a:cubicBezTo>
                  <a:cubicBezTo>
                    <a:pt x="277" y="65"/>
                    <a:pt x="293" y="73"/>
                    <a:pt x="290" y="59"/>
                  </a:cubicBezTo>
                  <a:cubicBezTo>
                    <a:pt x="286" y="45"/>
                    <a:pt x="288" y="37"/>
                    <a:pt x="285" y="31"/>
                  </a:cubicBezTo>
                  <a:cubicBezTo>
                    <a:pt x="283" y="26"/>
                    <a:pt x="281" y="15"/>
                    <a:pt x="282" y="12"/>
                  </a:cubicBezTo>
                  <a:cubicBezTo>
                    <a:pt x="284" y="10"/>
                    <a:pt x="284" y="8"/>
                    <a:pt x="286" y="4"/>
                  </a:cubicBezTo>
                  <a:cubicBezTo>
                    <a:pt x="288" y="1"/>
                    <a:pt x="281" y="0"/>
                    <a:pt x="288" y="1"/>
                  </a:cubicBezTo>
                  <a:cubicBezTo>
                    <a:pt x="294" y="1"/>
                    <a:pt x="298" y="6"/>
                    <a:pt x="298" y="6"/>
                  </a:cubicBezTo>
                  <a:cubicBezTo>
                    <a:pt x="298" y="6"/>
                    <a:pt x="304" y="26"/>
                    <a:pt x="310" y="29"/>
                  </a:cubicBezTo>
                  <a:cubicBezTo>
                    <a:pt x="315" y="32"/>
                    <a:pt x="325" y="35"/>
                    <a:pt x="325" y="35"/>
                  </a:cubicBezTo>
                  <a:cubicBezTo>
                    <a:pt x="325" y="35"/>
                    <a:pt x="336" y="47"/>
                    <a:pt x="337" y="51"/>
                  </a:cubicBezTo>
                  <a:cubicBezTo>
                    <a:pt x="338" y="56"/>
                    <a:pt x="353" y="60"/>
                    <a:pt x="348" y="64"/>
                  </a:cubicBezTo>
                  <a:cubicBezTo>
                    <a:pt x="344" y="69"/>
                    <a:pt x="345" y="74"/>
                    <a:pt x="348" y="75"/>
                  </a:cubicBezTo>
                  <a:cubicBezTo>
                    <a:pt x="352" y="76"/>
                    <a:pt x="361" y="83"/>
                    <a:pt x="361" y="83"/>
                  </a:cubicBezTo>
                  <a:cubicBezTo>
                    <a:pt x="361" y="83"/>
                    <a:pt x="365" y="88"/>
                    <a:pt x="372" y="91"/>
                  </a:cubicBezTo>
                  <a:cubicBezTo>
                    <a:pt x="378" y="93"/>
                    <a:pt x="382" y="101"/>
                    <a:pt x="382" y="101"/>
                  </a:cubicBezTo>
                  <a:cubicBezTo>
                    <a:pt x="406" y="118"/>
                    <a:pt x="406" y="118"/>
                    <a:pt x="406" y="118"/>
                  </a:cubicBezTo>
                  <a:cubicBezTo>
                    <a:pt x="406" y="118"/>
                    <a:pt x="392" y="117"/>
                    <a:pt x="400" y="120"/>
                  </a:cubicBezTo>
                  <a:cubicBezTo>
                    <a:pt x="408" y="124"/>
                    <a:pt x="429" y="131"/>
                    <a:pt x="430" y="133"/>
                  </a:cubicBezTo>
                  <a:cubicBezTo>
                    <a:pt x="430" y="135"/>
                    <a:pt x="446" y="143"/>
                    <a:pt x="448" y="153"/>
                  </a:cubicBezTo>
                  <a:cubicBezTo>
                    <a:pt x="450" y="163"/>
                    <a:pt x="458" y="180"/>
                    <a:pt x="456" y="189"/>
                  </a:cubicBezTo>
                  <a:cubicBezTo>
                    <a:pt x="454" y="197"/>
                    <a:pt x="458" y="210"/>
                    <a:pt x="460" y="214"/>
                  </a:cubicBezTo>
                  <a:cubicBezTo>
                    <a:pt x="462" y="218"/>
                    <a:pt x="465" y="224"/>
                    <a:pt x="456" y="228"/>
                  </a:cubicBezTo>
                  <a:cubicBezTo>
                    <a:pt x="447" y="233"/>
                    <a:pt x="449" y="242"/>
                    <a:pt x="445" y="247"/>
                  </a:cubicBezTo>
                  <a:cubicBezTo>
                    <a:pt x="441" y="252"/>
                    <a:pt x="447" y="264"/>
                    <a:pt x="444" y="265"/>
                  </a:cubicBezTo>
                  <a:cubicBezTo>
                    <a:pt x="440" y="265"/>
                    <a:pt x="451" y="277"/>
                    <a:pt x="443" y="279"/>
                  </a:cubicBezTo>
                  <a:cubicBezTo>
                    <a:pt x="435" y="280"/>
                    <a:pt x="420" y="281"/>
                    <a:pt x="420" y="281"/>
                  </a:cubicBezTo>
                  <a:cubicBezTo>
                    <a:pt x="420" y="281"/>
                    <a:pt x="419" y="286"/>
                    <a:pt x="417" y="290"/>
                  </a:cubicBezTo>
                  <a:cubicBezTo>
                    <a:pt x="415" y="294"/>
                    <a:pt x="420" y="297"/>
                    <a:pt x="410" y="296"/>
                  </a:cubicBezTo>
                  <a:cubicBezTo>
                    <a:pt x="401" y="296"/>
                    <a:pt x="396" y="303"/>
                    <a:pt x="395" y="292"/>
                  </a:cubicBezTo>
                  <a:cubicBezTo>
                    <a:pt x="394" y="282"/>
                    <a:pt x="396" y="280"/>
                    <a:pt x="391" y="283"/>
                  </a:cubicBezTo>
                  <a:cubicBezTo>
                    <a:pt x="386" y="286"/>
                    <a:pt x="377" y="288"/>
                    <a:pt x="376" y="291"/>
                  </a:cubicBezTo>
                  <a:cubicBezTo>
                    <a:pt x="375" y="294"/>
                    <a:pt x="378" y="298"/>
                    <a:pt x="373" y="298"/>
                  </a:cubicBezTo>
                  <a:cubicBezTo>
                    <a:pt x="369" y="299"/>
                    <a:pt x="358" y="296"/>
                    <a:pt x="350" y="291"/>
                  </a:cubicBezTo>
                  <a:cubicBezTo>
                    <a:pt x="341" y="286"/>
                    <a:pt x="353" y="294"/>
                    <a:pt x="341" y="286"/>
                  </a:cubicBezTo>
                  <a:cubicBezTo>
                    <a:pt x="329" y="279"/>
                    <a:pt x="322" y="269"/>
                    <a:pt x="322" y="267"/>
                  </a:cubicBezTo>
                  <a:cubicBezTo>
                    <a:pt x="323" y="264"/>
                    <a:pt x="332" y="266"/>
                    <a:pt x="324" y="259"/>
                  </a:cubicBezTo>
                  <a:cubicBezTo>
                    <a:pt x="316" y="251"/>
                    <a:pt x="311" y="263"/>
                    <a:pt x="306" y="261"/>
                  </a:cubicBezTo>
                  <a:cubicBezTo>
                    <a:pt x="301" y="259"/>
                    <a:pt x="303" y="264"/>
                    <a:pt x="296" y="259"/>
                  </a:cubicBezTo>
                  <a:cubicBezTo>
                    <a:pt x="290" y="255"/>
                    <a:pt x="286" y="251"/>
                    <a:pt x="286" y="251"/>
                  </a:cubicBezTo>
                  <a:lnTo>
                    <a:pt x="269" y="2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sp>
          <p:nvSpPr>
            <p:cNvPr id="798" name="Freeform 193"/>
            <p:cNvSpPr>
              <a:spLocks/>
            </p:cNvSpPr>
            <p:nvPr/>
          </p:nvSpPr>
          <p:spPr bwMode="auto">
            <a:xfrm>
              <a:off x="9653588" y="4995863"/>
              <a:ext cx="165100" cy="103188"/>
            </a:xfrm>
            <a:custGeom>
              <a:avLst/>
              <a:gdLst>
                <a:gd name="T0" fmla="*/ 37 w 62"/>
                <a:gd name="T1" fmla="*/ 11 h 39"/>
                <a:gd name="T2" fmla="*/ 9 w 62"/>
                <a:gd name="T3" fmla="*/ 3 h 39"/>
                <a:gd name="T4" fmla="*/ 13 w 62"/>
                <a:gd name="T5" fmla="*/ 17 h 39"/>
                <a:gd name="T6" fmla="*/ 25 w 62"/>
                <a:gd name="T7" fmla="*/ 27 h 39"/>
                <a:gd name="T8" fmla="*/ 36 w 62"/>
                <a:gd name="T9" fmla="*/ 38 h 39"/>
                <a:gd name="T10" fmla="*/ 55 w 62"/>
                <a:gd name="T11" fmla="*/ 31 h 39"/>
                <a:gd name="T12" fmla="*/ 57 w 62"/>
                <a:gd name="T13" fmla="*/ 11 h 39"/>
                <a:gd name="T14" fmla="*/ 49 w 62"/>
                <a:gd name="T15" fmla="*/ 2 h 39"/>
                <a:gd name="T16" fmla="*/ 37 w 62"/>
                <a:gd name="T1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9">
                  <a:moveTo>
                    <a:pt x="37" y="11"/>
                  </a:moveTo>
                  <a:cubicBezTo>
                    <a:pt x="19" y="8"/>
                    <a:pt x="19" y="3"/>
                    <a:pt x="9" y="3"/>
                  </a:cubicBezTo>
                  <a:cubicBezTo>
                    <a:pt x="0" y="3"/>
                    <a:pt x="7" y="14"/>
                    <a:pt x="13" y="17"/>
                  </a:cubicBezTo>
                  <a:cubicBezTo>
                    <a:pt x="20" y="20"/>
                    <a:pt x="20" y="21"/>
                    <a:pt x="25" y="27"/>
                  </a:cubicBezTo>
                  <a:cubicBezTo>
                    <a:pt x="30" y="33"/>
                    <a:pt x="25" y="38"/>
                    <a:pt x="36" y="38"/>
                  </a:cubicBezTo>
                  <a:cubicBezTo>
                    <a:pt x="48" y="39"/>
                    <a:pt x="54" y="34"/>
                    <a:pt x="55" y="31"/>
                  </a:cubicBezTo>
                  <a:cubicBezTo>
                    <a:pt x="56" y="28"/>
                    <a:pt x="62" y="18"/>
                    <a:pt x="57" y="11"/>
                  </a:cubicBezTo>
                  <a:cubicBezTo>
                    <a:pt x="51" y="5"/>
                    <a:pt x="54" y="0"/>
                    <a:pt x="49" y="2"/>
                  </a:cubicBezTo>
                  <a:cubicBezTo>
                    <a:pt x="44" y="4"/>
                    <a:pt x="37" y="11"/>
                    <a:pt x="3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baseline="-25000">
                <a:latin typeface="+mn-lt"/>
                <a:ea typeface="+mn-ea"/>
              </a:endParaRPr>
            </a:p>
          </p:txBody>
        </p:sp>
      </p:grpSp>
      <p:grpSp>
        <p:nvGrpSpPr>
          <p:cNvPr id="3083" name="组合 3082"/>
          <p:cNvGrpSpPr/>
          <p:nvPr/>
        </p:nvGrpSpPr>
        <p:grpSpPr>
          <a:xfrm>
            <a:off x="-6252" y="1041400"/>
            <a:ext cx="6109204" cy="5816600"/>
            <a:chOff x="-6252" y="1041400"/>
            <a:chExt cx="6109204" cy="5816600"/>
          </a:xfrm>
        </p:grpSpPr>
        <p:sp>
          <p:nvSpPr>
            <p:cNvPr id="4" name="AutoShape 3"/>
            <p:cNvSpPr>
              <a:spLocks noChangeAspect="1" noChangeArrowheads="1" noTextEdit="1"/>
            </p:cNvSpPr>
            <p:nvPr/>
          </p:nvSpPr>
          <p:spPr bwMode="auto">
            <a:xfrm flipH="1" flipV="1">
              <a:off x="-6252" y="1041400"/>
              <a:ext cx="6109204" cy="581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4" name="Rectangle 6"/>
            <p:cNvSpPr>
              <a:spLocks noChangeArrowheads="1"/>
            </p:cNvSpPr>
            <p:nvPr/>
          </p:nvSpPr>
          <p:spPr bwMode="auto">
            <a:xfrm flipH="1" flipV="1">
              <a:off x="-3296" y="1041400"/>
              <a:ext cx="6106248" cy="581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5" name="Freeform 7"/>
            <p:cNvSpPr>
              <a:spLocks/>
            </p:cNvSpPr>
            <p:nvPr/>
          </p:nvSpPr>
          <p:spPr bwMode="auto">
            <a:xfrm flipH="1" flipV="1">
              <a:off x="-3296" y="1682763"/>
              <a:ext cx="5422029" cy="5175237"/>
            </a:xfrm>
            <a:custGeom>
              <a:avLst/>
              <a:gdLst>
                <a:gd name="T0" fmla="*/ 2114 w 2114"/>
                <a:gd name="T1" fmla="*/ 0 h 2018"/>
                <a:gd name="T2" fmla="*/ 2114 w 2114"/>
                <a:gd name="T3" fmla="*/ 1698 h 2018"/>
                <a:gd name="T4" fmla="*/ 1270 w 2114"/>
                <a:gd name="T5" fmla="*/ 2018 h 2018"/>
                <a:gd name="T6" fmla="*/ 0 w 2114"/>
                <a:gd name="T7" fmla="*/ 747 h 2018"/>
                <a:gd name="T8" fmla="*/ 316 w 2114"/>
                <a:gd name="T9" fmla="*/ 0 h 2018"/>
                <a:gd name="T10" fmla="*/ 2114 w 2114"/>
                <a:gd name="T11" fmla="*/ 0 h 2018"/>
              </a:gdLst>
              <a:ahLst/>
              <a:cxnLst>
                <a:cxn ang="0">
                  <a:pos x="T0" y="T1"/>
                </a:cxn>
                <a:cxn ang="0">
                  <a:pos x="T2" y="T3"/>
                </a:cxn>
                <a:cxn ang="0">
                  <a:pos x="T4" y="T5"/>
                </a:cxn>
                <a:cxn ang="0">
                  <a:pos x="T6" y="T7"/>
                </a:cxn>
                <a:cxn ang="0">
                  <a:pos x="T8" y="T9"/>
                </a:cxn>
                <a:cxn ang="0">
                  <a:pos x="T10" y="T11"/>
                </a:cxn>
              </a:cxnLst>
              <a:rect l="0" t="0" r="r" b="b"/>
              <a:pathLst>
                <a:path w="2114" h="2018">
                  <a:moveTo>
                    <a:pt x="2114" y="0"/>
                  </a:moveTo>
                  <a:cubicBezTo>
                    <a:pt x="2114" y="378"/>
                    <a:pt x="2114" y="1698"/>
                    <a:pt x="2114" y="1698"/>
                  </a:cubicBezTo>
                  <a:cubicBezTo>
                    <a:pt x="1890" y="1897"/>
                    <a:pt x="1594" y="2018"/>
                    <a:pt x="1270" y="2018"/>
                  </a:cubicBezTo>
                  <a:cubicBezTo>
                    <a:pt x="569" y="2018"/>
                    <a:pt x="0" y="1449"/>
                    <a:pt x="0" y="747"/>
                  </a:cubicBezTo>
                  <a:cubicBezTo>
                    <a:pt x="0" y="468"/>
                    <a:pt x="121" y="154"/>
                    <a:pt x="316" y="0"/>
                  </a:cubicBezTo>
                  <a:cubicBezTo>
                    <a:pt x="2114" y="0"/>
                    <a:pt x="2114" y="0"/>
                    <a:pt x="2114" y="0"/>
                  </a:cubicBezTo>
                </a:path>
              </a:pathLst>
            </a:custGeom>
            <a:solidFill>
              <a:srgbClr val="D7CF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6" name="Freeform 14"/>
            <p:cNvSpPr>
              <a:spLocks/>
            </p:cNvSpPr>
            <p:nvPr/>
          </p:nvSpPr>
          <p:spPr bwMode="auto">
            <a:xfrm flipH="1" flipV="1">
              <a:off x="-3296" y="2059600"/>
              <a:ext cx="5025980" cy="4798400"/>
            </a:xfrm>
            <a:custGeom>
              <a:avLst/>
              <a:gdLst>
                <a:gd name="T0" fmla="*/ 1960 w 1960"/>
                <a:gd name="T1" fmla="*/ 0 h 1871"/>
                <a:gd name="T2" fmla="*/ 1960 w 1960"/>
                <a:gd name="T3" fmla="*/ 1574 h 1871"/>
                <a:gd name="T4" fmla="*/ 1178 w 1960"/>
                <a:gd name="T5" fmla="*/ 1871 h 1871"/>
                <a:gd name="T6" fmla="*/ 0 w 1960"/>
                <a:gd name="T7" fmla="*/ 693 h 1871"/>
                <a:gd name="T8" fmla="*/ 225 w 1960"/>
                <a:gd name="T9" fmla="*/ 0 h 1871"/>
                <a:gd name="T10" fmla="*/ 1960 w 1960"/>
                <a:gd name="T11" fmla="*/ 0 h 1871"/>
              </a:gdLst>
              <a:ahLst/>
              <a:cxnLst>
                <a:cxn ang="0">
                  <a:pos x="T0" y="T1"/>
                </a:cxn>
                <a:cxn ang="0">
                  <a:pos x="T2" y="T3"/>
                </a:cxn>
                <a:cxn ang="0">
                  <a:pos x="T4" y="T5"/>
                </a:cxn>
                <a:cxn ang="0">
                  <a:pos x="T6" y="T7"/>
                </a:cxn>
                <a:cxn ang="0">
                  <a:pos x="T8" y="T9"/>
                </a:cxn>
                <a:cxn ang="0">
                  <a:pos x="T10" y="T11"/>
                </a:cxn>
              </a:cxnLst>
              <a:rect l="0" t="0" r="r" b="b"/>
              <a:pathLst>
                <a:path w="1960" h="1871">
                  <a:moveTo>
                    <a:pt x="1960" y="0"/>
                  </a:moveTo>
                  <a:cubicBezTo>
                    <a:pt x="1960" y="350"/>
                    <a:pt x="1960" y="1574"/>
                    <a:pt x="1960" y="1574"/>
                  </a:cubicBezTo>
                  <a:cubicBezTo>
                    <a:pt x="1752" y="1758"/>
                    <a:pt x="1478" y="1871"/>
                    <a:pt x="1178" y="1871"/>
                  </a:cubicBezTo>
                  <a:cubicBezTo>
                    <a:pt x="527" y="1871"/>
                    <a:pt x="0" y="1343"/>
                    <a:pt x="0" y="693"/>
                  </a:cubicBezTo>
                  <a:cubicBezTo>
                    <a:pt x="0" y="434"/>
                    <a:pt x="84" y="194"/>
                    <a:pt x="225" y="0"/>
                  </a:cubicBezTo>
                  <a:cubicBezTo>
                    <a:pt x="1960" y="0"/>
                    <a:pt x="1960" y="0"/>
                    <a:pt x="1960" y="0"/>
                  </a:cubicBezTo>
                </a:path>
              </a:pathLst>
            </a:custGeom>
            <a:solidFill>
              <a:srgbClr val="1D49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7" name="Freeform 15"/>
            <p:cNvSpPr>
              <a:spLocks/>
            </p:cNvSpPr>
            <p:nvPr/>
          </p:nvSpPr>
          <p:spPr bwMode="auto">
            <a:xfrm flipH="1" flipV="1">
              <a:off x="-3296" y="2121667"/>
              <a:ext cx="4993469" cy="4736333"/>
            </a:xfrm>
            <a:custGeom>
              <a:avLst/>
              <a:gdLst>
                <a:gd name="T0" fmla="*/ 1947 w 1947"/>
                <a:gd name="T1" fmla="*/ 0 h 1847"/>
                <a:gd name="T2" fmla="*/ 1947 w 1947"/>
                <a:gd name="T3" fmla="*/ 1552 h 1847"/>
                <a:gd name="T4" fmla="*/ 1172 w 1947"/>
                <a:gd name="T5" fmla="*/ 1847 h 1847"/>
                <a:gd name="T6" fmla="*/ 0 w 1947"/>
                <a:gd name="T7" fmla="*/ 676 h 1847"/>
                <a:gd name="T8" fmla="*/ 214 w 1947"/>
                <a:gd name="T9" fmla="*/ 0 h 1847"/>
                <a:gd name="T10" fmla="*/ 1947 w 1947"/>
                <a:gd name="T11" fmla="*/ 0 h 1847"/>
              </a:gdLst>
              <a:ahLst/>
              <a:cxnLst>
                <a:cxn ang="0">
                  <a:pos x="T0" y="T1"/>
                </a:cxn>
                <a:cxn ang="0">
                  <a:pos x="T2" y="T3"/>
                </a:cxn>
                <a:cxn ang="0">
                  <a:pos x="T4" y="T5"/>
                </a:cxn>
                <a:cxn ang="0">
                  <a:pos x="T6" y="T7"/>
                </a:cxn>
                <a:cxn ang="0">
                  <a:pos x="T8" y="T9"/>
                </a:cxn>
                <a:cxn ang="0">
                  <a:pos x="T10" y="T11"/>
                </a:cxn>
              </a:cxnLst>
              <a:rect l="0" t="0" r="r" b="b"/>
              <a:pathLst>
                <a:path w="1947" h="1847">
                  <a:moveTo>
                    <a:pt x="1947" y="0"/>
                  </a:moveTo>
                  <a:cubicBezTo>
                    <a:pt x="1947" y="365"/>
                    <a:pt x="1947" y="1552"/>
                    <a:pt x="1947" y="1552"/>
                  </a:cubicBezTo>
                  <a:cubicBezTo>
                    <a:pt x="1740" y="1736"/>
                    <a:pt x="1470" y="1847"/>
                    <a:pt x="1172" y="1847"/>
                  </a:cubicBezTo>
                  <a:cubicBezTo>
                    <a:pt x="525" y="1847"/>
                    <a:pt x="0" y="1323"/>
                    <a:pt x="0" y="676"/>
                  </a:cubicBezTo>
                  <a:cubicBezTo>
                    <a:pt x="0" y="424"/>
                    <a:pt x="79" y="191"/>
                    <a:pt x="214" y="0"/>
                  </a:cubicBezTo>
                  <a:cubicBezTo>
                    <a:pt x="1947" y="0"/>
                    <a:pt x="1947" y="0"/>
                    <a:pt x="1947" y="0"/>
                  </a:cubicBezTo>
                </a:path>
              </a:pathLst>
            </a:custGeom>
            <a:solidFill>
              <a:srgbClr val="498B9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08" name="Freeform 16"/>
            <p:cNvSpPr>
              <a:spLocks/>
            </p:cNvSpPr>
            <p:nvPr/>
          </p:nvSpPr>
          <p:spPr bwMode="auto">
            <a:xfrm flipH="1" flipV="1">
              <a:off x="-3296" y="3439860"/>
              <a:ext cx="3769855" cy="3418140"/>
            </a:xfrm>
            <a:custGeom>
              <a:avLst/>
              <a:gdLst>
                <a:gd name="T0" fmla="*/ 1470 w 1470"/>
                <a:gd name="T1" fmla="*/ 0 h 1333"/>
                <a:gd name="T2" fmla="*/ 1470 w 1470"/>
                <a:gd name="T3" fmla="*/ 1294 h 1333"/>
                <a:gd name="T4" fmla="*/ 1172 w 1470"/>
                <a:gd name="T5" fmla="*/ 1333 h 1333"/>
                <a:gd name="T6" fmla="*/ 0 w 1470"/>
                <a:gd name="T7" fmla="*/ 161 h 1333"/>
                <a:gd name="T8" fmla="*/ 11 w 1470"/>
                <a:gd name="T9" fmla="*/ 0 h 1333"/>
                <a:gd name="T10" fmla="*/ 1470 w 1470"/>
                <a:gd name="T11" fmla="*/ 0 h 1333"/>
              </a:gdLst>
              <a:ahLst/>
              <a:cxnLst>
                <a:cxn ang="0">
                  <a:pos x="T0" y="T1"/>
                </a:cxn>
                <a:cxn ang="0">
                  <a:pos x="T2" y="T3"/>
                </a:cxn>
                <a:cxn ang="0">
                  <a:pos x="T4" y="T5"/>
                </a:cxn>
                <a:cxn ang="0">
                  <a:pos x="T6" y="T7"/>
                </a:cxn>
                <a:cxn ang="0">
                  <a:pos x="T8" y="T9"/>
                </a:cxn>
                <a:cxn ang="0">
                  <a:pos x="T10" y="T11"/>
                </a:cxn>
              </a:cxnLst>
              <a:rect l="0" t="0" r="r" b="b"/>
              <a:pathLst>
                <a:path w="1470" h="1333">
                  <a:moveTo>
                    <a:pt x="1470" y="0"/>
                  </a:moveTo>
                  <a:cubicBezTo>
                    <a:pt x="1470" y="365"/>
                    <a:pt x="1470" y="1294"/>
                    <a:pt x="1470" y="1294"/>
                  </a:cubicBezTo>
                  <a:cubicBezTo>
                    <a:pt x="1375" y="1319"/>
                    <a:pt x="1275" y="1333"/>
                    <a:pt x="1172" y="1333"/>
                  </a:cubicBezTo>
                  <a:cubicBezTo>
                    <a:pt x="525" y="1333"/>
                    <a:pt x="0" y="808"/>
                    <a:pt x="0" y="161"/>
                  </a:cubicBezTo>
                  <a:cubicBezTo>
                    <a:pt x="0" y="106"/>
                    <a:pt x="4" y="53"/>
                    <a:pt x="11" y="0"/>
                  </a:cubicBezTo>
                  <a:cubicBezTo>
                    <a:pt x="1470" y="0"/>
                    <a:pt x="1470" y="0"/>
                    <a:pt x="1470" y="0"/>
                  </a:cubicBezTo>
                </a:path>
              </a:pathLst>
            </a:custGeom>
            <a:solidFill>
              <a:srgbClr val="59ACB4"/>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3090" name="Picture 18"/>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flipH="1" flipV="1">
              <a:off x="3272975" y="6074768"/>
              <a:ext cx="446294" cy="424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1" name="Picture 19"/>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flipH="1" flipV="1">
              <a:off x="960226" y="3775320"/>
              <a:ext cx="438905" cy="446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2" name="Picture 20"/>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flipH="1" flipV="1">
              <a:off x="574522" y="3196024"/>
              <a:ext cx="354671" cy="26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3" name="Picture 21"/>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flipH="1" flipV="1">
              <a:off x="406052" y="3430994"/>
              <a:ext cx="808354" cy="907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4" name="Picture 22"/>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flipH="1" flipV="1">
              <a:off x="828702" y="3779753"/>
              <a:ext cx="354671" cy="41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5" name="Picture 23"/>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flipH="1" flipV="1">
              <a:off x="3945371" y="6028957"/>
              <a:ext cx="430039" cy="43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6" name="Picture 24"/>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flipH="1" flipV="1">
              <a:off x="2615357" y="5662464"/>
              <a:ext cx="523139" cy="508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7" name="Picture 25"/>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flipH="1" flipV="1">
              <a:off x="3120762" y="5960978"/>
              <a:ext cx="369449" cy="424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8" name="Picture 26"/>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flipH="1" flipV="1">
              <a:off x="3241941" y="6026001"/>
              <a:ext cx="299993" cy="354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9" name="Picture 27"/>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flipH="1" flipV="1">
              <a:off x="2532599" y="1967977"/>
              <a:ext cx="240881" cy="198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0" name="Picture 28"/>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flipH="1" flipV="1">
              <a:off x="2503043" y="2098023"/>
              <a:ext cx="276348" cy="13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1" name="Picture 29"/>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flipH="1" flipV="1">
              <a:off x="2328664" y="2155657"/>
              <a:ext cx="453683" cy="99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2" name="Picture 30"/>
            <p:cNvPicPr>
              <a:picLocks noChangeAspect="1" noChangeArrowheads="1"/>
            </p:cNvPicPr>
            <p:nvPr/>
          </p:nvPicPr>
          <p:blipFill>
            <a:blip r:embed="rId15" cstate="email">
              <a:extLst>
                <a:ext uri="{28A0092B-C50C-407E-A947-70E740481C1C}">
                  <a14:useLocalDpi xmlns:a14="http://schemas.microsoft.com/office/drawing/2010/main"/>
                </a:ext>
              </a:extLst>
            </a:blip>
            <a:srcRect/>
            <a:stretch>
              <a:fillRect/>
            </a:stretch>
          </p:blipFill>
          <p:spPr bwMode="auto">
            <a:xfrm flipH="1" flipV="1">
              <a:off x="1306030" y="2332992"/>
              <a:ext cx="991601" cy="88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3" name="Picture 31"/>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flipH="1" flipV="1">
              <a:off x="4950272" y="4455105"/>
              <a:ext cx="94579" cy="15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4" name="Picture 32"/>
            <p:cNvPicPr>
              <a:picLocks noChangeAspect="1" noChangeArrowheads="1"/>
            </p:cNvPicPr>
            <p:nvPr/>
          </p:nvPicPr>
          <p:blipFill>
            <a:blip r:embed="rId17" cstate="email">
              <a:extLst>
                <a:ext uri="{28A0092B-C50C-407E-A947-70E740481C1C}">
                  <a14:useLocalDpi xmlns:a14="http://schemas.microsoft.com/office/drawing/2010/main"/>
                </a:ext>
              </a:extLst>
            </a:blip>
            <a:srcRect/>
            <a:stretch>
              <a:fillRect/>
            </a:stretch>
          </p:blipFill>
          <p:spPr bwMode="auto">
            <a:xfrm flipH="1" flipV="1">
              <a:off x="4904460" y="4440327"/>
              <a:ext cx="91623" cy="208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5" name="Picture 33"/>
            <p:cNvPicPr>
              <a:picLocks noChangeAspect="1" noChangeArrowheads="1"/>
            </p:cNvPicPr>
            <p:nvPr/>
          </p:nvPicPr>
          <p:blipFill>
            <a:blip r:embed="rId18" cstate="email">
              <a:extLst>
                <a:ext uri="{28A0092B-C50C-407E-A947-70E740481C1C}">
                  <a14:useLocalDpi xmlns:a14="http://schemas.microsoft.com/office/drawing/2010/main"/>
                </a:ext>
              </a:extLst>
            </a:blip>
            <a:srcRect/>
            <a:stretch>
              <a:fillRect/>
            </a:stretch>
          </p:blipFill>
          <p:spPr bwMode="auto">
            <a:xfrm flipH="1" flipV="1">
              <a:off x="4291175" y="4435894"/>
              <a:ext cx="669441" cy="453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6" name="Picture 34"/>
            <p:cNvPicPr>
              <a:picLocks noChangeAspect="1" noChangeArrowheads="1"/>
            </p:cNvPicPr>
            <p:nvPr/>
          </p:nvPicPr>
          <p:blipFill>
            <a:blip r:embed="rId19" cstate="email">
              <a:extLst>
                <a:ext uri="{28A0092B-C50C-407E-A947-70E740481C1C}">
                  <a14:useLocalDpi xmlns:a14="http://schemas.microsoft.com/office/drawing/2010/main"/>
                </a:ext>
              </a:extLst>
            </a:blip>
            <a:srcRect/>
            <a:stretch>
              <a:fillRect/>
            </a:stretch>
          </p:blipFill>
          <p:spPr bwMode="auto">
            <a:xfrm flipH="1" flipV="1">
              <a:off x="4289698" y="3878765"/>
              <a:ext cx="299993" cy="568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7" name="Picture 35"/>
            <p:cNvPicPr>
              <a:picLocks noChangeAspect="1" noChangeArrowheads="1"/>
            </p:cNvPicPr>
            <p:nvPr/>
          </p:nvPicPr>
          <p:blipFill>
            <a:blip r:embed="rId20" cstate="email">
              <a:extLst>
                <a:ext uri="{28A0092B-C50C-407E-A947-70E740481C1C}">
                  <a14:useLocalDpi xmlns:a14="http://schemas.microsoft.com/office/drawing/2010/main"/>
                </a:ext>
              </a:extLst>
            </a:blip>
            <a:srcRect/>
            <a:stretch>
              <a:fillRect/>
            </a:stretch>
          </p:blipFill>
          <p:spPr bwMode="auto">
            <a:xfrm flipH="1" flipV="1">
              <a:off x="1087316" y="4254126"/>
              <a:ext cx="676830" cy="422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8" name="Picture 36"/>
            <p:cNvPicPr>
              <a:picLocks noChangeAspect="1" noChangeArrowheads="1"/>
            </p:cNvPicPr>
            <p:nvPr/>
          </p:nvPicPr>
          <p:blipFill>
            <a:blip r:embed="rId21" cstate="email">
              <a:extLst>
                <a:ext uri="{28A0092B-C50C-407E-A947-70E740481C1C}">
                  <a14:useLocalDpi xmlns:a14="http://schemas.microsoft.com/office/drawing/2010/main"/>
                </a:ext>
              </a:extLst>
            </a:blip>
            <a:srcRect/>
            <a:stretch>
              <a:fillRect/>
            </a:stretch>
          </p:blipFill>
          <p:spPr bwMode="auto">
            <a:xfrm flipH="1" flipV="1">
              <a:off x="722301" y="2825098"/>
              <a:ext cx="345804" cy="393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9" name="Picture 37"/>
            <p:cNvPicPr>
              <a:picLocks noChangeAspect="1" noChangeArrowheads="1"/>
            </p:cNvPicPr>
            <p:nvPr/>
          </p:nvPicPr>
          <p:blipFill>
            <a:blip r:embed="rId22" cstate="email">
              <a:extLst>
                <a:ext uri="{28A0092B-C50C-407E-A947-70E740481C1C}">
                  <a14:useLocalDpi xmlns:a14="http://schemas.microsoft.com/office/drawing/2010/main"/>
                </a:ext>
              </a:extLst>
            </a:blip>
            <a:srcRect/>
            <a:stretch>
              <a:fillRect/>
            </a:stretch>
          </p:blipFill>
          <p:spPr bwMode="auto">
            <a:xfrm flipH="1" flipV="1">
              <a:off x="779935" y="3139868"/>
              <a:ext cx="270437" cy="320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0" name="Picture 38"/>
            <p:cNvPicPr>
              <a:picLocks noChangeAspect="1" noChangeArrowheads="1"/>
            </p:cNvPicPr>
            <p:nvPr/>
          </p:nvPicPr>
          <p:blipFill>
            <a:blip r:embed="rId23" cstate="email">
              <a:extLst>
                <a:ext uri="{28A0092B-C50C-407E-A947-70E740481C1C}">
                  <a14:useLocalDpi xmlns:a14="http://schemas.microsoft.com/office/drawing/2010/main"/>
                </a:ext>
              </a:extLst>
            </a:blip>
            <a:srcRect/>
            <a:stretch>
              <a:fillRect/>
            </a:stretch>
          </p:blipFill>
          <p:spPr bwMode="auto">
            <a:xfrm flipH="1" flipV="1">
              <a:off x="912936" y="3435427"/>
              <a:ext cx="172902" cy="7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1" name="Picture 39"/>
            <p:cNvPicPr>
              <a:picLocks noChangeAspect="1" noChangeArrowheads="1"/>
            </p:cNvPicPr>
            <p:nvPr/>
          </p:nvPicPr>
          <p:blipFill>
            <a:blip r:embed="rId24" cstate="email">
              <a:extLst>
                <a:ext uri="{28A0092B-C50C-407E-A947-70E740481C1C}">
                  <a14:useLocalDpi xmlns:a14="http://schemas.microsoft.com/office/drawing/2010/main"/>
                </a:ext>
              </a:extLst>
            </a:blip>
            <a:srcRect/>
            <a:stretch>
              <a:fillRect/>
            </a:stretch>
          </p:blipFill>
          <p:spPr bwMode="auto">
            <a:xfrm flipH="1" flipV="1">
              <a:off x="4876382" y="5873788"/>
              <a:ext cx="59112" cy="12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2" name="Picture 40"/>
            <p:cNvPicPr>
              <a:picLocks noChangeAspect="1" noChangeArrowheads="1"/>
            </p:cNvPicPr>
            <p:nvPr/>
          </p:nvPicPr>
          <p:blipFill>
            <a:blip r:embed="rId25" cstate="email">
              <a:extLst>
                <a:ext uri="{28A0092B-C50C-407E-A947-70E740481C1C}">
                  <a14:useLocalDpi xmlns:a14="http://schemas.microsoft.com/office/drawing/2010/main"/>
                </a:ext>
              </a:extLst>
            </a:blip>
            <a:srcRect/>
            <a:stretch>
              <a:fillRect/>
            </a:stretch>
          </p:blipFill>
          <p:spPr bwMode="auto">
            <a:xfrm flipH="1" flipV="1">
              <a:off x="4849782" y="5839799"/>
              <a:ext cx="76845" cy="168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3" name="Picture 41"/>
            <p:cNvPicPr>
              <a:picLocks noChangeAspect="1" noChangeArrowheads="1"/>
            </p:cNvPicPr>
            <p:nvPr/>
          </p:nvPicPr>
          <p:blipFill>
            <a:blip r:embed="rId26" cstate="email">
              <a:extLst>
                <a:ext uri="{28A0092B-C50C-407E-A947-70E740481C1C}">
                  <a14:useLocalDpi xmlns:a14="http://schemas.microsoft.com/office/drawing/2010/main"/>
                </a:ext>
              </a:extLst>
            </a:blip>
            <a:srcRect/>
            <a:stretch>
              <a:fillRect/>
            </a:stretch>
          </p:blipFill>
          <p:spPr bwMode="auto">
            <a:xfrm flipH="1" flipV="1">
              <a:off x="4141918" y="5445227"/>
              <a:ext cx="769931" cy="577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4" name="Picture 42"/>
            <p:cNvPicPr>
              <a:picLocks noChangeAspect="1" noChangeArrowheads="1"/>
            </p:cNvPicPr>
            <p:nvPr/>
          </p:nvPicPr>
          <p:blipFill>
            <a:blip r:embed="rId27" cstate="email">
              <a:extLst>
                <a:ext uri="{28A0092B-C50C-407E-A947-70E740481C1C}">
                  <a14:useLocalDpi xmlns:a14="http://schemas.microsoft.com/office/drawing/2010/main"/>
                </a:ext>
              </a:extLst>
            </a:blip>
            <a:srcRect/>
            <a:stretch>
              <a:fillRect/>
            </a:stretch>
          </p:blipFill>
          <p:spPr bwMode="auto">
            <a:xfrm flipH="1" flipV="1">
              <a:off x="3308442" y="4038368"/>
              <a:ext cx="1046279" cy="214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5" name="Picture 43"/>
            <p:cNvPicPr>
              <a:picLocks noChangeAspect="1" noChangeArrowheads="1"/>
            </p:cNvPicPr>
            <p:nvPr/>
          </p:nvPicPr>
          <p:blipFill>
            <a:blip r:embed="rId28" cstate="email">
              <a:extLst>
                <a:ext uri="{28A0092B-C50C-407E-A947-70E740481C1C}">
                  <a14:useLocalDpi xmlns:a14="http://schemas.microsoft.com/office/drawing/2010/main"/>
                </a:ext>
              </a:extLst>
            </a:blip>
            <a:srcRect/>
            <a:stretch>
              <a:fillRect/>
            </a:stretch>
          </p:blipFill>
          <p:spPr bwMode="auto">
            <a:xfrm flipH="1" flipV="1">
              <a:off x="3240463" y="4855588"/>
              <a:ext cx="523139" cy="1331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6" name="Picture 44"/>
            <p:cNvPicPr>
              <a:picLocks noChangeAspect="1" noChangeArrowheads="1"/>
            </p:cNvPicPr>
            <p:nvPr/>
          </p:nvPicPr>
          <p:blipFill>
            <a:blip r:embed="rId29" cstate="email">
              <a:extLst>
                <a:ext uri="{28A0092B-C50C-407E-A947-70E740481C1C}">
                  <a14:useLocalDpi xmlns:a14="http://schemas.microsoft.com/office/drawing/2010/main"/>
                </a:ext>
              </a:extLst>
            </a:blip>
            <a:srcRect/>
            <a:stretch>
              <a:fillRect/>
            </a:stretch>
          </p:blipFill>
          <p:spPr bwMode="auto">
            <a:xfrm flipH="1" flipV="1">
              <a:off x="3503511" y="6026001"/>
              <a:ext cx="196547" cy="15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7" name="Picture 45"/>
            <p:cNvPicPr>
              <a:picLocks noChangeAspect="1" noChangeArrowheads="1"/>
            </p:cNvPicPr>
            <p:nvPr/>
          </p:nvPicPr>
          <p:blipFill>
            <a:blip r:embed="rId30" cstate="email">
              <a:extLst>
                <a:ext uri="{28A0092B-C50C-407E-A947-70E740481C1C}">
                  <a14:useLocalDpi xmlns:a14="http://schemas.microsoft.com/office/drawing/2010/main"/>
                </a:ext>
              </a:extLst>
            </a:blip>
            <a:srcRect/>
            <a:stretch>
              <a:fillRect/>
            </a:stretch>
          </p:blipFill>
          <p:spPr bwMode="auto">
            <a:xfrm flipH="1" flipV="1">
              <a:off x="3434054" y="5971322"/>
              <a:ext cx="84235" cy="69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8" name="Picture 46"/>
            <p:cNvPicPr>
              <a:picLocks noChangeAspect="1" noChangeArrowheads="1"/>
            </p:cNvPicPr>
            <p:nvPr/>
          </p:nvPicPr>
          <p:blipFill>
            <a:blip r:embed="rId31" cstate="email">
              <a:extLst>
                <a:ext uri="{28A0092B-C50C-407E-A947-70E740481C1C}">
                  <a14:useLocalDpi xmlns:a14="http://schemas.microsoft.com/office/drawing/2010/main"/>
                </a:ext>
              </a:extLst>
            </a:blip>
            <a:srcRect/>
            <a:stretch>
              <a:fillRect/>
            </a:stretch>
          </p:blipFill>
          <p:spPr bwMode="auto">
            <a:xfrm flipH="1" flipV="1">
              <a:off x="3473955" y="6026001"/>
              <a:ext cx="63546" cy="67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9" name="Picture 47"/>
            <p:cNvPicPr>
              <a:picLocks noChangeAspect="1" noChangeArrowheads="1"/>
            </p:cNvPicPr>
            <p:nvPr/>
          </p:nvPicPr>
          <p:blipFill>
            <a:blip r:embed="rId32" cstate="email">
              <a:extLst>
                <a:ext uri="{28A0092B-C50C-407E-A947-70E740481C1C}">
                  <a14:useLocalDpi xmlns:a14="http://schemas.microsoft.com/office/drawing/2010/main"/>
                </a:ext>
              </a:extLst>
            </a:blip>
            <a:srcRect/>
            <a:stretch>
              <a:fillRect/>
            </a:stretch>
          </p:blipFill>
          <p:spPr bwMode="auto">
            <a:xfrm flipH="1" flipV="1">
              <a:off x="3862615" y="4543773"/>
              <a:ext cx="487672" cy="373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20" name="Picture 48"/>
            <p:cNvPicPr>
              <a:picLocks noChangeAspect="1" noChangeArrowheads="1"/>
            </p:cNvPicPr>
            <p:nvPr/>
          </p:nvPicPr>
          <p:blipFill>
            <a:blip r:embed="rId33" cstate="email">
              <a:extLst>
                <a:ext uri="{28A0092B-C50C-407E-A947-70E740481C1C}">
                  <a14:useLocalDpi xmlns:a14="http://schemas.microsoft.com/office/drawing/2010/main"/>
                </a:ext>
              </a:extLst>
            </a:blip>
            <a:srcRect/>
            <a:stretch>
              <a:fillRect/>
            </a:stretch>
          </p:blipFill>
          <p:spPr bwMode="auto">
            <a:xfrm flipH="1" flipV="1">
              <a:off x="3799070" y="5394982"/>
              <a:ext cx="492106" cy="424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9" name="Freeform 49"/>
            <p:cNvSpPr>
              <a:spLocks/>
            </p:cNvSpPr>
            <p:nvPr/>
          </p:nvSpPr>
          <p:spPr bwMode="auto">
            <a:xfrm flipH="1" flipV="1">
              <a:off x="3525678" y="3964477"/>
              <a:ext cx="56156" cy="57634"/>
            </a:xfrm>
            <a:custGeom>
              <a:avLst/>
              <a:gdLst>
                <a:gd name="T0" fmla="*/ 19 w 38"/>
                <a:gd name="T1" fmla="*/ 39 h 39"/>
                <a:gd name="T2" fmla="*/ 0 w 38"/>
                <a:gd name="T3" fmla="*/ 18 h 39"/>
                <a:gd name="T4" fmla="*/ 21 w 38"/>
                <a:gd name="T5" fmla="*/ 0 h 39"/>
                <a:gd name="T6" fmla="*/ 38 w 38"/>
                <a:gd name="T7" fmla="*/ 19 h 39"/>
                <a:gd name="T8" fmla="*/ 19 w 38"/>
                <a:gd name="T9" fmla="*/ 39 h 39"/>
              </a:gdLst>
              <a:ahLst/>
              <a:cxnLst>
                <a:cxn ang="0">
                  <a:pos x="T0" y="T1"/>
                </a:cxn>
                <a:cxn ang="0">
                  <a:pos x="T2" y="T3"/>
                </a:cxn>
                <a:cxn ang="0">
                  <a:pos x="T4" y="T5"/>
                </a:cxn>
                <a:cxn ang="0">
                  <a:pos x="T6" y="T7"/>
                </a:cxn>
                <a:cxn ang="0">
                  <a:pos x="T8" y="T9"/>
                </a:cxn>
              </a:cxnLst>
              <a:rect l="0" t="0" r="r" b="b"/>
              <a:pathLst>
                <a:path w="38" h="39">
                  <a:moveTo>
                    <a:pt x="19" y="39"/>
                  </a:moveTo>
                  <a:lnTo>
                    <a:pt x="0" y="18"/>
                  </a:lnTo>
                  <a:lnTo>
                    <a:pt x="21" y="0"/>
                  </a:lnTo>
                  <a:lnTo>
                    <a:pt x="38" y="19"/>
                  </a:lnTo>
                  <a:lnTo>
                    <a:pt x="19" y="39"/>
                  </a:lnTo>
                  <a:close/>
                </a:path>
              </a:pathLst>
            </a:custGeom>
            <a:solidFill>
              <a:srgbClr val="D1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0" name="Freeform 50"/>
            <p:cNvSpPr>
              <a:spLocks/>
            </p:cNvSpPr>
            <p:nvPr/>
          </p:nvSpPr>
          <p:spPr bwMode="auto">
            <a:xfrm flipH="1" flipV="1">
              <a:off x="3550800" y="3964477"/>
              <a:ext cx="31034" cy="57634"/>
            </a:xfrm>
            <a:custGeom>
              <a:avLst/>
              <a:gdLst>
                <a:gd name="T0" fmla="*/ 19 w 21"/>
                <a:gd name="T1" fmla="*/ 39 h 39"/>
                <a:gd name="T2" fmla="*/ 0 w 21"/>
                <a:gd name="T3" fmla="*/ 18 h 39"/>
                <a:gd name="T4" fmla="*/ 21 w 21"/>
                <a:gd name="T5" fmla="*/ 0 h 39"/>
                <a:gd name="T6" fmla="*/ 19 w 21"/>
                <a:gd name="T7" fmla="*/ 39 h 39"/>
              </a:gdLst>
              <a:ahLst/>
              <a:cxnLst>
                <a:cxn ang="0">
                  <a:pos x="T0" y="T1"/>
                </a:cxn>
                <a:cxn ang="0">
                  <a:pos x="T2" y="T3"/>
                </a:cxn>
                <a:cxn ang="0">
                  <a:pos x="T4" y="T5"/>
                </a:cxn>
                <a:cxn ang="0">
                  <a:pos x="T6" y="T7"/>
                </a:cxn>
              </a:cxnLst>
              <a:rect l="0" t="0" r="r" b="b"/>
              <a:pathLst>
                <a:path w="21" h="39">
                  <a:moveTo>
                    <a:pt x="19" y="39"/>
                  </a:moveTo>
                  <a:lnTo>
                    <a:pt x="0" y="18"/>
                  </a:lnTo>
                  <a:lnTo>
                    <a:pt x="21" y="0"/>
                  </a:lnTo>
                  <a:lnTo>
                    <a:pt x="19" y="39"/>
                  </a:lnTo>
                  <a:close/>
                </a:path>
              </a:pathLst>
            </a:custGeom>
            <a:solidFill>
              <a:srgbClr val="AA9B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1" name="Freeform 51"/>
            <p:cNvSpPr>
              <a:spLocks/>
            </p:cNvSpPr>
            <p:nvPr/>
          </p:nvSpPr>
          <p:spPr bwMode="auto">
            <a:xfrm flipH="1" flipV="1">
              <a:off x="3540456" y="3983689"/>
              <a:ext cx="133002" cy="137435"/>
            </a:xfrm>
            <a:custGeom>
              <a:avLst/>
              <a:gdLst>
                <a:gd name="T0" fmla="*/ 60 w 90"/>
                <a:gd name="T1" fmla="*/ 93 h 93"/>
                <a:gd name="T2" fmla="*/ 0 w 90"/>
                <a:gd name="T3" fmla="*/ 27 h 93"/>
                <a:gd name="T4" fmla="*/ 29 w 90"/>
                <a:gd name="T5" fmla="*/ 0 h 93"/>
                <a:gd name="T6" fmla="*/ 90 w 90"/>
                <a:gd name="T7" fmla="*/ 66 h 93"/>
                <a:gd name="T8" fmla="*/ 60 w 90"/>
                <a:gd name="T9" fmla="*/ 93 h 93"/>
              </a:gdLst>
              <a:ahLst/>
              <a:cxnLst>
                <a:cxn ang="0">
                  <a:pos x="T0" y="T1"/>
                </a:cxn>
                <a:cxn ang="0">
                  <a:pos x="T2" y="T3"/>
                </a:cxn>
                <a:cxn ang="0">
                  <a:pos x="T4" y="T5"/>
                </a:cxn>
                <a:cxn ang="0">
                  <a:pos x="T6" y="T7"/>
                </a:cxn>
                <a:cxn ang="0">
                  <a:pos x="T8" y="T9"/>
                </a:cxn>
              </a:cxnLst>
              <a:rect l="0" t="0" r="r" b="b"/>
              <a:pathLst>
                <a:path w="90" h="93">
                  <a:moveTo>
                    <a:pt x="60" y="93"/>
                  </a:moveTo>
                  <a:lnTo>
                    <a:pt x="0" y="27"/>
                  </a:lnTo>
                  <a:lnTo>
                    <a:pt x="29" y="0"/>
                  </a:lnTo>
                  <a:lnTo>
                    <a:pt x="90" y="66"/>
                  </a:lnTo>
                  <a:lnTo>
                    <a:pt x="60" y="93"/>
                  </a:lnTo>
                  <a:close/>
                </a:path>
              </a:pathLst>
            </a:custGeom>
            <a:solidFill>
              <a:srgbClr val="F04C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2" name="Freeform 52"/>
            <p:cNvSpPr>
              <a:spLocks/>
            </p:cNvSpPr>
            <p:nvPr/>
          </p:nvSpPr>
          <p:spPr bwMode="auto">
            <a:xfrm flipH="1" flipV="1">
              <a:off x="3584790" y="3983689"/>
              <a:ext cx="88668" cy="137435"/>
            </a:xfrm>
            <a:custGeom>
              <a:avLst/>
              <a:gdLst>
                <a:gd name="T0" fmla="*/ 60 w 60"/>
                <a:gd name="T1" fmla="*/ 93 h 93"/>
                <a:gd name="T2" fmla="*/ 0 w 60"/>
                <a:gd name="T3" fmla="*/ 27 h 93"/>
                <a:gd name="T4" fmla="*/ 29 w 60"/>
                <a:gd name="T5" fmla="*/ 0 h 93"/>
                <a:gd name="T6" fmla="*/ 60 w 60"/>
                <a:gd name="T7" fmla="*/ 93 h 93"/>
              </a:gdLst>
              <a:ahLst/>
              <a:cxnLst>
                <a:cxn ang="0">
                  <a:pos x="T0" y="T1"/>
                </a:cxn>
                <a:cxn ang="0">
                  <a:pos x="T2" y="T3"/>
                </a:cxn>
                <a:cxn ang="0">
                  <a:pos x="T4" y="T5"/>
                </a:cxn>
                <a:cxn ang="0">
                  <a:pos x="T6" y="T7"/>
                </a:cxn>
              </a:cxnLst>
              <a:rect l="0" t="0" r="r" b="b"/>
              <a:pathLst>
                <a:path w="60" h="93">
                  <a:moveTo>
                    <a:pt x="60" y="93"/>
                  </a:moveTo>
                  <a:lnTo>
                    <a:pt x="0" y="27"/>
                  </a:lnTo>
                  <a:lnTo>
                    <a:pt x="29" y="0"/>
                  </a:lnTo>
                  <a:lnTo>
                    <a:pt x="60" y="93"/>
                  </a:lnTo>
                  <a:close/>
                </a:path>
              </a:pathLst>
            </a:custGeom>
            <a:solidFill>
              <a:srgbClr val="D2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3" name="Freeform 53"/>
            <p:cNvSpPr>
              <a:spLocks/>
            </p:cNvSpPr>
            <p:nvPr/>
          </p:nvSpPr>
          <p:spPr bwMode="auto">
            <a:xfrm flipH="1" flipV="1">
              <a:off x="3626168" y="4075312"/>
              <a:ext cx="53201" cy="51723"/>
            </a:xfrm>
            <a:custGeom>
              <a:avLst/>
              <a:gdLst>
                <a:gd name="T0" fmla="*/ 14 w 21"/>
                <a:gd name="T1" fmla="*/ 14 h 20"/>
                <a:gd name="T2" fmla="*/ 2 w 21"/>
                <a:gd name="T3" fmla="*/ 18 h 20"/>
                <a:gd name="T4" fmla="*/ 7 w 21"/>
                <a:gd name="T5" fmla="*/ 6 h 20"/>
                <a:gd name="T6" fmla="*/ 19 w 21"/>
                <a:gd name="T7" fmla="*/ 2 h 20"/>
                <a:gd name="T8" fmla="*/ 14 w 21"/>
                <a:gd name="T9" fmla="*/ 14 h 20"/>
              </a:gdLst>
              <a:ahLst/>
              <a:cxnLst>
                <a:cxn ang="0">
                  <a:pos x="T0" y="T1"/>
                </a:cxn>
                <a:cxn ang="0">
                  <a:pos x="T2" y="T3"/>
                </a:cxn>
                <a:cxn ang="0">
                  <a:pos x="T4" y="T5"/>
                </a:cxn>
                <a:cxn ang="0">
                  <a:pos x="T6" y="T7"/>
                </a:cxn>
                <a:cxn ang="0">
                  <a:pos x="T8" y="T9"/>
                </a:cxn>
              </a:cxnLst>
              <a:rect l="0" t="0" r="r" b="b"/>
              <a:pathLst>
                <a:path w="21" h="20">
                  <a:moveTo>
                    <a:pt x="14" y="14"/>
                  </a:moveTo>
                  <a:cubicBezTo>
                    <a:pt x="9" y="19"/>
                    <a:pt x="4" y="20"/>
                    <a:pt x="2" y="18"/>
                  </a:cubicBezTo>
                  <a:cubicBezTo>
                    <a:pt x="0" y="16"/>
                    <a:pt x="2" y="11"/>
                    <a:pt x="7" y="6"/>
                  </a:cubicBezTo>
                  <a:cubicBezTo>
                    <a:pt x="12" y="2"/>
                    <a:pt x="17" y="0"/>
                    <a:pt x="19" y="2"/>
                  </a:cubicBezTo>
                  <a:cubicBezTo>
                    <a:pt x="21" y="4"/>
                    <a:pt x="19" y="10"/>
                    <a:pt x="14" y="14"/>
                  </a:cubicBezTo>
                  <a:close/>
                </a:path>
              </a:pathLst>
            </a:custGeom>
            <a:solidFill>
              <a:srgbClr val="D2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4" name="Freeform 54"/>
            <p:cNvSpPr>
              <a:spLocks/>
            </p:cNvSpPr>
            <p:nvPr/>
          </p:nvSpPr>
          <p:spPr bwMode="auto">
            <a:xfrm flipH="1" flipV="1">
              <a:off x="3643901" y="4093046"/>
              <a:ext cx="22167" cy="20689"/>
            </a:xfrm>
            <a:custGeom>
              <a:avLst/>
              <a:gdLst>
                <a:gd name="T0" fmla="*/ 3 w 9"/>
                <a:gd name="T1" fmla="*/ 8 h 8"/>
                <a:gd name="T2" fmla="*/ 1 w 9"/>
                <a:gd name="T3" fmla="*/ 8 h 8"/>
                <a:gd name="T4" fmla="*/ 1 w 9"/>
                <a:gd name="T5" fmla="*/ 6 h 8"/>
                <a:gd name="T6" fmla="*/ 6 w 9"/>
                <a:gd name="T7" fmla="*/ 0 h 8"/>
                <a:gd name="T8" fmla="*/ 9 w 9"/>
                <a:gd name="T9" fmla="*/ 1 h 8"/>
                <a:gd name="T10" fmla="*/ 8 w 9"/>
                <a:gd name="T11" fmla="*/ 3 h 8"/>
                <a:gd name="T12" fmla="*/ 3 w 9"/>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3" y="8"/>
                  </a:moveTo>
                  <a:cubicBezTo>
                    <a:pt x="2" y="8"/>
                    <a:pt x="1" y="8"/>
                    <a:pt x="1" y="8"/>
                  </a:cubicBezTo>
                  <a:cubicBezTo>
                    <a:pt x="0" y="7"/>
                    <a:pt x="0" y="6"/>
                    <a:pt x="1" y="6"/>
                  </a:cubicBezTo>
                  <a:cubicBezTo>
                    <a:pt x="6" y="0"/>
                    <a:pt x="6" y="0"/>
                    <a:pt x="6" y="0"/>
                  </a:cubicBezTo>
                  <a:cubicBezTo>
                    <a:pt x="7" y="0"/>
                    <a:pt x="8" y="0"/>
                    <a:pt x="9" y="1"/>
                  </a:cubicBezTo>
                  <a:cubicBezTo>
                    <a:pt x="9" y="1"/>
                    <a:pt x="9" y="2"/>
                    <a:pt x="8" y="3"/>
                  </a:cubicBezTo>
                  <a:lnTo>
                    <a:pt x="3"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5" name="Freeform 55"/>
            <p:cNvSpPr>
              <a:spLocks/>
            </p:cNvSpPr>
            <p:nvPr/>
          </p:nvSpPr>
          <p:spPr bwMode="auto">
            <a:xfrm flipH="1" flipV="1">
              <a:off x="3578878" y="4023589"/>
              <a:ext cx="54679" cy="54679"/>
            </a:xfrm>
            <a:custGeom>
              <a:avLst/>
              <a:gdLst>
                <a:gd name="T0" fmla="*/ 4 w 21"/>
                <a:gd name="T1" fmla="*/ 1 h 21"/>
                <a:gd name="T2" fmla="*/ 10 w 21"/>
                <a:gd name="T3" fmla="*/ 1 h 21"/>
                <a:gd name="T4" fmla="*/ 19 w 21"/>
                <a:gd name="T5" fmla="*/ 12 h 21"/>
                <a:gd name="T6" fmla="*/ 19 w 21"/>
                <a:gd name="T7" fmla="*/ 18 h 21"/>
                <a:gd name="T8" fmla="*/ 17 w 21"/>
                <a:gd name="T9" fmla="*/ 20 h 21"/>
                <a:gd name="T10" fmla="*/ 11 w 21"/>
                <a:gd name="T11" fmla="*/ 20 h 21"/>
                <a:gd name="T12" fmla="*/ 1 w 21"/>
                <a:gd name="T13" fmla="*/ 9 h 21"/>
                <a:gd name="T14" fmla="*/ 2 w 21"/>
                <a:gd name="T15" fmla="*/ 4 h 21"/>
                <a:gd name="T16" fmla="*/ 4 w 21"/>
                <a:gd name="T17"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4" y="1"/>
                  </a:moveTo>
                  <a:cubicBezTo>
                    <a:pt x="6" y="0"/>
                    <a:pt x="8" y="0"/>
                    <a:pt x="10" y="1"/>
                  </a:cubicBezTo>
                  <a:cubicBezTo>
                    <a:pt x="19" y="12"/>
                    <a:pt x="19" y="12"/>
                    <a:pt x="19" y="12"/>
                  </a:cubicBezTo>
                  <a:cubicBezTo>
                    <a:pt x="21" y="14"/>
                    <a:pt x="21" y="16"/>
                    <a:pt x="19" y="18"/>
                  </a:cubicBezTo>
                  <a:cubicBezTo>
                    <a:pt x="17" y="20"/>
                    <a:pt x="17" y="20"/>
                    <a:pt x="17" y="20"/>
                  </a:cubicBezTo>
                  <a:cubicBezTo>
                    <a:pt x="15" y="21"/>
                    <a:pt x="13" y="21"/>
                    <a:pt x="11" y="20"/>
                  </a:cubicBezTo>
                  <a:cubicBezTo>
                    <a:pt x="1" y="9"/>
                    <a:pt x="1" y="9"/>
                    <a:pt x="1" y="9"/>
                  </a:cubicBezTo>
                  <a:cubicBezTo>
                    <a:pt x="0" y="8"/>
                    <a:pt x="0" y="5"/>
                    <a:pt x="2" y="4"/>
                  </a:cubicBezTo>
                  <a:lnTo>
                    <a:pt x="4" y="1"/>
                  </a:lnTo>
                  <a:close/>
                </a:path>
              </a:pathLst>
            </a:custGeom>
            <a:solidFill>
              <a:srgbClr val="213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6" name="Freeform 56"/>
            <p:cNvSpPr>
              <a:spLocks/>
            </p:cNvSpPr>
            <p:nvPr/>
          </p:nvSpPr>
          <p:spPr bwMode="auto">
            <a:xfrm flipH="1" flipV="1">
              <a:off x="3578879" y="4032456"/>
              <a:ext cx="44334" cy="45812"/>
            </a:xfrm>
            <a:custGeom>
              <a:avLst/>
              <a:gdLst>
                <a:gd name="T0" fmla="*/ 0 w 17"/>
                <a:gd name="T1" fmla="*/ 1 h 18"/>
                <a:gd name="T2" fmla="*/ 6 w 17"/>
                <a:gd name="T3" fmla="*/ 1 h 18"/>
                <a:gd name="T4" fmla="*/ 15 w 17"/>
                <a:gd name="T5" fmla="*/ 12 h 18"/>
                <a:gd name="T6" fmla="*/ 15 w 17"/>
                <a:gd name="T7" fmla="*/ 18 h 18"/>
                <a:gd name="T8" fmla="*/ 0 w 17"/>
                <a:gd name="T9" fmla="*/ 1 h 18"/>
              </a:gdLst>
              <a:ahLst/>
              <a:cxnLst>
                <a:cxn ang="0">
                  <a:pos x="T0" y="T1"/>
                </a:cxn>
                <a:cxn ang="0">
                  <a:pos x="T2" y="T3"/>
                </a:cxn>
                <a:cxn ang="0">
                  <a:pos x="T4" y="T5"/>
                </a:cxn>
                <a:cxn ang="0">
                  <a:pos x="T6" y="T7"/>
                </a:cxn>
                <a:cxn ang="0">
                  <a:pos x="T8" y="T9"/>
                </a:cxn>
              </a:cxnLst>
              <a:rect l="0" t="0" r="r" b="b"/>
              <a:pathLst>
                <a:path w="17" h="18">
                  <a:moveTo>
                    <a:pt x="0" y="1"/>
                  </a:moveTo>
                  <a:cubicBezTo>
                    <a:pt x="2" y="0"/>
                    <a:pt x="4" y="0"/>
                    <a:pt x="6" y="1"/>
                  </a:cubicBezTo>
                  <a:cubicBezTo>
                    <a:pt x="15" y="12"/>
                    <a:pt x="15" y="12"/>
                    <a:pt x="15" y="12"/>
                  </a:cubicBezTo>
                  <a:cubicBezTo>
                    <a:pt x="17" y="14"/>
                    <a:pt x="17" y="16"/>
                    <a:pt x="15" y="18"/>
                  </a:cubicBezTo>
                  <a:lnTo>
                    <a:pt x="0" y="1"/>
                  </a:lnTo>
                  <a:close/>
                </a:path>
              </a:pathLst>
            </a:custGeom>
            <a:solidFill>
              <a:srgbClr val="0321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7" name="Freeform 57"/>
            <p:cNvSpPr>
              <a:spLocks/>
            </p:cNvSpPr>
            <p:nvPr/>
          </p:nvSpPr>
          <p:spPr bwMode="auto">
            <a:xfrm flipH="1" flipV="1">
              <a:off x="2491222" y="3370404"/>
              <a:ext cx="954655" cy="969433"/>
            </a:xfrm>
            <a:custGeom>
              <a:avLst/>
              <a:gdLst>
                <a:gd name="T0" fmla="*/ 369 w 372"/>
                <a:gd name="T1" fmla="*/ 336 h 378"/>
                <a:gd name="T2" fmla="*/ 248 w 372"/>
                <a:gd name="T3" fmla="*/ 212 h 378"/>
                <a:gd name="T4" fmla="*/ 165 w 372"/>
                <a:gd name="T5" fmla="*/ 127 h 378"/>
                <a:gd name="T6" fmla="*/ 44 w 372"/>
                <a:gd name="T7" fmla="*/ 2 h 378"/>
                <a:gd name="T8" fmla="*/ 35 w 372"/>
                <a:gd name="T9" fmla="*/ 2 h 378"/>
                <a:gd name="T10" fmla="*/ 27 w 372"/>
                <a:gd name="T11" fmla="*/ 10 h 378"/>
                <a:gd name="T12" fmla="*/ 2 w 372"/>
                <a:gd name="T13" fmla="*/ 93 h 378"/>
                <a:gd name="T14" fmla="*/ 4 w 372"/>
                <a:gd name="T15" fmla="*/ 102 h 378"/>
                <a:gd name="T16" fmla="*/ 95 w 372"/>
                <a:gd name="T17" fmla="*/ 195 h 378"/>
                <a:gd name="T18" fmla="*/ 178 w 372"/>
                <a:gd name="T19" fmla="*/ 280 h 378"/>
                <a:gd name="T20" fmla="*/ 268 w 372"/>
                <a:gd name="T21" fmla="*/ 373 h 378"/>
                <a:gd name="T22" fmla="*/ 278 w 372"/>
                <a:gd name="T23" fmla="*/ 376 h 378"/>
                <a:gd name="T24" fmla="*/ 360 w 372"/>
                <a:gd name="T25" fmla="*/ 355 h 378"/>
                <a:gd name="T26" fmla="*/ 370 w 372"/>
                <a:gd name="T27" fmla="*/ 345 h 378"/>
                <a:gd name="T28" fmla="*/ 369 w 372"/>
                <a:gd name="T29" fmla="*/ 336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2" h="378">
                  <a:moveTo>
                    <a:pt x="369" y="336"/>
                  </a:moveTo>
                  <a:cubicBezTo>
                    <a:pt x="366" y="333"/>
                    <a:pt x="303" y="268"/>
                    <a:pt x="248" y="212"/>
                  </a:cubicBezTo>
                  <a:cubicBezTo>
                    <a:pt x="248" y="212"/>
                    <a:pt x="209" y="172"/>
                    <a:pt x="165" y="127"/>
                  </a:cubicBezTo>
                  <a:cubicBezTo>
                    <a:pt x="110" y="69"/>
                    <a:pt x="46" y="4"/>
                    <a:pt x="44" y="2"/>
                  </a:cubicBezTo>
                  <a:cubicBezTo>
                    <a:pt x="42" y="0"/>
                    <a:pt x="38" y="0"/>
                    <a:pt x="35" y="2"/>
                  </a:cubicBezTo>
                  <a:cubicBezTo>
                    <a:pt x="34" y="2"/>
                    <a:pt x="27" y="10"/>
                    <a:pt x="27" y="10"/>
                  </a:cubicBezTo>
                  <a:cubicBezTo>
                    <a:pt x="2" y="93"/>
                    <a:pt x="2" y="93"/>
                    <a:pt x="2" y="93"/>
                  </a:cubicBezTo>
                  <a:cubicBezTo>
                    <a:pt x="2" y="93"/>
                    <a:pt x="0" y="97"/>
                    <a:pt x="4" y="102"/>
                  </a:cubicBezTo>
                  <a:cubicBezTo>
                    <a:pt x="7" y="105"/>
                    <a:pt x="52" y="151"/>
                    <a:pt x="95" y="195"/>
                  </a:cubicBezTo>
                  <a:cubicBezTo>
                    <a:pt x="137" y="238"/>
                    <a:pt x="178" y="280"/>
                    <a:pt x="178" y="280"/>
                  </a:cubicBezTo>
                  <a:cubicBezTo>
                    <a:pt x="221" y="325"/>
                    <a:pt x="266" y="370"/>
                    <a:pt x="268" y="373"/>
                  </a:cubicBezTo>
                  <a:cubicBezTo>
                    <a:pt x="273" y="378"/>
                    <a:pt x="278" y="376"/>
                    <a:pt x="278" y="376"/>
                  </a:cubicBezTo>
                  <a:cubicBezTo>
                    <a:pt x="360" y="355"/>
                    <a:pt x="360" y="355"/>
                    <a:pt x="360" y="355"/>
                  </a:cubicBezTo>
                  <a:cubicBezTo>
                    <a:pt x="361" y="354"/>
                    <a:pt x="369" y="346"/>
                    <a:pt x="370" y="345"/>
                  </a:cubicBezTo>
                  <a:cubicBezTo>
                    <a:pt x="371" y="343"/>
                    <a:pt x="372" y="339"/>
                    <a:pt x="369" y="33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8" name="Freeform 58"/>
            <p:cNvSpPr>
              <a:spLocks/>
            </p:cNvSpPr>
            <p:nvPr/>
          </p:nvSpPr>
          <p:spPr bwMode="auto">
            <a:xfrm flipH="1" flipV="1">
              <a:off x="2772002" y="2848742"/>
              <a:ext cx="1210314" cy="1216226"/>
            </a:xfrm>
            <a:custGeom>
              <a:avLst/>
              <a:gdLst>
                <a:gd name="T0" fmla="*/ 286 w 472"/>
                <a:gd name="T1" fmla="*/ 468 h 474"/>
                <a:gd name="T2" fmla="*/ 263 w 472"/>
                <a:gd name="T3" fmla="*/ 467 h 474"/>
                <a:gd name="T4" fmla="*/ 6 w 472"/>
                <a:gd name="T5" fmla="*/ 204 h 474"/>
                <a:gd name="T6" fmla="*/ 6 w 472"/>
                <a:gd name="T7" fmla="*/ 180 h 474"/>
                <a:gd name="T8" fmla="*/ 185 w 472"/>
                <a:gd name="T9" fmla="*/ 6 h 474"/>
                <a:gd name="T10" fmla="*/ 209 w 472"/>
                <a:gd name="T11" fmla="*/ 6 h 474"/>
                <a:gd name="T12" fmla="*/ 465 w 472"/>
                <a:gd name="T13" fmla="*/ 270 h 474"/>
                <a:gd name="T14" fmla="*/ 465 w 472"/>
                <a:gd name="T15" fmla="*/ 293 h 474"/>
                <a:gd name="T16" fmla="*/ 286 w 472"/>
                <a:gd name="T17" fmla="*/ 46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2" h="474">
                  <a:moveTo>
                    <a:pt x="286" y="468"/>
                  </a:moveTo>
                  <a:cubicBezTo>
                    <a:pt x="279" y="474"/>
                    <a:pt x="269" y="474"/>
                    <a:pt x="263" y="467"/>
                  </a:cubicBezTo>
                  <a:cubicBezTo>
                    <a:pt x="6" y="204"/>
                    <a:pt x="6" y="204"/>
                    <a:pt x="6" y="204"/>
                  </a:cubicBezTo>
                  <a:cubicBezTo>
                    <a:pt x="0" y="197"/>
                    <a:pt x="0" y="187"/>
                    <a:pt x="6" y="180"/>
                  </a:cubicBezTo>
                  <a:cubicBezTo>
                    <a:pt x="185" y="6"/>
                    <a:pt x="185" y="6"/>
                    <a:pt x="185" y="6"/>
                  </a:cubicBezTo>
                  <a:cubicBezTo>
                    <a:pt x="192" y="0"/>
                    <a:pt x="202" y="0"/>
                    <a:pt x="209" y="6"/>
                  </a:cubicBezTo>
                  <a:cubicBezTo>
                    <a:pt x="465" y="270"/>
                    <a:pt x="465" y="270"/>
                    <a:pt x="465" y="270"/>
                  </a:cubicBezTo>
                  <a:cubicBezTo>
                    <a:pt x="472" y="277"/>
                    <a:pt x="472" y="287"/>
                    <a:pt x="465" y="293"/>
                  </a:cubicBezTo>
                  <a:lnTo>
                    <a:pt x="286" y="468"/>
                  </a:lnTo>
                  <a:close/>
                </a:path>
              </a:pathLst>
            </a:custGeom>
            <a:solidFill>
              <a:srgbClr val="EBEE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9" name="Freeform 59"/>
            <p:cNvSpPr>
              <a:spLocks/>
            </p:cNvSpPr>
            <p:nvPr/>
          </p:nvSpPr>
          <p:spPr bwMode="auto">
            <a:xfrm flipH="1" flipV="1">
              <a:off x="2789736" y="2848742"/>
              <a:ext cx="1176325" cy="693086"/>
            </a:xfrm>
            <a:custGeom>
              <a:avLst/>
              <a:gdLst>
                <a:gd name="T0" fmla="*/ 280 w 459"/>
                <a:gd name="T1" fmla="*/ 264 h 270"/>
                <a:gd name="T2" fmla="*/ 257 w 459"/>
                <a:gd name="T3" fmla="*/ 263 h 270"/>
                <a:gd name="T4" fmla="*/ 0 w 459"/>
                <a:gd name="T5" fmla="*/ 0 h 270"/>
                <a:gd name="T6" fmla="*/ 459 w 459"/>
                <a:gd name="T7" fmla="*/ 89 h 270"/>
                <a:gd name="T8" fmla="*/ 280 w 459"/>
                <a:gd name="T9" fmla="*/ 264 h 270"/>
              </a:gdLst>
              <a:ahLst/>
              <a:cxnLst>
                <a:cxn ang="0">
                  <a:pos x="T0" y="T1"/>
                </a:cxn>
                <a:cxn ang="0">
                  <a:pos x="T2" y="T3"/>
                </a:cxn>
                <a:cxn ang="0">
                  <a:pos x="T4" y="T5"/>
                </a:cxn>
                <a:cxn ang="0">
                  <a:pos x="T6" y="T7"/>
                </a:cxn>
                <a:cxn ang="0">
                  <a:pos x="T8" y="T9"/>
                </a:cxn>
              </a:cxnLst>
              <a:rect l="0" t="0" r="r" b="b"/>
              <a:pathLst>
                <a:path w="459" h="270">
                  <a:moveTo>
                    <a:pt x="280" y="264"/>
                  </a:moveTo>
                  <a:cubicBezTo>
                    <a:pt x="273" y="270"/>
                    <a:pt x="263" y="270"/>
                    <a:pt x="257" y="263"/>
                  </a:cubicBezTo>
                  <a:cubicBezTo>
                    <a:pt x="0" y="0"/>
                    <a:pt x="0" y="0"/>
                    <a:pt x="0" y="0"/>
                  </a:cubicBezTo>
                  <a:cubicBezTo>
                    <a:pt x="459" y="89"/>
                    <a:pt x="459" y="89"/>
                    <a:pt x="459" y="89"/>
                  </a:cubicBezTo>
                  <a:lnTo>
                    <a:pt x="280" y="264"/>
                  </a:lnTo>
                  <a:close/>
                </a:path>
              </a:pathLst>
            </a:custGeom>
            <a:solidFill>
              <a:srgbClr val="D9D2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0" name="Freeform 60"/>
            <p:cNvSpPr>
              <a:spLocks/>
            </p:cNvSpPr>
            <p:nvPr/>
          </p:nvSpPr>
          <p:spPr bwMode="auto">
            <a:xfrm flipH="1" flipV="1">
              <a:off x="2822247" y="3092579"/>
              <a:ext cx="902933" cy="916233"/>
            </a:xfrm>
            <a:custGeom>
              <a:avLst/>
              <a:gdLst>
                <a:gd name="T0" fmla="*/ 256 w 352"/>
                <a:gd name="T1" fmla="*/ 353 h 357"/>
                <a:gd name="T2" fmla="*/ 243 w 352"/>
                <a:gd name="T3" fmla="*/ 353 h 357"/>
                <a:gd name="T4" fmla="*/ 3 w 352"/>
                <a:gd name="T5" fmla="*/ 106 h 357"/>
                <a:gd name="T6" fmla="*/ 3 w 352"/>
                <a:gd name="T7" fmla="*/ 94 h 357"/>
                <a:gd name="T8" fmla="*/ 96 w 352"/>
                <a:gd name="T9" fmla="*/ 4 h 357"/>
                <a:gd name="T10" fmla="*/ 109 w 352"/>
                <a:gd name="T11" fmla="*/ 4 h 357"/>
                <a:gd name="T12" fmla="*/ 349 w 352"/>
                <a:gd name="T13" fmla="*/ 250 h 357"/>
                <a:gd name="T14" fmla="*/ 349 w 352"/>
                <a:gd name="T15" fmla="*/ 263 h 357"/>
                <a:gd name="T16" fmla="*/ 256 w 352"/>
                <a:gd name="T17" fmla="*/ 353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2" h="357">
                  <a:moveTo>
                    <a:pt x="256" y="353"/>
                  </a:moveTo>
                  <a:cubicBezTo>
                    <a:pt x="252" y="357"/>
                    <a:pt x="247" y="357"/>
                    <a:pt x="243" y="353"/>
                  </a:cubicBezTo>
                  <a:cubicBezTo>
                    <a:pt x="3" y="106"/>
                    <a:pt x="3" y="106"/>
                    <a:pt x="3" y="106"/>
                  </a:cubicBezTo>
                  <a:cubicBezTo>
                    <a:pt x="0" y="103"/>
                    <a:pt x="0" y="97"/>
                    <a:pt x="3" y="94"/>
                  </a:cubicBezTo>
                  <a:cubicBezTo>
                    <a:pt x="96" y="4"/>
                    <a:pt x="96" y="4"/>
                    <a:pt x="96" y="4"/>
                  </a:cubicBezTo>
                  <a:cubicBezTo>
                    <a:pt x="100" y="0"/>
                    <a:pt x="105" y="0"/>
                    <a:pt x="109" y="4"/>
                  </a:cubicBezTo>
                  <a:cubicBezTo>
                    <a:pt x="349" y="250"/>
                    <a:pt x="349" y="250"/>
                    <a:pt x="349" y="250"/>
                  </a:cubicBezTo>
                  <a:cubicBezTo>
                    <a:pt x="352" y="254"/>
                    <a:pt x="352" y="260"/>
                    <a:pt x="349" y="263"/>
                  </a:cubicBezTo>
                  <a:lnTo>
                    <a:pt x="256" y="353"/>
                  </a:lnTo>
                  <a:close/>
                </a:path>
              </a:pathLst>
            </a:custGeom>
            <a:solidFill>
              <a:srgbClr val="1B5A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1" name="Freeform 61"/>
            <p:cNvSpPr>
              <a:spLocks/>
            </p:cNvSpPr>
            <p:nvPr/>
          </p:nvSpPr>
          <p:spPr bwMode="auto">
            <a:xfrm flipH="1" flipV="1">
              <a:off x="2822247" y="3095534"/>
              <a:ext cx="905889" cy="675353"/>
            </a:xfrm>
            <a:custGeom>
              <a:avLst/>
              <a:gdLst>
                <a:gd name="T0" fmla="*/ 257 w 353"/>
                <a:gd name="T1" fmla="*/ 260 h 263"/>
                <a:gd name="T2" fmla="*/ 244 w 353"/>
                <a:gd name="T3" fmla="*/ 260 h 263"/>
                <a:gd name="T4" fmla="*/ 4 w 353"/>
                <a:gd name="T5" fmla="*/ 13 h 263"/>
                <a:gd name="T6" fmla="*/ 4 w 353"/>
                <a:gd name="T7" fmla="*/ 0 h 263"/>
                <a:gd name="T8" fmla="*/ 350 w 353"/>
                <a:gd name="T9" fmla="*/ 157 h 263"/>
                <a:gd name="T10" fmla="*/ 349 w 353"/>
                <a:gd name="T11" fmla="*/ 170 h 263"/>
                <a:gd name="T12" fmla="*/ 257 w 353"/>
                <a:gd name="T13" fmla="*/ 260 h 263"/>
              </a:gdLst>
              <a:ahLst/>
              <a:cxnLst>
                <a:cxn ang="0">
                  <a:pos x="T0" y="T1"/>
                </a:cxn>
                <a:cxn ang="0">
                  <a:pos x="T2" y="T3"/>
                </a:cxn>
                <a:cxn ang="0">
                  <a:pos x="T4" y="T5"/>
                </a:cxn>
                <a:cxn ang="0">
                  <a:pos x="T6" y="T7"/>
                </a:cxn>
                <a:cxn ang="0">
                  <a:pos x="T8" y="T9"/>
                </a:cxn>
                <a:cxn ang="0">
                  <a:pos x="T10" y="T11"/>
                </a:cxn>
                <a:cxn ang="0">
                  <a:pos x="T12" y="T13"/>
                </a:cxn>
              </a:cxnLst>
              <a:rect l="0" t="0" r="r" b="b"/>
              <a:pathLst>
                <a:path w="353" h="263">
                  <a:moveTo>
                    <a:pt x="257" y="260"/>
                  </a:moveTo>
                  <a:cubicBezTo>
                    <a:pt x="253" y="263"/>
                    <a:pt x="247" y="263"/>
                    <a:pt x="244" y="260"/>
                  </a:cubicBezTo>
                  <a:cubicBezTo>
                    <a:pt x="4" y="13"/>
                    <a:pt x="4" y="13"/>
                    <a:pt x="4" y="13"/>
                  </a:cubicBezTo>
                  <a:cubicBezTo>
                    <a:pt x="0" y="9"/>
                    <a:pt x="1" y="4"/>
                    <a:pt x="4" y="0"/>
                  </a:cubicBezTo>
                  <a:cubicBezTo>
                    <a:pt x="350" y="157"/>
                    <a:pt x="350" y="157"/>
                    <a:pt x="350" y="157"/>
                  </a:cubicBezTo>
                  <a:cubicBezTo>
                    <a:pt x="353" y="161"/>
                    <a:pt x="353" y="166"/>
                    <a:pt x="349" y="170"/>
                  </a:cubicBezTo>
                  <a:lnTo>
                    <a:pt x="257" y="260"/>
                  </a:lnTo>
                  <a:close/>
                </a:path>
              </a:pathLst>
            </a:custGeom>
            <a:solidFill>
              <a:srgbClr val="1940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2" name="Freeform 62"/>
            <p:cNvSpPr>
              <a:spLocks/>
            </p:cNvSpPr>
            <p:nvPr/>
          </p:nvSpPr>
          <p:spPr bwMode="auto">
            <a:xfrm flipH="1" flipV="1">
              <a:off x="3435532" y="3193068"/>
              <a:ext cx="323637" cy="323638"/>
            </a:xfrm>
            <a:custGeom>
              <a:avLst/>
              <a:gdLst>
                <a:gd name="T0" fmla="*/ 76 w 126"/>
                <a:gd name="T1" fmla="*/ 124 h 126"/>
                <a:gd name="T2" fmla="*/ 70 w 126"/>
                <a:gd name="T3" fmla="*/ 124 h 126"/>
                <a:gd name="T4" fmla="*/ 2 w 126"/>
                <a:gd name="T5" fmla="*/ 54 h 126"/>
                <a:gd name="T6" fmla="*/ 2 w 126"/>
                <a:gd name="T7" fmla="*/ 48 h 126"/>
                <a:gd name="T8" fmla="*/ 50 w 126"/>
                <a:gd name="T9" fmla="*/ 2 h 126"/>
                <a:gd name="T10" fmla="*/ 56 w 126"/>
                <a:gd name="T11" fmla="*/ 2 h 126"/>
                <a:gd name="T12" fmla="*/ 124 w 126"/>
                <a:gd name="T13" fmla="*/ 72 h 126"/>
                <a:gd name="T14" fmla="*/ 124 w 126"/>
                <a:gd name="T15" fmla="*/ 78 h 126"/>
                <a:gd name="T16" fmla="*/ 76 w 126"/>
                <a:gd name="T17" fmla="*/ 12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126">
                  <a:moveTo>
                    <a:pt x="76" y="124"/>
                  </a:moveTo>
                  <a:cubicBezTo>
                    <a:pt x="75" y="126"/>
                    <a:pt x="72" y="126"/>
                    <a:pt x="70" y="124"/>
                  </a:cubicBezTo>
                  <a:cubicBezTo>
                    <a:pt x="2" y="54"/>
                    <a:pt x="2" y="54"/>
                    <a:pt x="2" y="54"/>
                  </a:cubicBezTo>
                  <a:cubicBezTo>
                    <a:pt x="0" y="52"/>
                    <a:pt x="0" y="50"/>
                    <a:pt x="2" y="48"/>
                  </a:cubicBezTo>
                  <a:cubicBezTo>
                    <a:pt x="50" y="2"/>
                    <a:pt x="50" y="2"/>
                    <a:pt x="50" y="2"/>
                  </a:cubicBezTo>
                  <a:cubicBezTo>
                    <a:pt x="51" y="0"/>
                    <a:pt x="54" y="0"/>
                    <a:pt x="56" y="2"/>
                  </a:cubicBezTo>
                  <a:cubicBezTo>
                    <a:pt x="124" y="72"/>
                    <a:pt x="124" y="72"/>
                    <a:pt x="124" y="72"/>
                  </a:cubicBezTo>
                  <a:cubicBezTo>
                    <a:pt x="126" y="74"/>
                    <a:pt x="126" y="76"/>
                    <a:pt x="124" y="78"/>
                  </a:cubicBezTo>
                  <a:lnTo>
                    <a:pt x="76" y="124"/>
                  </a:lnTo>
                  <a:close/>
                </a:path>
              </a:pathLst>
            </a:custGeom>
            <a:solidFill>
              <a:srgbClr val="5A58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3" name="Freeform 63"/>
            <p:cNvSpPr>
              <a:spLocks/>
            </p:cNvSpPr>
            <p:nvPr/>
          </p:nvSpPr>
          <p:spPr bwMode="auto">
            <a:xfrm flipH="1" flipV="1">
              <a:off x="3435532" y="3193068"/>
              <a:ext cx="323637" cy="199503"/>
            </a:xfrm>
            <a:custGeom>
              <a:avLst/>
              <a:gdLst>
                <a:gd name="T0" fmla="*/ 76 w 126"/>
                <a:gd name="T1" fmla="*/ 76 h 78"/>
                <a:gd name="T2" fmla="*/ 70 w 126"/>
                <a:gd name="T3" fmla="*/ 76 h 78"/>
                <a:gd name="T4" fmla="*/ 2 w 126"/>
                <a:gd name="T5" fmla="*/ 6 h 78"/>
                <a:gd name="T6" fmla="*/ 2 w 126"/>
                <a:gd name="T7" fmla="*/ 0 h 78"/>
                <a:gd name="T8" fmla="*/ 124 w 126"/>
                <a:gd name="T9" fmla="*/ 24 h 78"/>
                <a:gd name="T10" fmla="*/ 124 w 126"/>
                <a:gd name="T11" fmla="*/ 30 h 78"/>
                <a:gd name="T12" fmla="*/ 76 w 126"/>
                <a:gd name="T13" fmla="*/ 76 h 78"/>
              </a:gdLst>
              <a:ahLst/>
              <a:cxnLst>
                <a:cxn ang="0">
                  <a:pos x="T0" y="T1"/>
                </a:cxn>
                <a:cxn ang="0">
                  <a:pos x="T2" y="T3"/>
                </a:cxn>
                <a:cxn ang="0">
                  <a:pos x="T4" y="T5"/>
                </a:cxn>
                <a:cxn ang="0">
                  <a:pos x="T6" y="T7"/>
                </a:cxn>
                <a:cxn ang="0">
                  <a:pos x="T8" y="T9"/>
                </a:cxn>
                <a:cxn ang="0">
                  <a:pos x="T10" y="T11"/>
                </a:cxn>
                <a:cxn ang="0">
                  <a:pos x="T12" y="T13"/>
                </a:cxn>
              </a:cxnLst>
              <a:rect l="0" t="0" r="r" b="b"/>
              <a:pathLst>
                <a:path w="126" h="78">
                  <a:moveTo>
                    <a:pt x="76" y="76"/>
                  </a:moveTo>
                  <a:cubicBezTo>
                    <a:pt x="75" y="78"/>
                    <a:pt x="72" y="78"/>
                    <a:pt x="70" y="76"/>
                  </a:cubicBezTo>
                  <a:cubicBezTo>
                    <a:pt x="2" y="6"/>
                    <a:pt x="2" y="6"/>
                    <a:pt x="2" y="6"/>
                  </a:cubicBezTo>
                  <a:cubicBezTo>
                    <a:pt x="0" y="4"/>
                    <a:pt x="0" y="2"/>
                    <a:pt x="2" y="0"/>
                  </a:cubicBezTo>
                  <a:cubicBezTo>
                    <a:pt x="124" y="24"/>
                    <a:pt x="124" y="24"/>
                    <a:pt x="124" y="24"/>
                  </a:cubicBezTo>
                  <a:cubicBezTo>
                    <a:pt x="126" y="26"/>
                    <a:pt x="126" y="28"/>
                    <a:pt x="124" y="30"/>
                  </a:cubicBezTo>
                  <a:lnTo>
                    <a:pt x="76" y="76"/>
                  </a:lnTo>
                  <a:close/>
                </a:path>
              </a:pathLst>
            </a:custGeom>
            <a:solidFill>
              <a:srgbClr val="3841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4" name="Freeform 64"/>
            <p:cNvSpPr>
              <a:spLocks/>
            </p:cNvSpPr>
            <p:nvPr/>
          </p:nvSpPr>
          <p:spPr bwMode="auto">
            <a:xfrm flipH="1" flipV="1">
              <a:off x="2507477" y="3349714"/>
              <a:ext cx="959089" cy="973867"/>
            </a:xfrm>
            <a:custGeom>
              <a:avLst/>
              <a:gdLst>
                <a:gd name="T0" fmla="*/ 369 w 374"/>
                <a:gd name="T1" fmla="*/ 338 h 380"/>
                <a:gd name="T2" fmla="*/ 248 w 374"/>
                <a:gd name="T3" fmla="*/ 214 h 380"/>
                <a:gd name="T4" fmla="*/ 165 w 374"/>
                <a:gd name="T5" fmla="*/ 128 h 380"/>
                <a:gd name="T6" fmla="*/ 44 w 374"/>
                <a:gd name="T7" fmla="*/ 4 h 380"/>
                <a:gd name="T8" fmla="*/ 33 w 374"/>
                <a:gd name="T9" fmla="*/ 6 h 380"/>
                <a:gd name="T10" fmla="*/ 2 w 374"/>
                <a:gd name="T11" fmla="*/ 94 h 380"/>
                <a:gd name="T12" fmla="*/ 5 w 374"/>
                <a:gd name="T13" fmla="*/ 104 h 380"/>
                <a:gd name="T14" fmla="*/ 95 w 374"/>
                <a:gd name="T15" fmla="*/ 197 h 380"/>
                <a:gd name="T16" fmla="*/ 178 w 374"/>
                <a:gd name="T17" fmla="*/ 282 h 380"/>
                <a:gd name="T18" fmla="*/ 268 w 374"/>
                <a:gd name="T19" fmla="*/ 375 h 380"/>
                <a:gd name="T20" fmla="*/ 278 w 374"/>
                <a:gd name="T21" fmla="*/ 378 h 380"/>
                <a:gd name="T22" fmla="*/ 367 w 374"/>
                <a:gd name="T23" fmla="*/ 349 h 380"/>
                <a:gd name="T24" fmla="*/ 369 w 374"/>
                <a:gd name="T25" fmla="*/ 338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4" h="380">
                  <a:moveTo>
                    <a:pt x="369" y="338"/>
                  </a:moveTo>
                  <a:cubicBezTo>
                    <a:pt x="366" y="335"/>
                    <a:pt x="303" y="270"/>
                    <a:pt x="248" y="214"/>
                  </a:cubicBezTo>
                  <a:cubicBezTo>
                    <a:pt x="248" y="214"/>
                    <a:pt x="209" y="173"/>
                    <a:pt x="165" y="128"/>
                  </a:cubicBezTo>
                  <a:cubicBezTo>
                    <a:pt x="110" y="71"/>
                    <a:pt x="46" y="6"/>
                    <a:pt x="44" y="4"/>
                  </a:cubicBezTo>
                  <a:cubicBezTo>
                    <a:pt x="41" y="0"/>
                    <a:pt x="35" y="2"/>
                    <a:pt x="33" y="6"/>
                  </a:cubicBezTo>
                  <a:cubicBezTo>
                    <a:pt x="2" y="94"/>
                    <a:pt x="2" y="94"/>
                    <a:pt x="2" y="94"/>
                  </a:cubicBezTo>
                  <a:cubicBezTo>
                    <a:pt x="2" y="94"/>
                    <a:pt x="0" y="99"/>
                    <a:pt x="5" y="104"/>
                  </a:cubicBezTo>
                  <a:cubicBezTo>
                    <a:pt x="7" y="106"/>
                    <a:pt x="52" y="152"/>
                    <a:pt x="95" y="197"/>
                  </a:cubicBezTo>
                  <a:cubicBezTo>
                    <a:pt x="137" y="240"/>
                    <a:pt x="178" y="282"/>
                    <a:pt x="178" y="282"/>
                  </a:cubicBezTo>
                  <a:cubicBezTo>
                    <a:pt x="221" y="326"/>
                    <a:pt x="266" y="372"/>
                    <a:pt x="268" y="375"/>
                  </a:cubicBezTo>
                  <a:cubicBezTo>
                    <a:pt x="273" y="380"/>
                    <a:pt x="278" y="378"/>
                    <a:pt x="278" y="378"/>
                  </a:cubicBezTo>
                  <a:cubicBezTo>
                    <a:pt x="367" y="349"/>
                    <a:pt x="367" y="349"/>
                    <a:pt x="367" y="349"/>
                  </a:cubicBezTo>
                  <a:cubicBezTo>
                    <a:pt x="370" y="348"/>
                    <a:pt x="374" y="342"/>
                    <a:pt x="369" y="338"/>
                  </a:cubicBezTo>
                </a:path>
              </a:pathLst>
            </a:custGeom>
            <a:solidFill>
              <a:srgbClr val="0321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5" name="Freeform 65"/>
            <p:cNvSpPr>
              <a:spLocks/>
            </p:cNvSpPr>
            <p:nvPr/>
          </p:nvSpPr>
          <p:spPr bwMode="auto">
            <a:xfrm flipH="1" flipV="1">
              <a:off x="2550334" y="3374837"/>
              <a:ext cx="892588" cy="905889"/>
            </a:xfrm>
            <a:custGeom>
              <a:avLst/>
              <a:gdLst>
                <a:gd name="T0" fmla="*/ 344 w 348"/>
                <a:gd name="T1" fmla="*/ 317 h 353"/>
                <a:gd name="T2" fmla="*/ 219 w 348"/>
                <a:gd name="T3" fmla="*/ 188 h 353"/>
                <a:gd name="T4" fmla="*/ 145 w 348"/>
                <a:gd name="T5" fmla="*/ 113 h 353"/>
                <a:gd name="T6" fmla="*/ 38 w 348"/>
                <a:gd name="T7" fmla="*/ 3 h 353"/>
                <a:gd name="T8" fmla="*/ 29 w 348"/>
                <a:gd name="T9" fmla="*/ 5 h 353"/>
                <a:gd name="T10" fmla="*/ 2 w 348"/>
                <a:gd name="T11" fmla="*/ 77 h 353"/>
                <a:gd name="T12" fmla="*/ 4 w 348"/>
                <a:gd name="T13" fmla="*/ 85 h 353"/>
                <a:gd name="T14" fmla="*/ 84 w 348"/>
                <a:gd name="T15" fmla="*/ 168 h 353"/>
                <a:gd name="T16" fmla="*/ 162 w 348"/>
                <a:gd name="T17" fmla="*/ 248 h 353"/>
                <a:gd name="T18" fmla="*/ 260 w 348"/>
                <a:gd name="T19" fmla="*/ 348 h 353"/>
                <a:gd name="T20" fmla="*/ 268 w 348"/>
                <a:gd name="T21" fmla="*/ 351 h 353"/>
                <a:gd name="T22" fmla="*/ 342 w 348"/>
                <a:gd name="T23" fmla="*/ 326 h 353"/>
                <a:gd name="T24" fmla="*/ 344 w 348"/>
                <a:gd name="T25" fmla="*/ 317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8" h="353">
                  <a:moveTo>
                    <a:pt x="344" y="317"/>
                  </a:moveTo>
                  <a:cubicBezTo>
                    <a:pt x="341" y="314"/>
                    <a:pt x="267" y="238"/>
                    <a:pt x="219" y="188"/>
                  </a:cubicBezTo>
                  <a:cubicBezTo>
                    <a:pt x="219" y="188"/>
                    <a:pt x="184" y="153"/>
                    <a:pt x="145" y="113"/>
                  </a:cubicBezTo>
                  <a:cubicBezTo>
                    <a:pt x="96" y="62"/>
                    <a:pt x="40" y="4"/>
                    <a:pt x="38" y="3"/>
                  </a:cubicBezTo>
                  <a:cubicBezTo>
                    <a:pt x="35" y="0"/>
                    <a:pt x="30" y="1"/>
                    <a:pt x="29" y="5"/>
                  </a:cubicBezTo>
                  <a:cubicBezTo>
                    <a:pt x="2" y="77"/>
                    <a:pt x="2" y="77"/>
                    <a:pt x="2" y="77"/>
                  </a:cubicBezTo>
                  <a:cubicBezTo>
                    <a:pt x="2" y="77"/>
                    <a:pt x="0" y="81"/>
                    <a:pt x="4" y="85"/>
                  </a:cubicBezTo>
                  <a:cubicBezTo>
                    <a:pt x="6" y="88"/>
                    <a:pt x="46" y="128"/>
                    <a:pt x="84" y="168"/>
                  </a:cubicBezTo>
                  <a:cubicBezTo>
                    <a:pt x="121" y="206"/>
                    <a:pt x="162" y="248"/>
                    <a:pt x="162" y="248"/>
                  </a:cubicBezTo>
                  <a:cubicBezTo>
                    <a:pt x="200" y="287"/>
                    <a:pt x="258" y="346"/>
                    <a:pt x="260" y="348"/>
                  </a:cubicBezTo>
                  <a:cubicBezTo>
                    <a:pt x="264" y="353"/>
                    <a:pt x="268" y="351"/>
                    <a:pt x="268" y="351"/>
                  </a:cubicBezTo>
                  <a:cubicBezTo>
                    <a:pt x="342" y="326"/>
                    <a:pt x="342" y="326"/>
                    <a:pt x="342" y="326"/>
                  </a:cubicBezTo>
                  <a:cubicBezTo>
                    <a:pt x="345" y="326"/>
                    <a:pt x="348" y="321"/>
                    <a:pt x="344" y="317"/>
                  </a:cubicBezTo>
                </a:path>
              </a:pathLst>
            </a:custGeom>
            <a:solidFill>
              <a:srgbClr val="B79D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6" name="Freeform 66"/>
            <p:cNvSpPr>
              <a:spLocks/>
            </p:cNvSpPr>
            <p:nvPr/>
          </p:nvSpPr>
          <p:spPr bwMode="auto">
            <a:xfrm flipH="1" flipV="1">
              <a:off x="2653779" y="3464983"/>
              <a:ext cx="517228" cy="526095"/>
            </a:xfrm>
            <a:custGeom>
              <a:avLst/>
              <a:gdLst>
                <a:gd name="T0" fmla="*/ 237 w 350"/>
                <a:gd name="T1" fmla="*/ 356 h 356"/>
                <a:gd name="T2" fmla="*/ 0 w 350"/>
                <a:gd name="T3" fmla="*/ 113 h 356"/>
                <a:gd name="T4" fmla="*/ 48 w 350"/>
                <a:gd name="T5" fmla="*/ 0 h 356"/>
                <a:gd name="T6" fmla="*/ 350 w 350"/>
                <a:gd name="T7" fmla="*/ 311 h 356"/>
                <a:gd name="T8" fmla="*/ 237 w 350"/>
                <a:gd name="T9" fmla="*/ 356 h 356"/>
              </a:gdLst>
              <a:ahLst/>
              <a:cxnLst>
                <a:cxn ang="0">
                  <a:pos x="T0" y="T1"/>
                </a:cxn>
                <a:cxn ang="0">
                  <a:pos x="T2" y="T3"/>
                </a:cxn>
                <a:cxn ang="0">
                  <a:pos x="T4" y="T5"/>
                </a:cxn>
                <a:cxn ang="0">
                  <a:pos x="T6" y="T7"/>
                </a:cxn>
                <a:cxn ang="0">
                  <a:pos x="T8" y="T9"/>
                </a:cxn>
              </a:cxnLst>
              <a:rect l="0" t="0" r="r" b="b"/>
              <a:pathLst>
                <a:path w="350" h="356">
                  <a:moveTo>
                    <a:pt x="237" y="356"/>
                  </a:moveTo>
                  <a:lnTo>
                    <a:pt x="0" y="113"/>
                  </a:lnTo>
                  <a:lnTo>
                    <a:pt x="48" y="0"/>
                  </a:lnTo>
                  <a:lnTo>
                    <a:pt x="350" y="311"/>
                  </a:lnTo>
                  <a:lnTo>
                    <a:pt x="237" y="356"/>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7" name="Freeform 67"/>
            <p:cNvSpPr>
              <a:spLocks/>
            </p:cNvSpPr>
            <p:nvPr/>
          </p:nvSpPr>
          <p:spPr bwMode="auto">
            <a:xfrm flipH="1" flipV="1">
              <a:off x="2653779" y="3464983"/>
              <a:ext cx="517228" cy="526095"/>
            </a:xfrm>
            <a:custGeom>
              <a:avLst/>
              <a:gdLst>
                <a:gd name="T0" fmla="*/ 237 w 350"/>
                <a:gd name="T1" fmla="*/ 356 h 356"/>
                <a:gd name="T2" fmla="*/ 0 w 350"/>
                <a:gd name="T3" fmla="*/ 113 h 356"/>
                <a:gd name="T4" fmla="*/ 48 w 350"/>
                <a:gd name="T5" fmla="*/ 0 h 356"/>
                <a:gd name="T6" fmla="*/ 350 w 350"/>
                <a:gd name="T7" fmla="*/ 311 h 356"/>
                <a:gd name="T8" fmla="*/ 237 w 350"/>
                <a:gd name="T9" fmla="*/ 356 h 356"/>
              </a:gdLst>
              <a:ahLst/>
              <a:cxnLst>
                <a:cxn ang="0">
                  <a:pos x="T0" y="T1"/>
                </a:cxn>
                <a:cxn ang="0">
                  <a:pos x="T2" y="T3"/>
                </a:cxn>
                <a:cxn ang="0">
                  <a:pos x="T4" y="T5"/>
                </a:cxn>
                <a:cxn ang="0">
                  <a:pos x="T6" y="T7"/>
                </a:cxn>
                <a:cxn ang="0">
                  <a:pos x="T8" y="T9"/>
                </a:cxn>
              </a:cxnLst>
              <a:rect l="0" t="0" r="r" b="b"/>
              <a:pathLst>
                <a:path w="350" h="356">
                  <a:moveTo>
                    <a:pt x="237" y="356"/>
                  </a:moveTo>
                  <a:lnTo>
                    <a:pt x="0" y="113"/>
                  </a:lnTo>
                  <a:lnTo>
                    <a:pt x="48" y="0"/>
                  </a:lnTo>
                  <a:lnTo>
                    <a:pt x="350" y="311"/>
                  </a:lnTo>
                  <a:lnTo>
                    <a:pt x="237" y="35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2" name="Freeform 68"/>
            <p:cNvSpPr>
              <a:spLocks/>
            </p:cNvSpPr>
            <p:nvPr/>
          </p:nvSpPr>
          <p:spPr bwMode="auto">
            <a:xfrm flipH="1" flipV="1">
              <a:off x="2653778" y="3528528"/>
              <a:ext cx="447772" cy="462550"/>
            </a:xfrm>
            <a:custGeom>
              <a:avLst/>
              <a:gdLst>
                <a:gd name="T0" fmla="*/ 298 w 303"/>
                <a:gd name="T1" fmla="*/ 313 h 313"/>
                <a:gd name="T2" fmla="*/ 0 w 303"/>
                <a:gd name="T3" fmla="*/ 5 h 313"/>
                <a:gd name="T4" fmla="*/ 1 w 303"/>
                <a:gd name="T5" fmla="*/ 0 h 313"/>
                <a:gd name="T6" fmla="*/ 303 w 303"/>
                <a:gd name="T7" fmla="*/ 311 h 313"/>
                <a:gd name="T8" fmla="*/ 298 w 303"/>
                <a:gd name="T9" fmla="*/ 313 h 313"/>
              </a:gdLst>
              <a:ahLst/>
              <a:cxnLst>
                <a:cxn ang="0">
                  <a:pos x="T0" y="T1"/>
                </a:cxn>
                <a:cxn ang="0">
                  <a:pos x="T2" y="T3"/>
                </a:cxn>
                <a:cxn ang="0">
                  <a:pos x="T4" y="T5"/>
                </a:cxn>
                <a:cxn ang="0">
                  <a:pos x="T6" y="T7"/>
                </a:cxn>
                <a:cxn ang="0">
                  <a:pos x="T8" y="T9"/>
                </a:cxn>
              </a:cxnLst>
              <a:rect l="0" t="0" r="r" b="b"/>
              <a:pathLst>
                <a:path w="303" h="313">
                  <a:moveTo>
                    <a:pt x="298" y="313"/>
                  </a:moveTo>
                  <a:lnTo>
                    <a:pt x="0" y="5"/>
                  </a:lnTo>
                  <a:lnTo>
                    <a:pt x="1" y="0"/>
                  </a:lnTo>
                  <a:lnTo>
                    <a:pt x="303" y="311"/>
                  </a:lnTo>
                  <a:lnTo>
                    <a:pt x="298" y="313"/>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3" name="Freeform 69"/>
            <p:cNvSpPr>
              <a:spLocks/>
            </p:cNvSpPr>
            <p:nvPr/>
          </p:nvSpPr>
          <p:spPr bwMode="auto">
            <a:xfrm flipH="1" flipV="1">
              <a:off x="2653778" y="3528528"/>
              <a:ext cx="447772" cy="462550"/>
            </a:xfrm>
            <a:custGeom>
              <a:avLst/>
              <a:gdLst>
                <a:gd name="T0" fmla="*/ 298 w 303"/>
                <a:gd name="T1" fmla="*/ 313 h 313"/>
                <a:gd name="T2" fmla="*/ 0 w 303"/>
                <a:gd name="T3" fmla="*/ 5 h 313"/>
                <a:gd name="T4" fmla="*/ 1 w 303"/>
                <a:gd name="T5" fmla="*/ 0 h 313"/>
                <a:gd name="T6" fmla="*/ 303 w 303"/>
                <a:gd name="T7" fmla="*/ 311 h 313"/>
                <a:gd name="T8" fmla="*/ 298 w 303"/>
                <a:gd name="T9" fmla="*/ 313 h 313"/>
              </a:gdLst>
              <a:ahLst/>
              <a:cxnLst>
                <a:cxn ang="0">
                  <a:pos x="T0" y="T1"/>
                </a:cxn>
                <a:cxn ang="0">
                  <a:pos x="T2" y="T3"/>
                </a:cxn>
                <a:cxn ang="0">
                  <a:pos x="T4" y="T5"/>
                </a:cxn>
                <a:cxn ang="0">
                  <a:pos x="T6" y="T7"/>
                </a:cxn>
                <a:cxn ang="0">
                  <a:pos x="T8" y="T9"/>
                </a:cxn>
              </a:cxnLst>
              <a:rect l="0" t="0" r="r" b="b"/>
              <a:pathLst>
                <a:path w="303" h="313">
                  <a:moveTo>
                    <a:pt x="298" y="313"/>
                  </a:moveTo>
                  <a:lnTo>
                    <a:pt x="0" y="5"/>
                  </a:lnTo>
                  <a:lnTo>
                    <a:pt x="1" y="0"/>
                  </a:lnTo>
                  <a:lnTo>
                    <a:pt x="303" y="311"/>
                  </a:lnTo>
                  <a:lnTo>
                    <a:pt x="298" y="3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4" name="Freeform 70"/>
            <p:cNvSpPr>
              <a:spLocks/>
            </p:cNvSpPr>
            <p:nvPr/>
          </p:nvSpPr>
          <p:spPr bwMode="auto">
            <a:xfrm flipH="1" flipV="1">
              <a:off x="2975939" y="3730985"/>
              <a:ext cx="177335" cy="232014"/>
            </a:xfrm>
            <a:custGeom>
              <a:avLst/>
              <a:gdLst>
                <a:gd name="T0" fmla="*/ 62 w 120"/>
                <a:gd name="T1" fmla="*/ 157 h 157"/>
                <a:gd name="T2" fmla="*/ 0 w 120"/>
                <a:gd name="T3" fmla="*/ 92 h 157"/>
                <a:gd name="T4" fmla="*/ 43 w 120"/>
                <a:gd name="T5" fmla="*/ 0 h 157"/>
                <a:gd name="T6" fmla="*/ 120 w 120"/>
                <a:gd name="T7" fmla="*/ 77 h 157"/>
                <a:gd name="T8" fmla="*/ 62 w 120"/>
                <a:gd name="T9" fmla="*/ 157 h 157"/>
              </a:gdLst>
              <a:ahLst/>
              <a:cxnLst>
                <a:cxn ang="0">
                  <a:pos x="T0" y="T1"/>
                </a:cxn>
                <a:cxn ang="0">
                  <a:pos x="T2" y="T3"/>
                </a:cxn>
                <a:cxn ang="0">
                  <a:pos x="T4" y="T5"/>
                </a:cxn>
                <a:cxn ang="0">
                  <a:pos x="T6" y="T7"/>
                </a:cxn>
                <a:cxn ang="0">
                  <a:pos x="T8" y="T9"/>
                </a:cxn>
              </a:cxnLst>
              <a:rect l="0" t="0" r="r" b="b"/>
              <a:pathLst>
                <a:path w="120" h="157">
                  <a:moveTo>
                    <a:pt x="62" y="157"/>
                  </a:moveTo>
                  <a:lnTo>
                    <a:pt x="0" y="92"/>
                  </a:lnTo>
                  <a:lnTo>
                    <a:pt x="43" y="0"/>
                  </a:lnTo>
                  <a:lnTo>
                    <a:pt x="120" y="77"/>
                  </a:lnTo>
                  <a:lnTo>
                    <a:pt x="62" y="15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5" name="Freeform 71"/>
            <p:cNvSpPr>
              <a:spLocks/>
            </p:cNvSpPr>
            <p:nvPr/>
          </p:nvSpPr>
          <p:spPr bwMode="auto">
            <a:xfrm flipH="1" flipV="1">
              <a:off x="2848847" y="3685174"/>
              <a:ext cx="130046" cy="133002"/>
            </a:xfrm>
            <a:custGeom>
              <a:avLst/>
              <a:gdLst>
                <a:gd name="T0" fmla="*/ 64 w 88"/>
                <a:gd name="T1" fmla="*/ 90 h 90"/>
                <a:gd name="T2" fmla="*/ 0 w 88"/>
                <a:gd name="T3" fmla="*/ 24 h 90"/>
                <a:gd name="T4" fmla="*/ 19 w 88"/>
                <a:gd name="T5" fmla="*/ 0 h 90"/>
                <a:gd name="T6" fmla="*/ 88 w 88"/>
                <a:gd name="T7" fmla="*/ 69 h 90"/>
                <a:gd name="T8" fmla="*/ 64 w 88"/>
                <a:gd name="T9" fmla="*/ 90 h 90"/>
              </a:gdLst>
              <a:ahLst/>
              <a:cxnLst>
                <a:cxn ang="0">
                  <a:pos x="T0" y="T1"/>
                </a:cxn>
                <a:cxn ang="0">
                  <a:pos x="T2" y="T3"/>
                </a:cxn>
                <a:cxn ang="0">
                  <a:pos x="T4" y="T5"/>
                </a:cxn>
                <a:cxn ang="0">
                  <a:pos x="T6" y="T7"/>
                </a:cxn>
                <a:cxn ang="0">
                  <a:pos x="T8" y="T9"/>
                </a:cxn>
              </a:cxnLst>
              <a:rect l="0" t="0" r="r" b="b"/>
              <a:pathLst>
                <a:path w="88" h="90">
                  <a:moveTo>
                    <a:pt x="64" y="90"/>
                  </a:moveTo>
                  <a:lnTo>
                    <a:pt x="0" y="24"/>
                  </a:lnTo>
                  <a:lnTo>
                    <a:pt x="19" y="0"/>
                  </a:lnTo>
                  <a:lnTo>
                    <a:pt x="88" y="69"/>
                  </a:lnTo>
                  <a:lnTo>
                    <a:pt x="64" y="9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6" name="Freeform 72"/>
            <p:cNvSpPr>
              <a:spLocks/>
            </p:cNvSpPr>
            <p:nvPr/>
          </p:nvSpPr>
          <p:spPr bwMode="auto">
            <a:xfrm flipH="1" flipV="1">
              <a:off x="2848847" y="3685174"/>
              <a:ext cx="130046" cy="133002"/>
            </a:xfrm>
            <a:custGeom>
              <a:avLst/>
              <a:gdLst>
                <a:gd name="T0" fmla="*/ 64 w 88"/>
                <a:gd name="T1" fmla="*/ 90 h 90"/>
                <a:gd name="T2" fmla="*/ 0 w 88"/>
                <a:gd name="T3" fmla="*/ 24 h 90"/>
                <a:gd name="T4" fmla="*/ 19 w 88"/>
                <a:gd name="T5" fmla="*/ 0 h 90"/>
                <a:gd name="T6" fmla="*/ 88 w 88"/>
                <a:gd name="T7" fmla="*/ 69 h 90"/>
                <a:gd name="T8" fmla="*/ 64 w 88"/>
                <a:gd name="T9" fmla="*/ 90 h 90"/>
              </a:gdLst>
              <a:ahLst/>
              <a:cxnLst>
                <a:cxn ang="0">
                  <a:pos x="T0" y="T1"/>
                </a:cxn>
                <a:cxn ang="0">
                  <a:pos x="T2" y="T3"/>
                </a:cxn>
                <a:cxn ang="0">
                  <a:pos x="T4" y="T5"/>
                </a:cxn>
                <a:cxn ang="0">
                  <a:pos x="T6" y="T7"/>
                </a:cxn>
                <a:cxn ang="0">
                  <a:pos x="T8" y="T9"/>
                </a:cxn>
              </a:cxnLst>
              <a:rect l="0" t="0" r="r" b="b"/>
              <a:pathLst>
                <a:path w="88" h="90">
                  <a:moveTo>
                    <a:pt x="64" y="90"/>
                  </a:moveTo>
                  <a:lnTo>
                    <a:pt x="0" y="24"/>
                  </a:lnTo>
                  <a:lnTo>
                    <a:pt x="19" y="0"/>
                  </a:lnTo>
                  <a:lnTo>
                    <a:pt x="88" y="69"/>
                  </a:lnTo>
                  <a:lnTo>
                    <a:pt x="64" y="9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7" name="Freeform 73"/>
            <p:cNvSpPr>
              <a:spLocks/>
            </p:cNvSpPr>
            <p:nvPr/>
          </p:nvSpPr>
          <p:spPr bwMode="auto">
            <a:xfrm flipH="1" flipV="1">
              <a:off x="2730624" y="3566951"/>
              <a:ext cx="146302" cy="141868"/>
            </a:xfrm>
            <a:custGeom>
              <a:avLst/>
              <a:gdLst>
                <a:gd name="T0" fmla="*/ 71 w 99"/>
                <a:gd name="T1" fmla="*/ 96 h 96"/>
                <a:gd name="T2" fmla="*/ 0 w 99"/>
                <a:gd name="T3" fmla="*/ 21 h 96"/>
                <a:gd name="T4" fmla="*/ 23 w 99"/>
                <a:gd name="T5" fmla="*/ 0 h 96"/>
                <a:gd name="T6" fmla="*/ 99 w 99"/>
                <a:gd name="T7" fmla="*/ 78 h 96"/>
                <a:gd name="T8" fmla="*/ 71 w 99"/>
                <a:gd name="T9" fmla="*/ 96 h 96"/>
              </a:gdLst>
              <a:ahLst/>
              <a:cxnLst>
                <a:cxn ang="0">
                  <a:pos x="T0" y="T1"/>
                </a:cxn>
                <a:cxn ang="0">
                  <a:pos x="T2" y="T3"/>
                </a:cxn>
                <a:cxn ang="0">
                  <a:pos x="T4" y="T5"/>
                </a:cxn>
                <a:cxn ang="0">
                  <a:pos x="T6" y="T7"/>
                </a:cxn>
                <a:cxn ang="0">
                  <a:pos x="T8" y="T9"/>
                </a:cxn>
              </a:cxnLst>
              <a:rect l="0" t="0" r="r" b="b"/>
              <a:pathLst>
                <a:path w="99" h="96">
                  <a:moveTo>
                    <a:pt x="71" y="96"/>
                  </a:moveTo>
                  <a:lnTo>
                    <a:pt x="0" y="21"/>
                  </a:lnTo>
                  <a:lnTo>
                    <a:pt x="23" y="0"/>
                  </a:lnTo>
                  <a:lnTo>
                    <a:pt x="99" y="78"/>
                  </a:lnTo>
                  <a:lnTo>
                    <a:pt x="71" y="9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8" name="Freeform 74"/>
            <p:cNvSpPr>
              <a:spLocks/>
            </p:cNvSpPr>
            <p:nvPr/>
          </p:nvSpPr>
          <p:spPr bwMode="auto">
            <a:xfrm flipH="1" flipV="1">
              <a:off x="2730624" y="3566951"/>
              <a:ext cx="146302" cy="141868"/>
            </a:xfrm>
            <a:custGeom>
              <a:avLst/>
              <a:gdLst>
                <a:gd name="T0" fmla="*/ 71 w 99"/>
                <a:gd name="T1" fmla="*/ 96 h 96"/>
                <a:gd name="T2" fmla="*/ 0 w 99"/>
                <a:gd name="T3" fmla="*/ 21 h 96"/>
                <a:gd name="T4" fmla="*/ 23 w 99"/>
                <a:gd name="T5" fmla="*/ 0 h 96"/>
                <a:gd name="T6" fmla="*/ 99 w 99"/>
                <a:gd name="T7" fmla="*/ 78 h 96"/>
                <a:gd name="T8" fmla="*/ 71 w 99"/>
                <a:gd name="T9" fmla="*/ 96 h 96"/>
              </a:gdLst>
              <a:ahLst/>
              <a:cxnLst>
                <a:cxn ang="0">
                  <a:pos x="T0" y="T1"/>
                </a:cxn>
                <a:cxn ang="0">
                  <a:pos x="T2" y="T3"/>
                </a:cxn>
                <a:cxn ang="0">
                  <a:pos x="T4" y="T5"/>
                </a:cxn>
                <a:cxn ang="0">
                  <a:pos x="T6" y="T7"/>
                </a:cxn>
                <a:cxn ang="0">
                  <a:pos x="T8" y="T9"/>
                </a:cxn>
              </a:cxnLst>
              <a:rect l="0" t="0" r="r" b="b"/>
              <a:pathLst>
                <a:path w="99" h="96">
                  <a:moveTo>
                    <a:pt x="71" y="96"/>
                  </a:moveTo>
                  <a:lnTo>
                    <a:pt x="0" y="21"/>
                  </a:lnTo>
                  <a:lnTo>
                    <a:pt x="23" y="0"/>
                  </a:lnTo>
                  <a:lnTo>
                    <a:pt x="99" y="78"/>
                  </a:lnTo>
                  <a:lnTo>
                    <a:pt x="71" y="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9" name="Freeform 75"/>
            <p:cNvSpPr>
              <a:spLocks/>
            </p:cNvSpPr>
            <p:nvPr/>
          </p:nvSpPr>
          <p:spPr bwMode="auto">
            <a:xfrm flipH="1" flipV="1">
              <a:off x="2891704" y="3654141"/>
              <a:ext cx="118224" cy="124135"/>
            </a:xfrm>
            <a:custGeom>
              <a:avLst/>
              <a:gdLst>
                <a:gd name="T0" fmla="*/ 59 w 80"/>
                <a:gd name="T1" fmla="*/ 84 h 84"/>
                <a:gd name="T2" fmla="*/ 0 w 80"/>
                <a:gd name="T3" fmla="*/ 23 h 84"/>
                <a:gd name="T4" fmla="*/ 17 w 80"/>
                <a:gd name="T5" fmla="*/ 0 h 84"/>
                <a:gd name="T6" fmla="*/ 80 w 80"/>
                <a:gd name="T7" fmla="*/ 66 h 84"/>
                <a:gd name="T8" fmla="*/ 59 w 80"/>
                <a:gd name="T9" fmla="*/ 84 h 84"/>
              </a:gdLst>
              <a:ahLst/>
              <a:cxnLst>
                <a:cxn ang="0">
                  <a:pos x="T0" y="T1"/>
                </a:cxn>
                <a:cxn ang="0">
                  <a:pos x="T2" y="T3"/>
                </a:cxn>
                <a:cxn ang="0">
                  <a:pos x="T4" y="T5"/>
                </a:cxn>
                <a:cxn ang="0">
                  <a:pos x="T6" y="T7"/>
                </a:cxn>
                <a:cxn ang="0">
                  <a:pos x="T8" y="T9"/>
                </a:cxn>
              </a:cxnLst>
              <a:rect l="0" t="0" r="r" b="b"/>
              <a:pathLst>
                <a:path w="80" h="84">
                  <a:moveTo>
                    <a:pt x="59" y="84"/>
                  </a:moveTo>
                  <a:lnTo>
                    <a:pt x="0" y="23"/>
                  </a:lnTo>
                  <a:lnTo>
                    <a:pt x="17" y="0"/>
                  </a:lnTo>
                  <a:lnTo>
                    <a:pt x="80" y="66"/>
                  </a:lnTo>
                  <a:lnTo>
                    <a:pt x="59" y="8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6" name="Freeform 76"/>
            <p:cNvSpPr>
              <a:spLocks/>
            </p:cNvSpPr>
            <p:nvPr/>
          </p:nvSpPr>
          <p:spPr bwMode="auto">
            <a:xfrm flipH="1" flipV="1">
              <a:off x="3230118" y="4044279"/>
              <a:ext cx="125613" cy="171424"/>
            </a:xfrm>
            <a:custGeom>
              <a:avLst/>
              <a:gdLst>
                <a:gd name="T0" fmla="*/ 24 w 85"/>
                <a:gd name="T1" fmla="*/ 0 h 116"/>
                <a:gd name="T2" fmla="*/ 0 w 85"/>
                <a:gd name="T3" fmla="*/ 60 h 116"/>
                <a:gd name="T4" fmla="*/ 55 w 85"/>
                <a:gd name="T5" fmla="*/ 116 h 116"/>
                <a:gd name="T6" fmla="*/ 85 w 85"/>
                <a:gd name="T7" fmla="*/ 62 h 116"/>
                <a:gd name="T8" fmla="*/ 24 w 85"/>
                <a:gd name="T9" fmla="*/ 0 h 116"/>
              </a:gdLst>
              <a:ahLst/>
              <a:cxnLst>
                <a:cxn ang="0">
                  <a:pos x="T0" y="T1"/>
                </a:cxn>
                <a:cxn ang="0">
                  <a:pos x="T2" y="T3"/>
                </a:cxn>
                <a:cxn ang="0">
                  <a:pos x="T4" y="T5"/>
                </a:cxn>
                <a:cxn ang="0">
                  <a:pos x="T6" y="T7"/>
                </a:cxn>
                <a:cxn ang="0">
                  <a:pos x="T8" y="T9"/>
                </a:cxn>
              </a:cxnLst>
              <a:rect l="0" t="0" r="r" b="b"/>
              <a:pathLst>
                <a:path w="85" h="116">
                  <a:moveTo>
                    <a:pt x="24" y="0"/>
                  </a:moveTo>
                  <a:lnTo>
                    <a:pt x="0" y="60"/>
                  </a:lnTo>
                  <a:lnTo>
                    <a:pt x="55" y="116"/>
                  </a:lnTo>
                  <a:lnTo>
                    <a:pt x="85" y="62"/>
                  </a:lnTo>
                  <a:lnTo>
                    <a:pt x="24"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7" name="Freeform 77"/>
            <p:cNvSpPr>
              <a:spLocks/>
            </p:cNvSpPr>
            <p:nvPr/>
          </p:nvSpPr>
          <p:spPr bwMode="auto">
            <a:xfrm flipH="1" flipV="1">
              <a:off x="3414843" y="3905365"/>
              <a:ext cx="48768" cy="48768"/>
            </a:xfrm>
            <a:custGeom>
              <a:avLst/>
              <a:gdLst>
                <a:gd name="T0" fmla="*/ 14 w 19"/>
                <a:gd name="T1" fmla="*/ 19 h 19"/>
                <a:gd name="T2" fmla="*/ 11 w 19"/>
                <a:gd name="T3" fmla="*/ 18 h 19"/>
                <a:gd name="T4" fmla="*/ 2 w 19"/>
                <a:gd name="T5" fmla="*/ 8 h 19"/>
                <a:gd name="T6" fmla="*/ 1 w 19"/>
                <a:gd name="T7" fmla="*/ 5 h 19"/>
                <a:gd name="T8" fmla="*/ 6 w 19"/>
                <a:gd name="T9" fmla="*/ 0 h 19"/>
                <a:gd name="T10" fmla="*/ 8 w 19"/>
                <a:gd name="T11" fmla="*/ 1 h 19"/>
                <a:gd name="T12" fmla="*/ 18 w 19"/>
                <a:gd name="T13" fmla="*/ 11 h 19"/>
                <a:gd name="T14" fmla="*/ 19 w 19"/>
                <a:gd name="T15" fmla="*/ 14 h 19"/>
                <a:gd name="T16" fmla="*/ 14 w 19"/>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4" y="19"/>
                  </a:moveTo>
                  <a:cubicBezTo>
                    <a:pt x="14" y="19"/>
                    <a:pt x="12" y="19"/>
                    <a:pt x="11" y="18"/>
                  </a:cubicBezTo>
                  <a:cubicBezTo>
                    <a:pt x="2" y="8"/>
                    <a:pt x="2" y="8"/>
                    <a:pt x="2" y="8"/>
                  </a:cubicBezTo>
                  <a:cubicBezTo>
                    <a:pt x="1" y="7"/>
                    <a:pt x="0" y="5"/>
                    <a:pt x="1" y="5"/>
                  </a:cubicBezTo>
                  <a:cubicBezTo>
                    <a:pt x="6" y="0"/>
                    <a:pt x="6" y="0"/>
                    <a:pt x="6" y="0"/>
                  </a:cubicBezTo>
                  <a:cubicBezTo>
                    <a:pt x="6" y="0"/>
                    <a:pt x="7" y="0"/>
                    <a:pt x="8" y="1"/>
                  </a:cubicBezTo>
                  <a:cubicBezTo>
                    <a:pt x="18" y="11"/>
                    <a:pt x="18" y="11"/>
                    <a:pt x="18" y="11"/>
                  </a:cubicBezTo>
                  <a:cubicBezTo>
                    <a:pt x="19" y="12"/>
                    <a:pt x="19" y="13"/>
                    <a:pt x="19" y="14"/>
                  </a:cubicBezTo>
                  <a:lnTo>
                    <a:pt x="14" y="1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8" name="Freeform 78"/>
            <p:cNvSpPr>
              <a:spLocks/>
            </p:cNvSpPr>
            <p:nvPr/>
          </p:nvSpPr>
          <p:spPr bwMode="auto">
            <a:xfrm flipH="1" flipV="1">
              <a:off x="3373465" y="3862510"/>
              <a:ext cx="47289" cy="51723"/>
            </a:xfrm>
            <a:custGeom>
              <a:avLst/>
              <a:gdLst>
                <a:gd name="T0" fmla="*/ 13 w 18"/>
                <a:gd name="T1" fmla="*/ 19 h 20"/>
                <a:gd name="T2" fmla="*/ 11 w 18"/>
                <a:gd name="T3" fmla="*/ 18 h 20"/>
                <a:gd name="T4" fmla="*/ 1 w 18"/>
                <a:gd name="T5" fmla="*/ 8 h 20"/>
                <a:gd name="T6" fmla="*/ 0 w 18"/>
                <a:gd name="T7" fmla="*/ 6 h 20"/>
                <a:gd name="T8" fmla="*/ 5 w 18"/>
                <a:gd name="T9" fmla="*/ 1 h 20"/>
                <a:gd name="T10" fmla="*/ 7 w 18"/>
                <a:gd name="T11" fmla="*/ 2 h 20"/>
                <a:gd name="T12" fmla="*/ 17 w 18"/>
                <a:gd name="T13" fmla="*/ 12 h 20"/>
                <a:gd name="T14" fmla="*/ 18 w 18"/>
                <a:gd name="T15" fmla="*/ 14 h 20"/>
                <a:gd name="T16" fmla="*/ 13 w 18"/>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0">
                  <a:moveTo>
                    <a:pt x="13" y="19"/>
                  </a:moveTo>
                  <a:cubicBezTo>
                    <a:pt x="13" y="20"/>
                    <a:pt x="12" y="19"/>
                    <a:pt x="11" y="18"/>
                  </a:cubicBezTo>
                  <a:cubicBezTo>
                    <a:pt x="1" y="8"/>
                    <a:pt x="1" y="8"/>
                    <a:pt x="1" y="8"/>
                  </a:cubicBezTo>
                  <a:cubicBezTo>
                    <a:pt x="0" y="7"/>
                    <a:pt x="0" y="6"/>
                    <a:pt x="0" y="6"/>
                  </a:cubicBezTo>
                  <a:cubicBezTo>
                    <a:pt x="5" y="1"/>
                    <a:pt x="5" y="1"/>
                    <a:pt x="5" y="1"/>
                  </a:cubicBezTo>
                  <a:cubicBezTo>
                    <a:pt x="5" y="0"/>
                    <a:pt x="6" y="1"/>
                    <a:pt x="7" y="2"/>
                  </a:cubicBezTo>
                  <a:cubicBezTo>
                    <a:pt x="17" y="12"/>
                    <a:pt x="17" y="12"/>
                    <a:pt x="17" y="12"/>
                  </a:cubicBezTo>
                  <a:cubicBezTo>
                    <a:pt x="18" y="13"/>
                    <a:pt x="18" y="14"/>
                    <a:pt x="18" y="14"/>
                  </a:cubicBezTo>
                  <a:lnTo>
                    <a:pt x="13" y="1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1" name="Freeform 79"/>
            <p:cNvSpPr>
              <a:spLocks/>
            </p:cNvSpPr>
            <p:nvPr/>
          </p:nvSpPr>
          <p:spPr bwMode="auto">
            <a:xfrm flipH="1" flipV="1">
              <a:off x="3330608" y="3821131"/>
              <a:ext cx="48768" cy="48768"/>
            </a:xfrm>
            <a:custGeom>
              <a:avLst/>
              <a:gdLst>
                <a:gd name="T0" fmla="*/ 13 w 19"/>
                <a:gd name="T1" fmla="*/ 19 h 19"/>
                <a:gd name="T2" fmla="*/ 11 w 19"/>
                <a:gd name="T3" fmla="*/ 18 h 19"/>
                <a:gd name="T4" fmla="*/ 1 w 19"/>
                <a:gd name="T5" fmla="*/ 8 h 19"/>
                <a:gd name="T6" fmla="*/ 0 w 19"/>
                <a:gd name="T7" fmla="*/ 5 h 19"/>
                <a:gd name="T8" fmla="*/ 5 w 19"/>
                <a:gd name="T9" fmla="*/ 1 h 19"/>
                <a:gd name="T10" fmla="*/ 8 w 19"/>
                <a:gd name="T11" fmla="*/ 1 h 19"/>
                <a:gd name="T12" fmla="*/ 17 w 19"/>
                <a:gd name="T13" fmla="*/ 11 h 19"/>
                <a:gd name="T14" fmla="*/ 18 w 19"/>
                <a:gd name="T15" fmla="*/ 14 h 19"/>
                <a:gd name="T16" fmla="*/ 13 w 19"/>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3" y="19"/>
                  </a:moveTo>
                  <a:cubicBezTo>
                    <a:pt x="13" y="19"/>
                    <a:pt x="12" y="19"/>
                    <a:pt x="11" y="18"/>
                  </a:cubicBezTo>
                  <a:cubicBezTo>
                    <a:pt x="1" y="8"/>
                    <a:pt x="1" y="8"/>
                    <a:pt x="1" y="8"/>
                  </a:cubicBezTo>
                  <a:cubicBezTo>
                    <a:pt x="0" y="7"/>
                    <a:pt x="0" y="6"/>
                    <a:pt x="0" y="5"/>
                  </a:cubicBezTo>
                  <a:cubicBezTo>
                    <a:pt x="5" y="1"/>
                    <a:pt x="5" y="1"/>
                    <a:pt x="5" y="1"/>
                  </a:cubicBezTo>
                  <a:cubicBezTo>
                    <a:pt x="5" y="0"/>
                    <a:pt x="7" y="0"/>
                    <a:pt x="8" y="1"/>
                  </a:cubicBezTo>
                  <a:cubicBezTo>
                    <a:pt x="17" y="11"/>
                    <a:pt x="17" y="11"/>
                    <a:pt x="17" y="11"/>
                  </a:cubicBezTo>
                  <a:cubicBezTo>
                    <a:pt x="18" y="12"/>
                    <a:pt x="19" y="14"/>
                    <a:pt x="18" y="14"/>
                  </a:cubicBezTo>
                  <a:lnTo>
                    <a:pt x="13" y="1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2" name="Freeform 80"/>
            <p:cNvSpPr>
              <a:spLocks/>
            </p:cNvSpPr>
            <p:nvPr/>
          </p:nvSpPr>
          <p:spPr bwMode="auto">
            <a:xfrm flipH="1" flipV="1">
              <a:off x="3289230" y="3778275"/>
              <a:ext cx="48768" cy="48768"/>
            </a:xfrm>
            <a:custGeom>
              <a:avLst/>
              <a:gdLst>
                <a:gd name="T0" fmla="*/ 14 w 19"/>
                <a:gd name="T1" fmla="*/ 18 h 19"/>
                <a:gd name="T2" fmla="*/ 11 w 19"/>
                <a:gd name="T3" fmla="*/ 17 h 19"/>
                <a:gd name="T4" fmla="*/ 1 w 19"/>
                <a:gd name="T5" fmla="*/ 7 h 19"/>
                <a:gd name="T6" fmla="*/ 0 w 19"/>
                <a:gd name="T7" fmla="*/ 5 h 19"/>
                <a:gd name="T8" fmla="*/ 5 w 19"/>
                <a:gd name="T9" fmla="*/ 0 h 19"/>
                <a:gd name="T10" fmla="*/ 8 w 19"/>
                <a:gd name="T11" fmla="*/ 1 h 19"/>
                <a:gd name="T12" fmla="*/ 18 w 19"/>
                <a:gd name="T13" fmla="*/ 11 h 19"/>
                <a:gd name="T14" fmla="*/ 18 w 19"/>
                <a:gd name="T15" fmla="*/ 14 h 19"/>
                <a:gd name="T16" fmla="*/ 14 w 19"/>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4" y="18"/>
                  </a:moveTo>
                  <a:cubicBezTo>
                    <a:pt x="13" y="19"/>
                    <a:pt x="12" y="18"/>
                    <a:pt x="11" y="17"/>
                  </a:cubicBezTo>
                  <a:cubicBezTo>
                    <a:pt x="1" y="7"/>
                    <a:pt x="1" y="7"/>
                    <a:pt x="1" y="7"/>
                  </a:cubicBezTo>
                  <a:cubicBezTo>
                    <a:pt x="0" y="6"/>
                    <a:pt x="0" y="5"/>
                    <a:pt x="0" y="5"/>
                  </a:cubicBezTo>
                  <a:cubicBezTo>
                    <a:pt x="5" y="0"/>
                    <a:pt x="5" y="0"/>
                    <a:pt x="5" y="0"/>
                  </a:cubicBezTo>
                  <a:cubicBezTo>
                    <a:pt x="6" y="0"/>
                    <a:pt x="7" y="0"/>
                    <a:pt x="8" y="1"/>
                  </a:cubicBezTo>
                  <a:cubicBezTo>
                    <a:pt x="18" y="11"/>
                    <a:pt x="18" y="11"/>
                    <a:pt x="18" y="11"/>
                  </a:cubicBezTo>
                  <a:cubicBezTo>
                    <a:pt x="18" y="12"/>
                    <a:pt x="19" y="13"/>
                    <a:pt x="18" y="14"/>
                  </a:cubicBezTo>
                  <a:lnTo>
                    <a:pt x="14" y="1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3" name="Freeform 81"/>
            <p:cNvSpPr>
              <a:spLocks/>
            </p:cNvSpPr>
            <p:nvPr/>
          </p:nvSpPr>
          <p:spPr bwMode="auto">
            <a:xfrm flipH="1" flipV="1">
              <a:off x="3247852" y="3736897"/>
              <a:ext cx="48768" cy="48768"/>
            </a:xfrm>
            <a:custGeom>
              <a:avLst/>
              <a:gdLst>
                <a:gd name="T0" fmla="*/ 14 w 19"/>
                <a:gd name="T1" fmla="*/ 19 h 19"/>
                <a:gd name="T2" fmla="*/ 11 w 19"/>
                <a:gd name="T3" fmla="*/ 18 h 19"/>
                <a:gd name="T4" fmla="*/ 1 w 19"/>
                <a:gd name="T5" fmla="*/ 8 h 19"/>
                <a:gd name="T6" fmla="*/ 1 w 19"/>
                <a:gd name="T7" fmla="*/ 5 h 19"/>
                <a:gd name="T8" fmla="*/ 5 w 19"/>
                <a:gd name="T9" fmla="*/ 1 h 19"/>
                <a:gd name="T10" fmla="*/ 8 w 19"/>
                <a:gd name="T11" fmla="*/ 2 h 19"/>
                <a:gd name="T12" fmla="*/ 18 w 19"/>
                <a:gd name="T13" fmla="*/ 12 h 19"/>
                <a:gd name="T14" fmla="*/ 19 w 19"/>
                <a:gd name="T15" fmla="*/ 14 h 19"/>
                <a:gd name="T16" fmla="*/ 14 w 19"/>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4" y="19"/>
                  </a:moveTo>
                  <a:cubicBezTo>
                    <a:pt x="13" y="19"/>
                    <a:pt x="12" y="19"/>
                    <a:pt x="11" y="18"/>
                  </a:cubicBezTo>
                  <a:cubicBezTo>
                    <a:pt x="1" y="8"/>
                    <a:pt x="1" y="8"/>
                    <a:pt x="1" y="8"/>
                  </a:cubicBezTo>
                  <a:cubicBezTo>
                    <a:pt x="0" y="7"/>
                    <a:pt x="0" y="6"/>
                    <a:pt x="1" y="5"/>
                  </a:cubicBezTo>
                  <a:cubicBezTo>
                    <a:pt x="5" y="1"/>
                    <a:pt x="5" y="1"/>
                    <a:pt x="5" y="1"/>
                  </a:cubicBezTo>
                  <a:cubicBezTo>
                    <a:pt x="6" y="0"/>
                    <a:pt x="7" y="1"/>
                    <a:pt x="8" y="2"/>
                  </a:cubicBezTo>
                  <a:cubicBezTo>
                    <a:pt x="18" y="12"/>
                    <a:pt x="18" y="12"/>
                    <a:pt x="18" y="12"/>
                  </a:cubicBezTo>
                  <a:cubicBezTo>
                    <a:pt x="19" y="13"/>
                    <a:pt x="19" y="14"/>
                    <a:pt x="19" y="14"/>
                  </a:cubicBezTo>
                  <a:lnTo>
                    <a:pt x="14" y="1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4" name="Freeform 82"/>
            <p:cNvSpPr>
              <a:spLocks/>
            </p:cNvSpPr>
            <p:nvPr/>
          </p:nvSpPr>
          <p:spPr bwMode="auto">
            <a:xfrm flipH="1" flipV="1">
              <a:off x="3207952" y="3692563"/>
              <a:ext cx="48768" cy="48768"/>
            </a:xfrm>
            <a:custGeom>
              <a:avLst/>
              <a:gdLst>
                <a:gd name="T0" fmla="*/ 14 w 19"/>
                <a:gd name="T1" fmla="*/ 19 h 19"/>
                <a:gd name="T2" fmla="*/ 11 w 19"/>
                <a:gd name="T3" fmla="*/ 18 h 19"/>
                <a:gd name="T4" fmla="*/ 2 w 19"/>
                <a:gd name="T5" fmla="*/ 8 h 19"/>
                <a:gd name="T6" fmla="*/ 1 w 19"/>
                <a:gd name="T7" fmla="*/ 5 h 19"/>
                <a:gd name="T8" fmla="*/ 6 w 19"/>
                <a:gd name="T9" fmla="*/ 0 h 19"/>
                <a:gd name="T10" fmla="*/ 8 w 19"/>
                <a:gd name="T11" fmla="*/ 1 h 19"/>
                <a:gd name="T12" fmla="*/ 18 w 19"/>
                <a:gd name="T13" fmla="*/ 11 h 19"/>
                <a:gd name="T14" fmla="*/ 19 w 19"/>
                <a:gd name="T15" fmla="*/ 14 h 19"/>
                <a:gd name="T16" fmla="*/ 14 w 19"/>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4" y="19"/>
                  </a:moveTo>
                  <a:cubicBezTo>
                    <a:pt x="13" y="19"/>
                    <a:pt x="12" y="19"/>
                    <a:pt x="11" y="18"/>
                  </a:cubicBezTo>
                  <a:cubicBezTo>
                    <a:pt x="2" y="8"/>
                    <a:pt x="2" y="8"/>
                    <a:pt x="2" y="8"/>
                  </a:cubicBezTo>
                  <a:cubicBezTo>
                    <a:pt x="1" y="7"/>
                    <a:pt x="0" y="6"/>
                    <a:pt x="1" y="5"/>
                  </a:cubicBezTo>
                  <a:cubicBezTo>
                    <a:pt x="6" y="0"/>
                    <a:pt x="6" y="0"/>
                    <a:pt x="6" y="0"/>
                  </a:cubicBezTo>
                  <a:cubicBezTo>
                    <a:pt x="6" y="0"/>
                    <a:pt x="7" y="0"/>
                    <a:pt x="8" y="1"/>
                  </a:cubicBezTo>
                  <a:cubicBezTo>
                    <a:pt x="18" y="11"/>
                    <a:pt x="18" y="11"/>
                    <a:pt x="18" y="11"/>
                  </a:cubicBezTo>
                  <a:cubicBezTo>
                    <a:pt x="19" y="12"/>
                    <a:pt x="19" y="13"/>
                    <a:pt x="19" y="14"/>
                  </a:cubicBezTo>
                  <a:lnTo>
                    <a:pt x="14" y="1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5" name="Freeform 83"/>
            <p:cNvSpPr>
              <a:spLocks/>
            </p:cNvSpPr>
            <p:nvPr/>
          </p:nvSpPr>
          <p:spPr bwMode="auto">
            <a:xfrm flipH="1" flipV="1">
              <a:off x="3166574" y="3649707"/>
              <a:ext cx="48768" cy="48768"/>
            </a:xfrm>
            <a:custGeom>
              <a:avLst/>
              <a:gdLst>
                <a:gd name="T0" fmla="*/ 14 w 19"/>
                <a:gd name="T1" fmla="*/ 18 h 19"/>
                <a:gd name="T2" fmla="*/ 12 w 19"/>
                <a:gd name="T3" fmla="*/ 17 h 19"/>
                <a:gd name="T4" fmla="*/ 2 w 19"/>
                <a:gd name="T5" fmla="*/ 7 h 19"/>
                <a:gd name="T6" fmla="*/ 1 w 19"/>
                <a:gd name="T7" fmla="*/ 5 h 19"/>
                <a:gd name="T8" fmla="*/ 6 w 19"/>
                <a:gd name="T9" fmla="*/ 0 h 19"/>
                <a:gd name="T10" fmla="*/ 8 w 19"/>
                <a:gd name="T11" fmla="*/ 1 h 19"/>
                <a:gd name="T12" fmla="*/ 18 w 19"/>
                <a:gd name="T13" fmla="*/ 11 h 19"/>
                <a:gd name="T14" fmla="*/ 19 w 19"/>
                <a:gd name="T15" fmla="*/ 14 h 19"/>
                <a:gd name="T16" fmla="*/ 14 w 19"/>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4" y="18"/>
                  </a:moveTo>
                  <a:cubicBezTo>
                    <a:pt x="14" y="19"/>
                    <a:pt x="12" y="18"/>
                    <a:pt x="12" y="17"/>
                  </a:cubicBezTo>
                  <a:cubicBezTo>
                    <a:pt x="2" y="7"/>
                    <a:pt x="2" y="7"/>
                    <a:pt x="2" y="7"/>
                  </a:cubicBezTo>
                  <a:cubicBezTo>
                    <a:pt x="1" y="6"/>
                    <a:pt x="0" y="5"/>
                    <a:pt x="1" y="5"/>
                  </a:cubicBezTo>
                  <a:cubicBezTo>
                    <a:pt x="6" y="0"/>
                    <a:pt x="6" y="0"/>
                    <a:pt x="6" y="0"/>
                  </a:cubicBezTo>
                  <a:cubicBezTo>
                    <a:pt x="6" y="0"/>
                    <a:pt x="7" y="0"/>
                    <a:pt x="8" y="1"/>
                  </a:cubicBezTo>
                  <a:cubicBezTo>
                    <a:pt x="18" y="11"/>
                    <a:pt x="18" y="11"/>
                    <a:pt x="18" y="11"/>
                  </a:cubicBezTo>
                  <a:cubicBezTo>
                    <a:pt x="19" y="12"/>
                    <a:pt x="19" y="13"/>
                    <a:pt x="19" y="14"/>
                  </a:cubicBezTo>
                  <a:lnTo>
                    <a:pt x="14" y="1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6" name="Freeform 84"/>
            <p:cNvSpPr>
              <a:spLocks/>
            </p:cNvSpPr>
            <p:nvPr/>
          </p:nvSpPr>
          <p:spPr bwMode="auto">
            <a:xfrm flipH="1" flipV="1">
              <a:off x="3122240" y="3608329"/>
              <a:ext cx="48768" cy="48768"/>
            </a:xfrm>
            <a:custGeom>
              <a:avLst/>
              <a:gdLst>
                <a:gd name="T0" fmla="*/ 13 w 19"/>
                <a:gd name="T1" fmla="*/ 19 h 19"/>
                <a:gd name="T2" fmla="*/ 11 w 19"/>
                <a:gd name="T3" fmla="*/ 18 h 19"/>
                <a:gd name="T4" fmla="*/ 1 w 19"/>
                <a:gd name="T5" fmla="*/ 8 h 19"/>
                <a:gd name="T6" fmla="*/ 0 w 19"/>
                <a:gd name="T7" fmla="*/ 5 h 19"/>
                <a:gd name="T8" fmla="*/ 5 w 19"/>
                <a:gd name="T9" fmla="*/ 1 h 19"/>
                <a:gd name="T10" fmla="*/ 7 w 19"/>
                <a:gd name="T11" fmla="*/ 2 h 19"/>
                <a:gd name="T12" fmla="*/ 17 w 19"/>
                <a:gd name="T13" fmla="*/ 12 h 19"/>
                <a:gd name="T14" fmla="*/ 18 w 19"/>
                <a:gd name="T15" fmla="*/ 14 h 19"/>
                <a:gd name="T16" fmla="*/ 13 w 19"/>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3" y="19"/>
                  </a:moveTo>
                  <a:cubicBezTo>
                    <a:pt x="13" y="19"/>
                    <a:pt x="12" y="19"/>
                    <a:pt x="11" y="18"/>
                  </a:cubicBezTo>
                  <a:cubicBezTo>
                    <a:pt x="1" y="8"/>
                    <a:pt x="1" y="8"/>
                    <a:pt x="1" y="8"/>
                  </a:cubicBezTo>
                  <a:cubicBezTo>
                    <a:pt x="0" y="7"/>
                    <a:pt x="0" y="6"/>
                    <a:pt x="0" y="5"/>
                  </a:cubicBezTo>
                  <a:cubicBezTo>
                    <a:pt x="5" y="1"/>
                    <a:pt x="5" y="1"/>
                    <a:pt x="5" y="1"/>
                  </a:cubicBezTo>
                  <a:cubicBezTo>
                    <a:pt x="5" y="0"/>
                    <a:pt x="7" y="1"/>
                    <a:pt x="7" y="2"/>
                  </a:cubicBezTo>
                  <a:cubicBezTo>
                    <a:pt x="17" y="12"/>
                    <a:pt x="17" y="12"/>
                    <a:pt x="17" y="12"/>
                  </a:cubicBezTo>
                  <a:cubicBezTo>
                    <a:pt x="18" y="13"/>
                    <a:pt x="19" y="14"/>
                    <a:pt x="18" y="14"/>
                  </a:cubicBezTo>
                  <a:lnTo>
                    <a:pt x="13" y="1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7" name="Freeform 85"/>
            <p:cNvSpPr>
              <a:spLocks/>
            </p:cNvSpPr>
            <p:nvPr/>
          </p:nvSpPr>
          <p:spPr bwMode="auto">
            <a:xfrm flipH="1" flipV="1">
              <a:off x="3082339" y="3565472"/>
              <a:ext cx="48768" cy="48768"/>
            </a:xfrm>
            <a:custGeom>
              <a:avLst/>
              <a:gdLst>
                <a:gd name="T0" fmla="*/ 13 w 19"/>
                <a:gd name="T1" fmla="*/ 19 h 19"/>
                <a:gd name="T2" fmla="*/ 11 w 19"/>
                <a:gd name="T3" fmla="*/ 18 h 19"/>
                <a:gd name="T4" fmla="*/ 1 w 19"/>
                <a:gd name="T5" fmla="*/ 8 h 19"/>
                <a:gd name="T6" fmla="*/ 0 w 19"/>
                <a:gd name="T7" fmla="*/ 5 h 19"/>
                <a:gd name="T8" fmla="*/ 5 w 19"/>
                <a:gd name="T9" fmla="*/ 0 h 19"/>
                <a:gd name="T10" fmla="*/ 8 w 19"/>
                <a:gd name="T11" fmla="*/ 1 h 19"/>
                <a:gd name="T12" fmla="*/ 17 w 19"/>
                <a:gd name="T13" fmla="*/ 11 h 19"/>
                <a:gd name="T14" fmla="*/ 18 w 19"/>
                <a:gd name="T15" fmla="*/ 14 h 19"/>
                <a:gd name="T16" fmla="*/ 13 w 19"/>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3" y="19"/>
                  </a:moveTo>
                  <a:cubicBezTo>
                    <a:pt x="13" y="19"/>
                    <a:pt x="12" y="19"/>
                    <a:pt x="11" y="18"/>
                  </a:cubicBezTo>
                  <a:cubicBezTo>
                    <a:pt x="1" y="8"/>
                    <a:pt x="1" y="8"/>
                    <a:pt x="1" y="8"/>
                  </a:cubicBezTo>
                  <a:cubicBezTo>
                    <a:pt x="0" y="7"/>
                    <a:pt x="0" y="5"/>
                    <a:pt x="0" y="5"/>
                  </a:cubicBezTo>
                  <a:cubicBezTo>
                    <a:pt x="5" y="0"/>
                    <a:pt x="5" y="0"/>
                    <a:pt x="5" y="0"/>
                  </a:cubicBezTo>
                  <a:cubicBezTo>
                    <a:pt x="6" y="0"/>
                    <a:pt x="7" y="0"/>
                    <a:pt x="8" y="1"/>
                  </a:cubicBezTo>
                  <a:cubicBezTo>
                    <a:pt x="17" y="11"/>
                    <a:pt x="17" y="11"/>
                    <a:pt x="17" y="11"/>
                  </a:cubicBezTo>
                  <a:cubicBezTo>
                    <a:pt x="18" y="12"/>
                    <a:pt x="19" y="13"/>
                    <a:pt x="18" y="14"/>
                  </a:cubicBezTo>
                  <a:lnTo>
                    <a:pt x="13" y="1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8" name="Freeform 86"/>
            <p:cNvSpPr>
              <a:spLocks/>
            </p:cNvSpPr>
            <p:nvPr/>
          </p:nvSpPr>
          <p:spPr bwMode="auto">
            <a:xfrm flipH="1" flipV="1">
              <a:off x="3040961" y="3521139"/>
              <a:ext cx="48768" cy="51723"/>
            </a:xfrm>
            <a:custGeom>
              <a:avLst/>
              <a:gdLst>
                <a:gd name="T0" fmla="*/ 14 w 19"/>
                <a:gd name="T1" fmla="*/ 19 h 20"/>
                <a:gd name="T2" fmla="*/ 11 w 19"/>
                <a:gd name="T3" fmla="*/ 18 h 20"/>
                <a:gd name="T4" fmla="*/ 1 w 19"/>
                <a:gd name="T5" fmla="*/ 8 h 20"/>
                <a:gd name="T6" fmla="*/ 0 w 19"/>
                <a:gd name="T7" fmla="*/ 6 h 20"/>
                <a:gd name="T8" fmla="*/ 5 w 19"/>
                <a:gd name="T9" fmla="*/ 1 h 20"/>
                <a:gd name="T10" fmla="*/ 8 w 19"/>
                <a:gd name="T11" fmla="*/ 2 h 20"/>
                <a:gd name="T12" fmla="*/ 18 w 19"/>
                <a:gd name="T13" fmla="*/ 12 h 20"/>
                <a:gd name="T14" fmla="*/ 18 w 19"/>
                <a:gd name="T15" fmla="*/ 14 h 20"/>
                <a:gd name="T16" fmla="*/ 14 w 19"/>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0">
                  <a:moveTo>
                    <a:pt x="14" y="19"/>
                  </a:moveTo>
                  <a:cubicBezTo>
                    <a:pt x="13" y="20"/>
                    <a:pt x="12" y="19"/>
                    <a:pt x="11" y="18"/>
                  </a:cubicBezTo>
                  <a:cubicBezTo>
                    <a:pt x="1" y="8"/>
                    <a:pt x="1" y="8"/>
                    <a:pt x="1" y="8"/>
                  </a:cubicBezTo>
                  <a:cubicBezTo>
                    <a:pt x="0" y="7"/>
                    <a:pt x="0" y="6"/>
                    <a:pt x="0" y="6"/>
                  </a:cubicBezTo>
                  <a:cubicBezTo>
                    <a:pt x="5" y="1"/>
                    <a:pt x="5" y="1"/>
                    <a:pt x="5" y="1"/>
                  </a:cubicBezTo>
                  <a:cubicBezTo>
                    <a:pt x="6" y="0"/>
                    <a:pt x="7" y="1"/>
                    <a:pt x="8" y="2"/>
                  </a:cubicBezTo>
                  <a:cubicBezTo>
                    <a:pt x="18" y="12"/>
                    <a:pt x="18" y="12"/>
                    <a:pt x="18" y="12"/>
                  </a:cubicBezTo>
                  <a:cubicBezTo>
                    <a:pt x="19" y="13"/>
                    <a:pt x="19" y="14"/>
                    <a:pt x="18" y="14"/>
                  </a:cubicBezTo>
                  <a:lnTo>
                    <a:pt x="14" y="1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9" name="Freeform 87"/>
            <p:cNvSpPr>
              <a:spLocks/>
            </p:cNvSpPr>
            <p:nvPr/>
          </p:nvSpPr>
          <p:spPr bwMode="auto">
            <a:xfrm flipH="1" flipV="1">
              <a:off x="2999582" y="3479760"/>
              <a:ext cx="48768" cy="48768"/>
            </a:xfrm>
            <a:custGeom>
              <a:avLst/>
              <a:gdLst>
                <a:gd name="T0" fmla="*/ 14 w 19"/>
                <a:gd name="T1" fmla="*/ 19 h 19"/>
                <a:gd name="T2" fmla="*/ 11 w 19"/>
                <a:gd name="T3" fmla="*/ 18 h 19"/>
                <a:gd name="T4" fmla="*/ 1 w 19"/>
                <a:gd name="T5" fmla="*/ 8 h 19"/>
                <a:gd name="T6" fmla="*/ 1 w 19"/>
                <a:gd name="T7" fmla="*/ 5 h 19"/>
                <a:gd name="T8" fmla="*/ 5 w 19"/>
                <a:gd name="T9" fmla="*/ 1 h 19"/>
                <a:gd name="T10" fmla="*/ 8 w 19"/>
                <a:gd name="T11" fmla="*/ 1 h 19"/>
                <a:gd name="T12" fmla="*/ 18 w 19"/>
                <a:gd name="T13" fmla="*/ 11 h 19"/>
                <a:gd name="T14" fmla="*/ 19 w 19"/>
                <a:gd name="T15" fmla="*/ 14 h 19"/>
                <a:gd name="T16" fmla="*/ 14 w 19"/>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4" y="19"/>
                  </a:moveTo>
                  <a:cubicBezTo>
                    <a:pt x="13" y="19"/>
                    <a:pt x="12" y="19"/>
                    <a:pt x="11" y="18"/>
                  </a:cubicBezTo>
                  <a:cubicBezTo>
                    <a:pt x="1" y="8"/>
                    <a:pt x="1" y="8"/>
                    <a:pt x="1" y="8"/>
                  </a:cubicBezTo>
                  <a:cubicBezTo>
                    <a:pt x="1" y="7"/>
                    <a:pt x="0" y="6"/>
                    <a:pt x="1" y="5"/>
                  </a:cubicBezTo>
                  <a:cubicBezTo>
                    <a:pt x="5" y="1"/>
                    <a:pt x="5" y="1"/>
                    <a:pt x="5" y="1"/>
                  </a:cubicBezTo>
                  <a:cubicBezTo>
                    <a:pt x="6" y="0"/>
                    <a:pt x="7" y="0"/>
                    <a:pt x="8" y="1"/>
                  </a:cubicBezTo>
                  <a:cubicBezTo>
                    <a:pt x="18" y="11"/>
                    <a:pt x="18" y="11"/>
                    <a:pt x="18" y="11"/>
                  </a:cubicBezTo>
                  <a:cubicBezTo>
                    <a:pt x="19" y="12"/>
                    <a:pt x="19" y="14"/>
                    <a:pt x="19" y="14"/>
                  </a:cubicBezTo>
                  <a:lnTo>
                    <a:pt x="14" y="1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0" name="Freeform 88"/>
            <p:cNvSpPr>
              <a:spLocks/>
            </p:cNvSpPr>
            <p:nvPr/>
          </p:nvSpPr>
          <p:spPr bwMode="auto">
            <a:xfrm flipH="1" flipV="1">
              <a:off x="2958204" y="3436905"/>
              <a:ext cx="48768" cy="48768"/>
            </a:xfrm>
            <a:custGeom>
              <a:avLst/>
              <a:gdLst>
                <a:gd name="T0" fmla="*/ 14 w 19"/>
                <a:gd name="T1" fmla="*/ 18 h 19"/>
                <a:gd name="T2" fmla="*/ 11 w 19"/>
                <a:gd name="T3" fmla="*/ 17 h 19"/>
                <a:gd name="T4" fmla="*/ 2 w 19"/>
                <a:gd name="T5" fmla="*/ 7 h 19"/>
                <a:gd name="T6" fmla="*/ 1 w 19"/>
                <a:gd name="T7" fmla="*/ 5 h 19"/>
                <a:gd name="T8" fmla="*/ 6 w 19"/>
                <a:gd name="T9" fmla="*/ 0 h 19"/>
                <a:gd name="T10" fmla="*/ 8 w 19"/>
                <a:gd name="T11" fmla="*/ 1 h 19"/>
                <a:gd name="T12" fmla="*/ 18 w 19"/>
                <a:gd name="T13" fmla="*/ 11 h 19"/>
                <a:gd name="T14" fmla="*/ 19 w 19"/>
                <a:gd name="T15" fmla="*/ 14 h 19"/>
                <a:gd name="T16" fmla="*/ 14 w 19"/>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4" y="18"/>
                  </a:moveTo>
                  <a:cubicBezTo>
                    <a:pt x="13" y="19"/>
                    <a:pt x="12" y="18"/>
                    <a:pt x="11" y="17"/>
                  </a:cubicBezTo>
                  <a:cubicBezTo>
                    <a:pt x="2" y="7"/>
                    <a:pt x="2" y="7"/>
                    <a:pt x="2" y="7"/>
                  </a:cubicBezTo>
                  <a:cubicBezTo>
                    <a:pt x="1" y="6"/>
                    <a:pt x="0" y="5"/>
                    <a:pt x="1" y="5"/>
                  </a:cubicBezTo>
                  <a:cubicBezTo>
                    <a:pt x="6" y="0"/>
                    <a:pt x="6" y="0"/>
                    <a:pt x="6" y="0"/>
                  </a:cubicBezTo>
                  <a:cubicBezTo>
                    <a:pt x="6" y="0"/>
                    <a:pt x="7" y="0"/>
                    <a:pt x="8" y="1"/>
                  </a:cubicBezTo>
                  <a:cubicBezTo>
                    <a:pt x="18" y="11"/>
                    <a:pt x="18" y="11"/>
                    <a:pt x="18" y="11"/>
                  </a:cubicBezTo>
                  <a:cubicBezTo>
                    <a:pt x="19" y="12"/>
                    <a:pt x="19" y="13"/>
                    <a:pt x="19" y="14"/>
                  </a:cubicBezTo>
                  <a:lnTo>
                    <a:pt x="14" y="1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1" name="Freeform 89"/>
            <p:cNvSpPr>
              <a:spLocks/>
            </p:cNvSpPr>
            <p:nvPr/>
          </p:nvSpPr>
          <p:spPr bwMode="auto">
            <a:xfrm flipH="1" flipV="1">
              <a:off x="2918303" y="3395527"/>
              <a:ext cx="45812" cy="48768"/>
            </a:xfrm>
            <a:custGeom>
              <a:avLst/>
              <a:gdLst>
                <a:gd name="T0" fmla="*/ 13 w 18"/>
                <a:gd name="T1" fmla="*/ 19 h 19"/>
                <a:gd name="T2" fmla="*/ 11 w 18"/>
                <a:gd name="T3" fmla="*/ 18 h 19"/>
                <a:gd name="T4" fmla="*/ 1 w 18"/>
                <a:gd name="T5" fmla="*/ 8 h 19"/>
                <a:gd name="T6" fmla="*/ 0 w 18"/>
                <a:gd name="T7" fmla="*/ 5 h 19"/>
                <a:gd name="T8" fmla="*/ 5 w 18"/>
                <a:gd name="T9" fmla="*/ 1 h 19"/>
                <a:gd name="T10" fmla="*/ 7 w 18"/>
                <a:gd name="T11" fmla="*/ 2 h 19"/>
                <a:gd name="T12" fmla="*/ 17 w 18"/>
                <a:gd name="T13" fmla="*/ 12 h 19"/>
                <a:gd name="T14" fmla="*/ 18 w 18"/>
                <a:gd name="T15" fmla="*/ 14 h 19"/>
                <a:gd name="T16" fmla="*/ 13 w 18"/>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9">
                  <a:moveTo>
                    <a:pt x="13" y="19"/>
                  </a:moveTo>
                  <a:cubicBezTo>
                    <a:pt x="13" y="19"/>
                    <a:pt x="12" y="19"/>
                    <a:pt x="11" y="18"/>
                  </a:cubicBezTo>
                  <a:cubicBezTo>
                    <a:pt x="1" y="8"/>
                    <a:pt x="1" y="8"/>
                    <a:pt x="1" y="8"/>
                  </a:cubicBezTo>
                  <a:cubicBezTo>
                    <a:pt x="0" y="7"/>
                    <a:pt x="0" y="6"/>
                    <a:pt x="0" y="5"/>
                  </a:cubicBezTo>
                  <a:cubicBezTo>
                    <a:pt x="5" y="1"/>
                    <a:pt x="5" y="1"/>
                    <a:pt x="5" y="1"/>
                  </a:cubicBezTo>
                  <a:cubicBezTo>
                    <a:pt x="5" y="0"/>
                    <a:pt x="6" y="1"/>
                    <a:pt x="7" y="2"/>
                  </a:cubicBezTo>
                  <a:cubicBezTo>
                    <a:pt x="17" y="12"/>
                    <a:pt x="17" y="12"/>
                    <a:pt x="17" y="12"/>
                  </a:cubicBezTo>
                  <a:cubicBezTo>
                    <a:pt x="18" y="13"/>
                    <a:pt x="18" y="14"/>
                    <a:pt x="18" y="14"/>
                  </a:cubicBezTo>
                  <a:lnTo>
                    <a:pt x="13" y="1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2" name="Freeform 90"/>
            <p:cNvSpPr>
              <a:spLocks/>
            </p:cNvSpPr>
            <p:nvPr/>
          </p:nvSpPr>
          <p:spPr bwMode="auto">
            <a:xfrm flipH="1" flipV="1">
              <a:off x="2873969" y="3352670"/>
              <a:ext cx="48768" cy="48768"/>
            </a:xfrm>
            <a:custGeom>
              <a:avLst/>
              <a:gdLst>
                <a:gd name="T0" fmla="*/ 13 w 19"/>
                <a:gd name="T1" fmla="*/ 19 h 19"/>
                <a:gd name="T2" fmla="*/ 11 w 19"/>
                <a:gd name="T3" fmla="*/ 18 h 19"/>
                <a:gd name="T4" fmla="*/ 1 w 19"/>
                <a:gd name="T5" fmla="*/ 8 h 19"/>
                <a:gd name="T6" fmla="*/ 0 w 19"/>
                <a:gd name="T7" fmla="*/ 5 h 19"/>
                <a:gd name="T8" fmla="*/ 5 w 19"/>
                <a:gd name="T9" fmla="*/ 0 h 19"/>
                <a:gd name="T10" fmla="*/ 8 w 19"/>
                <a:gd name="T11" fmla="*/ 1 h 19"/>
                <a:gd name="T12" fmla="*/ 17 w 19"/>
                <a:gd name="T13" fmla="*/ 11 h 19"/>
                <a:gd name="T14" fmla="*/ 18 w 19"/>
                <a:gd name="T15" fmla="*/ 14 h 19"/>
                <a:gd name="T16" fmla="*/ 13 w 19"/>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3" y="19"/>
                  </a:moveTo>
                  <a:cubicBezTo>
                    <a:pt x="13" y="19"/>
                    <a:pt x="12" y="19"/>
                    <a:pt x="11" y="18"/>
                  </a:cubicBezTo>
                  <a:cubicBezTo>
                    <a:pt x="1" y="8"/>
                    <a:pt x="1" y="8"/>
                    <a:pt x="1" y="8"/>
                  </a:cubicBezTo>
                  <a:cubicBezTo>
                    <a:pt x="0" y="7"/>
                    <a:pt x="0" y="6"/>
                    <a:pt x="0" y="5"/>
                  </a:cubicBezTo>
                  <a:cubicBezTo>
                    <a:pt x="5" y="0"/>
                    <a:pt x="5" y="0"/>
                    <a:pt x="5" y="0"/>
                  </a:cubicBezTo>
                  <a:cubicBezTo>
                    <a:pt x="5" y="0"/>
                    <a:pt x="7" y="0"/>
                    <a:pt x="8" y="1"/>
                  </a:cubicBezTo>
                  <a:cubicBezTo>
                    <a:pt x="17" y="11"/>
                    <a:pt x="17" y="11"/>
                    <a:pt x="17" y="11"/>
                  </a:cubicBezTo>
                  <a:cubicBezTo>
                    <a:pt x="18" y="12"/>
                    <a:pt x="19" y="13"/>
                    <a:pt x="18" y="14"/>
                  </a:cubicBezTo>
                  <a:lnTo>
                    <a:pt x="13" y="1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3" name="Freeform 91"/>
            <p:cNvSpPr>
              <a:spLocks/>
            </p:cNvSpPr>
            <p:nvPr/>
          </p:nvSpPr>
          <p:spPr bwMode="auto">
            <a:xfrm flipH="1" flipV="1">
              <a:off x="3438488" y="3865465"/>
              <a:ext cx="66501" cy="66501"/>
            </a:xfrm>
            <a:custGeom>
              <a:avLst/>
              <a:gdLst>
                <a:gd name="T0" fmla="*/ 15 w 26"/>
                <a:gd name="T1" fmla="*/ 25 h 26"/>
                <a:gd name="T2" fmla="*/ 11 w 26"/>
                <a:gd name="T3" fmla="*/ 25 h 26"/>
                <a:gd name="T4" fmla="*/ 1 w 26"/>
                <a:gd name="T5" fmla="*/ 14 h 26"/>
                <a:gd name="T6" fmla="*/ 1 w 26"/>
                <a:gd name="T7" fmla="*/ 11 h 26"/>
                <a:gd name="T8" fmla="*/ 11 w 26"/>
                <a:gd name="T9" fmla="*/ 1 h 26"/>
                <a:gd name="T10" fmla="*/ 15 w 26"/>
                <a:gd name="T11" fmla="*/ 1 h 26"/>
                <a:gd name="T12" fmla="*/ 25 w 26"/>
                <a:gd name="T13" fmla="*/ 11 h 26"/>
                <a:gd name="T14" fmla="*/ 25 w 26"/>
                <a:gd name="T15" fmla="*/ 15 h 26"/>
                <a:gd name="T16" fmla="*/ 15 w 26"/>
                <a:gd name="T17"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5" y="25"/>
                  </a:moveTo>
                  <a:cubicBezTo>
                    <a:pt x="14" y="26"/>
                    <a:pt x="12" y="25"/>
                    <a:pt x="11" y="25"/>
                  </a:cubicBezTo>
                  <a:cubicBezTo>
                    <a:pt x="1" y="14"/>
                    <a:pt x="1" y="14"/>
                    <a:pt x="1" y="14"/>
                  </a:cubicBezTo>
                  <a:cubicBezTo>
                    <a:pt x="0" y="14"/>
                    <a:pt x="0" y="12"/>
                    <a:pt x="1" y="11"/>
                  </a:cubicBezTo>
                  <a:cubicBezTo>
                    <a:pt x="11" y="1"/>
                    <a:pt x="11" y="1"/>
                    <a:pt x="11" y="1"/>
                  </a:cubicBezTo>
                  <a:cubicBezTo>
                    <a:pt x="12" y="0"/>
                    <a:pt x="14" y="0"/>
                    <a:pt x="15" y="1"/>
                  </a:cubicBezTo>
                  <a:cubicBezTo>
                    <a:pt x="25" y="11"/>
                    <a:pt x="25" y="11"/>
                    <a:pt x="25" y="11"/>
                  </a:cubicBezTo>
                  <a:cubicBezTo>
                    <a:pt x="26" y="12"/>
                    <a:pt x="26" y="14"/>
                    <a:pt x="25" y="15"/>
                  </a:cubicBezTo>
                  <a:lnTo>
                    <a:pt x="15" y="2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4" name="Freeform 92"/>
            <p:cNvSpPr>
              <a:spLocks/>
            </p:cNvSpPr>
            <p:nvPr/>
          </p:nvSpPr>
          <p:spPr bwMode="auto">
            <a:xfrm flipH="1" flipV="1">
              <a:off x="3400065" y="3824087"/>
              <a:ext cx="63546" cy="66501"/>
            </a:xfrm>
            <a:custGeom>
              <a:avLst/>
              <a:gdLst>
                <a:gd name="T0" fmla="*/ 14 w 25"/>
                <a:gd name="T1" fmla="*/ 25 h 26"/>
                <a:gd name="T2" fmla="*/ 11 w 25"/>
                <a:gd name="T3" fmla="*/ 25 h 26"/>
                <a:gd name="T4" fmla="*/ 1 w 25"/>
                <a:gd name="T5" fmla="*/ 15 h 26"/>
                <a:gd name="T6" fmla="*/ 1 w 25"/>
                <a:gd name="T7" fmla="*/ 11 h 26"/>
                <a:gd name="T8" fmla="*/ 11 w 25"/>
                <a:gd name="T9" fmla="*/ 1 h 26"/>
                <a:gd name="T10" fmla="*/ 14 w 25"/>
                <a:gd name="T11" fmla="*/ 1 h 26"/>
                <a:gd name="T12" fmla="*/ 24 w 25"/>
                <a:gd name="T13" fmla="*/ 11 h 26"/>
                <a:gd name="T14" fmla="*/ 24 w 25"/>
                <a:gd name="T15" fmla="*/ 15 h 26"/>
                <a:gd name="T16" fmla="*/ 14 w 25"/>
                <a:gd name="T17"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4" y="25"/>
                  </a:moveTo>
                  <a:cubicBezTo>
                    <a:pt x="13" y="26"/>
                    <a:pt x="12" y="25"/>
                    <a:pt x="11" y="25"/>
                  </a:cubicBezTo>
                  <a:cubicBezTo>
                    <a:pt x="1" y="15"/>
                    <a:pt x="1" y="15"/>
                    <a:pt x="1" y="15"/>
                  </a:cubicBezTo>
                  <a:cubicBezTo>
                    <a:pt x="0" y="14"/>
                    <a:pt x="0" y="12"/>
                    <a:pt x="1" y="11"/>
                  </a:cubicBezTo>
                  <a:cubicBezTo>
                    <a:pt x="11" y="1"/>
                    <a:pt x="11" y="1"/>
                    <a:pt x="11" y="1"/>
                  </a:cubicBezTo>
                  <a:cubicBezTo>
                    <a:pt x="12" y="0"/>
                    <a:pt x="13" y="0"/>
                    <a:pt x="14" y="1"/>
                  </a:cubicBezTo>
                  <a:cubicBezTo>
                    <a:pt x="24" y="11"/>
                    <a:pt x="24" y="11"/>
                    <a:pt x="24" y="11"/>
                  </a:cubicBezTo>
                  <a:cubicBezTo>
                    <a:pt x="25" y="12"/>
                    <a:pt x="25" y="14"/>
                    <a:pt x="24" y="15"/>
                  </a:cubicBezTo>
                  <a:lnTo>
                    <a:pt x="14" y="2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5" name="Freeform 93"/>
            <p:cNvSpPr>
              <a:spLocks/>
            </p:cNvSpPr>
            <p:nvPr/>
          </p:nvSpPr>
          <p:spPr bwMode="auto">
            <a:xfrm flipH="1" flipV="1">
              <a:off x="3358687" y="3782709"/>
              <a:ext cx="63546" cy="66501"/>
            </a:xfrm>
            <a:custGeom>
              <a:avLst/>
              <a:gdLst>
                <a:gd name="T0" fmla="*/ 14 w 25"/>
                <a:gd name="T1" fmla="*/ 25 h 26"/>
                <a:gd name="T2" fmla="*/ 10 w 25"/>
                <a:gd name="T3" fmla="*/ 25 h 26"/>
                <a:gd name="T4" fmla="*/ 1 w 25"/>
                <a:gd name="T5" fmla="*/ 15 h 26"/>
                <a:gd name="T6" fmla="*/ 1 w 25"/>
                <a:gd name="T7" fmla="*/ 11 h 26"/>
                <a:gd name="T8" fmla="*/ 11 w 25"/>
                <a:gd name="T9" fmla="*/ 1 h 26"/>
                <a:gd name="T10" fmla="*/ 14 w 25"/>
                <a:gd name="T11" fmla="*/ 1 h 26"/>
                <a:gd name="T12" fmla="*/ 24 w 25"/>
                <a:gd name="T13" fmla="*/ 11 h 26"/>
                <a:gd name="T14" fmla="*/ 24 w 25"/>
                <a:gd name="T15" fmla="*/ 15 h 26"/>
                <a:gd name="T16" fmla="*/ 14 w 25"/>
                <a:gd name="T17"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4" y="25"/>
                  </a:moveTo>
                  <a:cubicBezTo>
                    <a:pt x="13" y="26"/>
                    <a:pt x="11" y="26"/>
                    <a:pt x="10" y="25"/>
                  </a:cubicBezTo>
                  <a:cubicBezTo>
                    <a:pt x="1" y="15"/>
                    <a:pt x="1" y="15"/>
                    <a:pt x="1" y="15"/>
                  </a:cubicBezTo>
                  <a:cubicBezTo>
                    <a:pt x="0" y="14"/>
                    <a:pt x="0" y="12"/>
                    <a:pt x="1" y="11"/>
                  </a:cubicBezTo>
                  <a:cubicBezTo>
                    <a:pt x="11" y="1"/>
                    <a:pt x="11" y="1"/>
                    <a:pt x="11" y="1"/>
                  </a:cubicBezTo>
                  <a:cubicBezTo>
                    <a:pt x="12" y="0"/>
                    <a:pt x="13" y="0"/>
                    <a:pt x="14" y="1"/>
                  </a:cubicBezTo>
                  <a:cubicBezTo>
                    <a:pt x="24" y="11"/>
                    <a:pt x="24" y="11"/>
                    <a:pt x="24" y="11"/>
                  </a:cubicBezTo>
                  <a:cubicBezTo>
                    <a:pt x="25" y="12"/>
                    <a:pt x="25" y="14"/>
                    <a:pt x="24" y="15"/>
                  </a:cubicBezTo>
                  <a:lnTo>
                    <a:pt x="14" y="2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8" name="Freeform 94"/>
            <p:cNvSpPr>
              <a:spLocks/>
            </p:cNvSpPr>
            <p:nvPr/>
          </p:nvSpPr>
          <p:spPr bwMode="auto">
            <a:xfrm flipH="1" flipV="1">
              <a:off x="3320264" y="3741330"/>
              <a:ext cx="63546" cy="67979"/>
            </a:xfrm>
            <a:custGeom>
              <a:avLst/>
              <a:gdLst>
                <a:gd name="T0" fmla="*/ 14 w 25"/>
                <a:gd name="T1" fmla="*/ 25 h 26"/>
                <a:gd name="T2" fmla="*/ 11 w 25"/>
                <a:gd name="T3" fmla="*/ 25 h 26"/>
                <a:gd name="T4" fmla="*/ 1 w 25"/>
                <a:gd name="T5" fmla="*/ 15 h 26"/>
                <a:gd name="T6" fmla="*/ 1 w 25"/>
                <a:gd name="T7" fmla="*/ 11 h 26"/>
                <a:gd name="T8" fmla="*/ 11 w 25"/>
                <a:gd name="T9" fmla="*/ 1 h 26"/>
                <a:gd name="T10" fmla="*/ 15 w 25"/>
                <a:gd name="T11" fmla="*/ 1 h 26"/>
                <a:gd name="T12" fmla="*/ 24 w 25"/>
                <a:gd name="T13" fmla="*/ 11 h 26"/>
                <a:gd name="T14" fmla="*/ 24 w 25"/>
                <a:gd name="T15" fmla="*/ 15 h 26"/>
                <a:gd name="T16" fmla="*/ 14 w 25"/>
                <a:gd name="T17"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4" y="25"/>
                  </a:moveTo>
                  <a:cubicBezTo>
                    <a:pt x="13" y="26"/>
                    <a:pt x="12" y="26"/>
                    <a:pt x="11" y="25"/>
                  </a:cubicBezTo>
                  <a:cubicBezTo>
                    <a:pt x="1" y="15"/>
                    <a:pt x="1" y="15"/>
                    <a:pt x="1" y="15"/>
                  </a:cubicBezTo>
                  <a:cubicBezTo>
                    <a:pt x="0" y="14"/>
                    <a:pt x="0" y="12"/>
                    <a:pt x="1" y="11"/>
                  </a:cubicBezTo>
                  <a:cubicBezTo>
                    <a:pt x="11" y="1"/>
                    <a:pt x="11" y="1"/>
                    <a:pt x="11" y="1"/>
                  </a:cubicBezTo>
                  <a:cubicBezTo>
                    <a:pt x="12" y="0"/>
                    <a:pt x="14" y="0"/>
                    <a:pt x="15" y="1"/>
                  </a:cubicBezTo>
                  <a:cubicBezTo>
                    <a:pt x="24" y="11"/>
                    <a:pt x="24" y="11"/>
                    <a:pt x="24" y="11"/>
                  </a:cubicBezTo>
                  <a:cubicBezTo>
                    <a:pt x="25" y="12"/>
                    <a:pt x="25" y="14"/>
                    <a:pt x="24" y="15"/>
                  </a:cubicBezTo>
                  <a:lnTo>
                    <a:pt x="14" y="2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9" name="Freeform 95"/>
            <p:cNvSpPr>
              <a:spLocks/>
            </p:cNvSpPr>
            <p:nvPr/>
          </p:nvSpPr>
          <p:spPr bwMode="auto">
            <a:xfrm flipH="1" flipV="1">
              <a:off x="3278886" y="3701430"/>
              <a:ext cx="65023" cy="66501"/>
            </a:xfrm>
            <a:custGeom>
              <a:avLst/>
              <a:gdLst>
                <a:gd name="T0" fmla="*/ 14 w 25"/>
                <a:gd name="T1" fmla="*/ 25 h 26"/>
                <a:gd name="T2" fmla="*/ 10 w 25"/>
                <a:gd name="T3" fmla="*/ 25 h 26"/>
                <a:gd name="T4" fmla="*/ 1 w 25"/>
                <a:gd name="T5" fmla="*/ 15 h 26"/>
                <a:gd name="T6" fmla="*/ 1 w 25"/>
                <a:gd name="T7" fmla="*/ 11 h 26"/>
                <a:gd name="T8" fmla="*/ 11 w 25"/>
                <a:gd name="T9" fmla="*/ 1 h 26"/>
                <a:gd name="T10" fmla="*/ 14 w 25"/>
                <a:gd name="T11" fmla="*/ 1 h 26"/>
                <a:gd name="T12" fmla="*/ 24 w 25"/>
                <a:gd name="T13" fmla="*/ 11 h 26"/>
                <a:gd name="T14" fmla="*/ 24 w 25"/>
                <a:gd name="T15" fmla="*/ 15 h 26"/>
                <a:gd name="T16" fmla="*/ 14 w 25"/>
                <a:gd name="T17"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4" y="25"/>
                  </a:moveTo>
                  <a:cubicBezTo>
                    <a:pt x="13" y="26"/>
                    <a:pt x="11" y="26"/>
                    <a:pt x="10" y="25"/>
                  </a:cubicBezTo>
                  <a:cubicBezTo>
                    <a:pt x="1" y="15"/>
                    <a:pt x="1" y="15"/>
                    <a:pt x="1" y="15"/>
                  </a:cubicBezTo>
                  <a:cubicBezTo>
                    <a:pt x="0" y="14"/>
                    <a:pt x="0" y="12"/>
                    <a:pt x="1" y="11"/>
                  </a:cubicBezTo>
                  <a:cubicBezTo>
                    <a:pt x="11" y="1"/>
                    <a:pt x="11" y="1"/>
                    <a:pt x="11" y="1"/>
                  </a:cubicBezTo>
                  <a:cubicBezTo>
                    <a:pt x="12" y="0"/>
                    <a:pt x="13" y="0"/>
                    <a:pt x="14" y="1"/>
                  </a:cubicBezTo>
                  <a:cubicBezTo>
                    <a:pt x="24" y="11"/>
                    <a:pt x="24" y="11"/>
                    <a:pt x="24" y="11"/>
                  </a:cubicBezTo>
                  <a:cubicBezTo>
                    <a:pt x="25" y="12"/>
                    <a:pt x="25" y="14"/>
                    <a:pt x="24" y="15"/>
                  </a:cubicBezTo>
                  <a:lnTo>
                    <a:pt x="14" y="2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0" name="Freeform 96"/>
            <p:cNvSpPr>
              <a:spLocks/>
            </p:cNvSpPr>
            <p:nvPr/>
          </p:nvSpPr>
          <p:spPr bwMode="auto">
            <a:xfrm flipH="1" flipV="1">
              <a:off x="3240463" y="3660051"/>
              <a:ext cx="65023" cy="66501"/>
            </a:xfrm>
            <a:custGeom>
              <a:avLst/>
              <a:gdLst>
                <a:gd name="T0" fmla="*/ 14 w 25"/>
                <a:gd name="T1" fmla="*/ 25 h 26"/>
                <a:gd name="T2" fmla="*/ 11 w 25"/>
                <a:gd name="T3" fmla="*/ 25 h 26"/>
                <a:gd name="T4" fmla="*/ 1 w 25"/>
                <a:gd name="T5" fmla="*/ 15 h 26"/>
                <a:gd name="T6" fmla="*/ 1 w 25"/>
                <a:gd name="T7" fmla="*/ 11 h 26"/>
                <a:gd name="T8" fmla="*/ 11 w 25"/>
                <a:gd name="T9" fmla="*/ 1 h 26"/>
                <a:gd name="T10" fmla="*/ 15 w 25"/>
                <a:gd name="T11" fmla="*/ 1 h 26"/>
                <a:gd name="T12" fmla="*/ 25 w 25"/>
                <a:gd name="T13" fmla="*/ 11 h 26"/>
                <a:gd name="T14" fmla="*/ 25 w 25"/>
                <a:gd name="T15" fmla="*/ 15 h 26"/>
                <a:gd name="T16" fmla="*/ 14 w 25"/>
                <a:gd name="T17"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4" y="25"/>
                  </a:moveTo>
                  <a:cubicBezTo>
                    <a:pt x="14" y="26"/>
                    <a:pt x="12" y="26"/>
                    <a:pt x="11" y="25"/>
                  </a:cubicBezTo>
                  <a:cubicBezTo>
                    <a:pt x="1" y="15"/>
                    <a:pt x="1" y="15"/>
                    <a:pt x="1" y="15"/>
                  </a:cubicBezTo>
                  <a:cubicBezTo>
                    <a:pt x="0" y="14"/>
                    <a:pt x="0" y="12"/>
                    <a:pt x="1" y="11"/>
                  </a:cubicBezTo>
                  <a:cubicBezTo>
                    <a:pt x="11" y="1"/>
                    <a:pt x="11" y="1"/>
                    <a:pt x="11" y="1"/>
                  </a:cubicBezTo>
                  <a:cubicBezTo>
                    <a:pt x="12" y="0"/>
                    <a:pt x="14" y="0"/>
                    <a:pt x="15" y="1"/>
                  </a:cubicBezTo>
                  <a:cubicBezTo>
                    <a:pt x="25" y="11"/>
                    <a:pt x="25" y="11"/>
                    <a:pt x="25" y="11"/>
                  </a:cubicBezTo>
                  <a:cubicBezTo>
                    <a:pt x="25" y="12"/>
                    <a:pt x="25" y="14"/>
                    <a:pt x="25" y="15"/>
                  </a:cubicBezTo>
                  <a:lnTo>
                    <a:pt x="14" y="2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1" name="Freeform 97"/>
            <p:cNvSpPr>
              <a:spLocks/>
            </p:cNvSpPr>
            <p:nvPr/>
          </p:nvSpPr>
          <p:spPr bwMode="auto">
            <a:xfrm flipH="1" flipV="1">
              <a:off x="3199085" y="3618673"/>
              <a:ext cx="65023" cy="66501"/>
            </a:xfrm>
            <a:custGeom>
              <a:avLst/>
              <a:gdLst>
                <a:gd name="T0" fmla="*/ 14 w 25"/>
                <a:gd name="T1" fmla="*/ 25 h 26"/>
                <a:gd name="T2" fmla="*/ 11 w 25"/>
                <a:gd name="T3" fmla="*/ 25 h 26"/>
                <a:gd name="T4" fmla="*/ 1 w 25"/>
                <a:gd name="T5" fmla="*/ 15 h 26"/>
                <a:gd name="T6" fmla="*/ 1 w 25"/>
                <a:gd name="T7" fmla="*/ 11 h 26"/>
                <a:gd name="T8" fmla="*/ 11 w 25"/>
                <a:gd name="T9" fmla="*/ 1 h 26"/>
                <a:gd name="T10" fmla="*/ 14 w 25"/>
                <a:gd name="T11" fmla="*/ 1 h 26"/>
                <a:gd name="T12" fmla="*/ 24 w 25"/>
                <a:gd name="T13" fmla="*/ 11 h 26"/>
                <a:gd name="T14" fmla="*/ 24 w 25"/>
                <a:gd name="T15" fmla="*/ 15 h 26"/>
                <a:gd name="T16" fmla="*/ 14 w 25"/>
                <a:gd name="T17"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4" y="25"/>
                  </a:moveTo>
                  <a:cubicBezTo>
                    <a:pt x="13" y="26"/>
                    <a:pt x="12" y="26"/>
                    <a:pt x="11" y="25"/>
                  </a:cubicBezTo>
                  <a:cubicBezTo>
                    <a:pt x="1" y="15"/>
                    <a:pt x="1" y="15"/>
                    <a:pt x="1" y="15"/>
                  </a:cubicBezTo>
                  <a:cubicBezTo>
                    <a:pt x="0" y="14"/>
                    <a:pt x="0" y="12"/>
                    <a:pt x="1" y="11"/>
                  </a:cubicBezTo>
                  <a:cubicBezTo>
                    <a:pt x="11" y="1"/>
                    <a:pt x="11" y="1"/>
                    <a:pt x="11" y="1"/>
                  </a:cubicBezTo>
                  <a:cubicBezTo>
                    <a:pt x="12" y="0"/>
                    <a:pt x="13" y="0"/>
                    <a:pt x="14" y="1"/>
                  </a:cubicBezTo>
                  <a:cubicBezTo>
                    <a:pt x="24" y="11"/>
                    <a:pt x="24" y="11"/>
                    <a:pt x="24" y="11"/>
                  </a:cubicBezTo>
                  <a:cubicBezTo>
                    <a:pt x="25" y="12"/>
                    <a:pt x="25" y="14"/>
                    <a:pt x="24" y="15"/>
                  </a:cubicBezTo>
                  <a:lnTo>
                    <a:pt x="14" y="2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2" name="Freeform 98"/>
            <p:cNvSpPr>
              <a:spLocks/>
            </p:cNvSpPr>
            <p:nvPr/>
          </p:nvSpPr>
          <p:spPr bwMode="auto">
            <a:xfrm flipH="1" flipV="1">
              <a:off x="3159184" y="3577295"/>
              <a:ext cx="63546" cy="66501"/>
            </a:xfrm>
            <a:custGeom>
              <a:avLst/>
              <a:gdLst>
                <a:gd name="T0" fmla="*/ 14 w 25"/>
                <a:gd name="T1" fmla="*/ 25 h 26"/>
                <a:gd name="T2" fmla="*/ 10 w 25"/>
                <a:gd name="T3" fmla="*/ 25 h 26"/>
                <a:gd name="T4" fmla="*/ 0 w 25"/>
                <a:gd name="T5" fmla="*/ 15 h 26"/>
                <a:gd name="T6" fmla="*/ 1 w 25"/>
                <a:gd name="T7" fmla="*/ 11 h 26"/>
                <a:gd name="T8" fmla="*/ 11 w 25"/>
                <a:gd name="T9" fmla="*/ 1 h 26"/>
                <a:gd name="T10" fmla="*/ 14 w 25"/>
                <a:gd name="T11" fmla="*/ 1 h 26"/>
                <a:gd name="T12" fmla="*/ 24 w 25"/>
                <a:gd name="T13" fmla="*/ 11 h 26"/>
                <a:gd name="T14" fmla="*/ 24 w 25"/>
                <a:gd name="T15" fmla="*/ 15 h 26"/>
                <a:gd name="T16" fmla="*/ 14 w 25"/>
                <a:gd name="T17"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4" y="25"/>
                  </a:moveTo>
                  <a:cubicBezTo>
                    <a:pt x="13" y="26"/>
                    <a:pt x="11" y="26"/>
                    <a:pt x="10" y="25"/>
                  </a:cubicBezTo>
                  <a:cubicBezTo>
                    <a:pt x="0" y="15"/>
                    <a:pt x="0" y="15"/>
                    <a:pt x="0" y="15"/>
                  </a:cubicBezTo>
                  <a:cubicBezTo>
                    <a:pt x="0" y="14"/>
                    <a:pt x="0" y="12"/>
                    <a:pt x="1" y="11"/>
                  </a:cubicBezTo>
                  <a:cubicBezTo>
                    <a:pt x="11" y="1"/>
                    <a:pt x="11" y="1"/>
                    <a:pt x="11" y="1"/>
                  </a:cubicBezTo>
                  <a:cubicBezTo>
                    <a:pt x="11" y="0"/>
                    <a:pt x="13" y="0"/>
                    <a:pt x="14" y="1"/>
                  </a:cubicBezTo>
                  <a:cubicBezTo>
                    <a:pt x="24" y="11"/>
                    <a:pt x="24" y="11"/>
                    <a:pt x="24" y="11"/>
                  </a:cubicBezTo>
                  <a:cubicBezTo>
                    <a:pt x="25" y="12"/>
                    <a:pt x="25" y="14"/>
                    <a:pt x="24" y="15"/>
                  </a:cubicBezTo>
                  <a:lnTo>
                    <a:pt x="14" y="2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3" name="Freeform 99"/>
            <p:cNvSpPr>
              <a:spLocks/>
            </p:cNvSpPr>
            <p:nvPr/>
          </p:nvSpPr>
          <p:spPr bwMode="auto">
            <a:xfrm flipH="1" flipV="1">
              <a:off x="3120761" y="3537395"/>
              <a:ext cx="63546" cy="66501"/>
            </a:xfrm>
            <a:custGeom>
              <a:avLst/>
              <a:gdLst>
                <a:gd name="T0" fmla="*/ 14 w 25"/>
                <a:gd name="T1" fmla="*/ 25 h 26"/>
                <a:gd name="T2" fmla="*/ 11 w 25"/>
                <a:gd name="T3" fmla="*/ 25 h 26"/>
                <a:gd name="T4" fmla="*/ 1 w 25"/>
                <a:gd name="T5" fmla="*/ 15 h 26"/>
                <a:gd name="T6" fmla="*/ 1 w 25"/>
                <a:gd name="T7" fmla="*/ 11 h 26"/>
                <a:gd name="T8" fmla="*/ 11 w 25"/>
                <a:gd name="T9" fmla="*/ 1 h 26"/>
                <a:gd name="T10" fmla="*/ 15 w 25"/>
                <a:gd name="T11" fmla="*/ 1 h 26"/>
                <a:gd name="T12" fmla="*/ 24 w 25"/>
                <a:gd name="T13" fmla="*/ 11 h 26"/>
                <a:gd name="T14" fmla="*/ 24 w 25"/>
                <a:gd name="T15" fmla="*/ 15 h 26"/>
                <a:gd name="T16" fmla="*/ 14 w 25"/>
                <a:gd name="T17"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4" y="25"/>
                  </a:moveTo>
                  <a:cubicBezTo>
                    <a:pt x="13" y="26"/>
                    <a:pt x="12" y="26"/>
                    <a:pt x="11" y="25"/>
                  </a:cubicBezTo>
                  <a:cubicBezTo>
                    <a:pt x="1" y="15"/>
                    <a:pt x="1" y="15"/>
                    <a:pt x="1" y="15"/>
                  </a:cubicBezTo>
                  <a:cubicBezTo>
                    <a:pt x="0" y="14"/>
                    <a:pt x="0" y="12"/>
                    <a:pt x="1" y="11"/>
                  </a:cubicBezTo>
                  <a:cubicBezTo>
                    <a:pt x="11" y="1"/>
                    <a:pt x="11" y="1"/>
                    <a:pt x="11" y="1"/>
                  </a:cubicBezTo>
                  <a:cubicBezTo>
                    <a:pt x="12" y="0"/>
                    <a:pt x="14" y="0"/>
                    <a:pt x="15" y="1"/>
                  </a:cubicBezTo>
                  <a:cubicBezTo>
                    <a:pt x="24" y="11"/>
                    <a:pt x="24" y="11"/>
                    <a:pt x="24" y="11"/>
                  </a:cubicBezTo>
                  <a:cubicBezTo>
                    <a:pt x="25" y="12"/>
                    <a:pt x="25" y="14"/>
                    <a:pt x="24" y="15"/>
                  </a:cubicBezTo>
                  <a:lnTo>
                    <a:pt x="14" y="2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4" name="Freeform 100"/>
            <p:cNvSpPr>
              <a:spLocks/>
            </p:cNvSpPr>
            <p:nvPr/>
          </p:nvSpPr>
          <p:spPr bwMode="auto">
            <a:xfrm flipH="1" flipV="1">
              <a:off x="3079383" y="3496017"/>
              <a:ext cx="63546" cy="66501"/>
            </a:xfrm>
            <a:custGeom>
              <a:avLst/>
              <a:gdLst>
                <a:gd name="T0" fmla="*/ 14 w 25"/>
                <a:gd name="T1" fmla="*/ 25 h 26"/>
                <a:gd name="T2" fmla="*/ 10 w 25"/>
                <a:gd name="T3" fmla="*/ 25 h 26"/>
                <a:gd name="T4" fmla="*/ 1 w 25"/>
                <a:gd name="T5" fmla="*/ 15 h 26"/>
                <a:gd name="T6" fmla="*/ 1 w 25"/>
                <a:gd name="T7" fmla="*/ 11 h 26"/>
                <a:gd name="T8" fmla="*/ 11 w 25"/>
                <a:gd name="T9" fmla="*/ 1 h 26"/>
                <a:gd name="T10" fmla="*/ 14 w 25"/>
                <a:gd name="T11" fmla="*/ 1 h 26"/>
                <a:gd name="T12" fmla="*/ 24 w 25"/>
                <a:gd name="T13" fmla="*/ 11 h 26"/>
                <a:gd name="T14" fmla="*/ 24 w 25"/>
                <a:gd name="T15" fmla="*/ 15 h 26"/>
                <a:gd name="T16" fmla="*/ 14 w 25"/>
                <a:gd name="T17"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4" y="25"/>
                  </a:moveTo>
                  <a:cubicBezTo>
                    <a:pt x="13" y="26"/>
                    <a:pt x="11" y="26"/>
                    <a:pt x="10" y="25"/>
                  </a:cubicBezTo>
                  <a:cubicBezTo>
                    <a:pt x="1" y="15"/>
                    <a:pt x="1" y="15"/>
                    <a:pt x="1" y="15"/>
                  </a:cubicBezTo>
                  <a:cubicBezTo>
                    <a:pt x="0" y="14"/>
                    <a:pt x="0" y="12"/>
                    <a:pt x="1" y="11"/>
                  </a:cubicBezTo>
                  <a:cubicBezTo>
                    <a:pt x="11" y="1"/>
                    <a:pt x="11" y="1"/>
                    <a:pt x="11" y="1"/>
                  </a:cubicBezTo>
                  <a:cubicBezTo>
                    <a:pt x="12" y="0"/>
                    <a:pt x="13" y="1"/>
                    <a:pt x="14" y="1"/>
                  </a:cubicBezTo>
                  <a:cubicBezTo>
                    <a:pt x="24" y="11"/>
                    <a:pt x="24" y="11"/>
                    <a:pt x="24" y="11"/>
                  </a:cubicBezTo>
                  <a:cubicBezTo>
                    <a:pt x="25" y="12"/>
                    <a:pt x="25" y="14"/>
                    <a:pt x="24" y="15"/>
                  </a:cubicBezTo>
                  <a:lnTo>
                    <a:pt x="14" y="2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5" name="Freeform 101"/>
            <p:cNvSpPr>
              <a:spLocks/>
            </p:cNvSpPr>
            <p:nvPr/>
          </p:nvSpPr>
          <p:spPr bwMode="auto">
            <a:xfrm flipH="1" flipV="1">
              <a:off x="3040961" y="3454638"/>
              <a:ext cx="63546" cy="66501"/>
            </a:xfrm>
            <a:custGeom>
              <a:avLst/>
              <a:gdLst>
                <a:gd name="T0" fmla="*/ 14 w 25"/>
                <a:gd name="T1" fmla="*/ 25 h 26"/>
                <a:gd name="T2" fmla="*/ 11 w 25"/>
                <a:gd name="T3" fmla="*/ 25 h 26"/>
                <a:gd name="T4" fmla="*/ 1 w 25"/>
                <a:gd name="T5" fmla="*/ 15 h 26"/>
                <a:gd name="T6" fmla="*/ 1 w 25"/>
                <a:gd name="T7" fmla="*/ 11 h 26"/>
                <a:gd name="T8" fmla="*/ 11 w 25"/>
                <a:gd name="T9" fmla="*/ 1 h 26"/>
                <a:gd name="T10" fmla="*/ 15 w 25"/>
                <a:gd name="T11" fmla="*/ 2 h 26"/>
                <a:gd name="T12" fmla="*/ 25 w 25"/>
                <a:gd name="T13" fmla="*/ 12 h 26"/>
                <a:gd name="T14" fmla="*/ 24 w 25"/>
                <a:gd name="T15" fmla="*/ 15 h 26"/>
                <a:gd name="T16" fmla="*/ 14 w 25"/>
                <a:gd name="T17"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4" y="25"/>
                  </a:moveTo>
                  <a:cubicBezTo>
                    <a:pt x="13" y="26"/>
                    <a:pt x="12" y="26"/>
                    <a:pt x="11" y="25"/>
                  </a:cubicBezTo>
                  <a:cubicBezTo>
                    <a:pt x="1" y="15"/>
                    <a:pt x="1" y="15"/>
                    <a:pt x="1" y="15"/>
                  </a:cubicBezTo>
                  <a:cubicBezTo>
                    <a:pt x="0" y="14"/>
                    <a:pt x="0" y="12"/>
                    <a:pt x="1" y="11"/>
                  </a:cubicBezTo>
                  <a:cubicBezTo>
                    <a:pt x="11" y="1"/>
                    <a:pt x="11" y="1"/>
                    <a:pt x="11" y="1"/>
                  </a:cubicBezTo>
                  <a:cubicBezTo>
                    <a:pt x="12" y="0"/>
                    <a:pt x="14" y="1"/>
                    <a:pt x="15" y="2"/>
                  </a:cubicBezTo>
                  <a:cubicBezTo>
                    <a:pt x="25" y="12"/>
                    <a:pt x="25" y="12"/>
                    <a:pt x="25" y="12"/>
                  </a:cubicBezTo>
                  <a:cubicBezTo>
                    <a:pt x="25" y="12"/>
                    <a:pt x="25" y="14"/>
                    <a:pt x="24" y="15"/>
                  </a:cubicBezTo>
                  <a:lnTo>
                    <a:pt x="14" y="2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6" name="Freeform 102"/>
            <p:cNvSpPr>
              <a:spLocks/>
            </p:cNvSpPr>
            <p:nvPr/>
          </p:nvSpPr>
          <p:spPr bwMode="auto">
            <a:xfrm flipH="1" flipV="1">
              <a:off x="2999582" y="3413260"/>
              <a:ext cx="63546" cy="65023"/>
            </a:xfrm>
            <a:custGeom>
              <a:avLst/>
              <a:gdLst>
                <a:gd name="T0" fmla="*/ 14 w 25"/>
                <a:gd name="T1" fmla="*/ 24 h 25"/>
                <a:gd name="T2" fmla="*/ 11 w 25"/>
                <a:gd name="T3" fmla="*/ 24 h 25"/>
                <a:gd name="T4" fmla="*/ 1 w 25"/>
                <a:gd name="T5" fmla="*/ 14 h 25"/>
                <a:gd name="T6" fmla="*/ 1 w 25"/>
                <a:gd name="T7" fmla="*/ 10 h 25"/>
                <a:gd name="T8" fmla="*/ 11 w 25"/>
                <a:gd name="T9" fmla="*/ 0 h 25"/>
                <a:gd name="T10" fmla="*/ 14 w 25"/>
                <a:gd name="T11" fmla="*/ 1 h 25"/>
                <a:gd name="T12" fmla="*/ 24 w 25"/>
                <a:gd name="T13" fmla="*/ 11 h 25"/>
                <a:gd name="T14" fmla="*/ 24 w 25"/>
                <a:gd name="T15" fmla="*/ 14 h 25"/>
                <a:gd name="T16" fmla="*/ 14 w 25"/>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4" y="24"/>
                  </a:moveTo>
                  <a:cubicBezTo>
                    <a:pt x="13" y="25"/>
                    <a:pt x="12" y="25"/>
                    <a:pt x="11" y="24"/>
                  </a:cubicBezTo>
                  <a:cubicBezTo>
                    <a:pt x="1" y="14"/>
                    <a:pt x="1" y="14"/>
                    <a:pt x="1" y="14"/>
                  </a:cubicBezTo>
                  <a:cubicBezTo>
                    <a:pt x="0" y="13"/>
                    <a:pt x="0" y="11"/>
                    <a:pt x="1" y="10"/>
                  </a:cubicBezTo>
                  <a:cubicBezTo>
                    <a:pt x="11" y="0"/>
                    <a:pt x="11" y="0"/>
                    <a:pt x="11" y="0"/>
                  </a:cubicBezTo>
                  <a:cubicBezTo>
                    <a:pt x="12" y="0"/>
                    <a:pt x="13" y="0"/>
                    <a:pt x="14" y="1"/>
                  </a:cubicBezTo>
                  <a:cubicBezTo>
                    <a:pt x="24" y="11"/>
                    <a:pt x="24" y="11"/>
                    <a:pt x="24" y="11"/>
                  </a:cubicBezTo>
                  <a:cubicBezTo>
                    <a:pt x="25" y="11"/>
                    <a:pt x="25" y="13"/>
                    <a:pt x="24" y="14"/>
                  </a:cubicBezTo>
                  <a:lnTo>
                    <a:pt x="14"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7" name="Freeform 103"/>
            <p:cNvSpPr>
              <a:spLocks/>
            </p:cNvSpPr>
            <p:nvPr/>
          </p:nvSpPr>
          <p:spPr bwMode="auto">
            <a:xfrm flipH="1" flipV="1">
              <a:off x="2958204" y="3373359"/>
              <a:ext cx="65023" cy="63546"/>
            </a:xfrm>
            <a:custGeom>
              <a:avLst/>
              <a:gdLst>
                <a:gd name="T0" fmla="*/ 14 w 25"/>
                <a:gd name="T1" fmla="*/ 24 h 25"/>
                <a:gd name="T2" fmla="*/ 11 w 25"/>
                <a:gd name="T3" fmla="*/ 24 h 25"/>
                <a:gd name="T4" fmla="*/ 1 w 25"/>
                <a:gd name="T5" fmla="*/ 14 h 25"/>
                <a:gd name="T6" fmla="*/ 1 w 25"/>
                <a:gd name="T7" fmla="*/ 11 h 25"/>
                <a:gd name="T8" fmla="*/ 11 w 25"/>
                <a:gd name="T9" fmla="*/ 1 h 25"/>
                <a:gd name="T10" fmla="*/ 14 w 25"/>
                <a:gd name="T11" fmla="*/ 1 h 25"/>
                <a:gd name="T12" fmla="*/ 24 w 25"/>
                <a:gd name="T13" fmla="*/ 11 h 25"/>
                <a:gd name="T14" fmla="*/ 24 w 25"/>
                <a:gd name="T15" fmla="*/ 14 h 25"/>
                <a:gd name="T16" fmla="*/ 14 w 25"/>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4" y="24"/>
                  </a:moveTo>
                  <a:cubicBezTo>
                    <a:pt x="13" y="25"/>
                    <a:pt x="12" y="25"/>
                    <a:pt x="11" y="24"/>
                  </a:cubicBezTo>
                  <a:cubicBezTo>
                    <a:pt x="1" y="14"/>
                    <a:pt x="1" y="14"/>
                    <a:pt x="1" y="14"/>
                  </a:cubicBezTo>
                  <a:cubicBezTo>
                    <a:pt x="0" y="13"/>
                    <a:pt x="0" y="12"/>
                    <a:pt x="1" y="11"/>
                  </a:cubicBezTo>
                  <a:cubicBezTo>
                    <a:pt x="11" y="1"/>
                    <a:pt x="11" y="1"/>
                    <a:pt x="11" y="1"/>
                  </a:cubicBezTo>
                  <a:cubicBezTo>
                    <a:pt x="12" y="0"/>
                    <a:pt x="13" y="0"/>
                    <a:pt x="14" y="1"/>
                  </a:cubicBezTo>
                  <a:cubicBezTo>
                    <a:pt x="24" y="11"/>
                    <a:pt x="24" y="11"/>
                    <a:pt x="24" y="11"/>
                  </a:cubicBezTo>
                  <a:cubicBezTo>
                    <a:pt x="25" y="12"/>
                    <a:pt x="25" y="14"/>
                    <a:pt x="24" y="14"/>
                  </a:cubicBezTo>
                  <a:lnTo>
                    <a:pt x="14"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8" name="Freeform 104"/>
            <p:cNvSpPr>
              <a:spLocks/>
            </p:cNvSpPr>
            <p:nvPr/>
          </p:nvSpPr>
          <p:spPr bwMode="auto">
            <a:xfrm flipH="1" flipV="1">
              <a:off x="3428143" y="3772365"/>
              <a:ext cx="63546" cy="65023"/>
            </a:xfrm>
            <a:custGeom>
              <a:avLst/>
              <a:gdLst>
                <a:gd name="T0" fmla="*/ 14 w 25"/>
                <a:gd name="T1" fmla="*/ 24 h 25"/>
                <a:gd name="T2" fmla="*/ 10 w 25"/>
                <a:gd name="T3" fmla="*/ 24 h 25"/>
                <a:gd name="T4" fmla="*/ 1 w 25"/>
                <a:gd name="T5" fmla="*/ 14 h 25"/>
                <a:gd name="T6" fmla="*/ 1 w 25"/>
                <a:gd name="T7" fmla="*/ 10 h 25"/>
                <a:gd name="T8" fmla="*/ 11 w 25"/>
                <a:gd name="T9" fmla="*/ 1 h 25"/>
                <a:gd name="T10" fmla="*/ 14 w 25"/>
                <a:gd name="T11" fmla="*/ 1 h 25"/>
                <a:gd name="T12" fmla="*/ 24 w 25"/>
                <a:gd name="T13" fmla="*/ 11 h 25"/>
                <a:gd name="T14" fmla="*/ 24 w 25"/>
                <a:gd name="T15" fmla="*/ 14 h 25"/>
                <a:gd name="T16" fmla="*/ 14 w 25"/>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4" y="24"/>
                  </a:moveTo>
                  <a:cubicBezTo>
                    <a:pt x="13" y="25"/>
                    <a:pt x="11" y="25"/>
                    <a:pt x="10" y="24"/>
                  </a:cubicBezTo>
                  <a:cubicBezTo>
                    <a:pt x="1" y="14"/>
                    <a:pt x="1" y="14"/>
                    <a:pt x="1" y="14"/>
                  </a:cubicBezTo>
                  <a:cubicBezTo>
                    <a:pt x="0" y="13"/>
                    <a:pt x="0" y="11"/>
                    <a:pt x="1" y="10"/>
                  </a:cubicBezTo>
                  <a:cubicBezTo>
                    <a:pt x="11" y="1"/>
                    <a:pt x="11" y="1"/>
                    <a:pt x="11" y="1"/>
                  </a:cubicBezTo>
                  <a:cubicBezTo>
                    <a:pt x="12" y="0"/>
                    <a:pt x="13" y="0"/>
                    <a:pt x="14" y="1"/>
                  </a:cubicBezTo>
                  <a:cubicBezTo>
                    <a:pt x="24" y="11"/>
                    <a:pt x="24" y="11"/>
                    <a:pt x="24" y="11"/>
                  </a:cubicBezTo>
                  <a:cubicBezTo>
                    <a:pt x="25" y="12"/>
                    <a:pt x="25" y="13"/>
                    <a:pt x="24" y="14"/>
                  </a:cubicBezTo>
                  <a:lnTo>
                    <a:pt x="14"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9" name="Freeform 105"/>
            <p:cNvSpPr>
              <a:spLocks/>
            </p:cNvSpPr>
            <p:nvPr/>
          </p:nvSpPr>
          <p:spPr bwMode="auto">
            <a:xfrm flipH="1" flipV="1">
              <a:off x="3469522" y="3813743"/>
              <a:ext cx="76845" cy="76845"/>
            </a:xfrm>
            <a:custGeom>
              <a:avLst/>
              <a:gdLst>
                <a:gd name="T0" fmla="*/ 19 w 30"/>
                <a:gd name="T1" fmla="*/ 29 h 30"/>
                <a:gd name="T2" fmla="*/ 16 w 30"/>
                <a:gd name="T3" fmla="*/ 29 h 30"/>
                <a:gd name="T4" fmla="*/ 1 w 30"/>
                <a:gd name="T5" fmla="*/ 14 h 30"/>
                <a:gd name="T6" fmla="*/ 1 w 30"/>
                <a:gd name="T7" fmla="*/ 11 h 30"/>
                <a:gd name="T8" fmla="*/ 11 w 30"/>
                <a:gd name="T9" fmla="*/ 1 h 30"/>
                <a:gd name="T10" fmla="*/ 15 w 30"/>
                <a:gd name="T11" fmla="*/ 1 h 30"/>
                <a:gd name="T12" fmla="*/ 29 w 30"/>
                <a:gd name="T13" fmla="*/ 16 h 30"/>
                <a:gd name="T14" fmla="*/ 29 w 30"/>
                <a:gd name="T15" fmla="*/ 19 h 30"/>
                <a:gd name="T16" fmla="*/ 19 w 30"/>
                <a:gd name="T1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9" y="29"/>
                  </a:moveTo>
                  <a:cubicBezTo>
                    <a:pt x="18" y="30"/>
                    <a:pt x="17" y="30"/>
                    <a:pt x="16" y="29"/>
                  </a:cubicBezTo>
                  <a:cubicBezTo>
                    <a:pt x="1" y="14"/>
                    <a:pt x="1" y="14"/>
                    <a:pt x="1" y="14"/>
                  </a:cubicBezTo>
                  <a:cubicBezTo>
                    <a:pt x="0" y="13"/>
                    <a:pt x="0" y="12"/>
                    <a:pt x="1" y="11"/>
                  </a:cubicBezTo>
                  <a:cubicBezTo>
                    <a:pt x="11" y="1"/>
                    <a:pt x="11" y="1"/>
                    <a:pt x="11" y="1"/>
                  </a:cubicBezTo>
                  <a:cubicBezTo>
                    <a:pt x="12" y="0"/>
                    <a:pt x="14" y="0"/>
                    <a:pt x="15" y="1"/>
                  </a:cubicBezTo>
                  <a:cubicBezTo>
                    <a:pt x="29" y="16"/>
                    <a:pt x="29" y="16"/>
                    <a:pt x="29" y="16"/>
                  </a:cubicBezTo>
                  <a:cubicBezTo>
                    <a:pt x="30" y="17"/>
                    <a:pt x="30" y="18"/>
                    <a:pt x="29" y="19"/>
                  </a:cubicBezTo>
                  <a:lnTo>
                    <a:pt x="19" y="2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0" name="Freeform 106"/>
            <p:cNvSpPr>
              <a:spLocks/>
            </p:cNvSpPr>
            <p:nvPr/>
          </p:nvSpPr>
          <p:spPr bwMode="auto">
            <a:xfrm flipH="1" flipV="1">
              <a:off x="3540456" y="3639363"/>
              <a:ext cx="76845" cy="76845"/>
            </a:xfrm>
            <a:custGeom>
              <a:avLst/>
              <a:gdLst>
                <a:gd name="T0" fmla="*/ 19 w 30"/>
                <a:gd name="T1" fmla="*/ 30 h 30"/>
                <a:gd name="T2" fmla="*/ 16 w 30"/>
                <a:gd name="T3" fmla="*/ 29 h 30"/>
                <a:gd name="T4" fmla="*/ 1 w 30"/>
                <a:gd name="T5" fmla="*/ 14 h 30"/>
                <a:gd name="T6" fmla="*/ 1 w 30"/>
                <a:gd name="T7" fmla="*/ 11 h 30"/>
                <a:gd name="T8" fmla="*/ 11 w 30"/>
                <a:gd name="T9" fmla="*/ 1 h 30"/>
                <a:gd name="T10" fmla="*/ 15 w 30"/>
                <a:gd name="T11" fmla="*/ 1 h 30"/>
                <a:gd name="T12" fmla="*/ 29 w 30"/>
                <a:gd name="T13" fmla="*/ 16 h 30"/>
                <a:gd name="T14" fmla="*/ 29 w 30"/>
                <a:gd name="T15" fmla="*/ 20 h 30"/>
                <a:gd name="T16" fmla="*/ 19 w 30"/>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9" y="30"/>
                  </a:moveTo>
                  <a:cubicBezTo>
                    <a:pt x="18" y="30"/>
                    <a:pt x="17" y="30"/>
                    <a:pt x="16" y="29"/>
                  </a:cubicBezTo>
                  <a:cubicBezTo>
                    <a:pt x="1" y="14"/>
                    <a:pt x="1" y="14"/>
                    <a:pt x="1" y="14"/>
                  </a:cubicBezTo>
                  <a:cubicBezTo>
                    <a:pt x="0" y="14"/>
                    <a:pt x="0" y="12"/>
                    <a:pt x="1" y="11"/>
                  </a:cubicBezTo>
                  <a:cubicBezTo>
                    <a:pt x="11" y="1"/>
                    <a:pt x="11" y="1"/>
                    <a:pt x="11" y="1"/>
                  </a:cubicBezTo>
                  <a:cubicBezTo>
                    <a:pt x="12" y="0"/>
                    <a:pt x="14" y="0"/>
                    <a:pt x="15" y="1"/>
                  </a:cubicBezTo>
                  <a:cubicBezTo>
                    <a:pt x="29" y="16"/>
                    <a:pt x="29" y="16"/>
                    <a:pt x="29" y="16"/>
                  </a:cubicBezTo>
                  <a:cubicBezTo>
                    <a:pt x="30" y="17"/>
                    <a:pt x="30" y="19"/>
                    <a:pt x="29" y="20"/>
                  </a:cubicBezTo>
                  <a:lnTo>
                    <a:pt x="19" y="3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1" name="Freeform 107"/>
            <p:cNvSpPr>
              <a:spLocks/>
            </p:cNvSpPr>
            <p:nvPr/>
          </p:nvSpPr>
          <p:spPr bwMode="auto">
            <a:xfrm flipH="1" flipV="1">
              <a:off x="3592178" y="3692563"/>
              <a:ext cx="76845" cy="78324"/>
            </a:xfrm>
            <a:custGeom>
              <a:avLst/>
              <a:gdLst>
                <a:gd name="T0" fmla="*/ 19 w 30"/>
                <a:gd name="T1" fmla="*/ 30 h 30"/>
                <a:gd name="T2" fmla="*/ 15 w 30"/>
                <a:gd name="T3" fmla="*/ 29 h 30"/>
                <a:gd name="T4" fmla="*/ 1 w 30"/>
                <a:gd name="T5" fmla="*/ 15 h 30"/>
                <a:gd name="T6" fmla="*/ 1 w 30"/>
                <a:gd name="T7" fmla="*/ 11 h 30"/>
                <a:gd name="T8" fmla="*/ 11 w 30"/>
                <a:gd name="T9" fmla="*/ 1 h 30"/>
                <a:gd name="T10" fmla="*/ 14 w 30"/>
                <a:gd name="T11" fmla="*/ 1 h 30"/>
                <a:gd name="T12" fmla="*/ 29 w 30"/>
                <a:gd name="T13" fmla="*/ 16 h 30"/>
                <a:gd name="T14" fmla="*/ 29 w 30"/>
                <a:gd name="T15" fmla="*/ 20 h 30"/>
                <a:gd name="T16" fmla="*/ 19 w 30"/>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9" y="30"/>
                  </a:moveTo>
                  <a:cubicBezTo>
                    <a:pt x="18" y="30"/>
                    <a:pt x="16" y="30"/>
                    <a:pt x="15" y="29"/>
                  </a:cubicBezTo>
                  <a:cubicBezTo>
                    <a:pt x="1" y="15"/>
                    <a:pt x="1" y="15"/>
                    <a:pt x="1" y="15"/>
                  </a:cubicBezTo>
                  <a:cubicBezTo>
                    <a:pt x="0" y="14"/>
                    <a:pt x="0" y="12"/>
                    <a:pt x="1" y="11"/>
                  </a:cubicBezTo>
                  <a:cubicBezTo>
                    <a:pt x="11" y="1"/>
                    <a:pt x="11" y="1"/>
                    <a:pt x="11" y="1"/>
                  </a:cubicBezTo>
                  <a:cubicBezTo>
                    <a:pt x="12" y="0"/>
                    <a:pt x="13" y="0"/>
                    <a:pt x="14" y="1"/>
                  </a:cubicBezTo>
                  <a:cubicBezTo>
                    <a:pt x="29" y="16"/>
                    <a:pt x="29" y="16"/>
                    <a:pt x="29" y="16"/>
                  </a:cubicBezTo>
                  <a:cubicBezTo>
                    <a:pt x="30" y="17"/>
                    <a:pt x="30" y="19"/>
                    <a:pt x="29" y="20"/>
                  </a:cubicBezTo>
                  <a:lnTo>
                    <a:pt x="19" y="3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2" name="Freeform 108"/>
            <p:cNvSpPr>
              <a:spLocks/>
            </p:cNvSpPr>
            <p:nvPr/>
          </p:nvSpPr>
          <p:spPr bwMode="auto">
            <a:xfrm flipH="1" flipV="1">
              <a:off x="3490211" y="3586163"/>
              <a:ext cx="76845" cy="76845"/>
            </a:xfrm>
            <a:custGeom>
              <a:avLst/>
              <a:gdLst>
                <a:gd name="T0" fmla="*/ 19 w 30"/>
                <a:gd name="T1" fmla="*/ 29 h 30"/>
                <a:gd name="T2" fmla="*/ 16 w 30"/>
                <a:gd name="T3" fmla="*/ 29 h 30"/>
                <a:gd name="T4" fmla="*/ 1 w 30"/>
                <a:gd name="T5" fmla="*/ 14 h 30"/>
                <a:gd name="T6" fmla="*/ 1 w 30"/>
                <a:gd name="T7" fmla="*/ 11 h 30"/>
                <a:gd name="T8" fmla="*/ 11 w 30"/>
                <a:gd name="T9" fmla="*/ 1 h 30"/>
                <a:gd name="T10" fmla="*/ 15 w 30"/>
                <a:gd name="T11" fmla="*/ 1 h 30"/>
                <a:gd name="T12" fmla="*/ 30 w 30"/>
                <a:gd name="T13" fmla="*/ 16 h 30"/>
                <a:gd name="T14" fmla="*/ 29 w 30"/>
                <a:gd name="T15" fmla="*/ 20 h 30"/>
                <a:gd name="T16" fmla="*/ 19 w 30"/>
                <a:gd name="T1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9" y="29"/>
                  </a:moveTo>
                  <a:cubicBezTo>
                    <a:pt x="18" y="30"/>
                    <a:pt x="17" y="30"/>
                    <a:pt x="16" y="29"/>
                  </a:cubicBezTo>
                  <a:cubicBezTo>
                    <a:pt x="1" y="14"/>
                    <a:pt x="1" y="14"/>
                    <a:pt x="1" y="14"/>
                  </a:cubicBezTo>
                  <a:cubicBezTo>
                    <a:pt x="0" y="14"/>
                    <a:pt x="0" y="12"/>
                    <a:pt x="1" y="11"/>
                  </a:cubicBezTo>
                  <a:cubicBezTo>
                    <a:pt x="11" y="1"/>
                    <a:pt x="11" y="1"/>
                    <a:pt x="11" y="1"/>
                  </a:cubicBezTo>
                  <a:cubicBezTo>
                    <a:pt x="12" y="0"/>
                    <a:pt x="14" y="0"/>
                    <a:pt x="15" y="1"/>
                  </a:cubicBezTo>
                  <a:cubicBezTo>
                    <a:pt x="30" y="16"/>
                    <a:pt x="30" y="16"/>
                    <a:pt x="30" y="16"/>
                  </a:cubicBezTo>
                  <a:cubicBezTo>
                    <a:pt x="30" y="17"/>
                    <a:pt x="30" y="19"/>
                    <a:pt x="29" y="20"/>
                  </a:cubicBezTo>
                  <a:lnTo>
                    <a:pt x="19" y="2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3" name="Freeform 109"/>
            <p:cNvSpPr>
              <a:spLocks/>
            </p:cNvSpPr>
            <p:nvPr/>
          </p:nvSpPr>
          <p:spPr bwMode="auto">
            <a:xfrm flipH="1" flipV="1">
              <a:off x="3222730" y="3314247"/>
              <a:ext cx="289648" cy="294082"/>
            </a:xfrm>
            <a:custGeom>
              <a:avLst/>
              <a:gdLst>
                <a:gd name="T0" fmla="*/ 102 w 113"/>
                <a:gd name="T1" fmla="*/ 115 h 115"/>
                <a:gd name="T2" fmla="*/ 98 w 113"/>
                <a:gd name="T3" fmla="*/ 114 h 115"/>
                <a:gd name="T4" fmla="*/ 1 w 113"/>
                <a:gd name="T5" fmla="*/ 14 h 115"/>
                <a:gd name="T6" fmla="*/ 1 w 113"/>
                <a:gd name="T7" fmla="*/ 11 h 115"/>
                <a:gd name="T8" fmla="*/ 11 w 113"/>
                <a:gd name="T9" fmla="*/ 1 h 115"/>
                <a:gd name="T10" fmla="*/ 14 w 113"/>
                <a:gd name="T11" fmla="*/ 1 h 115"/>
                <a:gd name="T12" fmla="*/ 112 w 113"/>
                <a:gd name="T13" fmla="*/ 101 h 115"/>
                <a:gd name="T14" fmla="*/ 112 w 113"/>
                <a:gd name="T15" fmla="*/ 105 h 115"/>
                <a:gd name="T16" fmla="*/ 102 w 113"/>
                <a:gd name="T17"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5">
                  <a:moveTo>
                    <a:pt x="102" y="115"/>
                  </a:moveTo>
                  <a:cubicBezTo>
                    <a:pt x="101" y="115"/>
                    <a:pt x="99" y="115"/>
                    <a:pt x="98" y="114"/>
                  </a:cubicBezTo>
                  <a:cubicBezTo>
                    <a:pt x="1" y="14"/>
                    <a:pt x="1" y="14"/>
                    <a:pt x="1" y="14"/>
                  </a:cubicBezTo>
                  <a:cubicBezTo>
                    <a:pt x="0" y="13"/>
                    <a:pt x="0" y="12"/>
                    <a:pt x="1" y="11"/>
                  </a:cubicBezTo>
                  <a:cubicBezTo>
                    <a:pt x="11" y="1"/>
                    <a:pt x="11" y="1"/>
                    <a:pt x="11" y="1"/>
                  </a:cubicBezTo>
                  <a:cubicBezTo>
                    <a:pt x="12" y="0"/>
                    <a:pt x="13" y="0"/>
                    <a:pt x="14" y="1"/>
                  </a:cubicBezTo>
                  <a:cubicBezTo>
                    <a:pt x="112" y="101"/>
                    <a:pt x="112" y="101"/>
                    <a:pt x="112" y="101"/>
                  </a:cubicBezTo>
                  <a:cubicBezTo>
                    <a:pt x="113" y="102"/>
                    <a:pt x="113" y="104"/>
                    <a:pt x="112" y="105"/>
                  </a:cubicBezTo>
                  <a:lnTo>
                    <a:pt x="102" y="11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4" name="Freeform 110"/>
            <p:cNvSpPr>
              <a:spLocks/>
            </p:cNvSpPr>
            <p:nvPr/>
          </p:nvSpPr>
          <p:spPr bwMode="auto">
            <a:xfrm flipH="1" flipV="1">
              <a:off x="3117807" y="3203413"/>
              <a:ext cx="76845" cy="76845"/>
            </a:xfrm>
            <a:custGeom>
              <a:avLst/>
              <a:gdLst>
                <a:gd name="T0" fmla="*/ 19 w 30"/>
                <a:gd name="T1" fmla="*/ 29 h 30"/>
                <a:gd name="T2" fmla="*/ 15 w 30"/>
                <a:gd name="T3" fmla="*/ 29 h 30"/>
                <a:gd name="T4" fmla="*/ 1 w 30"/>
                <a:gd name="T5" fmla="*/ 14 h 30"/>
                <a:gd name="T6" fmla="*/ 1 w 30"/>
                <a:gd name="T7" fmla="*/ 10 h 30"/>
                <a:gd name="T8" fmla="*/ 11 w 30"/>
                <a:gd name="T9" fmla="*/ 0 h 30"/>
                <a:gd name="T10" fmla="*/ 14 w 30"/>
                <a:gd name="T11" fmla="*/ 1 h 30"/>
                <a:gd name="T12" fmla="*/ 29 w 30"/>
                <a:gd name="T13" fmla="*/ 15 h 30"/>
                <a:gd name="T14" fmla="*/ 29 w 30"/>
                <a:gd name="T15" fmla="*/ 19 h 30"/>
                <a:gd name="T16" fmla="*/ 19 w 30"/>
                <a:gd name="T1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9" y="29"/>
                  </a:moveTo>
                  <a:cubicBezTo>
                    <a:pt x="18" y="30"/>
                    <a:pt x="16" y="30"/>
                    <a:pt x="15" y="29"/>
                  </a:cubicBezTo>
                  <a:cubicBezTo>
                    <a:pt x="1" y="14"/>
                    <a:pt x="1" y="14"/>
                    <a:pt x="1" y="14"/>
                  </a:cubicBezTo>
                  <a:cubicBezTo>
                    <a:pt x="0" y="13"/>
                    <a:pt x="0" y="11"/>
                    <a:pt x="1" y="10"/>
                  </a:cubicBezTo>
                  <a:cubicBezTo>
                    <a:pt x="11" y="0"/>
                    <a:pt x="11" y="0"/>
                    <a:pt x="11" y="0"/>
                  </a:cubicBezTo>
                  <a:cubicBezTo>
                    <a:pt x="12" y="0"/>
                    <a:pt x="13" y="0"/>
                    <a:pt x="14" y="1"/>
                  </a:cubicBezTo>
                  <a:cubicBezTo>
                    <a:pt x="29" y="15"/>
                    <a:pt x="29" y="15"/>
                    <a:pt x="29" y="15"/>
                  </a:cubicBezTo>
                  <a:cubicBezTo>
                    <a:pt x="30" y="16"/>
                    <a:pt x="30" y="18"/>
                    <a:pt x="29" y="19"/>
                  </a:cubicBezTo>
                  <a:lnTo>
                    <a:pt x="19" y="2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5" name="Freeform 111"/>
            <p:cNvSpPr>
              <a:spLocks/>
            </p:cNvSpPr>
            <p:nvPr/>
          </p:nvSpPr>
          <p:spPr bwMode="auto">
            <a:xfrm flipH="1" flipV="1">
              <a:off x="3171007" y="3256614"/>
              <a:ext cx="76845" cy="76845"/>
            </a:xfrm>
            <a:custGeom>
              <a:avLst/>
              <a:gdLst>
                <a:gd name="T0" fmla="*/ 19 w 30"/>
                <a:gd name="T1" fmla="*/ 29 h 30"/>
                <a:gd name="T2" fmla="*/ 16 w 30"/>
                <a:gd name="T3" fmla="*/ 29 h 30"/>
                <a:gd name="T4" fmla="*/ 1 w 30"/>
                <a:gd name="T5" fmla="*/ 14 h 30"/>
                <a:gd name="T6" fmla="*/ 1 w 30"/>
                <a:gd name="T7" fmla="*/ 10 h 30"/>
                <a:gd name="T8" fmla="*/ 11 w 30"/>
                <a:gd name="T9" fmla="*/ 0 h 30"/>
                <a:gd name="T10" fmla="*/ 15 w 30"/>
                <a:gd name="T11" fmla="*/ 1 h 30"/>
                <a:gd name="T12" fmla="*/ 29 w 30"/>
                <a:gd name="T13" fmla="*/ 16 h 30"/>
                <a:gd name="T14" fmla="*/ 29 w 30"/>
                <a:gd name="T15" fmla="*/ 19 h 30"/>
                <a:gd name="T16" fmla="*/ 19 w 30"/>
                <a:gd name="T1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9" y="29"/>
                  </a:moveTo>
                  <a:cubicBezTo>
                    <a:pt x="18" y="30"/>
                    <a:pt x="17" y="30"/>
                    <a:pt x="16" y="29"/>
                  </a:cubicBezTo>
                  <a:cubicBezTo>
                    <a:pt x="1" y="14"/>
                    <a:pt x="1" y="14"/>
                    <a:pt x="1" y="14"/>
                  </a:cubicBezTo>
                  <a:cubicBezTo>
                    <a:pt x="0" y="13"/>
                    <a:pt x="0" y="11"/>
                    <a:pt x="1" y="10"/>
                  </a:cubicBezTo>
                  <a:cubicBezTo>
                    <a:pt x="11" y="0"/>
                    <a:pt x="11" y="0"/>
                    <a:pt x="11" y="0"/>
                  </a:cubicBezTo>
                  <a:cubicBezTo>
                    <a:pt x="12" y="0"/>
                    <a:pt x="14" y="0"/>
                    <a:pt x="15" y="1"/>
                  </a:cubicBezTo>
                  <a:cubicBezTo>
                    <a:pt x="29" y="16"/>
                    <a:pt x="29" y="16"/>
                    <a:pt x="29" y="16"/>
                  </a:cubicBezTo>
                  <a:cubicBezTo>
                    <a:pt x="30" y="16"/>
                    <a:pt x="30" y="18"/>
                    <a:pt x="29" y="19"/>
                  </a:cubicBezTo>
                  <a:lnTo>
                    <a:pt x="19" y="2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6" name="Freeform 112"/>
            <p:cNvSpPr>
              <a:spLocks/>
            </p:cNvSpPr>
            <p:nvPr/>
          </p:nvSpPr>
          <p:spPr bwMode="auto">
            <a:xfrm flipH="1" flipV="1">
              <a:off x="3066084" y="3150213"/>
              <a:ext cx="76845" cy="76845"/>
            </a:xfrm>
            <a:custGeom>
              <a:avLst/>
              <a:gdLst>
                <a:gd name="T0" fmla="*/ 19 w 30"/>
                <a:gd name="T1" fmla="*/ 29 h 30"/>
                <a:gd name="T2" fmla="*/ 16 w 30"/>
                <a:gd name="T3" fmla="*/ 29 h 30"/>
                <a:gd name="T4" fmla="*/ 1 w 30"/>
                <a:gd name="T5" fmla="*/ 14 h 30"/>
                <a:gd name="T6" fmla="*/ 1 w 30"/>
                <a:gd name="T7" fmla="*/ 10 h 30"/>
                <a:gd name="T8" fmla="*/ 11 w 30"/>
                <a:gd name="T9" fmla="*/ 0 h 30"/>
                <a:gd name="T10" fmla="*/ 15 w 30"/>
                <a:gd name="T11" fmla="*/ 0 h 30"/>
                <a:gd name="T12" fmla="*/ 29 w 30"/>
                <a:gd name="T13" fmla="*/ 15 h 30"/>
                <a:gd name="T14" fmla="*/ 29 w 30"/>
                <a:gd name="T15" fmla="*/ 19 h 30"/>
                <a:gd name="T16" fmla="*/ 19 w 30"/>
                <a:gd name="T1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9" y="29"/>
                  </a:moveTo>
                  <a:cubicBezTo>
                    <a:pt x="18" y="30"/>
                    <a:pt x="17" y="30"/>
                    <a:pt x="16" y="29"/>
                  </a:cubicBezTo>
                  <a:cubicBezTo>
                    <a:pt x="1" y="14"/>
                    <a:pt x="1" y="14"/>
                    <a:pt x="1" y="14"/>
                  </a:cubicBezTo>
                  <a:cubicBezTo>
                    <a:pt x="0" y="13"/>
                    <a:pt x="0" y="11"/>
                    <a:pt x="1" y="10"/>
                  </a:cubicBezTo>
                  <a:cubicBezTo>
                    <a:pt x="11" y="0"/>
                    <a:pt x="11" y="0"/>
                    <a:pt x="11" y="0"/>
                  </a:cubicBezTo>
                  <a:cubicBezTo>
                    <a:pt x="12" y="0"/>
                    <a:pt x="14" y="0"/>
                    <a:pt x="15" y="0"/>
                  </a:cubicBezTo>
                  <a:cubicBezTo>
                    <a:pt x="29" y="15"/>
                    <a:pt x="29" y="15"/>
                    <a:pt x="29" y="15"/>
                  </a:cubicBezTo>
                  <a:cubicBezTo>
                    <a:pt x="30" y="16"/>
                    <a:pt x="30" y="18"/>
                    <a:pt x="29" y="19"/>
                  </a:cubicBezTo>
                  <a:lnTo>
                    <a:pt x="19" y="2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7" name="Freeform 113"/>
            <p:cNvSpPr>
              <a:spLocks/>
            </p:cNvSpPr>
            <p:nvPr/>
          </p:nvSpPr>
          <p:spPr bwMode="auto">
            <a:xfrm flipH="1" flipV="1">
              <a:off x="3499077" y="3760542"/>
              <a:ext cx="90146" cy="88668"/>
            </a:xfrm>
            <a:custGeom>
              <a:avLst/>
              <a:gdLst>
                <a:gd name="T0" fmla="*/ 24 w 35"/>
                <a:gd name="T1" fmla="*/ 34 h 35"/>
                <a:gd name="T2" fmla="*/ 20 w 35"/>
                <a:gd name="T3" fmla="*/ 34 h 35"/>
                <a:gd name="T4" fmla="*/ 1 w 35"/>
                <a:gd name="T5" fmla="*/ 14 h 35"/>
                <a:gd name="T6" fmla="*/ 1 w 35"/>
                <a:gd name="T7" fmla="*/ 11 h 35"/>
                <a:gd name="T8" fmla="*/ 11 w 35"/>
                <a:gd name="T9" fmla="*/ 1 h 35"/>
                <a:gd name="T10" fmla="*/ 15 w 35"/>
                <a:gd name="T11" fmla="*/ 1 h 35"/>
                <a:gd name="T12" fmla="*/ 34 w 35"/>
                <a:gd name="T13" fmla="*/ 21 h 35"/>
                <a:gd name="T14" fmla="*/ 34 w 35"/>
                <a:gd name="T15" fmla="*/ 24 h 35"/>
                <a:gd name="T16" fmla="*/ 24 w 35"/>
                <a:gd name="T17" fmla="*/ 3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5">
                  <a:moveTo>
                    <a:pt x="24" y="34"/>
                  </a:moveTo>
                  <a:cubicBezTo>
                    <a:pt x="23" y="35"/>
                    <a:pt x="21" y="35"/>
                    <a:pt x="20" y="34"/>
                  </a:cubicBezTo>
                  <a:cubicBezTo>
                    <a:pt x="1" y="14"/>
                    <a:pt x="1" y="14"/>
                    <a:pt x="1" y="14"/>
                  </a:cubicBezTo>
                  <a:cubicBezTo>
                    <a:pt x="0" y="14"/>
                    <a:pt x="0" y="12"/>
                    <a:pt x="1" y="11"/>
                  </a:cubicBezTo>
                  <a:cubicBezTo>
                    <a:pt x="11" y="1"/>
                    <a:pt x="11" y="1"/>
                    <a:pt x="11" y="1"/>
                  </a:cubicBezTo>
                  <a:cubicBezTo>
                    <a:pt x="12" y="0"/>
                    <a:pt x="14" y="0"/>
                    <a:pt x="15" y="1"/>
                  </a:cubicBezTo>
                  <a:cubicBezTo>
                    <a:pt x="34" y="21"/>
                    <a:pt x="34" y="21"/>
                    <a:pt x="34" y="21"/>
                  </a:cubicBezTo>
                  <a:cubicBezTo>
                    <a:pt x="35" y="22"/>
                    <a:pt x="35" y="23"/>
                    <a:pt x="34" y="24"/>
                  </a:cubicBezTo>
                  <a:lnTo>
                    <a:pt x="24" y="3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8" name="Freeform 114"/>
            <p:cNvSpPr>
              <a:spLocks/>
            </p:cNvSpPr>
            <p:nvPr/>
          </p:nvSpPr>
          <p:spPr bwMode="auto">
            <a:xfrm flipH="1" flipV="1">
              <a:off x="3389720" y="3730986"/>
              <a:ext cx="63546" cy="65023"/>
            </a:xfrm>
            <a:custGeom>
              <a:avLst/>
              <a:gdLst>
                <a:gd name="T0" fmla="*/ 14 w 25"/>
                <a:gd name="T1" fmla="*/ 24 h 25"/>
                <a:gd name="T2" fmla="*/ 11 w 25"/>
                <a:gd name="T3" fmla="*/ 24 h 25"/>
                <a:gd name="T4" fmla="*/ 1 w 25"/>
                <a:gd name="T5" fmla="*/ 14 h 25"/>
                <a:gd name="T6" fmla="*/ 1 w 25"/>
                <a:gd name="T7" fmla="*/ 10 h 25"/>
                <a:gd name="T8" fmla="*/ 11 w 25"/>
                <a:gd name="T9" fmla="*/ 1 h 25"/>
                <a:gd name="T10" fmla="*/ 15 w 25"/>
                <a:gd name="T11" fmla="*/ 1 h 25"/>
                <a:gd name="T12" fmla="*/ 24 w 25"/>
                <a:gd name="T13" fmla="*/ 11 h 25"/>
                <a:gd name="T14" fmla="*/ 24 w 25"/>
                <a:gd name="T15" fmla="*/ 14 h 25"/>
                <a:gd name="T16" fmla="*/ 14 w 25"/>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4" y="24"/>
                  </a:moveTo>
                  <a:cubicBezTo>
                    <a:pt x="13" y="25"/>
                    <a:pt x="12" y="25"/>
                    <a:pt x="11" y="24"/>
                  </a:cubicBezTo>
                  <a:cubicBezTo>
                    <a:pt x="1" y="14"/>
                    <a:pt x="1" y="14"/>
                    <a:pt x="1" y="14"/>
                  </a:cubicBezTo>
                  <a:cubicBezTo>
                    <a:pt x="0" y="13"/>
                    <a:pt x="0" y="11"/>
                    <a:pt x="1" y="10"/>
                  </a:cubicBezTo>
                  <a:cubicBezTo>
                    <a:pt x="11" y="1"/>
                    <a:pt x="11" y="1"/>
                    <a:pt x="11" y="1"/>
                  </a:cubicBezTo>
                  <a:cubicBezTo>
                    <a:pt x="12" y="0"/>
                    <a:pt x="14" y="0"/>
                    <a:pt x="15" y="1"/>
                  </a:cubicBezTo>
                  <a:cubicBezTo>
                    <a:pt x="24" y="11"/>
                    <a:pt x="24" y="11"/>
                    <a:pt x="24" y="11"/>
                  </a:cubicBezTo>
                  <a:cubicBezTo>
                    <a:pt x="25" y="12"/>
                    <a:pt x="25" y="13"/>
                    <a:pt x="24" y="14"/>
                  </a:cubicBezTo>
                  <a:lnTo>
                    <a:pt x="14"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9" name="Freeform 115"/>
            <p:cNvSpPr>
              <a:spLocks/>
            </p:cNvSpPr>
            <p:nvPr/>
          </p:nvSpPr>
          <p:spPr bwMode="auto">
            <a:xfrm flipH="1" flipV="1">
              <a:off x="3348342" y="3691085"/>
              <a:ext cx="63546" cy="63546"/>
            </a:xfrm>
            <a:custGeom>
              <a:avLst/>
              <a:gdLst>
                <a:gd name="T0" fmla="*/ 14 w 25"/>
                <a:gd name="T1" fmla="*/ 24 h 25"/>
                <a:gd name="T2" fmla="*/ 10 w 25"/>
                <a:gd name="T3" fmla="*/ 24 h 25"/>
                <a:gd name="T4" fmla="*/ 1 w 25"/>
                <a:gd name="T5" fmla="*/ 14 h 25"/>
                <a:gd name="T6" fmla="*/ 1 w 25"/>
                <a:gd name="T7" fmla="*/ 10 h 25"/>
                <a:gd name="T8" fmla="*/ 11 w 25"/>
                <a:gd name="T9" fmla="*/ 1 h 25"/>
                <a:gd name="T10" fmla="*/ 14 w 25"/>
                <a:gd name="T11" fmla="*/ 1 h 25"/>
                <a:gd name="T12" fmla="*/ 24 w 25"/>
                <a:gd name="T13" fmla="*/ 11 h 25"/>
                <a:gd name="T14" fmla="*/ 24 w 25"/>
                <a:gd name="T15" fmla="*/ 14 h 25"/>
                <a:gd name="T16" fmla="*/ 14 w 25"/>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4" y="24"/>
                  </a:moveTo>
                  <a:cubicBezTo>
                    <a:pt x="13" y="25"/>
                    <a:pt x="11" y="25"/>
                    <a:pt x="10" y="24"/>
                  </a:cubicBezTo>
                  <a:cubicBezTo>
                    <a:pt x="1" y="14"/>
                    <a:pt x="1" y="14"/>
                    <a:pt x="1" y="14"/>
                  </a:cubicBezTo>
                  <a:cubicBezTo>
                    <a:pt x="0" y="13"/>
                    <a:pt x="0" y="11"/>
                    <a:pt x="1" y="10"/>
                  </a:cubicBezTo>
                  <a:cubicBezTo>
                    <a:pt x="11" y="1"/>
                    <a:pt x="11" y="1"/>
                    <a:pt x="11" y="1"/>
                  </a:cubicBezTo>
                  <a:cubicBezTo>
                    <a:pt x="12" y="0"/>
                    <a:pt x="13" y="0"/>
                    <a:pt x="14" y="1"/>
                  </a:cubicBezTo>
                  <a:cubicBezTo>
                    <a:pt x="24" y="11"/>
                    <a:pt x="24" y="11"/>
                    <a:pt x="24" y="11"/>
                  </a:cubicBezTo>
                  <a:cubicBezTo>
                    <a:pt x="25" y="12"/>
                    <a:pt x="25" y="13"/>
                    <a:pt x="24" y="14"/>
                  </a:cubicBezTo>
                  <a:lnTo>
                    <a:pt x="14"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0" name="Freeform 116"/>
            <p:cNvSpPr>
              <a:spLocks/>
            </p:cNvSpPr>
            <p:nvPr/>
          </p:nvSpPr>
          <p:spPr bwMode="auto">
            <a:xfrm flipH="1" flipV="1">
              <a:off x="3309919" y="3649707"/>
              <a:ext cx="63546" cy="63546"/>
            </a:xfrm>
            <a:custGeom>
              <a:avLst/>
              <a:gdLst>
                <a:gd name="T0" fmla="*/ 14 w 25"/>
                <a:gd name="T1" fmla="*/ 24 h 25"/>
                <a:gd name="T2" fmla="*/ 11 w 25"/>
                <a:gd name="T3" fmla="*/ 24 h 25"/>
                <a:gd name="T4" fmla="*/ 1 w 25"/>
                <a:gd name="T5" fmla="*/ 14 h 25"/>
                <a:gd name="T6" fmla="*/ 1 w 25"/>
                <a:gd name="T7" fmla="*/ 10 h 25"/>
                <a:gd name="T8" fmla="*/ 11 w 25"/>
                <a:gd name="T9" fmla="*/ 1 h 25"/>
                <a:gd name="T10" fmla="*/ 15 w 25"/>
                <a:gd name="T11" fmla="*/ 1 h 25"/>
                <a:gd name="T12" fmla="*/ 25 w 25"/>
                <a:gd name="T13" fmla="*/ 11 h 25"/>
                <a:gd name="T14" fmla="*/ 25 w 25"/>
                <a:gd name="T15" fmla="*/ 14 h 25"/>
                <a:gd name="T16" fmla="*/ 14 w 25"/>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4" y="24"/>
                  </a:moveTo>
                  <a:cubicBezTo>
                    <a:pt x="14" y="25"/>
                    <a:pt x="12" y="25"/>
                    <a:pt x="11" y="24"/>
                  </a:cubicBezTo>
                  <a:cubicBezTo>
                    <a:pt x="1" y="14"/>
                    <a:pt x="1" y="14"/>
                    <a:pt x="1" y="14"/>
                  </a:cubicBezTo>
                  <a:cubicBezTo>
                    <a:pt x="0" y="13"/>
                    <a:pt x="0" y="11"/>
                    <a:pt x="1" y="10"/>
                  </a:cubicBezTo>
                  <a:cubicBezTo>
                    <a:pt x="11" y="1"/>
                    <a:pt x="11" y="1"/>
                    <a:pt x="11" y="1"/>
                  </a:cubicBezTo>
                  <a:cubicBezTo>
                    <a:pt x="12" y="0"/>
                    <a:pt x="14" y="0"/>
                    <a:pt x="15" y="1"/>
                  </a:cubicBezTo>
                  <a:cubicBezTo>
                    <a:pt x="25" y="11"/>
                    <a:pt x="25" y="11"/>
                    <a:pt x="25" y="11"/>
                  </a:cubicBezTo>
                  <a:cubicBezTo>
                    <a:pt x="25" y="12"/>
                    <a:pt x="25" y="13"/>
                    <a:pt x="25" y="14"/>
                  </a:cubicBezTo>
                  <a:lnTo>
                    <a:pt x="14"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1" name="Freeform 117"/>
            <p:cNvSpPr>
              <a:spLocks/>
            </p:cNvSpPr>
            <p:nvPr/>
          </p:nvSpPr>
          <p:spPr bwMode="auto">
            <a:xfrm flipH="1" flipV="1">
              <a:off x="3268542" y="3608329"/>
              <a:ext cx="65023" cy="65023"/>
            </a:xfrm>
            <a:custGeom>
              <a:avLst/>
              <a:gdLst>
                <a:gd name="T0" fmla="*/ 14 w 25"/>
                <a:gd name="T1" fmla="*/ 24 h 25"/>
                <a:gd name="T2" fmla="*/ 11 w 25"/>
                <a:gd name="T3" fmla="*/ 24 h 25"/>
                <a:gd name="T4" fmla="*/ 1 w 25"/>
                <a:gd name="T5" fmla="*/ 14 h 25"/>
                <a:gd name="T6" fmla="*/ 1 w 25"/>
                <a:gd name="T7" fmla="*/ 10 h 25"/>
                <a:gd name="T8" fmla="*/ 11 w 25"/>
                <a:gd name="T9" fmla="*/ 1 h 25"/>
                <a:gd name="T10" fmla="*/ 14 w 25"/>
                <a:gd name="T11" fmla="*/ 1 h 25"/>
                <a:gd name="T12" fmla="*/ 24 w 25"/>
                <a:gd name="T13" fmla="*/ 11 h 25"/>
                <a:gd name="T14" fmla="*/ 24 w 25"/>
                <a:gd name="T15" fmla="*/ 14 h 25"/>
                <a:gd name="T16" fmla="*/ 14 w 25"/>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4" y="24"/>
                  </a:moveTo>
                  <a:cubicBezTo>
                    <a:pt x="13" y="25"/>
                    <a:pt x="12" y="25"/>
                    <a:pt x="11" y="24"/>
                  </a:cubicBezTo>
                  <a:cubicBezTo>
                    <a:pt x="1" y="14"/>
                    <a:pt x="1" y="14"/>
                    <a:pt x="1" y="14"/>
                  </a:cubicBezTo>
                  <a:cubicBezTo>
                    <a:pt x="0" y="13"/>
                    <a:pt x="0" y="11"/>
                    <a:pt x="1" y="10"/>
                  </a:cubicBezTo>
                  <a:cubicBezTo>
                    <a:pt x="11" y="1"/>
                    <a:pt x="11" y="1"/>
                    <a:pt x="11" y="1"/>
                  </a:cubicBezTo>
                  <a:cubicBezTo>
                    <a:pt x="12" y="0"/>
                    <a:pt x="13" y="0"/>
                    <a:pt x="14" y="1"/>
                  </a:cubicBezTo>
                  <a:cubicBezTo>
                    <a:pt x="24" y="11"/>
                    <a:pt x="24" y="11"/>
                    <a:pt x="24" y="11"/>
                  </a:cubicBezTo>
                  <a:cubicBezTo>
                    <a:pt x="25" y="12"/>
                    <a:pt x="25" y="13"/>
                    <a:pt x="24" y="14"/>
                  </a:cubicBezTo>
                  <a:lnTo>
                    <a:pt x="14"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2" name="Freeform 118"/>
            <p:cNvSpPr>
              <a:spLocks/>
            </p:cNvSpPr>
            <p:nvPr/>
          </p:nvSpPr>
          <p:spPr bwMode="auto">
            <a:xfrm flipH="1" flipV="1">
              <a:off x="3228641" y="3566951"/>
              <a:ext cx="63546" cy="65023"/>
            </a:xfrm>
            <a:custGeom>
              <a:avLst/>
              <a:gdLst>
                <a:gd name="T0" fmla="*/ 14 w 25"/>
                <a:gd name="T1" fmla="*/ 24 h 25"/>
                <a:gd name="T2" fmla="*/ 10 w 25"/>
                <a:gd name="T3" fmla="*/ 24 h 25"/>
                <a:gd name="T4" fmla="*/ 0 w 25"/>
                <a:gd name="T5" fmla="*/ 14 h 25"/>
                <a:gd name="T6" fmla="*/ 1 w 25"/>
                <a:gd name="T7" fmla="*/ 10 h 25"/>
                <a:gd name="T8" fmla="*/ 11 w 25"/>
                <a:gd name="T9" fmla="*/ 1 h 25"/>
                <a:gd name="T10" fmla="*/ 14 w 25"/>
                <a:gd name="T11" fmla="*/ 1 h 25"/>
                <a:gd name="T12" fmla="*/ 24 w 25"/>
                <a:gd name="T13" fmla="*/ 11 h 25"/>
                <a:gd name="T14" fmla="*/ 24 w 25"/>
                <a:gd name="T15" fmla="*/ 14 h 25"/>
                <a:gd name="T16" fmla="*/ 14 w 25"/>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4" y="24"/>
                  </a:moveTo>
                  <a:cubicBezTo>
                    <a:pt x="13" y="25"/>
                    <a:pt x="11" y="25"/>
                    <a:pt x="10" y="24"/>
                  </a:cubicBezTo>
                  <a:cubicBezTo>
                    <a:pt x="0" y="14"/>
                    <a:pt x="0" y="14"/>
                    <a:pt x="0" y="14"/>
                  </a:cubicBezTo>
                  <a:cubicBezTo>
                    <a:pt x="0" y="13"/>
                    <a:pt x="0" y="11"/>
                    <a:pt x="1" y="10"/>
                  </a:cubicBezTo>
                  <a:cubicBezTo>
                    <a:pt x="11" y="1"/>
                    <a:pt x="11" y="1"/>
                    <a:pt x="11" y="1"/>
                  </a:cubicBezTo>
                  <a:cubicBezTo>
                    <a:pt x="11" y="0"/>
                    <a:pt x="13" y="0"/>
                    <a:pt x="14" y="1"/>
                  </a:cubicBezTo>
                  <a:cubicBezTo>
                    <a:pt x="24" y="11"/>
                    <a:pt x="24" y="11"/>
                    <a:pt x="24" y="11"/>
                  </a:cubicBezTo>
                  <a:cubicBezTo>
                    <a:pt x="25" y="12"/>
                    <a:pt x="25" y="13"/>
                    <a:pt x="24" y="14"/>
                  </a:cubicBezTo>
                  <a:lnTo>
                    <a:pt x="14"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3" name="Freeform 119"/>
            <p:cNvSpPr>
              <a:spLocks/>
            </p:cNvSpPr>
            <p:nvPr/>
          </p:nvSpPr>
          <p:spPr bwMode="auto">
            <a:xfrm flipH="1" flipV="1">
              <a:off x="3188741" y="3527050"/>
              <a:ext cx="65023" cy="63546"/>
            </a:xfrm>
            <a:custGeom>
              <a:avLst/>
              <a:gdLst>
                <a:gd name="T0" fmla="*/ 14 w 25"/>
                <a:gd name="T1" fmla="*/ 24 h 25"/>
                <a:gd name="T2" fmla="*/ 11 w 25"/>
                <a:gd name="T3" fmla="*/ 24 h 25"/>
                <a:gd name="T4" fmla="*/ 1 w 25"/>
                <a:gd name="T5" fmla="*/ 14 h 25"/>
                <a:gd name="T6" fmla="*/ 1 w 25"/>
                <a:gd name="T7" fmla="*/ 10 h 25"/>
                <a:gd name="T8" fmla="*/ 11 w 25"/>
                <a:gd name="T9" fmla="*/ 1 h 25"/>
                <a:gd name="T10" fmla="*/ 15 w 25"/>
                <a:gd name="T11" fmla="*/ 1 h 25"/>
                <a:gd name="T12" fmla="*/ 24 w 25"/>
                <a:gd name="T13" fmla="*/ 11 h 25"/>
                <a:gd name="T14" fmla="*/ 24 w 25"/>
                <a:gd name="T15" fmla="*/ 14 h 25"/>
                <a:gd name="T16" fmla="*/ 14 w 25"/>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4" y="24"/>
                  </a:moveTo>
                  <a:cubicBezTo>
                    <a:pt x="13" y="25"/>
                    <a:pt x="12" y="25"/>
                    <a:pt x="11" y="24"/>
                  </a:cubicBezTo>
                  <a:cubicBezTo>
                    <a:pt x="1" y="14"/>
                    <a:pt x="1" y="14"/>
                    <a:pt x="1" y="14"/>
                  </a:cubicBezTo>
                  <a:cubicBezTo>
                    <a:pt x="0" y="13"/>
                    <a:pt x="0" y="11"/>
                    <a:pt x="1" y="10"/>
                  </a:cubicBezTo>
                  <a:cubicBezTo>
                    <a:pt x="11" y="1"/>
                    <a:pt x="11" y="1"/>
                    <a:pt x="11" y="1"/>
                  </a:cubicBezTo>
                  <a:cubicBezTo>
                    <a:pt x="12" y="0"/>
                    <a:pt x="14" y="0"/>
                    <a:pt x="15" y="1"/>
                  </a:cubicBezTo>
                  <a:cubicBezTo>
                    <a:pt x="24" y="11"/>
                    <a:pt x="24" y="11"/>
                    <a:pt x="24" y="11"/>
                  </a:cubicBezTo>
                  <a:cubicBezTo>
                    <a:pt x="25" y="12"/>
                    <a:pt x="25" y="13"/>
                    <a:pt x="24" y="14"/>
                  </a:cubicBezTo>
                  <a:lnTo>
                    <a:pt x="14"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4" name="Freeform 120"/>
            <p:cNvSpPr>
              <a:spLocks/>
            </p:cNvSpPr>
            <p:nvPr/>
          </p:nvSpPr>
          <p:spPr bwMode="auto">
            <a:xfrm flipH="1" flipV="1">
              <a:off x="3148840" y="3485672"/>
              <a:ext cx="63546" cy="63546"/>
            </a:xfrm>
            <a:custGeom>
              <a:avLst/>
              <a:gdLst>
                <a:gd name="T0" fmla="*/ 14 w 25"/>
                <a:gd name="T1" fmla="*/ 24 h 25"/>
                <a:gd name="T2" fmla="*/ 10 w 25"/>
                <a:gd name="T3" fmla="*/ 24 h 25"/>
                <a:gd name="T4" fmla="*/ 1 w 25"/>
                <a:gd name="T5" fmla="*/ 14 h 25"/>
                <a:gd name="T6" fmla="*/ 1 w 25"/>
                <a:gd name="T7" fmla="*/ 10 h 25"/>
                <a:gd name="T8" fmla="*/ 11 w 25"/>
                <a:gd name="T9" fmla="*/ 1 h 25"/>
                <a:gd name="T10" fmla="*/ 14 w 25"/>
                <a:gd name="T11" fmla="*/ 1 h 25"/>
                <a:gd name="T12" fmla="*/ 24 w 25"/>
                <a:gd name="T13" fmla="*/ 11 h 25"/>
                <a:gd name="T14" fmla="*/ 24 w 25"/>
                <a:gd name="T15" fmla="*/ 14 h 25"/>
                <a:gd name="T16" fmla="*/ 14 w 25"/>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4" y="24"/>
                  </a:moveTo>
                  <a:cubicBezTo>
                    <a:pt x="13" y="25"/>
                    <a:pt x="11" y="25"/>
                    <a:pt x="10" y="24"/>
                  </a:cubicBezTo>
                  <a:cubicBezTo>
                    <a:pt x="1" y="14"/>
                    <a:pt x="1" y="14"/>
                    <a:pt x="1" y="14"/>
                  </a:cubicBezTo>
                  <a:cubicBezTo>
                    <a:pt x="0" y="13"/>
                    <a:pt x="0" y="11"/>
                    <a:pt x="1" y="10"/>
                  </a:cubicBezTo>
                  <a:cubicBezTo>
                    <a:pt x="11" y="1"/>
                    <a:pt x="11" y="1"/>
                    <a:pt x="11" y="1"/>
                  </a:cubicBezTo>
                  <a:cubicBezTo>
                    <a:pt x="12" y="0"/>
                    <a:pt x="13" y="0"/>
                    <a:pt x="14" y="1"/>
                  </a:cubicBezTo>
                  <a:cubicBezTo>
                    <a:pt x="24" y="11"/>
                    <a:pt x="24" y="11"/>
                    <a:pt x="24" y="11"/>
                  </a:cubicBezTo>
                  <a:cubicBezTo>
                    <a:pt x="25" y="12"/>
                    <a:pt x="25" y="13"/>
                    <a:pt x="24" y="14"/>
                  </a:cubicBezTo>
                  <a:lnTo>
                    <a:pt x="14"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5" name="Freeform 121"/>
            <p:cNvSpPr>
              <a:spLocks/>
            </p:cNvSpPr>
            <p:nvPr/>
          </p:nvSpPr>
          <p:spPr bwMode="auto">
            <a:xfrm flipH="1" flipV="1">
              <a:off x="3110417" y="3444294"/>
              <a:ext cx="63546" cy="65023"/>
            </a:xfrm>
            <a:custGeom>
              <a:avLst/>
              <a:gdLst>
                <a:gd name="T0" fmla="*/ 14 w 25"/>
                <a:gd name="T1" fmla="*/ 24 h 25"/>
                <a:gd name="T2" fmla="*/ 11 w 25"/>
                <a:gd name="T3" fmla="*/ 24 h 25"/>
                <a:gd name="T4" fmla="*/ 1 w 25"/>
                <a:gd name="T5" fmla="*/ 14 h 25"/>
                <a:gd name="T6" fmla="*/ 1 w 25"/>
                <a:gd name="T7" fmla="*/ 11 h 25"/>
                <a:gd name="T8" fmla="*/ 11 w 25"/>
                <a:gd name="T9" fmla="*/ 1 h 25"/>
                <a:gd name="T10" fmla="*/ 15 w 25"/>
                <a:gd name="T11" fmla="*/ 1 h 25"/>
                <a:gd name="T12" fmla="*/ 25 w 25"/>
                <a:gd name="T13" fmla="*/ 11 h 25"/>
                <a:gd name="T14" fmla="*/ 24 w 25"/>
                <a:gd name="T15" fmla="*/ 14 h 25"/>
                <a:gd name="T16" fmla="*/ 14 w 25"/>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4" y="24"/>
                  </a:moveTo>
                  <a:cubicBezTo>
                    <a:pt x="13" y="25"/>
                    <a:pt x="12" y="25"/>
                    <a:pt x="11" y="24"/>
                  </a:cubicBezTo>
                  <a:cubicBezTo>
                    <a:pt x="1" y="14"/>
                    <a:pt x="1" y="14"/>
                    <a:pt x="1" y="14"/>
                  </a:cubicBezTo>
                  <a:cubicBezTo>
                    <a:pt x="0" y="13"/>
                    <a:pt x="0" y="11"/>
                    <a:pt x="1" y="11"/>
                  </a:cubicBezTo>
                  <a:cubicBezTo>
                    <a:pt x="11" y="1"/>
                    <a:pt x="11" y="1"/>
                    <a:pt x="11" y="1"/>
                  </a:cubicBezTo>
                  <a:cubicBezTo>
                    <a:pt x="12" y="0"/>
                    <a:pt x="14" y="0"/>
                    <a:pt x="15" y="1"/>
                  </a:cubicBezTo>
                  <a:cubicBezTo>
                    <a:pt x="25" y="11"/>
                    <a:pt x="25" y="11"/>
                    <a:pt x="25" y="11"/>
                  </a:cubicBezTo>
                  <a:cubicBezTo>
                    <a:pt x="25" y="12"/>
                    <a:pt x="25" y="13"/>
                    <a:pt x="24" y="14"/>
                  </a:cubicBezTo>
                  <a:lnTo>
                    <a:pt x="14"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6" name="Freeform 122"/>
            <p:cNvSpPr>
              <a:spLocks/>
            </p:cNvSpPr>
            <p:nvPr/>
          </p:nvSpPr>
          <p:spPr bwMode="auto">
            <a:xfrm flipH="1" flipV="1">
              <a:off x="3069039" y="3402916"/>
              <a:ext cx="63546" cy="65023"/>
            </a:xfrm>
            <a:custGeom>
              <a:avLst/>
              <a:gdLst>
                <a:gd name="T0" fmla="*/ 14 w 25"/>
                <a:gd name="T1" fmla="*/ 24 h 25"/>
                <a:gd name="T2" fmla="*/ 11 w 25"/>
                <a:gd name="T3" fmla="*/ 24 h 25"/>
                <a:gd name="T4" fmla="*/ 1 w 25"/>
                <a:gd name="T5" fmla="*/ 14 h 25"/>
                <a:gd name="T6" fmla="*/ 1 w 25"/>
                <a:gd name="T7" fmla="*/ 11 h 25"/>
                <a:gd name="T8" fmla="*/ 11 w 25"/>
                <a:gd name="T9" fmla="*/ 1 h 25"/>
                <a:gd name="T10" fmla="*/ 14 w 25"/>
                <a:gd name="T11" fmla="*/ 1 h 25"/>
                <a:gd name="T12" fmla="*/ 24 w 25"/>
                <a:gd name="T13" fmla="*/ 11 h 25"/>
                <a:gd name="T14" fmla="*/ 24 w 25"/>
                <a:gd name="T15" fmla="*/ 14 h 25"/>
                <a:gd name="T16" fmla="*/ 14 w 25"/>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4" y="24"/>
                  </a:moveTo>
                  <a:cubicBezTo>
                    <a:pt x="13" y="25"/>
                    <a:pt x="12" y="25"/>
                    <a:pt x="11" y="24"/>
                  </a:cubicBezTo>
                  <a:cubicBezTo>
                    <a:pt x="1" y="14"/>
                    <a:pt x="1" y="14"/>
                    <a:pt x="1" y="14"/>
                  </a:cubicBezTo>
                  <a:cubicBezTo>
                    <a:pt x="0" y="13"/>
                    <a:pt x="0" y="11"/>
                    <a:pt x="1" y="11"/>
                  </a:cubicBezTo>
                  <a:cubicBezTo>
                    <a:pt x="11" y="1"/>
                    <a:pt x="11" y="1"/>
                    <a:pt x="11" y="1"/>
                  </a:cubicBezTo>
                  <a:cubicBezTo>
                    <a:pt x="12" y="0"/>
                    <a:pt x="13" y="0"/>
                    <a:pt x="14" y="1"/>
                  </a:cubicBezTo>
                  <a:cubicBezTo>
                    <a:pt x="24" y="11"/>
                    <a:pt x="24" y="11"/>
                    <a:pt x="24" y="11"/>
                  </a:cubicBezTo>
                  <a:cubicBezTo>
                    <a:pt x="25" y="12"/>
                    <a:pt x="25" y="13"/>
                    <a:pt x="24" y="14"/>
                  </a:cubicBezTo>
                  <a:lnTo>
                    <a:pt x="14"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7" name="Freeform 123"/>
            <p:cNvSpPr>
              <a:spLocks/>
            </p:cNvSpPr>
            <p:nvPr/>
          </p:nvSpPr>
          <p:spPr bwMode="auto">
            <a:xfrm flipH="1" flipV="1">
              <a:off x="3027661" y="3363015"/>
              <a:ext cx="66501" cy="63546"/>
            </a:xfrm>
            <a:custGeom>
              <a:avLst/>
              <a:gdLst>
                <a:gd name="T0" fmla="*/ 15 w 26"/>
                <a:gd name="T1" fmla="*/ 24 h 25"/>
                <a:gd name="T2" fmla="*/ 11 w 26"/>
                <a:gd name="T3" fmla="*/ 24 h 25"/>
                <a:gd name="T4" fmla="*/ 1 w 26"/>
                <a:gd name="T5" fmla="*/ 14 h 25"/>
                <a:gd name="T6" fmla="*/ 1 w 26"/>
                <a:gd name="T7" fmla="*/ 11 h 25"/>
                <a:gd name="T8" fmla="*/ 11 w 26"/>
                <a:gd name="T9" fmla="*/ 1 h 25"/>
                <a:gd name="T10" fmla="*/ 15 w 26"/>
                <a:gd name="T11" fmla="*/ 1 h 25"/>
                <a:gd name="T12" fmla="*/ 25 w 26"/>
                <a:gd name="T13" fmla="*/ 11 h 25"/>
                <a:gd name="T14" fmla="*/ 25 w 26"/>
                <a:gd name="T15" fmla="*/ 14 h 25"/>
                <a:gd name="T16" fmla="*/ 15 w 26"/>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5" y="24"/>
                  </a:moveTo>
                  <a:cubicBezTo>
                    <a:pt x="14" y="25"/>
                    <a:pt x="12" y="25"/>
                    <a:pt x="11" y="24"/>
                  </a:cubicBezTo>
                  <a:cubicBezTo>
                    <a:pt x="1" y="14"/>
                    <a:pt x="1" y="14"/>
                    <a:pt x="1" y="14"/>
                  </a:cubicBezTo>
                  <a:cubicBezTo>
                    <a:pt x="0" y="13"/>
                    <a:pt x="0" y="11"/>
                    <a:pt x="1" y="11"/>
                  </a:cubicBezTo>
                  <a:cubicBezTo>
                    <a:pt x="11" y="1"/>
                    <a:pt x="11" y="1"/>
                    <a:pt x="11" y="1"/>
                  </a:cubicBezTo>
                  <a:cubicBezTo>
                    <a:pt x="12" y="0"/>
                    <a:pt x="14" y="0"/>
                    <a:pt x="15" y="1"/>
                  </a:cubicBezTo>
                  <a:cubicBezTo>
                    <a:pt x="25" y="11"/>
                    <a:pt x="25" y="11"/>
                    <a:pt x="25" y="11"/>
                  </a:cubicBezTo>
                  <a:cubicBezTo>
                    <a:pt x="26" y="12"/>
                    <a:pt x="26" y="13"/>
                    <a:pt x="25" y="14"/>
                  </a:cubicBezTo>
                  <a:lnTo>
                    <a:pt x="15"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8" name="Freeform 124"/>
            <p:cNvSpPr>
              <a:spLocks/>
            </p:cNvSpPr>
            <p:nvPr/>
          </p:nvSpPr>
          <p:spPr bwMode="auto">
            <a:xfrm flipH="1" flipV="1">
              <a:off x="2989238" y="3321637"/>
              <a:ext cx="65023" cy="63546"/>
            </a:xfrm>
            <a:custGeom>
              <a:avLst/>
              <a:gdLst>
                <a:gd name="T0" fmla="*/ 14 w 25"/>
                <a:gd name="T1" fmla="*/ 24 h 25"/>
                <a:gd name="T2" fmla="*/ 11 w 25"/>
                <a:gd name="T3" fmla="*/ 24 h 25"/>
                <a:gd name="T4" fmla="*/ 1 w 25"/>
                <a:gd name="T5" fmla="*/ 14 h 25"/>
                <a:gd name="T6" fmla="*/ 1 w 25"/>
                <a:gd name="T7" fmla="*/ 11 h 25"/>
                <a:gd name="T8" fmla="*/ 11 w 25"/>
                <a:gd name="T9" fmla="*/ 1 h 25"/>
                <a:gd name="T10" fmla="*/ 15 w 25"/>
                <a:gd name="T11" fmla="*/ 1 h 25"/>
                <a:gd name="T12" fmla="*/ 24 w 25"/>
                <a:gd name="T13" fmla="*/ 11 h 25"/>
                <a:gd name="T14" fmla="*/ 24 w 25"/>
                <a:gd name="T15" fmla="*/ 14 h 25"/>
                <a:gd name="T16" fmla="*/ 14 w 25"/>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4" y="24"/>
                  </a:moveTo>
                  <a:cubicBezTo>
                    <a:pt x="13" y="25"/>
                    <a:pt x="12" y="25"/>
                    <a:pt x="11" y="24"/>
                  </a:cubicBezTo>
                  <a:cubicBezTo>
                    <a:pt x="1" y="14"/>
                    <a:pt x="1" y="14"/>
                    <a:pt x="1" y="14"/>
                  </a:cubicBezTo>
                  <a:cubicBezTo>
                    <a:pt x="0" y="13"/>
                    <a:pt x="0" y="12"/>
                    <a:pt x="1" y="11"/>
                  </a:cubicBezTo>
                  <a:cubicBezTo>
                    <a:pt x="11" y="1"/>
                    <a:pt x="11" y="1"/>
                    <a:pt x="11" y="1"/>
                  </a:cubicBezTo>
                  <a:cubicBezTo>
                    <a:pt x="12" y="0"/>
                    <a:pt x="14" y="0"/>
                    <a:pt x="15" y="1"/>
                  </a:cubicBezTo>
                  <a:cubicBezTo>
                    <a:pt x="24" y="11"/>
                    <a:pt x="24" y="11"/>
                    <a:pt x="24" y="11"/>
                  </a:cubicBezTo>
                  <a:cubicBezTo>
                    <a:pt x="25" y="12"/>
                    <a:pt x="25" y="13"/>
                    <a:pt x="24" y="14"/>
                  </a:cubicBezTo>
                  <a:lnTo>
                    <a:pt x="14"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9" name="Freeform 125"/>
            <p:cNvSpPr>
              <a:spLocks/>
            </p:cNvSpPr>
            <p:nvPr/>
          </p:nvSpPr>
          <p:spPr bwMode="auto">
            <a:xfrm flipH="1" flipV="1">
              <a:off x="3459177" y="3719163"/>
              <a:ext cx="63546" cy="63546"/>
            </a:xfrm>
            <a:custGeom>
              <a:avLst/>
              <a:gdLst>
                <a:gd name="T0" fmla="*/ 14 w 25"/>
                <a:gd name="T1" fmla="*/ 24 h 25"/>
                <a:gd name="T2" fmla="*/ 11 w 25"/>
                <a:gd name="T3" fmla="*/ 24 h 25"/>
                <a:gd name="T4" fmla="*/ 1 w 25"/>
                <a:gd name="T5" fmla="*/ 14 h 25"/>
                <a:gd name="T6" fmla="*/ 1 w 25"/>
                <a:gd name="T7" fmla="*/ 10 h 25"/>
                <a:gd name="T8" fmla="*/ 11 w 25"/>
                <a:gd name="T9" fmla="*/ 1 h 25"/>
                <a:gd name="T10" fmla="*/ 14 w 25"/>
                <a:gd name="T11" fmla="*/ 1 h 25"/>
                <a:gd name="T12" fmla="*/ 24 w 25"/>
                <a:gd name="T13" fmla="*/ 11 h 25"/>
                <a:gd name="T14" fmla="*/ 24 w 25"/>
                <a:gd name="T15" fmla="*/ 14 h 25"/>
                <a:gd name="T16" fmla="*/ 14 w 25"/>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4" y="24"/>
                  </a:moveTo>
                  <a:cubicBezTo>
                    <a:pt x="13" y="25"/>
                    <a:pt x="12" y="25"/>
                    <a:pt x="11" y="24"/>
                  </a:cubicBezTo>
                  <a:cubicBezTo>
                    <a:pt x="1" y="14"/>
                    <a:pt x="1" y="14"/>
                    <a:pt x="1" y="14"/>
                  </a:cubicBezTo>
                  <a:cubicBezTo>
                    <a:pt x="0" y="13"/>
                    <a:pt x="0" y="11"/>
                    <a:pt x="1" y="10"/>
                  </a:cubicBezTo>
                  <a:cubicBezTo>
                    <a:pt x="11" y="1"/>
                    <a:pt x="11" y="1"/>
                    <a:pt x="11" y="1"/>
                  </a:cubicBezTo>
                  <a:cubicBezTo>
                    <a:pt x="12" y="0"/>
                    <a:pt x="13" y="0"/>
                    <a:pt x="14" y="1"/>
                  </a:cubicBezTo>
                  <a:cubicBezTo>
                    <a:pt x="24" y="11"/>
                    <a:pt x="24" y="11"/>
                    <a:pt x="24" y="11"/>
                  </a:cubicBezTo>
                  <a:cubicBezTo>
                    <a:pt x="25" y="12"/>
                    <a:pt x="25" y="13"/>
                    <a:pt x="24" y="14"/>
                  </a:cubicBezTo>
                  <a:lnTo>
                    <a:pt x="14"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60" name="Freeform 126"/>
            <p:cNvSpPr>
              <a:spLocks/>
            </p:cNvSpPr>
            <p:nvPr/>
          </p:nvSpPr>
          <p:spPr bwMode="auto">
            <a:xfrm flipH="1" flipV="1">
              <a:off x="3417799" y="3677785"/>
              <a:ext cx="63546" cy="63546"/>
            </a:xfrm>
            <a:custGeom>
              <a:avLst/>
              <a:gdLst>
                <a:gd name="T0" fmla="*/ 14 w 25"/>
                <a:gd name="T1" fmla="*/ 24 h 25"/>
                <a:gd name="T2" fmla="*/ 10 w 25"/>
                <a:gd name="T3" fmla="*/ 24 h 25"/>
                <a:gd name="T4" fmla="*/ 0 w 25"/>
                <a:gd name="T5" fmla="*/ 14 h 25"/>
                <a:gd name="T6" fmla="*/ 1 w 25"/>
                <a:gd name="T7" fmla="*/ 10 h 25"/>
                <a:gd name="T8" fmla="*/ 11 w 25"/>
                <a:gd name="T9" fmla="*/ 1 h 25"/>
                <a:gd name="T10" fmla="*/ 14 w 25"/>
                <a:gd name="T11" fmla="*/ 1 h 25"/>
                <a:gd name="T12" fmla="*/ 24 w 25"/>
                <a:gd name="T13" fmla="*/ 11 h 25"/>
                <a:gd name="T14" fmla="*/ 24 w 25"/>
                <a:gd name="T15" fmla="*/ 14 h 25"/>
                <a:gd name="T16" fmla="*/ 14 w 25"/>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4" y="24"/>
                  </a:moveTo>
                  <a:cubicBezTo>
                    <a:pt x="13" y="25"/>
                    <a:pt x="11" y="25"/>
                    <a:pt x="10" y="24"/>
                  </a:cubicBezTo>
                  <a:cubicBezTo>
                    <a:pt x="0" y="14"/>
                    <a:pt x="0" y="14"/>
                    <a:pt x="0" y="14"/>
                  </a:cubicBezTo>
                  <a:cubicBezTo>
                    <a:pt x="0" y="13"/>
                    <a:pt x="0" y="11"/>
                    <a:pt x="1" y="10"/>
                  </a:cubicBezTo>
                  <a:cubicBezTo>
                    <a:pt x="11" y="1"/>
                    <a:pt x="11" y="1"/>
                    <a:pt x="11" y="1"/>
                  </a:cubicBezTo>
                  <a:cubicBezTo>
                    <a:pt x="11" y="0"/>
                    <a:pt x="13" y="0"/>
                    <a:pt x="14" y="1"/>
                  </a:cubicBezTo>
                  <a:cubicBezTo>
                    <a:pt x="24" y="11"/>
                    <a:pt x="24" y="11"/>
                    <a:pt x="24" y="11"/>
                  </a:cubicBezTo>
                  <a:cubicBezTo>
                    <a:pt x="25" y="12"/>
                    <a:pt x="25" y="13"/>
                    <a:pt x="24" y="14"/>
                  </a:cubicBezTo>
                  <a:lnTo>
                    <a:pt x="14"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61" name="Freeform 127"/>
            <p:cNvSpPr>
              <a:spLocks/>
            </p:cNvSpPr>
            <p:nvPr/>
          </p:nvSpPr>
          <p:spPr bwMode="auto">
            <a:xfrm flipH="1" flipV="1">
              <a:off x="3379376" y="3636408"/>
              <a:ext cx="63546" cy="65023"/>
            </a:xfrm>
            <a:custGeom>
              <a:avLst/>
              <a:gdLst>
                <a:gd name="T0" fmla="*/ 14 w 25"/>
                <a:gd name="T1" fmla="*/ 24 h 25"/>
                <a:gd name="T2" fmla="*/ 11 w 25"/>
                <a:gd name="T3" fmla="*/ 24 h 25"/>
                <a:gd name="T4" fmla="*/ 1 w 25"/>
                <a:gd name="T5" fmla="*/ 14 h 25"/>
                <a:gd name="T6" fmla="*/ 1 w 25"/>
                <a:gd name="T7" fmla="*/ 10 h 25"/>
                <a:gd name="T8" fmla="*/ 11 w 25"/>
                <a:gd name="T9" fmla="*/ 1 h 25"/>
                <a:gd name="T10" fmla="*/ 15 w 25"/>
                <a:gd name="T11" fmla="*/ 1 h 25"/>
                <a:gd name="T12" fmla="*/ 24 w 25"/>
                <a:gd name="T13" fmla="*/ 11 h 25"/>
                <a:gd name="T14" fmla="*/ 24 w 25"/>
                <a:gd name="T15" fmla="*/ 14 h 25"/>
                <a:gd name="T16" fmla="*/ 14 w 25"/>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4" y="24"/>
                  </a:moveTo>
                  <a:cubicBezTo>
                    <a:pt x="13" y="25"/>
                    <a:pt x="12" y="25"/>
                    <a:pt x="11" y="24"/>
                  </a:cubicBezTo>
                  <a:cubicBezTo>
                    <a:pt x="1" y="14"/>
                    <a:pt x="1" y="14"/>
                    <a:pt x="1" y="14"/>
                  </a:cubicBezTo>
                  <a:cubicBezTo>
                    <a:pt x="0" y="13"/>
                    <a:pt x="0" y="11"/>
                    <a:pt x="1" y="10"/>
                  </a:cubicBezTo>
                  <a:cubicBezTo>
                    <a:pt x="11" y="1"/>
                    <a:pt x="11" y="1"/>
                    <a:pt x="11" y="1"/>
                  </a:cubicBezTo>
                  <a:cubicBezTo>
                    <a:pt x="12" y="0"/>
                    <a:pt x="14" y="0"/>
                    <a:pt x="15" y="1"/>
                  </a:cubicBezTo>
                  <a:cubicBezTo>
                    <a:pt x="24" y="11"/>
                    <a:pt x="24" y="11"/>
                    <a:pt x="24" y="11"/>
                  </a:cubicBezTo>
                  <a:cubicBezTo>
                    <a:pt x="25" y="12"/>
                    <a:pt x="25" y="13"/>
                    <a:pt x="24" y="14"/>
                  </a:cubicBezTo>
                  <a:lnTo>
                    <a:pt x="14"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62" name="Freeform 128"/>
            <p:cNvSpPr>
              <a:spLocks/>
            </p:cNvSpPr>
            <p:nvPr/>
          </p:nvSpPr>
          <p:spPr bwMode="auto">
            <a:xfrm flipH="1" flipV="1">
              <a:off x="3337998" y="3596507"/>
              <a:ext cx="65023" cy="63546"/>
            </a:xfrm>
            <a:custGeom>
              <a:avLst/>
              <a:gdLst>
                <a:gd name="T0" fmla="*/ 14 w 25"/>
                <a:gd name="T1" fmla="*/ 24 h 25"/>
                <a:gd name="T2" fmla="*/ 10 w 25"/>
                <a:gd name="T3" fmla="*/ 24 h 25"/>
                <a:gd name="T4" fmla="*/ 1 w 25"/>
                <a:gd name="T5" fmla="*/ 14 h 25"/>
                <a:gd name="T6" fmla="*/ 1 w 25"/>
                <a:gd name="T7" fmla="*/ 10 h 25"/>
                <a:gd name="T8" fmla="*/ 11 w 25"/>
                <a:gd name="T9" fmla="*/ 1 h 25"/>
                <a:gd name="T10" fmla="*/ 14 w 25"/>
                <a:gd name="T11" fmla="*/ 1 h 25"/>
                <a:gd name="T12" fmla="*/ 24 w 25"/>
                <a:gd name="T13" fmla="*/ 11 h 25"/>
                <a:gd name="T14" fmla="*/ 24 w 25"/>
                <a:gd name="T15" fmla="*/ 14 h 25"/>
                <a:gd name="T16" fmla="*/ 14 w 25"/>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4" y="24"/>
                  </a:moveTo>
                  <a:cubicBezTo>
                    <a:pt x="13" y="25"/>
                    <a:pt x="11" y="25"/>
                    <a:pt x="10" y="24"/>
                  </a:cubicBezTo>
                  <a:cubicBezTo>
                    <a:pt x="1" y="14"/>
                    <a:pt x="1" y="14"/>
                    <a:pt x="1" y="14"/>
                  </a:cubicBezTo>
                  <a:cubicBezTo>
                    <a:pt x="0" y="13"/>
                    <a:pt x="0" y="11"/>
                    <a:pt x="1" y="10"/>
                  </a:cubicBezTo>
                  <a:cubicBezTo>
                    <a:pt x="11" y="1"/>
                    <a:pt x="11" y="1"/>
                    <a:pt x="11" y="1"/>
                  </a:cubicBezTo>
                  <a:cubicBezTo>
                    <a:pt x="12" y="0"/>
                    <a:pt x="13" y="0"/>
                    <a:pt x="14" y="1"/>
                  </a:cubicBezTo>
                  <a:cubicBezTo>
                    <a:pt x="24" y="11"/>
                    <a:pt x="24" y="11"/>
                    <a:pt x="24" y="11"/>
                  </a:cubicBezTo>
                  <a:cubicBezTo>
                    <a:pt x="25" y="12"/>
                    <a:pt x="25" y="13"/>
                    <a:pt x="24" y="14"/>
                  </a:cubicBezTo>
                  <a:lnTo>
                    <a:pt x="14"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63" name="Freeform 129"/>
            <p:cNvSpPr>
              <a:spLocks/>
            </p:cNvSpPr>
            <p:nvPr/>
          </p:nvSpPr>
          <p:spPr bwMode="auto">
            <a:xfrm flipH="1" flipV="1">
              <a:off x="3299575" y="3555128"/>
              <a:ext cx="65023" cy="63546"/>
            </a:xfrm>
            <a:custGeom>
              <a:avLst/>
              <a:gdLst>
                <a:gd name="T0" fmla="*/ 14 w 25"/>
                <a:gd name="T1" fmla="*/ 24 h 25"/>
                <a:gd name="T2" fmla="*/ 11 w 25"/>
                <a:gd name="T3" fmla="*/ 24 h 25"/>
                <a:gd name="T4" fmla="*/ 1 w 25"/>
                <a:gd name="T5" fmla="*/ 14 h 25"/>
                <a:gd name="T6" fmla="*/ 1 w 25"/>
                <a:gd name="T7" fmla="*/ 10 h 25"/>
                <a:gd name="T8" fmla="*/ 11 w 25"/>
                <a:gd name="T9" fmla="*/ 1 h 25"/>
                <a:gd name="T10" fmla="*/ 15 w 25"/>
                <a:gd name="T11" fmla="*/ 1 h 25"/>
                <a:gd name="T12" fmla="*/ 25 w 25"/>
                <a:gd name="T13" fmla="*/ 11 h 25"/>
                <a:gd name="T14" fmla="*/ 24 w 25"/>
                <a:gd name="T15" fmla="*/ 14 h 25"/>
                <a:gd name="T16" fmla="*/ 14 w 25"/>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4" y="24"/>
                  </a:moveTo>
                  <a:cubicBezTo>
                    <a:pt x="13" y="25"/>
                    <a:pt x="12" y="25"/>
                    <a:pt x="11" y="24"/>
                  </a:cubicBezTo>
                  <a:cubicBezTo>
                    <a:pt x="1" y="14"/>
                    <a:pt x="1" y="14"/>
                    <a:pt x="1" y="14"/>
                  </a:cubicBezTo>
                  <a:cubicBezTo>
                    <a:pt x="0" y="13"/>
                    <a:pt x="0" y="11"/>
                    <a:pt x="1" y="10"/>
                  </a:cubicBezTo>
                  <a:cubicBezTo>
                    <a:pt x="11" y="1"/>
                    <a:pt x="11" y="1"/>
                    <a:pt x="11" y="1"/>
                  </a:cubicBezTo>
                  <a:cubicBezTo>
                    <a:pt x="12" y="0"/>
                    <a:pt x="14" y="0"/>
                    <a:pt x="15" y="1"/>
                  </a:cubicBezTo>
                  <a:cubicBezTo>
                    <a:pt x="25" y="11"/>
                    <a:pt x="25" y="11"/>
                    <a:pt x="25" y="11"/>
                  </a:cubicBezTo>
                  <a:cubicBezTo>
                    <a:pt x="25" y="12"/>
                    <a:pt x="25" y="13"/>
                    <a:pt x="24" y="14"/>
                  </a:cubicBezTo>
                  <a:lnTo>
                    <a:pt x="14"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64" name="Freeform 130"/>
            <p:cNvSpPr>
              <a:spLocks/>
            </p:cNvSpPr>
            <p:nvPr/>
          </p:nvSpPr>
          <p:spPr bwMode="auto">
            <a:xfrm flipH="1" flipV="1">
              <a:off x="3258197" y="3513750"/>
              <a:ext cx="65023" cy="63546"/>
            </a:xfrm>
            <a:custGeom>
              <a:avLst/>
              <a:gdLst>
                <a:gd name="T0" fmla="*/ 14 w 25"/>
                <a:gd name="T1" fmla="*/ 24 h 25"/>
                <a:gd name="T2" fmla="*/ 11 w 25"/>
                <a:gd name="T3" fmla="*/ 24 h 25"/>
                <a:gd name="T4" fmla="*/ 1 w 25"/>
                <a:gd name="T5" fmla="*/ 14 h 25"/>
                <a:gd name="T6" fmla="*/ 1 w 25"/>
                <a:gd name="T7" fmla="*/ 10 h 25"/>
                <a:gd name="T8" fmla="*/ 11 w 25"/>
                <a:gd name="T9" fmla="*/ 1 h 25"/>
                <a:gd name="T10" fmla="*/ 14 w 25"/>
                <a:gd name="T11" fmla="*/ 1 h 25"/>
                <a:gd name="T12" fmla="*/ 24 w 25"/>
                <a:gd name="T13" fmla="*/ 11 h 25"/>
                <a:gd name="T14" fmla="*/ 24 w 25"/>
                <a:gd name="T15" fmla="*/ 14 h 25"/>
                <a:gd name="T16" fmla="*/ 14 w 25"/>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4" y="24"/>
                  </a:moveTo>
                  <a:cubicBezTo>
                    <a:pt x="13" y="25"/>
                    <a:pt x="12" y="25"/>
                    <a:pt x="11" y="24"/>
                  </a:cubicBezTo>
                  <a:cubicBezTo>
                    <a:pt x="1" y="14"/>
                    <a:pt x="1" y="14"/>
                    <a:pt x="1" y="14"/>
                  </a:cubicBezTo>
                  <a:cubicBezTo>
                    <a:pt x="0" y="13"/>
                    <a:pt x="0" y="11"/>
                    <a:pt x="1" y="10"/>
                  </a:cubicBezTo>
                  <a:cubicBezTo>
                    <a:pt x="11" y="1"/>
                    <a:pt x="11" y="1"/>
                    <a:pt x="11" y="1"/>
                  </a:cubicBezTo>
                  <a:cubicBezTo>
                    <a:pt x="12" y="0"/>
                    <a:pt x="13" y="0"/>
                    <a:pt x="14" y="1"/>
                  </a:cubicBezTo>
                  <a:cubicBezTo>
                    <a:pt x="24" y="11"/>
                    <a:pt x="24" y="11"/>
                    <a:pt x="24" y="11"/>
                  </a:cubicBezTo>
                  <a:cubicBezTo>
                    <a:pt x="25" y="12"/>
                    <a:pt x="25" y="13"/>
                    <a:pt x="24" y="14"/>
                  </a:cubicBezTo>
                  <a:lnTo>
                    <a:pt x="14"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65" name="Freeform 131"/>
            <p:cNvSpPr>
              <a:spLocks/>
            </p:cNvSpPr>
            <p:nvPr/>
          </p:nvSpPr>
          <p:spPr bwMode="auto">
            <a:xfrm flipH="1" flipV="1">
              <a:off x="3218296" y="3472372"/>
              <a:ext cx="66501" cy="65023"/>
            </a:xfrm>
            <a:custGeom>
              <a:avLst/>
              <a:gdLst>
                <a:gd name="T0" fmla="*/ 15 w 26"/>
                <a:gd name="T1" fmla="*/ 24 h 25"/>
                <a:gd name="T2" fmla="*/ 11 w 26"/>
                <a:gd name="T3" fmla="*/ 24 h 25"/>
                <a:gd name="T4" fmla="*/ 1 w 26"/>
                <a:gd name="T5" fmla="*/ 14 h 25"/>
                <a:gd name="T6" fmla="*/ 1 w 26"/>
                <a:gd name="T7" fmla="*/ 10 h 25"/>
                <a:gd name="T8" fmla="*/ 11 w 26"/>
                <a:gd name="T9" fmla="*/ 1 h 25"/>
                <a:gd name="T10" fmla="*/ 15 w 26"/>
                <a:gd name="T11" fmla="*/ 1 h 25"/>
                <a:gd name="T12" fmla="*/ 25 w 26"/>
                <a:gd name="T13" fmla="*/ 11 h 25"/>
                <a:gd name="T14" fmla="*/ 25 w 26"/>
                <a:gd name="T15" fmla="*/ 14 h 25"/>
                <a:gd name="T16" fmla="*/ 15 w 26"/>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5" y="24"/>
                  </a:moveTo>
                  <a:cubicBezTo>
                    <a:pt x="14" y="25"/>
                    <a:pt x="12" y="25"/>
                    <a:pt x="11" y="24"/>
                  </a:cubicBezTo>
                  <a:cubicBezTo>
                    <a:pt x="1" y="14"/>
                    <a:pt x="1" y="14"/>
                    <a:pt x="1" y="14"/>
                  </a:cubicBezTo>
                  <a:cubicBezTo>
                    <a:pt x="0" y="13"/>
                    <a:pt x="0" y="11"/>
                    <a:pt x="1" y="10"/>
                  </a:cubicBezTo>
                  <a:cubicBezTo>
                    <a:pt x="11" y="1"/>
                    <a:pt x="11" y="1"/>
                    <a:pt x="11" y="1"/>
                  </a:cubicBezTo>
                  <a:cubicBezTo>
                    <a:pt x="12" y="0"/>
                    <a:pt x="14" y="0"/>
                    <a:pt x="15" y="1"/>
                  </a:cubicBezTo>
                  <a:cubicBezTo>
                    <a:pt x="25" y="11"/>
                    <a:pt x="25" y="11"/>
                    <a:pt x="25" y="11"/>
                  </a:cubicBezTo>
                  <a:cubicBezTo>
                    <a:pt x="26" y="12"/>
                    <a:pt x="26" y="13"/>
                    <a:pt x="25" y="14"/>
                  </a:cubicBezTo>
                  <a:lnTo>
                    <a:pt x="15"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66" name="Freeform 132"/>
            <p:cNvSpPr>
              <a:spLocks/>
            </p:cNvSpPr>
            <p:nvPr/>
          </p:nvSpPr>
          <p:spPr bwMode="auto">
            <a:xfrm flipH="1" flipV="1">
              <a:off x="3179873" y="3430994"/>
              <a:ext cx="63546" cy="65023"/>
            </a:xfrm>
            <a:custGeom>
              <a:avLst/>
              <a:gdLst>
                <a:gd name="T0" fmla="*/ 14 w 25"/>
                <a:gd name="T1" fmla="*/ 24 h 25"/>
                <a:gd name="T2" fmla="*/ 11 w 25"/>
                <a:gd name="T3" fmla="*/ 24 h 25"/>
                <a:gd name="T4" fmla="*/ 1 w 25"/>
                <a:gd name="T5" fmla="*/ 14 h 25"/>
                <a:gd name="T6" fmla="*/ 1 w 25"/>
                <a:gd name="T7" fmla="*/ 10 h 25"/>
                <a:gd name="T8" fmla="*/ 11 w 25"/>
                <a:gd name="T9" fmla="*/ 1 h 25"/>
                <a:gd name="T10" fmla="*/ 15 w 25"/>
                <a:gd name="T11" fmla="*/ 1 h 25"/>
                <a:gd name="T12" fmla="*/ 24 w 25"/>
                <a:gd name="T13" fmla="*/ 11 h 25"/>
                <a:gd name="T14" fmla="*/ 24 w 25"/>
                <a:gd name="T15" fmla="*/ 14 h 25"/>
                <a:gd name="T16" fmla="*/ 14 w 25"/>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4" y="24"/>
                  </a:moveTo>
                  <a:cubicBezTo>
                    <a:pt x="13" y="25"/>
                    <a:pt x="12" y="25"/>
                    <a:pt x="11" y="24"/>
                  </a:cubicBezTo>
                  <a:cubicBezTo>
                    <a:pt x="1" y="14"/>
                    <a:pt x="1" y="14"/>
                    <a:pt x="1" y="14"/>
                  </a:cubicBezTo>
                  <a:cubicBezTo>
                    <a:pt x="0" y="13"/>
                    <a:pt x="0" y="11"/>
                    <a:pt x="1" y="10"/>
                  </a:cubicBezTo>
                  <a:cubicBezTo>
                    <a:pt x="11" y="1"/>
                    <a:pt x="11" y="1"/>
                    <a:pt x="11" y="1"/>
                  </a:cubicBezTo>
                  <a:cubicBezTo>
                    <a:pt x="12" y="0"/>
                    <a:pt x="14" y="0"/>
                    <a:pt x="15" y="1"/>
                  </a:cubicBezTo>
                  <a:cubicBezTo>
                    <a:pt x="24" y="11"/>
                    <a:pt x="24" y="11"/>
                    <a:pt x="24" y="11"/>
                  </a:cubicBezTo>
                  <a:cubicBezTo>
                    <a:pt x="25" y="12"/>
                    <a:pt x="25" y="13"/>
                    <a:pt x="24" y="14"/>
                  </a:cubicBezTo>
                  <a:lnTo>
                    <a:pt x="14"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67" name="Freeform 133"/>
            <p:cNvSpPr>
              <a:spLocks/>
            </p:cNvSpPr>
            <p:nvPr/>
          </p:nvSpPr>
          <p:spPr bwMode="auto">
            <a:xfrm flipH="1" flipV="1">
              <a:off x="3138495" y="3391093"/>
              <a:ext cx="63546" cy="63546"/>
            </a:xfrm>
            <a:custGeom>
              <a:avLst/>
              <a:gdLst>
                <a:gd name="T0" fmla="*/ 14 w 25"/>
                <a:gd name="T1" fmla="*/ 24 h 25"/>
                <a:gd name="T2" fmla="*/ 10 w 25"/>
                <a:gd name="T3" fmla="*/ 24 h 25"/>
                <a:gd name="T4" fmla="*/ 1 w 25"/>
                <a:gd name="T5" fmla="*/ 14 h 25"/>
                <a:gd name="T6" fmla="*/ 1 w 25"/>
                <a:gd name="T7" fmla="*/ 10 h 25"/>
                <a:gd name="T8" fmla="*/ 11 w 25"/>
                <a:gd name="T9" fmla="*/ 1 h 25"/>
                <a:gd name="T10" fmla="*/ 14 w 25"/>
                <a:gd name="T11" fmla="*/ 1 h 25"/>
                <a:gd name="T12" fmla="*/ 24 w 25"/>
                <a:gd name="T13" fmla="*/ 11 h 25"/>
                <a:gd name="T14" fmla="*/ 24 w 25"/>
                <a:gd name="T15" fmla="*/ 14 h 25"/>
                <a:gd name="T16" fmla="*/ 14 w 25"/>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4" y="24"/>
                  </a:moveTo>
                  <a:cubicBezTo>
                    <a:pt x="13" y="25"/>
                    <a:pt x="11" y="25"/>
                    <a:pt x="10" y="24"/>
                  </a:cubicBezTo>
                  <a:cubicBezTo>
                    <a:pt x="1" y="14"/>
                    <a:pt x="1" y="14"/>
                    <a:pt x="1" y="14"/>
                  </a:cubicBezTo>
                  <a:cubicBezTo>
                    <a:pt x="0" y="13"/>
                    <a:pt x="0" y="11"/>
                    <a:pt x="1" y="10"/>
                  </a:cubicBezTo>
                  <a:cubicBezTo>
                    <a:pt x="11" y="1"/>
                    <a:pt x="11" y="1"/>
                    <a:pt x="11" y="1"/>
                  </a:cubicBezTo>
                  <a:cubicBezTo>
                    <a:pt x="12" y="0"/>
                    <a:pt x="13" y="0"/>
                    <a:pt x="14" y="1"/>
                  </a:cubicBezTo>
                  <a:cubicBezTo>
                    <a:pt x="24" y="11"/>
                    <a:pt x="24" y="11"/>
                    <a:pt x="24" y="11"/>
                  </a:cubicBezTo>
                  <a:cubicBezTo>
                    <a:pt x="25" y="12"/>
                    <a:pt x="25" y="13"/>
                    <a:pt x="24" y="14"/>
                  </a:cubicBezTo>
                  <a:lnTo>
                    <a:pt x="14"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68" name="Freeform 134"/>
            <p:cNvSpPr>
              <a:spLocks/>
            </p:cNvSpPr>
            <p:nvPr/>
          </p:nvSpPr>
          <p:spPr bwMode="auto">
            <a:xfrm flipH="1" flipV="1">
              <a:off x="3100072" y="3349714"/>
              <a:ext cx="63546" cy="63546"/>
            </a:xfrm>
            <a:custGeom>
              <a:avLst/>
              <a:gdLst>
                <a:gd name="T0" fmla="*/ 14 w 25"/>
                <a:gd name="T1" fmla="*/ 24 h 25"/>
                <a:gd name="T2" fmla="*/ 11 w 25"/>
                <a:gd name="T3" fmla="*/ 24 h 25"/>
                <a:gd name="T4" fmla="*/ 1 w 25"/>
                <a:gd name="T5" fmla="*/ 14 h 25"/>
                <a:gd name="T6" fmla="*/ 1 w 25"/>
                <a:gd name="T7" fmla="*/ 11 h 25"/>
                <a:gd name="T8" fmla="*/ 11 w 25"/>
                <a:gd name="T9" fmla="*/ 1 h 25"/>
                <a:gd name="T10" fmla="*/ 15 w 25"/>
                <a:gd name="T11" fmla="*/ 1 h 25"/>
                <a:gd name="T12" fmla="*/ 24 w 25"/>
                <a:gd name="T13" fmla="*/ 11 h 25"/>
                <a:gd name="T14" fmla="*/ 24 w 25"/>
                <a:gd name="T15" fmla="*/ 14 h 25"/>
                <a:gd name="T16" fmla="*/ 14 w 25"/>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4" y="24"/>
                  </a:moveTo>
                  <a:cubicBezTo>
                    <a:pt x="13" y="25"/>
                    <a:pt x="12" y="25"/>
                    <a:pt x="11" y="24"/>
                  </a:cubicBezTo>
                  <a:cubicBezTo>
                    <a:pt x="1" y="14"/>
                    <a:pt x="1" y="14"/>
                    <a:pt x="1" y="14"/>
                  </a:cubicBezTo>
                  <a:cubicBezTo>
                    <a:pt x="0" y="13"/>
                    <a:pt x="0" y="11"/>
                    <a:pt x="1" y="11"/>
                  </a:cubicBezTo>
                  <a:cubicBezTo>
                    <a:pt x="11" y="1"/>
                    <a:pt x="11" y="1"/>
                    <a:pt x="11" y="1"/>
                  </a:cubicBezTo>
                  <a:cubicBezTo>
                    <a:pt x="12" y="0"/>
                    <a:pt x="14" y="0"/>
                    <a:pt x="15" y="1"/>
                  </a:cubicBezTo>
                  <a:cubicBezTo>
                    <a:pt x="24" y="11"/>
                    <a:pt x="24" y="11"/>
                    <a:pt x="24" y="11"/>
                  </a:cubicBezTo>
                  <a:cubicBezTo>
                    <a:pt x="25" y="12"/>
                    <a:pt x="25" y="13"/>
                    <a:pt x="24" y="14"/>
                  </a:cubicBezTo>
                  <a:lnTo>
                    <a:pt x="14"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69" name="Freeform 135"/>
            <p:cNvSpPr>
              <a:spLocks/>
            </p:cNvSpPr>
            <p:nvPr/>
          </p:nvSpPr>
          <p:spPr bwMode="auto">
            <a:xfrm flipH="1" flipV="1">
              <a:off x="3058694" y="3308337"/>
              <a:ext cx="63546" cy="65023"/>
            </a:xfrm>
            <a:custGeom>
              <a:avLst/>
              <a:gdLst>
                <a:gd name="T0" fmla="*/ 14 w 25"/>
                <a:gd name="T1" fmla="*/ 24 h 25"/>
                <a:gd name="T2" fmla="*/ 11 w 25"/>
                <a:gd name="T3" fmla="*/ 24 h 25"/>
                <a:gd name="T4" fmla="*/ 1 w 25"/>
                <a:gd name="T5" fmla="*/ 14 h 25"/>
                <a:gd name="T6" fmla="*/ 1 w 25"/>
                <a:gd name="T7" fmla="*/ 11 h 25"/>
                <a:gd name="T8" fmla="*/ 11 w 25"/>
                <a:gd name="T9" fmla="*/ 1 h 25"/>
                <a:gd name="T10" fmla="*/ 14 w 25"/>
                <a:gd name="T11" fmla="*/ 1 h 25"/>
                <a:gd name="T12" fmla="*/ 24 w 25"/>
                <a:gd name="T13" fmla="*/ 11 h 25"/>
                <a:gd name="T14" fmla="*/ 24 w 25"/>
                <a:gd name="T15" fmla="*/ 14 h 25"/>
                <a:gd name="T16" fmla="*/ 14 w 25"/>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4" y="24"/>
                  </a:moveTo>
                  <a:cubicBezTo>
                    <a:pt x="13" y="25"/>
                    <a:pt x="11" y="25"/>
                    <a:pt x="11" y="24"/>
                  </a:cubicBezTo>
                  <a:cubicBezTo>
                    <a:pt x="1" y="14"/>
                    <a:pt x="1" y="14"/>
                    <a:pt x="1" y="14"/>
                  </a:cubicBezTo>
                  <a:cubicBezTo>
                    <a:pt x="0" y="13"/>
                    <a:pt x="0" y="11"/>
                    <a:pt x="1" y="11"/>
                  </a:cubicBezTo>
                  <a:cubicBezTo>
                    <a:pt x="11" y="1"/>
                    <a:pt x="11" y="1"/>
                    <a:pt x="11" y="1"/>
                  </a:cubicBezTo>
                  <a:cubicBezTo>
                    <a:pt x="12" y="0"/>
                    <a:pt x="13" y="0"/>
                    <a:pt x="14" y="1"/>
                  </a:cubicBezTo>
                  <a:cubicBezTo>
                    <a:pt x="24" y="11"/>
                    <a:pt x="24" y="11"/>
                    <a:pt x="24" y="11"/>
                  </a:cubicBezTo>
                  <a:cubicBezTo>
                    <a:pt x="25" y="12"/>
                    <a:pt x="25" y="13"/>
                    <a:pt x="24" y="14"/>
                  </a:cubicBezTo>
                  <a:lnTo>
                    <a:pt x="14"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70" name="Freeform 136"/>
            <p:cNvSpPr>
              <a:spLocks/>
            </p:cNvSpPr>
            <p:nvPr/>
          </p:nvSpPr>
          <p:spPr bwMode="auto">
            <a:xfrm flipH="1" flipV="1">
              <a:off x="3017316" y="3266959"/>
              <a:ext cx="66501" cy="65023"/>
            </a:xfrm>
            <a:custGeom>
              <a:avLst/>
              <a:gdLst>
                <a:gd name="T0" fmla="*/ 15 w 26"/>
                <a:gd name="T1" fmla="*/ 24 h 25"/>
                <a:gd name="T2" fmla="*/ 11 w 26"/>
                <a:gd name="T3" fmla="*/ 24 h 25"/>
                <a:gd name="T4" fmla="*/ 1 w 26"/>
                <a:gd name="T5" fmla="*/ 14 h 25"/>
                <a:gd name="T6" fmla="*/ 1 w 26"/>
                <a:gd name="T7" fmla="*/ 11 h 25"/>
                <a:gd name="T8" fmla="*/ 11 w 26"/>
                <a:gd name="T9" fmla="*/ 1 h 25"/>
                <a:gd name="T10" fmla="*/ 15 w 26"/>
                <a:gd name="T11" fmla="*/ 1 h 25"/>
                <a:gd name="T12" fmla="*/ 25 w 26"/>
                <a:gd name="T13" fmla="*/ 11 h 25"/>
                <a:gd name="T14" fmla="*/ 25 w 26"/>
                <a:gd name="T15" fmla="*/ 14 h 25"/>
                <a:gd name="T16" fmla="*/ 15 w 26"/>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5" y="24"/>
                  </a:moveTo>
                  <a:cubicBezTo>
                    <a:pt x="14" y="25"/>
                    <a:pt x="12" y="25"/>
                    <a:pt x="11" y="24"/>
                  </a:cubicBezTo>
                  <a:cubicBezTo>
                    <a:pt x="1" y="14"/>
                    <a:pt x="1" y="14"/>
                    <a:pt x="1" y="14"/>
                  </a:cubicBezTo>
                  <a:cubicBezTo>
                    <a:pt x="0" y="13"/>
                    <a:pt x="0" y="11"/>
                    <a:pt x="1" y="11"/>
                  </a:cubicBezTo>
                  <a:cubicBezTo>
                    <a:pt x="11" y="1"/>
                    <a:pt x="11" y="1"/>
                    <a:pt x="11" y="1"/>
                  </a:cubicBezTo>
                  <a:cubicBezTo>
                    <a:pt x="12" y="0"/>
                    <a:pt x="14" y="0"/>
                    <a:pt x="15" y="1"/>
                  </a:cubicBezTo>
                  <a:cubicBezTo>
                    <a:pt x="25" y="11"/>
                    <a:pt x="25" y="11"/>
                    <a:pt x="25" y="11"/>
                  </a:cubicBezTo>
                  <a:cubicBezTo>
                    <a:pt x="26" y="12"/>
                    <a:pt x="26" y="13"/>
                    <a:pt x="25" y="14"/>
                  </a:cubicBezTo>
                  <a:lnTo>
                    <a:pt x="15"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71" name="Freeform 137"/>
            <p:cNvSpPr>
              <a:spLocks/>
            </p:cNvSpPr>
            <p:nvPr/>
          </p:nvSpPr>
          <p:spPr bwMode="auto">
            <a:xfrm flipH="1" flipV="1">
              <a:off x="3484299" y="3663007"/>
              <a:ext cx="63546" cy="63546"/>
            </a:xfrm>
            <a:custGeom>
              <a:avLst/>
              <a:gdLst>
                <a:gd name="T0" fmla="*/ 14 w 25"/>
                <a:gd name="T1" fmla="*/ 24 h 25"/>
                <a:gd name="T2" fmla="*/ 11 w 25"/>
                <a:gd name="T3" fmla="*/ 24 h 25"/>
                <a:gd name="T4" fmla="*/ 1 w 25"/>
                <a:gd name="T5" fmla="*/ 14 h 25"/>
                <a:gd name="T6" fmla="*/ 1 w 25"/>
                <a:gd name="T7" fmla="*/ 10 h 25"/>
                <a:gd name="T8" fmla="*/ 11 w 25"/>
                <a:gd name="T9" fmla="*/ 1 h 25"/>
                <a:gd name="T10" fmla="*/ 14 w 25"/>
                <a:gd name="T11" fmla="*/ 1 h 25"/>
                <a:gd name="T12" fmla="*/ 24 w 25"/>
                <a:gd name="T13" fmla="*/ 11 h 25"/>
                <a:gd name="T14" fmla="*/ 24 w 25"/>
                <a:gd name="T15" fmla="*/ 14 h 25"/>
                <a:gd name="T16" fmla="*/ 14 w 25"/>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4" y="24"/>
                  </a:moveTo>
                  <a:cubicBezTo>
                    <a:pt x="13" y="25"/>
                    <a:pt x="12" y="25"/>
                    <a:pt x="11" y="24"/>
                  </a:cubicBezTo>
                  <a:cubicBezTo>
                    <a:pt x="1" y="14"/>
                    <a:pt x="1" y="14"/>
                    <a:pt x="1" y="14"/>
                  </a:cubicBezTo>
                  <a:cubicBezTo>
                    <a:pt x="0" y="13"/>
                    <a:pt x="0" y="11"/>
                    <a:pt x="1" y="10"/>
                  </a:cubicBezTo>
                  <a:cubicBezTo>
                    <a:pt x="11" y="1"/>
                    <a:pt x="11" y="1"/>
                    <a:pt x="11" y="1"/>
                  </a:cubicBezTo>
                  <a:cubicBezTo>
                    <a:pt x="12" y="0"/>
                    <a:pt x="13" y="0"/>
                    <a:pt x="14" y="1"/>
                  </a:cubicBezTo>
                  <a:cubicBezTo>
                    <a:pt x="24" y="11"/>
                    <a:pt x="24" y="11"/>
                    <a:pt x="24" y="11"/>
                  </a:cubicBezTo>
                  <a:cubicBezTo>
                    <a:pt x="25" y="12"/>
                    <a:pt x="25" y="13"/>
                    <a:pt x="24" y="14"/>
                  </a:cubicBezTo>
                  <a:lnTo>
                    <a:pt x="14"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72" name="Freeform 138"/>
            <p:cNvSpPr>
              <a:spLocks/>
            </p:cNvSpPr>
            <p:nvPr/>
          </p:nvSpPr>
          <p:spPr bwMode="auto">
            <a:xfrm flipH="1" flipV="1">
              <a:off x="3522722" y="3702908"/>
              <a:ext cx="66501" cy="65023"/>
            </a:xfrm>
            <a:custGeom>
              <a:avLst/>
              <a:gdLst>
                <a:gd name="T0" fmla="*/ 15 w 26"/>
                <a:gd name="T1" fmla="*/ 24 h 25"/>
                <a:gd name="T2" fmla="*/ 11 w 26"/>
                <a:gd name="T3" fmla="*/ 24 h 25"/>
                <a:gd name="T4" fmla="*/ 1 w 26"/>
                <a:gd name="T5" fmla="*/ 14 h 25"/>
                <a:gd name="T6" fmla="*/ 1 w 26"/>
                <a:gd name="T7" fmla="*/ 10 h 25"/>
                <a:gd name="T8" fmla="*/ 11 w 26"/>
                <a:gd name="T9" fmla="*/ 1 h 25"/>
                <a:gd name="T10" fmla="*/ 15 w 26"/>
                <a:gd name="T11" fmla="*/ 1 h 25"/>
                <a:gd name="T12" fmla="*/ 25 w 26"/>
                <a:gd name="T13" fmla="*/ 11 h 25"/>
                <a:gd name="T14" fmla="*/ 25 w 26"/>
                <a:gd name="T15" fmla="*/ 14 h 25"/>
                <a:gd name="T16" fmla="*/ 15 w 26"/>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5" y="24"/>
                  </a:moveTo>
                  <a:cubicBezTo>
                    <a:pt x="14" y="25"/>
                    <a:pt x="12" y="25"/>
                    <a:pt x="11" y="24"/>
                  </a:cubicBezTo>
                  <a:cubicBezTo>
                    <a:pt x="1" y="14"/>
                    <a:pt x="1" y="14"/>
                    <a:pt x="1" y="14"/>
                  </a:cubicBezTo>
                  <a:cubicBezTo>
                    <a:pt x="0" y="13"/>
                    <a:pt x="0" y="11"/>
                    <a:pt x="1" y="10"/>
                  </a:cubicBezTo>
                  <a:cubicBezTo>
                    <a:pt x="11" y="1"/>
                    <a:pt x="11" y="1"/>
                    <a:pt x="11" y="1"/>
                  </a:cubicBezTo>
                  <a:cubicBezTo>
                    <a:pt x="12" y="0"/>
                    <a:pt x="14" y="0"/>
                    <a:pt x="15" y="1"/>
                  </a:cubicBezTo>
                  <a:cubicBezTo>
                    <a:pt x="25" y="11"/>
                    <a:pt x="25" y="11"/>
                    <a:pt x="25" y="11"/>
                  </a:cubicBezTo>
                  <a:cubicBezTo>
                    <a:pt x="26" y="12"/>
                    <a:pt x="25" y="13"/>
                    <a:pt x="25" y="14"/>
                  </a:cubicBezTo>
                  <a:lnTo>
                    <a:pt x="15"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73" name="Freeform 139"/>
            <p:cNvSpPr>
              <a:spLocks/>
            </p:cNvSpPr>
            <p:nvPr/>
          </p:nvSpPr>
          <p:spPr bwMode="auto">
            <a:xfrm flipH="1" flipV="1">
              <a:off x="3564100" y="3744286"/>
              <a:ext cx="63546" cy="65023"/>
            </a:xfrm>
            <a:custGeom>
              <a:avLst/>
              <a:gdLst>
                <a:gd name="T0" fmla="*/ 14 w 25"/>
                <a:gd name="T1" fmla="*/ 24 h 25"/>
                <a:gd name="T2" fmla="*/ 10 w 25"/>
                <a:gd name="T3" fmla="*/ 24 h 25"/>
                <a:gd name="T4" fmla="*/ 1 w 25"/>
                <a:gd name="T5" fmla="*/ 14 h 25"/>
                <a:gd name="T6" fmla="*/ 1 w 25"/>
                <a:gd name="T7" fmla="*/ 10 h 25"/>
                <a:gd name="T8" fmla="*/ 11 w 25"/>
                <a:gd name="T9" fmla="*/ 1 h 25"/>
                <a:gd name="T10" fmla="*/ 14 w 25"/>
                <a:gd name="T11" fmla="*/ 1 h 25"/>
                <a:gd name="T12" fmla="*/ 24 w 25"/>
                <a:gd name="T13" fmla="*/ 11 h 25"/>
                <a:gd name="T14" fmla="*/ 24 w 25"/>
                <a:gd name="T15" fmla="*/ 14 h 25"/>
                <a:gd name="T16" fmla="*/ 14 w 25"/>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4" y="24"/>
                  </a:moveTo>
                  <a:cubicBezTo>
                    <a:pt x="13" y="25"/>
                    <a:pt x="11" y="25"/>
                    <a:pt x="10" y="24"/>
                  </a:cubicBezTo>
                  <a:cubicBezTo>
                    <a:pt x="1" y="14"/>
                    <a:pt x="1" y="14"/>
                    <a:pt x="1" y="14"/>
                  </a:cubicBezTo>
                  <a:cubicBezTo>
                    <a:pt x="0" y="13"/>
                    <a:pt x="0" y="11"/>
                    <a:pt x="1" y="10"/>
                  </a:cubicBezTo>
                  <a:cubicBezTo>
                    <a:pt x="11" y="1"/>
                    <a:pt x="11" y="1"/>
                    <a:pt x="11" y="1"/>
                  </a:cubicBezTo>
                  <a:cubicBezTo>
                    <a:pt x="12" y="0"/>
                    <a:pt x="13" y="0"/>
                    <a:pt x="14" y="1"/>
                  </a:cubicBezTo>
                  <a:cubicBezTo>
                    <a:pt x="24" y="11"/>
                    <a:pt x="24" y="11"/>
                    <a:pt x="24" y="11"/>
                  </a:cubicBezTo>
                  <a:cubicBezTo>
                    <a:pt x="25" y="12"/>
                    <a:pt x="25" y="13"/>
                    <a:pt x="24" y="14"/>
                  </a:cubicBezTo>
                  <a:lnTo>
                    <a:pt x="14"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74" name="Freeform 140"/>
            <p:cNvSpPr>
              <a:spLocks/>
            </p:cNvSpPr>
            <p:nvPr/>
          </p:nvSpPr>
          <p:spPr bwMode="auto">
            <a:xfrm flipH="1" flipV="1">
              <a:off x="3442922" y="3621629"/>
              <a:ext cx="65023" cy="63546"/>
            </a:xfrm>
            <a:custGeom>
              <a:avLst/>
              <a:gdLst>
                <a:gd name="T0" fmla="*/ 14 w 25"/>
                <a:gd name="T1" fmla="*/ 24 h 25"/>
                <a:gd name="T2" fmla="*/ 10 w 25"/>
                <a:gd name="T3" fmla="*/ 24 h 25"/>
                <a:gd name="T4" fmla="*/ 0 w 25"/>
                <a:gd name="T5" fmla="*/ 14 h 25"/>
                <a:gd name="T6" fmla="*/ 1 w 25"/>
                <a:gd name="T7" fmla="*/ 10 h 25"/>
                <a:gd name="T8" fmla="*/ 11 w 25"/>
                <a:gd name="T9" fmla="*/ 1 h 25"/>
                <a:gd name="T10" fmla="*/ 14 w 25"/>
                <a:gd name="T11" fmla="*/ 1 h 25"/>
                <a:gd name="T12" fmla="*/ 24 w 25"/>
                <a:gd name="T13" fmla="*/ 11 h 25"/>
                <a:gd name="T14" fmla="*/ 24 w 25"/>
                <a:gd name="T15" fmla="*/ 14 h 25"/>
                <a:gd name="T16" fmla="*/ 14 w 25"/>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4" y="24"/>
                  </a:moveTo>
                  <a:cubicBezTo>
                    <a:pt x="13" y="25"/>
                    <a:pt x="11" y="25"/>
                    <a:pt x="10" y="24"/>
                  </a:cubicBezTo>
                  <a:cubicBezTo>
                    <a:pt x="0" y="14"/>
                    <a:pt x="0" y="14"/>
                    <a:pt x="0" y="14"/>
                  </a:cubicBezTo>
                  <a:cubicBezTo>
                    <a:pt x="0" y="13"/>
                    <a:pt x="0" y="11"/>
                    <a:pt x="1" y="10"/>
                  </a:cubicBezTo>
                  <a:cubicBezTo>
                    <a:pt x="11" y="1"/>
                    <a:pt x="11" y="1"/>
                    <a:pt x="11" y="1"/>
                  </a:cubicBezTo>
                  <a:cubicBezTo>
                    <a:pt x="12" y="0"/>
                    <a:pt x="13" y="0"/>
                    <a:pt x="14" y="1"/>
                  </a:cubicBezTo>
                  <a:cubicBezTo>
                    <a:pt x="24" y="11"/>
                    <a:pt x="24" y="11"/>
                    <a:pt x="24" y="11"/>
                  </a:cubicBezTo>
                  <a:cubicBezTo>
                    <a:pt x="25" y="12"/>
                    <a:pt x="25" y="13"/>
                    <a:pt x="24" y="14"/>
                  </a:cubicBezTo>
                  <a:lnTo>
                    <a:pt x="14"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75" name="Freeform 141"/>
            <p:cNvSpPr>
              <a:spLocks/>
            </p:cNvSpPr>
            <p:nvPr/>
          </p:nvSpPr>
          <p:spPr bwMode="auto">
            <a:xfrm flipH="1" flipV="1">
              <a:off x="3404499" y="3580250"/>
              <a:ext cx="65023" cy="63546"/>
            </a:xfrm>
            <a:custGeom>
              <a:avLst/>
              <a:gdLst>
                <a:gd name="T0" fmla="*/ 14 w 25"/>
                <a:gd name="T1" fmla="*/ 24 h 25"/>
                <a:gd name="T2" fmla="*/ 11 w 25"/>
                <a:gd name="T3" fmla="*/ 24 h 25"/>
                <a:gd name="T4" fmla="*/ 1 w 25"/>
                <a:gd name="T5" fmla="*/ 14 h 25"/>
                <a:gd name="T6" fmla="*/ 1 w 25"/>
                <a:gd name="T7" fmla="*/ 10 h 25"/>
                <a:gd name="T8" fmla="*/ 11 w 25"/>
                <a:gd name="T9" fmla="*/ 1 h 25"/>
                <a:gd name="T10" fmla="*/ 15 w 25"/>
                <a:gd name="T11" fmla="*/ 1 h 25"/>
                <a:gd name="T12" fmla="*/ 24 w 25"/>
                <a:gd name="T13" fmla="*/ 11 h 25"/>
                <a:gd name="T14" fmla="*/ 24 w 25"/>
                <a:gd name="T15" fmla="*/ 14 h 25"/>
                <a:gd name="T16" fmla="*/ 14 w 25"/>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4" y="24"/>
                  </a:moveTo>
                  <a:cubicBezTo>
                    <a:pt x="13" y="25"/>
                    <a:pt x="12" y="25"/>
                    <a:pt x="11" y="24"/>
                  </a:cubicBezTo>
                  <a:cubicBezTo>
                    <a:pt x="1" y="14"/>
                    <a:pt x="1" y="14"/>
                    <a:pt x="1" y="14"/>
                  </a:cubicBezTo>
                  <a:cubicBezTo>
                    <a:pt x="0" y="13"/>
                    <a:pt x="0" y="11"/>
                    <a:pt x="1" y="10"/>
                  </a:cubicBezTo>
                  <a:cubicBezTo>
                    <a:pt x="11" y="1"/>
                    <a:pt x="11" y="1"/>
                    <a:pt x="11" y="1"/>
                  </a:cubicBezTo>
                  <a:cubicBezTo>
                    <a:pt x="12" y="0"/>
                    <a:pt x="14" y="0"/>
                    <a:pt x="15" y="1"/>
                  </a:cubicBezTo>
                  <a:cubicBezTo>
                    <a:pt x="24" y="11"/>
                    <a:pt x="24" y="11"/>
                    <a:pt x="24" y="11"/>
                  </a:cubicBezTo>
                  <a:cubicBezTo>
                    <a:pt x="25" y="12"/>
                    <a:pt x="25" y="13"/>
                    <a:pt x="24" y="14"/>
                  </a:cubicBezTo>
                  <a:lnTo>
                    <a:pt x="14"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76" name="Freeform 142"/>
            <p:cNvSpPr>
              <a:spLocks/>
            </p:cNvSpPr>
            <p:nvPr/>
          </p:nvSpPr>
          <p:spPr bwMode="auto">
            <a:xfrm flipH="1" flipV="1">
              <a:off x="3364598" y="3538873"/>
              <a:ext cx="63546" cy="65023"/>
            </a:xfrm>
            <a:custGeom>
              <a:avLst/>
              <a:gdLst>
                <a:gd name="T0" fmla="*/ 14 w 25"/>
                <a:gd name="T1" fmla="*/ 24 h 25"/>
                <a:gd name="T2" fmla="*/ 10 w 25"/>
                <a:gd name="T3" fmla="*/ 24 h 25"/>
                <a:gd name="T4" fmla="*/ 1 w 25"/>
                <a:gd name="T5" fmla="*/ 14 h 25"/>
                <a:gd name="T6" fmla="*/ 1 w 25"/>
                <a:gd name="T7" fmla="*/ 10 h 25"/>
                <a:gd name="T8" fmla="*/ 11 w 25"/>
                <a:gd name="T9" fmla="*/ 1 h 25"/>
                <a:gd name="T10" fmla="*/ 14 w 25"/>
                <a:gd name="T11" fmla="*/ 1 h 25"/>
                <a:gd name="T12" fmla="*/ 24 w 25"/>
                <a:gd name="T13" fmla="*/ 11 h 25"/>
                <a:gd name="T14" fmla="*/ 24 w 25"/>
                <a:gd name="T15" fmla="*/ 14 h 25"/>
                <a:gd name="T16" fmla="*/ 14 w 25"/>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4" y="24"/>
                  </a:moveTo>
                  <a:cubicBezTo>
                    <a:pt x="13" y="25"/>
                    <a:pt x="11" y="25"/>
                    <a:pt x="10" y="24"/>
                  </a:cubicBezTo>
                  <a:cubicBezTo>
                    <a:pt x="1" y="14"/>
                    <a:pt x="1" y="14"/>
                    <a:pt x="1" y="14"/>
                  </a:cubicBezTo>
                  <a:cubicBezTo>
                    <a:pt x="0" y="13"/>
                    <a:pt x="0" y="11"/>
                    <a:pt x="1" y="10"/>
                  </a:cubicBezTo>
                  <a:cubicBezTo>
                    <a:pt x="11" y="1"/>
                    <a:pt x="11" y="1"/>
                    <a:pt x="11" y="1"/>
                  </a:cubicBezTo>
                  <a:cubicBezTo>
                    <a:pt x="12" y="0"/>
                    <a:pt x="13" y="0"/>
                    <a:pt x="14" y="1"/>
                  </a:cubicBezTo>
                  <a:cubicBezTo>
                    <a:pt x="24" y="11"/>
                    <a:pt x="24" y="11"/>
                    <a:pt x="24" y="11"/>
                  </a:cubicBezTo>
                  <a:cubicBezTo>
                    <a:pt x="25" y="12"/>
                    <a:pt x="25" y="13"/>
                    <a:pt x="24" y="14"/>
                  </a:cubicBezTo>
                  <a:lnTo>
                    <a:pt x="14"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77" name="Freeform 143"/>
            <p:cNvSpPr>
              <a:spLocks/>
            </p:cNvSpPr>
            <p:nvPr/>
          </p:nvSpPr>
          <p:spPr bwMode="auto">
            <a:xfrm flipH="1" flipV="1">
              <a:off x="3324698" y="3498972"/>
              <a:ext cx="65023" cy="63546"/>
            </a:xfrm>
            <a:custGeom>
              <a:avLst/>
              <a:gdLst>
                <a:gd name="T0" fmla="*/ 14 w 25"/>
                <a:gd name="T1" fmla="*/ 24 h 25"/>
                <a:gd name="T2" fmla="*/ 11 w 25"/>
                <a:gd name="T3" fmla="*/ 24 h 25"/>
                <a:gd name="T4" fmla="*/ 1 w 25"/>
                <a:gd name="T5" fmla="*/ 14 h 25"/>
                <a:gd name="T6" fmla="*/ 1 w 25"/>
                <a:gd name="T7" fmla="*/ 10 h 25"/>
                <a:gd name="T8" fmla="*/ 11 w 25"/>
                <a:gd name="T9" fmla="*/ 1 h 25"/>
                <a:gd name="T10" fmla="*/ 15 w 25"/>
                <a:gd name="T11" fmla="*/ 1 h 25"/>
                <a:gd name="T12" fmla="*/ 25 w 25"/>
                <a:gd name="T13" fmla="*/ 11 h 25"/>
                <a:gd name="T14" fmla="*/ 24 w 25"/>
                <a:gd name="T15" fmla="*/ 14 h 25"/>
                <a:gd name="T16" fmla="*/ 14 w 25"/>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4" y="24"/>
                  </a:moveTo>
                  <a:cubicBezTo>
                    <a:pt x="13" y="25"/>
                    <a:pt x="12" y="25"/>
                    <a:pt x="11" y="24"/>
                  </a:cubicBezTo>
                  <a:cubicBezTo>
                    <a:pt x="1" y="14"/>
                    <a:pt x="1" y="14"/>
                    <a:pt x="1" y="14"/>
                  </a:cubicBezTo>
                  <a:cubicBezTo>
                    <a:pt x="0" y="13"/>
                    <a:pt x="0" y="11"/>
                    <a:pt x="1" y="10"/>
                  </a:cubicBezTo>
                  <a:cubicBezTo>
                    <a:pt x="11" y="1"/>
                    <a:pt x="11" y="1"/>
                    <a:pt x="11" y="1"/>
                  </a:cubicBezTo>
                  <a:cubicBezTo>
                    <a:pt x="12" y="0"/>
                    <a:pt x="14" y="0"/>
                    <a:pt x="15" y="1"/>
                  </a:cubicBezTo>
                  <a:cubicBezTo>
                    <a:pt x="25" y="11"/>
                    <a:pt x="25" y="11"/>
                    <a:pt x="25" y="11"/>
                  </a:cubicBezTo>
                  <a:cubicBezTo>
                    <a:pt x="25" y="12"/>
                    <a:pt x="25" y="13"/>
                    <a:pt x="24" y="14"/>
                  </a:cubicBezTo>
                  <a:lnTo>
                    <a:pt x="14"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78" name="Freeform 144"/>
            <p:cNvSpPr>
              <a:spLocks/>
            </p:cNvSpPr>
            <p:nvPr/>
          </p:nvSpPr>
          <p:spPr bwMode="auto">
            <a:xfrm flipH="1" flipV="1">
              <a:off x="3284797" y="3457594"/>
              <a:ext cx="63546" cy="63546"/>
            </a:xfrm>
            <a:custGeom>
              <a:avLst/>
              <a:gdLst>
                <a:gd name="T0" fmla="*/ 14 w 25"/>
                <a:gd name="T1" fmla="*/ 24 h 25"/>
                <a:gd name="T2" fmla="*/ 11 w 25"/>
                <a:gd name="T3" fmla="*/ 24 h 25"/>
                <a:gd name="T4" fmla="*/ 1 w 25"/>
                <a:gd name="T5" fmla="*/ 14 h 25"/>
                <a:gd name="T6" fmla="*/ 1 w 25"/>
                <a:gd name="T7" fmla="*/ 10 h 25"/>
                <a:gd name="T8" fmla="*/ 11 w 25"/>
                <a:gd name="T9" fmla="*/ 1 h 25"/>
                <a:gd name="T10" fmla="*/ 14 w 25"/>
                <a:gd name="T11" fmla="*/ 1 h 25"/>
                <a:gd name="T12" fmla="*/ 24 w 25"/>
                <a:gd name="T13" fmla="*/ 11 h 25"/>
                <a:gd name="T14" fmla="*/ 24 w 25"/>
                <a:gd name="T15" fmla="*/ 14 h 25"/>
                <a:gd name="T16" fmla="*/ 14 w 25"/>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4" y="24"/>
                  </a:moveTo>
                  <a:cubicBezTo>
                    <a:pt x="13" y="25"/>
                    <a:pt x="12" y="25"/>
                    <a:pt x="11" y="24"/>
                  </a:cubicBezTo>
                  <a:cubicBezTo>
                    <a:pt x="1" y="14"/>
                    <a:pt x="1" y="14"/>
                    <a:pt x="1" y="14"/>
                  </a:cubicBezTo>
                  <a:cubicBezTo>
                    <a:pt x="0" y="13"/>
                    <a:pt x="0" y="11"/>
                    <a:pt x="1" y="10"/>
                  </a:cubicBezTo>
                  <a:cubicBezTo>
                    <a:pt x="11" y="1"/>
                    <a:pt x="11" y="1"/>
                    <a:pt x="11" y="1"/>
                  </a:cubicBezTo>
                  <a:cubicBezTo>
                    <a:pt x="12" y="0"/>
                    <a:pt x="13" y="0"/>
                    <a:pt x="14" y="1"/>
                  </a:cubicBezTo>
                  <a:cubicBezTo>
                    <a:pt x="24" y="11"/>
                    <a:pt x="24" y="11"/>
                    <a:pt x="24" y="11"/>
                  </a:cubicBezTo>
                  <a:cubicBezTo>
                    <a:pt x="25" y="12"/>
                    <a:pt x="25" y="13"/>
                    <a:pt x="24" y="14"/>
                  </a:cubicBezTo>
                  <a:lnTo>
                    <a:pt x="14"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79" name="Freeform 145"/>
            <p:cNvSpPr>
              <a:spLocks/>
            </p:cNvSpPr>
            <p:nvPr/>
          </p:nvSpPr>
          <p:spPr bwMode="auto">
            <a:xfrm flipH="1" flipV="1">
              <a:off x="3243419" y="3416216"/>
              <a:ext cx="66501" cy="63546"/>
            </a:xfrm>
            <a:custGeom>
              <a:avLst/>
              <a:gdLst>
                <a:gd name="T0" fmla="*/ 15 w 26"/>
                <a:gd name="T1" fmla="*/ 24 h 25"/>
                <a:gd name="T2" fmla="*/ 11 w 26"/>
                <a:gd name="T3" fmla="*/ 24 h 25"/>
                <a:gd name="T4" fmla="*/ 1 w 26"/>
                <a:gd name="T5" fmla="*/ 14 h 25"/>
                <a:gd name="T6" fmla="*/ 1 w 26"/>
                <a:gd name="T7" fmla="*/ 10 h 25"/>
                <a:gd name="T8" fmla="*/ 11 w 26"/>
                <a:gd name="T9" fmla="*/ 1 h 25"/>
                <a:gd name="T10" fmla="*/ 15 w 26"/>
                <a:gd name="T11" fmla="*/ 1 h 25"/>
                <a:gd name="T12" fmla="*/ 25 w 26"/>
                <a:gd name="T13" fmla="*/ 11 h 25"/>
                <a:gd name="T14" fmla="*/ 25 w 26"/>
                <a:gd name="T15" fmla="*/ 14 h 25"/>
                <a:gd name="T16" fmla="*/ 15 w 26"/>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5" y="24"/>
                  </a:moveTo>
                  <a:cubicBezTo>
                    <a:pt x="14" y="25"/>
                    <a:pt x="12" y="25"/>
                    <a:pt x="11" y="24"/>
                  </a:cubicBezTo>
                  <a:cubicBezTo>
                    <a:pt x="1" y="14"/>
                    <a:pt x="1" y="14"/>
                    <a:pt x="1" y="14"/>
                  </a:cubicBezTo>
                  <a:cubicBezTo>
                    <a:pt x="0" y="13"/>
                    <a:pt x="0" y="11"/>
                    <a:pt x="1" y="10"/>
                  </a:cubicBezTo>
                  <a:cubicBezTo>
                    <a:pt x="11" y="1"/>
                    <a:pt x="11" y="1"/>
                    <a:pt x="11" y="1"/>
                  </a:cubicBezTo>
                  <a:cubicBezTo>
                    <a:pt x="12" y="0"/>
                    <a:pt x="14" y="0"/>
                    <a:pt x="15" y="1"/>
                  </a:cubicBezTo>
                  <a:cubicBezTo>
                    <a:pt x="25" y="11"/>
                    <a:pt x="25" y="11"/>
                    <a:pt x="25" y="11"/>
                  </a:cubicBezTo>
                  <a:cubicBezTo>
                    <a:pt x="26" y="12"/>
                    <a:pt x="26" y="13"/>
                    <a:pt x="25" y="14"/>
                  </a:cubicBezTo>
                  <a:lnTo>
                    <a:pt x="15"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80" name="Freeform 146"/>
            <p:cNvSpPr>
              <a:spLocks/>
            </p:cNvSpPr>
            <p:nvPr/>
          </p:nvSpPr>
          <p:spPr bwMode="auto">
            <a:xfrm flipH="1" flipV="1">
              <a:off x="3204996" y="3374837"/>
              <a:ext cx="63546" cy="65023"/>
            </a:xfrm>
            <a:custGeom>
              <a:avLst/>
              <a:gdLst>
                <a:gd name="T0" fmla="*/ 14 w 25"/>
                <a:gd name="T1" fmla="*/ 24 h 25"/>
                <a:gd name="T2" fmla="*/ 11 w 25"/>
                <a:gd name="T3" fmla="*/ 24 h 25"/>
                <a:gd name="T4" fmla="*/ 1 w 25"/>
                <a:gd name="T5" fmla="*/ 14 h 25"/>
                <a:gd name="T6" fmla="*/ 1 w 25"/>
                <a:gd name="T7" fmla="*/ 10 h 25"/>
                <a:gd name="T8" fmla="*/ 11 w 25"/>
                <a:gd name="T9" fmla="*/ 1 h 25"/>
                <a:gd name="T10" fmla="*/ 15 w 25"/>
                <a:gd name="T11" fmla="*/ 1 h 25"/>
                <a:gd name="T12" fmla="*/ 24 w 25"/>
                <a:gd name="T13" fmla="*/ 11 h 25"/>
                <a:gd name="T14" fmla="*/ 24 w 25"/>
                <a:gd name="T15" fmla="*/ 14 h 25"/>
                <a:gd name="T16" fmla="*/ 14 w 25"/>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4" y="24"/>
                  </a:moveTo>
                  <a:cubicBezTo>
                    <a:pt x="13" y="25"/>
                    <a:pt x="12" y="25"/>
                    <a:pt x="11" y="24"/>
                  </a:cubicBezTo>
                  <a:cubicBezTo>
                    <a:pt x="1" y="14"/>
                    <a:pt x="1" y="14"/>
                    <a:pt x="1" y="14"/>
                  </a:cubicBezTo>
                  <a:cubicBezTo>
                    <a:pt x="0" y="13"/>
                    <a:pt x="0" y="11"/>
                    <a:pt x="1" y="10"/>
                  </a:cubicBezTo>
                  <a:cubicBezTo>
                    <a:pt x="11" y="1"/>
                    <a:pt x="11" y="1"/>
                    <a:pt x="11" y="1"/>
                  </a:cubicBezTo>
                  <a:cubicBezTo>
                    <a:pt x="12" y="0"/>
                    <a:pt x="14" y="0"/>
                    <a:pt x="15" y="1"/>
                  </a:cubicBezTo>
                  <a:cubicBezTo>
                    <a:pt x="24" y="11"/>
                    <a:pt x="24" y="11"/>
                    <a:pt x="24" y="11"/>
                  </a:cubicBezTo>
                  <a:cubicBezTo>
                    <a:pt x="25" y="12"/>
                    <a:pt x="25" y="13"/>
                    <a:pt x="24" y="14"/>
                  </a:cubicBezTo>
                  <a:lnTo>
                    <a:pt x="14"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81" name="Freeform 147"/>
            <p:cNvSpPr>
              <a:spLocks/>
            </p:cNvSpPr>
            <p:nvPr/>
          </p:nvSpPr>
          <p:spPr bwMode="auto">
            <a:xfrm flipH="1" flipV="1">
              <a:off x="3163618" y="3333459"/>
              <a:ext cx="65023" cy="65023"/>
            </a:xfrm>
            <a:custGeom>
              <a:avLst/>
              <a:gdLst>
                <a:gd name="T0" fmla="*/ 14 w 25"/>
                <a:gd name="T1" fmla="*/ 24 h 25"/>
                <a:gd name="T2" fmla="*/ 10 w 25"/>
                <a:gd name="T3" fmla="*/ 24 h 25"/>
                <a:gd name="T4" fmla="*/ 1 w 25"/>
                <a:gd name="T5" fmla="*/ 14 h 25"/>
                <a:gd name="T6" fmla="*/ 1 w 25"/>
                <a:gd name="T7" fmla="*/ 11 h 25"/>
                <a:gd name="T8" fmla="*/ 11 w 25"/>
                <a:gd name="T9" fmla="*/ 1 h 25"/>
                <a:gd name="T10" fmla="*/ 14 w 25"/>
                <a:gd name="T11" fmla="*/ 1 h 25"/>
                <a:gd name="T12" fmla="*/ 24 w 25"/>
                <a:gd name="T13" fmla="*/ 11 h 25"/>
                <a:gd name="T14" fmla="*/ 24 w 25"/>
                <a:gd name="T15" fmla="*/ 14 h 25"/>
                <a:gd name="T16" fmla="*/ 14 w 25"/>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4" y="24"/>
                  </a:moveTo>
                  <a:cubicBezTo>
                    <a:pt x="13" y="25"/>
                    <a:pt x="11" y="25"/>
                    <a:pt x="10" y="24"/>
                  </a:cubicBezTo>
                  <a:cubicBezTo>
                    <a:pt x="1" y="14"/>
                    <a:pt x="1" y="14"/>
                    <a:pt x="1" y="14"/>
                  </a:cubicBezTo>
                  <a:cubicBezTo>
                    <a:pt x="0" y="13"/>
                    <a:pt x="0" y="11"/>
                    <a:pt x="1" y="11"/>
                  </a:cubicBezTo>
                  <a:cubicBezTo>
                    <a:pt x="11" y="1"/>
                    <a:pt x="11" y="1"/>
                    <a:pt x="11" y="1"/>
                  </a:cubicBezTo>
                  <a:cubicBezTo>
                    <a:pt x="12" y="0"/>
                    <a:pt x="13" y="0"/>
                    <a:pt x="14" y="1"/>
                  </a:cubicBezTo>
                  <a:cubicBezTo>
                    <a:pt x="24" y="11"/>
                    <a:pt x="24" y="11"/>
                    <a:pt x="24" y="11"/>
                  </a:cubicBezTo>
                  <a:cubicBezTo>
                    <a:pt x="25" y="12"/>
                    <a:pt x="25" y="13"/>
                    <a:pt x="24" y="14"/>
                  </a:cubicBezTo>
                  <a:lnTo>
                    <a:pt x="14"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82" name="Freeform 148"/>
            <p:cNvSpPr>
              <a:spLocks/>
            </p:cNvSpPr>
            <p:nvPr/>
          </p:nvSpPr>
          <p:spPr bwMode="auto">
            <a:xfrm flipH="1" flipV="1">
              <a:off x="3125195" y="3293558"/>
              <a:ext cx="63546" cy="63546"/>
            </a:xfrm>
            <a:custGeom>
              <a:avLst/>
              <a:gdLst>
                <a:gd name="T0" fmla="*/ 14 w 25"/>
                <a:gd name="T1" fmla="*/ 24 h 25"/>
                <a:gd name="T2" fmla="*/ 11 w 25"/>
                <a:gd name="T3" fmla="*/ 24 h 25"/>
                <a:gd name="T4" fmla="*/ 1 w 25"/>
                <a:gd name="T5" fmla="*/ 14 h 25"/>
                <a:gd name="T6" fmla="*/ 1 w 25"/>
                <a:gd name="T7" fmla="*/ 11 h 25"/>
                <a:gd name="T8" fmla="*/ 11 w 25"/>
                <a:gd name="T9" fmla="*/ 1 h 25"/>
                <a:gd name="T10" fmla="*/ 15 w 25"/>
                <a:gd name="T11" fmla="*/ 1 h 25"/>
                <a:gd name="T12" fmla="*/ 24 w 25"/>
                <a:gd name="T13" fmla="*/ 11 h 25"/>
                <a:gd name="T14" fmla="*/ 24 w 25"/>
                <a:gd name="T15" fmla="*/ 14 h 25"/>
                <a:gd name="T16" fmla="*/ 14 w 25"/>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4" y="24"/>
                  </a:moveTo>
                  <a:cubicBezTo>
                    <a:pt x="13" y="25"/>
                    <a:pt x="12" y="25"/>
                    <a:pt x="11" y="24"/>
                  </a:cubicBezTo>
                  <a:cubicBezTo>
                    <a:pt x="1" y="14"/>
                    <a:pt x="1" y="14"/>
                    <a:pt x="1" y="14"/>
                  </a:cubicBezTo>
                  <a:cubicBezTo>
                    <a:pt x="0" y="13"/>
                    <a:pt x="0" y="11"/>
                    <a:pt x="1" y="11"/>
                  </a:cubicBezTo>
                  <a:cubicBezTo>
                    <a:pt x="11" y="1"/>
                    <a:pt x="11" y="1"/>
                    <a:pt x="11" y="1"/>
                  </a:cubicBezTo>
                  <a:cubicBezTo>
                    <a:pt x="12" y="0"/>
                    <a:pt x="14" y="0"/>
                    <a:pt x="15" y="1"/>
                  </a:cubicBezTo>
                  <a:cubicBezTo>
                    <a:pt x="24" y="11"/>
                    <a:pt x="24" y="11"/>
                    <a:pt x="24" y="11"/>
                  </a:cubicBezTo>
                  <a:cubicBezTo>
                    <a:pt x="25" y="12"/>
                    <a:pt x="25" y="13"/>
                    <a:pt x="24" y="14"/>
                  </a:cubicBezTo>
                  <a:lnTo>
                    <a:pt x="14" y="2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83" name="Freeform 149"/>
            <p:cNvSpPr>
              <a:spLocks/>
            </p:cNvSpPr>
            <p:nvPr/>
          </p:nvSpPr>
          <p:spPr bwMode="auto">
            <a:xfrm flipH="1" flipV="1">
              <a:off x="2940471" y="3272870"/>
              <a:ext cx="72412" cy="70934"/>
            </a:xfrm>
            <a:custGeom>
              <a:avLst/>
              <a:gdLst>
                <a:gd name="T0" fmla="*/ 17 w 28"/>
                <a:gd name="T1" fmla="*/ 27 h 28"/>
                <a:gd name="T2" fmla="*/ 13 w 28"/>
                <a:gd name="T3" fmla="*/ 27 h 28"/>
                <a:gd name="T4" fmla="*/ 1 w 28"/>
                <a:gd name="T5" fmla="*/ 14 h 28"/>
                <a:gd name="T6" fmla="*/ 1 w 28"/>
                <a:gd name="T7" fmla="*/ 11 h 28"/>
                <a:gd name="T8" fmla="*/ 11 w 28"/>
                <a:gd name="T9" fmla="*/ 1 h 28"/>
                <a:gd name="T10" fmla="*/ 14 w 28"/>
                <a:gd name="T11" fmla="*/ 1 h 28"/>
                <a:gd name="T12" fmla="*/ 27 w 28"/>
                <a:gd name="T13" fmla="*/ 14 h 28"/>
                <a:gd name="T14" fmla="*/ 27 w 28"/>
                <a:gd name="T15" fmla="*/ 18 h 28"/>
                <a:gd name="T16" fmla="*/ 17 w 28"/>
                <a:gd name="T17"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17" y="27"/>
                  </a:moveTo>
                  <a:cubicBezTo>
                    <a:pt x="16" y="28"/>
                    <a:pt x="14" y="28"/>
                    <a:pt x="13" y="27"/>
                  </a:cubicBezTo>
                  <a:cubicBezTo>
                    <a:pt x="1" y="14"/>
                    <a:pt x="1" y="14"/>
                    <a:pt x="1" y="14"/>
                  </a:cubicBezTo>
                  <a:cubicBezTo>
                    <a:pt x="0" y="13"/>
                    <a:pt x="0" y="12"/>
                    <a:pt x="1" y="11"/>
                  </a:cubicBezTo>
                  <a:cubicBezTo>
                    <a:pt x="11" y="1"/>
                    <a:pt x="11" y="1"/>
                    <a:pt x="11" y="1"/>
                  </a:cubicBezTo>
                  <a:cubicBezTo>
                    <a:pt x="12" y="0"/>
                    <a:pt x="13" y="0"/>
                    <a:pt x="14" y="1"/>
                  </a:cubicBezTo>
                  <a:cubicBezTo>
                    <a:pt x="27" y="14"/>
                    <a:pt x="27" y="14"/>
                    <a:pt x="27" y="14"/>
                  </a:cubicBezTo>
                  <a:cubicBezTo>
                    <a:pt x="28" y="15"/>
                    <a:pt x="28" y="17"/>
                    <a:pt x="27" y="18"/>
                  </a:cubicBezTo>
                  <a:lnTo>
                    <a:pt x="17" y="2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84" name="Freeform 150"/>
            <p:cNvSpPr>
              <a:spLocks/>
            </p:cNvSpPr>
            <p:nvPr/>
          </p:nvSpPr>
          <p:spPr bwMode="auto">
            <a:xfrm flipH="1" flipV="1">
              <a:off x="2958204" y="3231492"/>
              <a:ext cx="85712" cy="82757"/>
            </a:xfrm>
            <a:custGeom>
              <a:avLst/>
              <a:gdLst>
                <a:gd name="T0" fmla="*/ 12 w 33"/>
                <a:gd name="T1" fmla="*/ 31 h 32"/>
                <a:gd name="T2" fmla="*/ 9 w 33"/>
                <a:gd name="T3" fmla="*/ 31 h 32"/>
                <a:gd name="T4" fmla="*/ 1 w 33"/>
                <a:gd name="T5" fmla="*/ 24 h 32"/>
                <a:gd name="T6" fmla="*/ 1 w 33"/>
                <a:gd name="T7" fmla="*/ 20 h 32"/>
                <a:gd name="T8" fmla="*/ 21 w 33"/>
                <a:gd name="T9" fmla="*/ 1 h 32"/>
                <a:gd name="T10" fmla="*/ 24 w 33"/>
                <a:gd name="T11" fmla="*/ 1 h 32"/>
                <a:gd name="T12" fmla="*/ 32 w 33"/>
                <a:gd name="T13" fmla="*/ 9 h 32"/>
                <a:gd name="T14" fmla="*/ 32 w 33"/>
                <a:gd name="T15" fmla="*/ 12 h 32"/>
                <a:gd name="T16" fmla="*/ 12 w 33"/>
                <a:gd name="T17"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12" y="31"/>
                  </a:moveTo>
                  <a:cubicBezTo>
                    <a:pt x="11" y="32"/>
                    <a:pt x="10" y="32"/>
                    <a:pt x="9" y="31"/>
                  </a:cubicBezTo>
                  <a:cubicBezTo>
                    <a:pt x="1" y="24"/>
                    <a:pt x="1" y="24"/>
                    <a:pt x="1" y="24"/>
                  </a:cubicBezTo>
                  <a:cubicBezTo>
                    <a:pt x="0" y="23"/>
                    <a:pt x="0" y="21"/>
                    <a:pt x="1" y="20"/>
                  </a:cubicBezTo>
                  <a:cubicBezTo>
                    <a:pt x="21" y="1"/>
                    <a:pt x="21" y="1"/>
                    <a:pt x="21" y="1"/>
                  </a:cubicBezTo>
                  <a:cubicBezTo>
                    <a:pt x="22" y="0"/>
                    <a:pt x="23" y="0"/>
                    <a:pt x="24" y="1"/>
                  </a:cubicBezTo>
                  <a:cubicBezTo>
                    <a:pt x="32" y="9"/>
                    <a:pt x="32" y="9"/>
                    <a:pt x="32" y="9"/>
                  </a:cubicBezTo>
                  <a:cubicBezTo>
                    <a:pt x="33" y="10"/>
                    <a:pt x="33" y="12"/>
                    <a:pt x="32" y="12"/>
                  </a:cubicBezTo>
                  <a:lnTo>
                    <a:pt x="12" y="3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85" name="Freeform 151"/>
            <p:cNvSpPr>
              <a:spLocks/>
            </p:cNvSpPr>
            <p:nvPr/>
          </p:nvSpPr>
          <p:spPr bwMode="auto">
            <a:xfrm flipH="1" flipV="1">
              <a:off x="2899092" y="3314247"/>
              <a:ext cx="82757" cy="78324"/>
            </a:xfrm>
            <a:custGeom>
              <a:avLst/>
              <a:gdLst>
                <a:gd name="T0" fmla="*/ 21 w 32"/>
                <a:gd name="T1" fmla="*/ 30 h 31"/>
                <a:gd name="T2" fmla="*/ 17 w 32"/>
                <a:gd name="T3" fmla="*/ 30 h 31"/>
                <a:gd name="T4" fmla="*/ 1 w 32"/>
                <a:gd name="T5" fmla="*/ 14 h 31"/>
                <a:gd name="T6" fmla="*/ 1 w 32"/>
                <a:gd name="T7" fmla="*/ 10 h 31"/>
                <a:gd name="T8" fmla="*/ 11 w 32"/>
                <a:gd name="T9" fmla="*/ 1 h 31"/>
                <a:gd name="T10" fmla="*/ 15 w 32"/>
                <a:gd name="T11" fmla="*/ 1 h 31"/>
                <a:gd name="T12" fmla="*/ 31 w 32"/>
                <a:gd name="T13" fmla="*/ 17 h 31"/>
                <a:gd name="T14" fmla="*/ 31 w 32"/>
                <a:gd name="T15" fmla="*/ 21 h 31"/>
                <a:gd name="T16" fmla="*/ 21 w 32"/>
                <a:gd name="T17"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1">
                  <a:moveTo>
                    <a:pt x="21" y="30"/>
                  </a:moveTo>
                  <a:cubicBezTo>
                    <a:pt x="20" y="31"/>
                    <a:pt x="18" y="31"/>
                    <a:pt x="17" y="30"/>
                  </a:cubicBezTo>
                  <a:cubicBezTo>
                    <a:pt x="1" y="14"/>
                    <a:pt x="1" y="14"/>
                    <a:pt x="1" y="14"/>
                  </a:cubicBezTo>
                  <a:cubicBezTo>
                    <a:pt x="0" y="13"/>
                    <a:pt x="0" y="11"/>
                    <a:pt x="1" y="10"/>
                  </a:cubicBezTo>
                  <a:cubicBezTo>
                    <a:pt x="11" y="1"/>
                    <a:pt x="11" y="1"/>
                    <a:pt x="11" y="1"/>
                  </a:cubicBezTo>
                  <a:cubicBezTo>
                    <a:pt x="12" y="0"/>
                    <a:pt x="14" y="0"/>
                    <a:pt x="15" y="1"/>
                  </a:cubicBezTo>
                  <a:cubicBezTo>
                    <a:pt x="31" y="17"/>
                    <a:pt x="31" y="17"/>
                    <a:pt x="31" y="17"/>
                  </a:cubicBezTo>
                  <a:cubicBezTo>
                    <a:pt x="32" y="18"/>
                    <a:pt x="32" y="20"/>
                    <a:pt x="31" y="21"/>
                  </a:cubicBezTo>
                  <a:lnTo>
                    <a:pt x="21" y="3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86" name="Freeform 152"/>
            <p:cNvSpPr>
              <a:spLocks/>
            </p:cNvSpPr>
            <p:nvPr/>
          </p:nvSpPr>
          <p:spPr bwMode="auto">
            <a:xfrm flipH="1" flipV="1">
              <a:off x="3024705" y="3190113"/>
              <a:ext cx="124135" cy="125613"/>
            </a:xfrm>
            <a:custGeom>
              <a:avLst/>
              <a:gdLst>
                <a:gd name="T0" fmla="*/ 37 w 48"/>
                <a:gd name="T1" fmla="*/ 48 h 49"/>
                <a:gd name="T2" fmla="*/ 34 w 48"/>
                <a:gd name="T3" fmla="*/ 48 h 49"/>
                <a:gd name="T4" fmla="*/ 1 w 48"/>
                <a:gd name="T5" fmla="*/ 14 h 49"/>
                <a:gd name="T6" fmla="*/ 1 w 48"/>
                <a:gd name="T7" fmla="*/ 11 h 49"/>
                <a:gd name="T8" fmla="*/ 11 w 48"/>
                <a:gd name="T9" fmla="*/ 1 h 49"/>
                <a:gd name="T10" fmla="*/ 15 w 48"/>
                <a:gd name="T11" fmla="*/ 1 h 49"/>
                <a:gd name="T12" fmla="*/ 47 w 48"/>
                <a:gd name="T13" fmla="*/ 35 h 49"/>
                <a:gd name="T14" fmla="*/ 47 w 48"/>
                <a:gd name="T15" fmla="*/ 38 h 49"/>
                <a:gd name="T16" fmla="*/ 37 w 48"/>
                <a:gd name="T17" fmla="*/ 4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9">
                  <a:moveTo>
                    <a:pt x="37" y="48"/>
                  </a:moveTo>
                  <a:cubicBezTo>
                    <a:pt x="36" y="49"/>
                    <a:pt x="35" y="49"/>
                    <a:pt x="34" y="48"/>
                  </a:cubicBezTo>
                  <a:cubicBezTo>
                    <a:pt x="1" y="14"/>
                    <a:pt x="1" y="14"/>
                    <a:pt x="1" y="14"/>
                  </a:cubicBezTo>
                  <a:cubicBezTo>
                    <a:pt x="0" y="13"/>
                    <a:pt x="0" y="12"/>
                    <a:pt x="1" y="11"/>
                  </a:cubicBezTo>
                  <a:cubicBezTo>
                    <a:pt x="11" y="1"/>
                    <a:pt x="11" y="1"/>
                    <a:pt x="11" y="1"/>
                  </a:cubicBezTo>
                  <a:cubicBezTo>
                    <a:pt x="12" y="0"/>
                    <a:pt x="14" y="0"/>
                    <a:pt x="15" y="1"/>
                  </a:cubicBezTo>
                  <a:cubicBezTo>
                    <a:pt x="47" y="35"/>
                    <a:pt x="47" y="35"/>
                    <a:pt x="47" y="35"/>
                  </a:cubicBezTo>
                  <a:cubicBezTo>
                    <a:pt x="48" y="36"/>
                    <a:pt x="48" y="37"/>
                    <a:pt x="47" y="38"/>
                  </a:cubicBezTo>
                  <a:lnTo>
                    <a:pt x="37" y="4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87" name="Freeform 153"/>
            <p:cNvSpPr>
              <a:spLocks/>
            </p:cNvSpPr>
            <p:nvPr/>
          </p:nvSpPr>
          <p:spPr bwMode="auto">
            <a:xfrm flipH="1" flipV="1">
              <a:off x="4004484" y="4616185"/>
              <a:ext cx="280781" cy="218714"/>
            </a:xfrm>
            <a:custGeom>
              <a:avLst/>
              <a:gdLst>
                <a:gd name="T0" fmla="*/ 53 w 109"/>
                <a:gd name="T1" fmla="*/ 75 h 85"/>
                <a:gd name="T2" fmla="*/ 6 w 109"/>
                <a:gd name="T3" fmla="*/ 59 h 85"/>
                <a:gd name="T4" fmla="*/ 30 w 109"/>
                <a:gd name="T5" fmla="*/ 16 h 85"/>
                <a:gd name="T6" fmla="*/ 101 w 109"/>
                <a:gd name="T7" fmla="*/ 23 h 85"/>
                <a:gd name="T8" fmla="*/ 53 w 109"/>
                <a:gd name="T9" fmla="*/ 75 h 85"/>
              </a:gdLst>
              <a:ahLst/>
              <a:cxnLst>
                <a:cxn ang="0">
                  <a:pos x="T0" y="T1"/>
                </a:cxn>
                <a:cxn ang="0">
                  <a:pos x="T2" y="T3"/>
                </a:cxn>
                <a:cxn ang="0">
                  <a:pos x="T4" y="T5"/>
                </a:cxn>
                <a:cxn ang="0">
                  <a:pos x="T6" y="T7"/>
                </a:cxn>
                <a:cxn ang="0">
                  <a:pos x="T8" y="T9"/>
                </a:cxn>
              </a:cxnLst>
              <a:rect l="0" t="0" r="r" b="b"/>
              <a:pathLst>
                <a:path w="109" h="85">
                  <a:moveTo>
                    <a:pt x="53" y="75"/>
                  </a:moveTo>
                  <a:cubicBezTo>
                    <a:pt x="27" y="85"/>
                    <a:pt x="12" y="76"/>
                    <a:pt x="6" y="59"/>
                  </a:cubicBezTo>
                  <a:cubicBezTo>
                    <a:pt x="0" y="43"/>
                    <a:pt x="4" y="26"/>
                    <a:pt x="30" y="16"/>
                  </a:cubicBezTo>
                  <a:cubicBezTo>
                    <a:pt x="56" y="6"/>
                    <a:pt x="92" y="0"/>
                    <a:pt x="101" y="23"/>
                  </a:cubicBezTo>
                  <a:cubicBezTo>
                    <a:pt x="109" y="44"/>
                    <a:pt x="79" y="65"/>
                    <a:pt x="53" y="75"/>
                  </a:cubicBezTo>
                  <a:close/>
                </a:path>
              </a:pathLst>
            </a:custGeom>
            <a:solidFill>
              <a:srgbClr val="E6E1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88" name="Freeform 154"/>
            <p:cNvSpPr>
              <a:spLocks/>
            </p:cNvSpPr>
            <p:nvPr/>
          </p:nvSpPr>
          <p:spPr bwMode="auto">
            <a:xfrm flipH="1" flipV="1">
              <a:off x="4042906" y="4616185"/>
              <a:ext cx="236447" cy="143347"/>
            </a:xfrm>
            <a:custGeom>
              <a:avLst/>
              <a:gdLst>
                <a:gd name="T0" fmla="*/ 8 w 92"/>
                <a:gd name="T1" fmla="*/ 0 h 56"/>
                <a:gd name="T2" fmla="*/ 4 w 92"/>
                <a:gd name="T3" fmla="*/ 30 h 56"/>
                <a:gd name="T4" fmla="*/ 51 w 92"/>
                <a:gd name="T5" fmla="*/ 46 h 56"/>
                <a:gd name="T6" fmla="*/ 92 w 92"/>
                <a:gd name="T7" fmla="*/ 20 h 56"/>
                <a:gd name="T8" fmla="*/ 8 w 92"/>
                <a:gd name="T9" fmla="*/ 0 h 56"/>
              </a:gdLst>
              <a:ahLst/>
              <a:cxnLst>
                <a:cxn ang="0">
                  <a:pos x="T0" y="T1"/>
                </a:cxn>
                <a:cxn ang="0">
                  <a:pos x="T2" y="T3"/>
                </a:cxn>
                <a:cxn ang="0">
                  <a:pos x="T4" y="T5"/>
                </a:cxn>
                <a:cxn ang="0">
                  <a:pos x="T6" y="T7"/>
                </a:cxn>
                <a:cxn ang="0">
                  <a:pos x="T8" y="T9"/>
                </a:cxn>
              </a:cxnLst>
              <a:rect l="0" t="0" r="r" b="b"/>
              <a:pathLst>
                <a:path w="92" h="56">
                  <a:moveTo>
                    <a:pt x="8" y="0"/>
                  </a:moveTo>
                  <a:cubicBezTo>
                    <a:pt x="0" y="9"/>
                    <a:pt x="0" y="20"/>
                    <a:pt x="4" y="30"/>
                  </a:cubicBezTo>
                  <a:cubicBezTo>
                    <a:pt x="10" y="47"/>
                    <a:pt x="25" y="56"/>
                    <a:pt x="51" y="46"/>
                  </a:cubicBezTo>
                  <a:cubicBezTo>
                    <a:pt x="66" y="40"/>
                    <a:pt x="82" y="31"/>
                    <a:pt x="92" y="20"/>
                  </a:cubicBezTo>
                  <a:lnTo>
                    <a:pt x="8" y="0"/>
                  </a:lnTo>
                  <a:close/>
                </a:path>
              </a:pathLst>
            </a:custGeom>
            <a:solidFill>
              <a:srgbClr val="BEBD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89" name="Freeform 155"/>
            <p:cNvSpPr>
              <a:spLocks/>
            </p:cNvSpPr>
            <p:nvPr/>
          </p:nvSpPr>
          <p:spPr bwMode="auto">
            <a:xfrm flipH="1" flipV="1">
              <a:off x="4025172" y="4724064"/>
              <a:ext cx="131524" cy="54679"/>
            </a:xfrm>
            <a:custGeom>
              <a:avLst/>
              <a:gdLst>
                <a:gd name="T0" fmla="*/ 6 w 51"/>
                <a:gd name="T1" fmla="*/ 19 h 21"/>
                <a:gd name="T2" fmla="*/ 0 w 51"/>
                <a:gd name="T3" fmla="*/ 21 h 21"/>
                <a:gd name="T4" fmla="*/ 6 w 51"/>
                <a:gd name="T5" fmla="*/ 17 h 21"/>
                <a:gd name="T6" fmla="*/ 45 w 51"/>
                <a:gd name="T7" fmla="*/ 2 h 21"/>
                <a:gd name="T8" fmla="*/ 51 w 51"/>
                <a:gd name="T9" fmla="*/ 1 h 21"/>
                <a:gd name="T10" fmla="*/ 45 w 51"/>
                <a:gd name="T11" fmla="*/ 4 h 21"/>
                <a:gd name="T12" fmla="*/ 6 w 51"/>
                <a:gd name="T13" fmla="*/ 19 h 21"/>
              </a:gdLst>
              <a:ahLst/>
              <a:cxnLst>
                <a:cxn ang="0">
                  <a:pos x="T0" y="T1"/>
                </a:cxn>
                <a:cxn ang="0">
                  <a:pos x="T2" y="T3"/>
                </a:cxn>
                <a:cxn ang="0">
                  <a:pos x="T4" y="T5"/>
                </a:cxn>
                <a:cxn ang="0">
                  <a:pos x="T6" y="T7"/>
                </a:cxn>
                <a:cxn ang="0">
                  <a:pos x="T8" y="T9"/>
                </a:cxn>
                <a:cxn ang="0">
                  <a:pos x="T10" y="T11"/>
                </a:cxn>
                <a:cxn ang="0">
                  <a:pos x="T12" y="T13"/>
                </a:cxn>
              </a:cxnLst>
              <a:rect l="0" t="0" r="r" b="b"/>
              <a:pathLst>
                <a:path w="51" h="21">
                  <a:moveTo>
                    <a:pt x="6" y="19"/>
                  </a:moveTo>
                  <a:cubicBezTo>
                    <a:pt x="3" y="21"/>
                    <a:pt x="0" y="21"/>
                    <a:pt x="0" y="21"/>
                  </a:cubicBezTo>
                  <a:cubicBezTo>
                    <a:pt x="0" y="20"/>
                    <a:pt x="2" y="18"/>
                    <a:pt x="6" y="17"/>
                  </a:cubicBezTo>
                  <a:cubicBezTo>
                    <a:pt x="45" y="2"/>
                    <a:pt x="45" y="2"/>
                    <a:pt x="45" y="2"/>
                  </a:cubicBezTo>
                  <a:cubicBezTo>
                    <a:pt x="48" y="1"/>
                    <a:pt x="51" y="0"/>
                    <a:pt x="51" y="1"/>
                  </a:cubicBezTo>
                  <a:cubicBezTo>
                    <a:pt x="51" y="1"/>
                    <a:pt x="49" y="3"/>
                    <a:pt x="45" y="4"/>
                  </a:cubicBezTo>
                  <a:lnTo>
                    <a:pt x="6" y="19"/>
                  </a:lnTo>
                  <a:close/>
                </a:path>
              </a:pathLst>
            </a:custGeom>
            <a:solidFill>
              <a:srgbClr val="2B44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90" name="Freeform 156"/>
            <p:cNvSpPr>
              <a:spLocks/>
            </p:cNvSpPr>
            <p:nvPr/>
          </p:nvSpPr>
          <p:spPr bwMode="auto">
            <a:xfrm flipH="1" flipV="1">
              <a:off x="4056206" y="4731453"/>
              <a:ext cx="72412" cy="38423"/>
            </a:xfrm>
            <a:custGeom>
              <a:avLst/>
              <a:gdLst>
                <a:gd name="T0" fmla="*/ 5 w 28"/>
                <a:gd name="T1" fmla="*/ 15 h 15"/>
                <a:gd name="T2" fmla="*/ 0 w 28"/>
                <a:gd name="T3" fmla="*/ 13 h 15"/>
                <a:gd name="T4" fmla="*/ 2 w 28"/>
                <a:gd name="T5" fmla="*/ 8 h 15"/>
                <a:gd name="T6" fmla="*/ 23 w 28"/>
                <a:gd name="T7" fmla="*/ 0 h 15"/>
                <a:gd name="T8" fmla="*/ 27 w 28"/>
                <a:gd name="T9" fmla="*/ 2 h 15"/>
                <a:gd name="T10" fmla="*/ 25 w 28"/>
                <a:gd name="T11" fmla="*/ 7 h 15"/>
                <a:gd name="T12" fmla="*/ 5 w 2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 h="15">
                  <a:moveTo>
                    <a:pt x="5" y="15"/>
                  </a:moveTo>
                  <a:cubicBezTo>
                    <a:pt x="3" y="15"/>
                    <a:pt x="1" y="15"/>
                    <a:pt x="0" y="13"/>
                  </a:cubicBezTo>
                  <a:cubicBezTo>
                    <a:pt x="0" y="11"/>
                    <a:pt x="1" y="9"/>
                    <a:pt x="2" y="8"/>
                  </a:cubicBezTo>
                  <a:cubicBezTo>
                    <a:pt x="23" y="0"/>
                    <a:pt x="23" y="0"/>
                    <a:pt x="23" y="0"/>
                  </a:cubicBezTo>
                  <a:cubicBezTo>
                    <a:pt x="25" y="0"/>
                    <a:pt x="27" y="1"/>
                    <a:pt x="27" y="2"/>
                  </a:cubicBezTo>
                  <a:cubicBezTo>
                    <a:pt x="28" y="4"/>
                    <a:pt x="27" y="6"/>
                    <a:pt x="25" y="7"/>
                  </a:cubicBezTo>
                  <a:lnTo>
                    <a:pt x="5" y="15"/>
                  </a:lnTo>
                  <a:close/>
                </a:path>
              </a:pathLst>
            </a:custGeom>
            <a:solidFill>
              <a:srgbClr val="6DD7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3229" name="Picture 157"/>
            <p:cNvPicPr>
              <a:picLocks noChangeAspect="1" noChangeArrowheads="1"/>
            </p:cNvPicPr>
            <p:nvPr/>
          </p:nvPicPr>
          <p:blipFill>
            <a:blip r:embed="rId34" cstate="email">
              <a:extLst>
                <a:ext uri="{28A0092B-C50C-407E-A947-70E740481C1C}">
                  <a14:useLocalDpi xmlns:a14="http://schemas.microsoft.com/office/drawing/2010/main"/>
                </a:ext>
              </a:extLst>
            </a:blip>
            <a:srcRect/>
            <a:stretch>
              <a:fillRect/>
            </a:stretch>
          </p:blipFill>
          <p:spPr bwMode="auto">
            <a:xfrm flipH="1" flipV="1">
              <a:off x="2195662" y="4605840"/>
              <a:ext cx="100490" cy="54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4" name="图片 813"/>
            <p:cNvPicPr>
              <a:picLocks noChangeAspect="1" noChangeArrowheads="1"/>
            </p:cNvPicPr>
            <p:nvPr/>
          </p:nvPicPr>
          <p:blipFill>
            <a:blip r:embed="rId35" cstate="email">
              <a:extLst>
                <a:ext uri="{28A0092B-C50C-407E-A947-70E740481C1C}">
                  <a14:useLocalDpi xmlns:a14="http://schemas.microsoft.com/office/drawing/2010/main"/>
                </a:ext>
              </a:extLst>
            </a:blip>
            <a:srcRect/>
            <a:stretch>
              <a:fillRect/>
            </a:stretch>
          </p:blipFill>
          <p:spPr bwMode="auto">
            <a:xfrm flipH="1" flipV="1">
              <a:off x="1812913" y="3357104"/>
              <a:ext cx="1139380" cy="960567"/>
            </a:xfrm>
            <a:custGeom>
              <a:avLst/>
              <a:gdLst>
                <a:gd name="connsiteX0" fmla="*/ 1139380 w 1139380"/>
                <a:gd name="connsiteY0" fmla="*/ 960567 h 960567"/>
                <a:gd name="connsiteX1" fmla="*/ 388268 w 1139380"/>
                <a:gd name="connsiteY1" fmla="*/ 960567 h 960567"/>
                <a:gd name="connsiteX2" fmla="*/ 527499 w 1139380"/>
                <a:gd name="connsiteY2" fmla="*/ 905914 h 960567"/>
                <a:gd name="connsiteX3" fmla="*/ 0 w 1139380"/>
                <a:gd name="connsiteY3" fmla="*/ 366267 h 960567"/>
                <a:gd name="connsiteX4" fmla="*/ 0 w 1139380"/>
                <a:gd name="connsiteY4" fmla="*/ 0 h 960567"/>
                <a:gd name="connsiteX5" fmla="*/ 1139380 w 1139380"/>
                <a:gd name="connsiteY5" fmla="*/ 0 h 960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9380" h="960567">
                  <a:moveTo>
                    <a:pt x="1139380" y="960567"/>
                  </a:moveTo>
                  <a:lnTo>
                    <a:pt x="388268" y="960567"/>
                  </a:lnTo>
                  <a:lnTo>
                    <a:pt x="527499" y="905914"/>
                  </a:lnTo>
                  <a:lnTo>
                    <a:pt x="0" y="366267"/>
                  </a:lnTo>
                  <a:lnTo>
                    <a:pt x="0" y="0"/>
                  </a:lnTo>
                  <a:lnTo>
                    <a:pt x="113938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3" name="图片 812"/>
            <p:cNvPicPr>
              <a:picLocks noChangeAspect="1" noChangeArrowheads="1"/>
            </p:cNvPicPr>
            <p:nvPr/>
          </p:nvPicPr>
          <p:blipFill>
            <a:blip r:embed="rId36" cstate="email">
              <a:extLst>
                <a:ext uri="{28A0092B-C50C-407E-A947-70E740481C1C}">
                  <a14:useLocalDpi xmlns:a14="http://schemas.microsoft.com/office/drawing/2010/main"/>
                </a:ext>
              </a:extLst>
            </a:blip>
            <a:srcRect/>
            <a:stretch>
              <a:fillRect/>
            </a:stretch>
          </p:blipFill>
          <p:spPr bwMode="auto">
            <a:xfrm flipH="1" flipV="1">
              <a:off x="1848381" y="3844776"/>
              <a:ext cx="1031501" cy="808354"/>
            </a:xfrm>
            <a:custGeom>
              <a:avLst/>
              <a:gdLst>
                <a:gd name="connsiteX0" fmla="*/ 1031501 w 1031501"/>
                <a:gd name="connsiteY0" fmla="*/ 808354 h 808354"/>
                <a:gd name="connsiteX1" fmla="*/ 33695 w 1031501"/>
                <a:gd name="connsiteY1" fmla="*/ 808354 h 808354"/>
                <a:gd name="connsiteX2" fmla="*/ 0 w 1031501"/>
                <a:gd name="connsiteY2" fmla="*/ 772764 h 808354"/>
                <a:gd name="connsiteX3" fmla="*/ 0 w 1031501"/>
                <a:gd name="connsiteY3" fmla="*/ 0 h 808354"/>
                <a:gd name="connsiteX4" fmla="*/ 1031501 w 1031501"/>
                <a:gd name="connsiteY4" fmla="*/ 0 h 808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1501" h="808354">
                  <a:moveTo>
                    <a:pt x="1031501" y="808354"/>
                  </a:moveTo>
                  <a:lnTo>
                    <a:pt x="33695" y="808354"/>
                  </a:lnTo>
                  <a:lnTo>
                    <a:pt x="0" y="772764"/>
                  </a:lnTo>
                  <a:lnTo>
                    <a:pt x="0" y="0"/>
                  </a:lnTo>
                  <a:lnTo>
                    <a:pt x="1031501"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41" name="Picture 169"/>
            <p:cNvPicPr>
              <a:picLocks noChangeAspect="1" noChangeArrowheads="1"/>
            </p:cNvPicPr>
            <p:nvPr/>
          </p:nvPicPr>
          <p:blipFill>
            <a:blip r:embed="rId37" cstate="email">
              <a:extLst>
                <a:ext uri="{28A0092B-C50C-407E-A947-70E740481C1C}">
                  <a14:useLocalDpi xmlns:a14="http://schemas.microsoft.com/office/drawing/2010/main"/>
                </a:ext>
              </a:extLst>
            </a:blip>
            <a:srcRect/>
            <a:stretch>
              <a:fillRect/>
            </a:stretch>
          </p:blipFill>
          <p:spPr bwMode="auto">
            <a:xfrm flipH="1" flipV="1">
              <a:off x="372063" y="5663942"/>
              <a:ext cx="1176325" cy="10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1" name="Freeform 170"/>
            <p:cNvSpPr>
              <a:spLocks/>
            </p:cNvSpPr>
            <p:nvPr/>
          </p:nvSpPr>
          <p:spPr bwMode="auto">
            <a:xfrm flipH="1" flipV="1">
              <a:off x="3915816" y="4995979"/>
              <a:ext cx="543828" cy="874854"/>
            </a:xfrm>
            <a:custGeom>
              <a:avLst/>
              <a:gdLst>
                <a:gd name="T0" fmla="*/ 123 w 212"/>
                <a:gd name="T1" fmla="*/ 339 h 341"/>
                <a:gd name="T2" fmla="*/ 133 w 212"/>
                <a:gd name="T3" fmla="*/ 334 h 341"/>
                <a:gd name="T4" fmla="*/ 211 w 212"/>
                <a:gd name="T5" fmla="*/ 41 h 341"/>
                <a:gd name="T6" fmla="*/ 205 w 212"/>
                <a:gd name="T7" fmla="*/ 32 h 341"/>
                <a:gd name="T8" fmla="*/ 90 w 212"/>
                <a:gd name="T9" fmla="*/ 1 h 341"/>
                <a:gd name="T10" fmla="*/ 80 w 212"/>
                <a:gd name="T11" fmla="*/ 6 h 341"/>
                <a:gd name="T12" fmla="*/ 1 w 212"/>
                <a:gd name="T13" fmla="*/ 299 h 341"/>
                <a:gd name="T14" fmla="*/ 7 w 212"/>
                <a:gd name="T15" fmla="*/ 309 h 341"/>
                <a:gd name="T16" fmla="*/ 123 w 212"/>
                <a:gd name="T17" fmla="*/ 339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341">
                  <a:moveTo>
                    <a:pt x="123" y="339"/>
                  </a:moveTo>
                  <a:cubicBezTo>
                    <a:pt x="127" y="341"/>
                    <a:pt x="132" y="338"/>
                    <a:pt x="133" y="334"/>
                  </a:cubicBezTo>
                  <a:cubicBezTo>
                    <a:pt x="211" y="41"/>
                    <a:pt x="211" y="41"/>
                    <a:pt x="211" y="41"/>
                  </a:cubicBezTo>
                  <a:cubicBezTo>
                    <a:pt x="212" y="37"/>
                    <a:pt x="210" y="33"/>
                    <a:pt x="205" y="32"/>
                  </a:cubicBezTo>
                  <a:cubicBezTo>
                    <a:pt x="90" y="1"/>
                    <a:pt x="90" y="1"/>
                    <a:pt x="90" y="1"/>
                  </a:cubicBezTo>
                  <a:cubicBezTo>
                    <a:pt x="86" y="0"/>
                    <a:pt x="81" y="2"/>
                    <a:pt x="80" y="6"/>
                  </a:cubicBezTo>
                  <a:cubicBezTo>
                    <a:pt x="1" y="299"/>
                    <a:pt x="1" y="299"/>
                    <a:pt x="1" y="299"/>
                  </a:cubicBezTo>
                  <a:cubicBezTo>
                    <a:pt x="0" y="303"/>
                    <a:pt x="3" y="307"/>
                    <a:pt x="7" y="309"/>
                  </a:cubicBezTo>
                  <a:lnTo>
                    <a:pt x="123" y="339"/>
                  </a:lnTo>
                  <a:close/>
                </a:path>
              </a:pathLst>
            </a:custGeom>
            <a:solidFill>
              <a:srgbClr val="D9D2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0" name="Freeform 171"/>
            <p:cNvSpPr>
              <a:spLocks/>
            </p:cNvSpPr>
            <p:nvPr/>
          </p:nvSpPr>
          <p:spPr bwMode="auto">
            <a:xfrm flipH="1" flipV="1">
              <a:off x="3915816" y="4998934"/>
              <a:ext cx="543828" cy="792098"/>
            </a:xfrm>
            <a:custGeom>
              <a:avLst/>
              <a:gdLst>
                <a:gd name="T0" fmla="*/ 123 w 212"/>
                <a:gd name="T1" fmla="*/ 308 h 309"/>
                <a:gd name="T2" fmla="*/ 133 w 212"/>
                <a:gd name="T3" fmla="*/ 303 h 309"/>
                <a:gd name="T4" fmla="*/ 211 w 212"/>
                <a:gd name="T5" fmla="*/ 10 h 309"/>
                <a:gd name="T6" fmla="*/ 205 w 212"/>
                <a:gd name="T7" fmla="*/ 0 h 309"/>
                <a:gd name="T8" fmla="*/ 1 w 212"/>
                <a:gd name="T9" fmla="*/ 267 h 309"/>
                <a:gd name="T10" fmla="*/ 7 w 212"/>
                <a:gd name="T11" fmla="*/ 277 h 309"/>
                <a:gd name="T12" fmla="*/ 123 w 212"/>
                <a:gd name="T13" fmla="*/ 308 h 309"/>
              </a:gdLst>
              <a:ahLst/>
              <a:cxnLst>
                <a:cxn ang="0">
                  <a:pos x="T0" y="T1"/>
                </a:cxn>
                <a:cxn ang="0">
                  <a:pos x="T2" y="T3"/>
                </a:cxn>
                <a:cxn ang="0">
                  <a:pos x="T4" y="T5"/>
                </a:cxn>
                <a:cxn ang="0">
                  <a:pos x="T6" y="T7"/>
                </a:cxn>
                <a:cxn ang="0">
                  <a:pos x="T8" y="T9"/>
                </a:cxn>
                <a:cxn ang="0">
                  <a:pos x="T10" y="T11"/>
                </a:cxn>
                <a:cxn ang="0">
                  <a:pos x="T12" y="T13"/>
                </a:cxn>
              </a:cxnLst>
              <a:rect l="0" t="0" r="r" b="b"/>
              <a:pathLst>
                <a:path w="212" h="309">
                  <a:moveTo>
                    <a:pt x="123" y="308"/>
                  </a:moveTo>
                  <a:cubicBezTo>
                    <a:pt x="127" y="309"/>
                    <a:pt x="132" y="307"/>
                    <a:pt x="133" y="303"/>
                  </a:cubicBezTo>
                  <a:cubicBezTo>
                    <a:pt x="211" y="10"/>
                    <a:pt x="211" y="10"/>
                    <a:pt x="211" y="10"/>
                  </a:cubicBezTo>
                  <a:cubicBezTo>
                    <a:pt x="212" y="6"/>
                    <a:pt x="210" y="1"/>
                    <a:pt x="205" y="0"/>
                  </a:cubicBezTo>
                  <a:cubicBezTo>
                    <a:pt x="1" y="267"/>
                    <a:pt x="1" y="267"/>
                    <a:pt x="1" y="267"/>
                  </a:cubicBezTo>
                  <a:cubicBezTo>
                    <a:pt x="0" y="272"/>
                    <a:pt x="3" y="276"/>
                    <a:pt x="7" y="277"/>
                  </a:cubicBezTo>
                  <a:lnTo>
                    <a:pt x="123" y="308"/>
                  </a:lnTo>
                  <a:close/>
                </a:path>
              </a:pathLst>
            </a:custGeom>
            <a:solidFill>
              <a:srgbClr val="EBEE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1" name="Freeform 172"/>
            <p:cNvSpPr>
              <a:spLocks/>
            </p:cNvSpPr>
            <p:nvPr/>
          </p:nvSpPr>
          <p:spPr bwMode="auto">
            <a:xfrm flipH="1" flipV="1">
              <a:off x="3945371" y="5717142"/>
              <a:ext cx="33990" cy="48768"/>
            </a:xfrm>
            <a:custGeom>
              <a:avLst/>
              <a:gdLst>
                <a:gd name="T0" fmla="*/ 1 w 13"/>
                <a:gd name="T1" fmla="*/ 17 h 19"/>
                <a:gd name="T2" fmla="*/ 1 w 13"/>
                <a:gd name="T3" fmla="*/ 14 h 19"/>
                <a:gd name="T4" fmla="*/ 4 w 13"/>
                <a:gd name="T5" fmla="*/ 2 h 19"/>
                <a:gd name="T6" fmla="*/ 6 w 13"/>
                <a:gd name="T7" fmla="*/ 0 h 19"/>
                <a:gd name="T8" fmla="*/ 12 w 13"/>
                <a:gd name="T9" fmla="*/ 2 h 19"/>
                <a:gd name="T10" fmla="*/ 12 w 13"/>
                <a:gd name="T11" fmla="*/ 4 h 19"/>
                <a:gd name="T12" fmla="*/ 9 w 13"/>
                <a:gd name="T13" fmla="*/ 17 h 19"/>
                <a:gd name="T14" fmla="*/ 7 w 13"/>
                <a:gd name="T15" fmla="*/ 19 h 19"/>
                <a:gd name="T16" fmla="*/ 1 w 13"/>
                <a:gd name="T17"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9">
                  <a:moveTo>
                    <a:pt x="1" y="17"/>
                  </a:moveTo>
                  <a:cubicBezTo>
                    <a:pt x="1" y="17"/>
                    <a:pt x="0" y="16"/>
                    <a:pt x="1" y="14"/>
                  </a:cubicBezTo>
                  <a:cubicBezTo>
                    <a:pt x="4" y="2"/>
                    <a:pt x="4" y="2"/>
                    <a:pt x="4" y="2"/>
                  </a:cubicBezTo>
                  <a:cubicBezTo>
                    <a:pt x="4" y="1"/>
                    <a:pt x="5" y="0"/>
                    <a:pt x="6" y="0"/>
                  </a:cubicBezTo>
                  <a:cubicBezTo>
                    <a:pt x="12" y="2"/>
                    <a:pt x="12" y="2"/>
                    <a:pt x="12" y="2"/>
                  </a:cubicBezTo>
                  <a:cubicBezTo>
                    <a:pt x="12" y="2"/>
                    <a:pt x="13" y="3"/>
                    <a:pt x="12" y="4"/>
                  </a:cubicBezTo>
                  <a:cubicBezTo>
                    <a:pt x="9" y="17"/>
                    <a:pt x="9" y="17"/>
                    <a:pt x="9" y="17"/>
                  </a:cubicBezTo>
                  <a:cubicBezTo>
                    <a:pt x="9" y="18"/>
                    <a:pt x="8" y="19"/>
                    <a:pt x="7" y="19"/>
                  </a:cubicBezTo>
                  <a:lnTo>
                    <a:pt x="1"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2" name="Freeform 173"/>
            <p:cNvSpPr>
              <a:spLocks/>
            </p:cNvSpPr>
            <p:nvPr/>
          </p:nvSpPr>
          <p:spPr bwMode="auto">
            <a:xfrm flipH="1" flipV="1">
              <a:off x="3961627" y="5665419"/>
              <a:ext cx="31034" cy="45812"/>
            </a:xfrm>
            <a:custGeom>
              <a:avLst/>
              <a:gdLst>
                <a:gd name="T0" fmla="*/ 1 w 12"/>
                <a:gd name="T1" fmla="*/ 17 h 18"/>
                <a:gd name="T2" fmla="*/ 0 w 12"/>
                <a:gd name="T3" fmla="*/ 14 h 18"/>
                <a:gd name="T4" fmla="*/ 4 w 12"/>
                <a:gd name="T5" fmla="*/ 2 h 18"/>
                <a:gd name="T6" fmla="*/ 5 w 12"/>
                <a:gd name="T7" fmla="*/ 0 h 18"/>
                <a:gd name="T8" fmla="*/ 11 w 12"/>
                <a:gd name="T9" fmla="*/ 1 h 18"/>
                <a:gd name="T10" fmla="*/ 12 w 12"/>
                <a:gd name="T11" fmla="*/ 4 h 18"/>
                <a:gd name="T12" fmla="*/ 8 w 12"/>
                <a:gd name="T13" fmla="*/ 16 h 18"/>
                <a:gd name="T14" fmla="*/ 7 w 12"/>
                <a:gd name="T15" fmla="*/ 18 h 18"/>
                <a:gd name="T16" fmla="*/ 1 w 12"/>
                <a:gd name="T17"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8">
                  <a:moveTo>
                    <a:pt x="1" y="17"/>
                  </a:moveTo>
                  <a:cubicBezTo>
                    <a:pt x="0" y="16"/>
                    <a:pt x="0" y="15"/>
                    <a:pt x="0" y="14"/>
                  </a:cubicBezTo>
                  <a:cubicBezTo>
                    <a:pt x="4" y="2"/>
                    <a:pt x="4" y="2"/>
                    <a:pt x="4" y="2"/>
                  </a:cubicBezTo>
                  <a:cubicBezTo>
                    <a:pt x="4" y="0"/>
                    <a:pt x="5" y="0"/>
                    <a:pt x="5" y="0"/>
                  </a:cubicBezTo>
                  <a:cubicBezTo>
                    <a:pt x="11" y="1"/>
                    <a:pt x="11" y="1"/>
                    <a:pt x="11" y="1"/>
                  </a:cubicBezTo>
                  <a:cubicBezTo>
                    <a:pt x="12" y="2"/>
                    <a:pt x="12" y="3"/>
                    <a:pt x="12" y="4"/>
                  </a:cubicBezTo>
                  <a:cubicBezTo>
                    <a:pt x="8" y="16"/>
                    <a:pt x="8" y="16"/>
                    <a:pt x="8" y="16"/>
                  </a:cubicBezTo>
                  <a:cubicBezTo>
                    <a:pt x="8" y="18"/>
                    <a:pt x="7" y="18"/>
                    <a:pt x="7" y="18"/>
                  </a:cubicBezTo>
                  <a:lnTo>
                    <a:pt x="1"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3" name="Freeform 174"/>
            <p:cNvSpPr>
              <a:spLocks/>
            </p:cNvSpPr>
            <p:nvPr/>
          </p:nvSpPr>
          <p:spPr bwMode="auto">
            <a:xfrm flipH="1" flipV="1">
              <a:off x="3976405" y="5612219"/>
              <a:ext cx="31034" cy="48768"/>
            </a:xfrm>
            <a:custGeom>
              <a:avLst/>
              <a:gdLst>
                <a:gd name="T0" fmla="*/ 1 w 12"/>
                <a:gd name="T1" fmla="*/ 17 h 19"/>
                <a:gd name="T2" fmla="*/ 1 w 12"/>
                <a:gd name="T3" fmla="*/ 15 h 19"/>
                <a:gd name="T4" fmla="*/ 4 w 12"/>
                <a:gd name="T5" fmla="*/ 2 h 19"/>
                <a:gd name="T6" fmla="*/ 6 w 12"/>
                <a:gd name="T7" fmla="*/ 0 h 19"/>
                <a:gd name="T8" fmla="*/ 12 w 12"/>
                <a:gd name="T9" fmla="*/ 2 h 19"/>
                <a:gd name="T10" fmla="*/ 12 w 12"/>
                <a:gd name="T11" fmla="*/ 5 h 19"/>
                <a:gd name="T12" fmla="*/ 9 w 12"/>
                <a:gd name="T13" fmla="*/ 17 h 19"/>
                <a:gd name="T14" fmla="*/ 7 w 12"/>
                <a:gd name="T15" fmla="*/ 19 h 19"/>
                <a:gd name="T16" fmla="*/ 1 w 12"/>
                <a:gd name="T17"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1" y="17"/>
                  </a:moveTo>
                  <a:cubicBezTo>
                    <a:pt x="0" y="17"/>
                    <a:pt x="0" y="16"/>
                    <a:pt x="1" y="15"/>
                  </a:cubicBezTo>
                  <a:cubicBezTo>
                    <a:pt x="4" y="2"/>
                    <a:pt x="4" y="2"/>
                    <a:pt x="4" y="2"/>
                  </a:cubicBezTo>
                  <a:cubicBezTo>
                    <a:pt x="4" y="1"/>
                    <a:pt x="5" y="0"/>
                    <a:pt x="6" y="0"/>
                  </a:cubicBezTo>
                  <a:cubicBezTo>
                    <a:pt x="12" y="2"/>
                    <a:pt x="12" y="2"/>
                    <a:pt x="12" y="2"/>
                  </a:cubicBezTo>
                  <a:cubicBezTo>
                    <a:pt x="12" y="2"/>
                    <a:pt x="12" y="3"/>
                    <a:pt x="12" y="5"/>
                  </a:cubicBezTo>
                  <a:cubicBezTo>
                    <a:pt x="9" y="17"/>
                    <a:pt x="9" y="17"/>
                    <a:pt x="9" y="17"/>
                  </a:cubicBezTo>
                  <a:cubicBezTo>
                    <a:pt x="8" y="18"/>
                    <a:pt x="8" y="19"/>
                    <a:pt x="7" y="19"/>
                  </a:cubicBezTo>
                  <a:lnTo>
                    <a:pt x="1"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4" name="Freeform 175"/>
            <p:cNvSpPr>
              <a:spLocks/>
            </p:cNvSpPr>
            <p:nvPr/>
          </p:nvSpPr>
          <p:spPr bwMode="auto">
            <a:xfrm flipH="1" flipV="1">
              <a:off x="3989705" y="5557540"/>
              <a:ext cx="31034" cy="48768"/>
            </a:xfrm>
            <a:custGeom>
              <a:avLst/>
              <a:gdLst>
                <a:gd name="T0" fmla="*/ 0 w 12"/>
                <a:gd name="T1" fmla="*/ 17 h 19"/>
                <a:gd name="T2" fmla="*/ 0 w 12"/>
                <a:gd name="T3" fmla="*/ 14 h 19"/>
                <a:gd name="T4" fmla="*/ 3 w 12"/>
                <a:gd name="T5" fmla="*/ 2 h 19"/>
                <a:gd name="T6" fmla="*/ 5 w 12"/>
                <a:gd name="T7" fmla="*/ 0 h 19"/>
                <a:gd name="T8" fmla="*/ 11 w 12"/>
                <a:gd name="T9" fmla="*/ 2 h 19"/>
                <a:gd name="T10" fmla="*/ 11 w 12"/>
                <a:gd name="T11" fmla="*/ 4 h 19"/>
                <a:gd name="T12" fmla="*/ 8 w 12"/>
                <a:gd name="T13" fmla="*/ 17 h 19"/>
                <a:gd name="T14" fmla="*/ 6 w 12"/>
                <a:gd name="T15" fmla="*/ 19 h 19"/>
                <a:gd name="T16" fmla="*/ 0 w 12"/>
                <a:gd name="T17"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0" y="17"/>
                  </a:moveTo>
                  <a:cubicBezTo>
                    <a:pt x="0" y="17"/>
                    <a:pt x="0" y="16"/>
                    <a:pt x="0" y="14"/>
                  </a:cubicBezTo>
                  <a:cubicBezTo>
                    <a:pt x="3" y="2"/>
                    <a:pt x="3" y="2"/>
                    <a:pt x="3" y="2"/>
                  </a:cubicBezTo>
                  <a:cubicBezTo>
                    <a:pt x="4" y="1"/>
                    <a:pt x="4" y="0"/>
                    <a:pt x="5" y="0"/>
                  </a:cubicBezTo>
                  <a:cubicBezTo>
                    <a:pt x="11" y="2"/>
                    <a:pt x="11" y="2"/>
                    <a:pt x="11" y="2"/>
                  </a:cubicBezTo>
                  <a:cubicBezTo>
                    <a:pt x="12" y="2"/>
                    <a:pt x="12" y="3"/>
                    <a:pt x="11" y="4"/>
                  </a:cubicBezTo>
                  <a:cubicBezTo>
                    <a:pt x="8" y="17"/>
                    <a:pt x="8" y="17"/>
                    <a:pt x="8" y="17"/>
                  </a:cubicBezTo>
                  <a:cubicBezTo>
                    <a:pt x="8" y="18"/>
                    <a:pt x="7" y="19"/>
                    <a:pt x="6" y="19"/>
                  </a:cubicBezTo>
                  <a:lnTo>
                    <a:pt x="0"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5" name="Freeform 176"/>
            <p:cNvSpPr>
              <a:spLocks/>
            </p:cNvSpPr>
            <p:nvPr/>
          </p:nvSpPr>
          <p:spPr bwMode="auto">
            <a:xfrm flipH="1" flipV="1">
              <a:off x="4004483" y="5505817"/>
              <a:ext cx="31034" cy="47289"/>
            </a:xfrm>
            <a:custGeom>
              <a:avLst/>
              <a:gdLst>
                <a:gd name="T0" fmla="*/ 1 w 12"/>
                <a:gd name="T1" fmla="*/ 17 h 18"/>
                <a:gd name="T2" fmla="*/ 0 w 12"/>
                <a:gd name="T3" fmla="*/ 14 h 18"/>
                <a:gd name="T4" fmla="*/ 4 w 12"/>
                <a:gd name="T5" fmla="*/ 2 h 18"/>
                <a:gd name="T6" fmla="*/ 5 w 12"/>
                <a:gd name="T7" fmla="*/ 0 h 18"/>
                <a:gd name="T8" fmla="*/ 11 w 12"/>
                <a:gd name="T9" fmla="*/ 1 h 18"/>
                <a:gd name="T10" fmla="*/ 12 w 12"/>
                <a:gd name="T11" fmla="*/ 4 h 18"/>
                <a:gd name="T12" fmla="*/ 8 w 12"/>
                <a:gd name="T13" fmla="*/ 16 h 18"/>
                <a:gd name="T14" fmla="*/ 7 w 12"/>
                <a:gd name="T15" fmla="*/ 18 h 18"/>
                <a:gd name="T16" fmla="*/ 1 w 12"/>
                <a:gd name="T17"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8">
                  <a:moveTo>
                    <a:pt x="1" y="17"/>
                  </a:moveTo>
                  <a:cubicBezTo>
                    <a:pt x="0" y="16"/>
                    <a:pt x="0" y="15"/>
                    <a:pt x="0" y="14"/>
                  </a:cubicBezTo>
                  <a:cubicBezTo>
                    <a:pt x="4" y="2"/>
                    <a:pt x="4" y="2"/>
                    <a:pt x="4" y="2"/>
                  </a:cubicBezTo>
                  <a:cubicBezTo>
                    <a:pt x="4" y="0"/>
                    <a:pt x="5" y="0"/>
                    <a:pt x="5" y="0"/>
                  </a:cubicBezTo>
                  <a:cubicBezTo>
                    <a:pt x="11" y="1"/>
                    <a:pt x="11" y="1"/>
                    <a:pt x="11" y="1"/>
                  </a:cubicBezTo>
                  <a:cubicBezTo>
                    <a:pt x="12" y="2"/>
                    <a:pt x="12" y="3"/>
                    <a:pt x="12" y="4"/>
                  </a:cubicBezTo>
                  <a:cubicBezTo>
                    <a:pt x="8" y="16"/>
                    <a:pt x="8" y="16"/>
                    <a:pt x="8" y="16"/>
                  </a:cubicBezTo>
                  <a:cubicBezTo>
                    <a:pt x="8" y="17"/>
                    <a:pt x="7" y="18"/>
                    <a:pt x="7" y="18"/>
                  </a:cubicBezTo>
                  <a:lnTo>
                    <a:pt x="1"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6" name="Freeform 177"/>
            <p:cNvSpPr>
              <a:spLocks/>
            </p:cNvSpPr>
            <p:nvPr/>
          </p:nvSpPr>
          <p:spPr bwMode="auto">
            <a:xfrm flipH="1" flipV="1">
              <a:off x="4017783" y="5452617"/>
              <a:ext cx="33990" cy="48768"/>
            </a:xfrm>
            <a:custGeom>
              <a:avLst/>
              <a:gdLst>
                <a:gd name="T0" fmla="*/ 1 w 13"/>
                <a:gd name="T1" fmla="*/ 17 h 19"/>
                <a:gd name="T2" fmla="*/ 1 w 13"/>
                <a:gd name="T3" fmla="*/ 15 h 19"/>
                <a:gd name="T4" fmla="*/ 4 w 13"/>
                <a:gd name="T5" fmla="*/ 2 h 19"/>
                <a:gd name="T6" fmla="*/ 6 w 13"/>
                <a:gd name="T7" fmla="*/ 0 h 19"/>
                <a:gd name="T8" fmla="*/ 12 w 13"/>
                <a:gd name="T9" fmla="*/ 2 h 19"/>
                <a:gd name="T10" fmla="*/ 12 w 13"/>
                <a:gd name="T11" fmla="*/ 4 h 19"/>
                <a:gd name="T12" fmla="*/ 9 w 13"/>
                <a:gd name="T13" fmla="*/ 17 h 19"/>
                <a:gd name="T14" fmla="*/ 7 w 13"/>
                <a:gd name="T15" fmla="*/ 19 h 19"/>
                <a:gd name="T16" fmla="*/ 1 w 13"/>
                <a:gd name="T17"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9">
                  <a:moveTo>
                    <a:pt x="1" y="17"/>
                  </a:moveTo>
                  <a:cubicBezTo>
                    <a:pt x="1" y="17"/>
                    <a:pt x="0" y="16"/>
                    <a:pt x="1" y="15"/>
                  </a:cubicBezTo>
                  <a:cubicBezTo>
                    <a:pt x="4" y="2"/>
                    <a:pt x="4" y="2"/>
                    <a:pt x="4" y="2"/>
                  </a:cubicBezTo>
                  <a:cubicBezTo>
                    <a:pt x="4" y="1"/>
                    <a:pt x="5" y="0"/>
                    <a:pt x="6" y="0"/>
                  </a:cubicBezTo>
                  <a:cubicBezTo>
                    <a:pt x="12" y="2"/>
                    <a:pt x="12" y="2"/>
                    <a:pt x="12" y="2"/>
                  </a:cubicBezTo>
                  <a:cubicBezTo>
                    <a:pt x="12" y="2"/>
                    <a:pt x="13" y="3"/>
                    <a:pt x="12" y="4"/>
                  </a:cubicBezTo>
                  <a:cubicBezTo>
                    <a:pt x="9" y="17"/>
                    <a:pt x="9" y="17"/>
                    <a:pt x="9" y="17"/>
                  </a:cubicBezTo>
                  <a:cubicBezTo>
                    <a:pt x="8" y="18"/>
                    <a:pt x="8" y="19"/>
                    <a:pt x="7" y="19"/>
                  </a:cubicBezTo>
                  <a:lnTo>
                    <a:pt x="1"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7" name="Freeform 178"/>
            <p:cNvSpPr>
              <a:spLocks/>
            </p:cNvSpPr>
            <p:nvPr/>
          </p:nvSpPr>
          <p:spPr bwMode="auto">
            <a:xfrm flipH="1" flipV="1">
              <a:off x="4032561" y="5399416"/>
              <a:ext cx="31034" cy="48768"/>
            </a:xfrm>
            <a:custGeom>
              <a:avLst/>
              <a:gdLst>
                <a:gd name="T0" fmla="*/ 1 w 12"/>
                <a:gd name="T1" fmla="*/ 17 h 19"/>
                <a:gd name="T2" fmla="*/ 0 w 12"/>
                <a:gd name="T3" fmla="*/ 14 h 19"/>
                <a:gd name="T4" fmla="*/ 3 w 12"/>
                <a:gd name="T5" fmla="*/ 2 h 19"/>
                <a:gd name="T6" fmla="*/ 5 w 12"/>
                <a:gd name="T7" fmla="*/ 0 h 19"/>
                <a:gd name="T8" fmla="*/ 11 w 12"/>
                <a:gd name="T9" fmla="*/ 2 h 19"/>
                <a:gd name="T10" fmla="*/ 12 w 12"/>
                <a:gd name="T11" fmla="*/ 4 h 19"/>
                <a:gd name="T12" fmla="*/ 8 w 12"/>
                <a:gd name="T13" fmla="*/ 17 h 19"/>
                <a:gd name="T14" fmla="*/ 7 w 12"/>
                <a:gd name="T15" fmla="*/ 18 h 19"/>
                <a:gd name="T16" fmla="*/ 1 w 12"/>
                <a:gd name="T17"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1" y="17"/>
                  </a:moveTo>
                  <a:cubicBezTo>
                    <a:pt x="0" y="17"/>
                    <a:pt x="0" y="16"/>
                    <a:pt x="0" y="14"/>
                  </a:cubicBezTo>
                  <a:cubicBezTo>
                    <a:pt x="3" y="2"/>
                    <a:pt x="3" y="2"/>
                    <a:pt x="3" y="2"/>
                  </a:cubicBezTo>
                  <a:cubicBezTo>
                    <a:pt x="4" y="1"/>
                    <a:pt x="5" y="0"/>
                    <a:pt x="5" y="0"/>
                  </a:cubicBezTo>
                  <a:cubicBezTo>
                    <a:pt x="11" y="2"/>
                    <a:pt x="11" y="2"/>
                    <a:pt x="11" y="2"/>
                  </a:cubicBezTo>
                  <a:cubicBezTo>
                    <a:pt x="12" y="2"/>
                    <a:pt x="12" y="3"/>
                    <a:pt x="12" y="4"/>
                  </a:cubicBezTo>
                  <a:cubicBezTo>
                    <a:pt x="8" y="17"/>
                    <a:pt x="8" y="17"/>
                    <a:pt x="8" y="17"/>
                  </a:cubicBezTo>
                  <a:cubicBezTo>
                    <a:pt x="8" y="18"/>
                    <a:pt x="7" y="19"/>
                    <a:pt x="7" y="18"/>
                  </a:cubicBezTo>
                  <a:lnTo>
                    <a:pt x="1"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8" name="Freeform 179"/>
            <p:cNvSpPr>
              <a:spLocks/>
            </p:cNvSpPr>
            <p:nvPr/>
          </p:nvSpPr>
          <p:spPr bwMode="auto">
            <a:xfrm flipH="1" flipV="1">
              <a:off x="4048817" y="5347693"/>
              <a:ext cx="31034" cy="45812"/>
            </a:xfrm>
            <a:custGeom>
              <a:avLst/>
              <a:gdLst>
                <a:gd name="T0" fmla="*/ 1 w 12"/>
                <a:gd name="T1" fmla="*/ 16 h 18"/>
                <a:gd name="T2" fmla="*/ 0 w 12"/>
                <a:gd name="T3" fmla="*/ 14 h 18"/>
                <a:gd name="T4" fmla="*/ 4 w 12"/>
                <a:gd name="T5" fmla="*/ 2 h 18"/>
                <a:gd name="T6" fmla="*/ 5 w 12"/>
                <a:gd name="T7" fmla="*/ 0 h 18"/>
                <a:gd name="T8" fmla="*/ 11 w 12"/>
                <a:gd name="T9" fmla="*/ 1 h 18"/>
                <a:gd name="T10" fmla="*/ 12 w 12"/>
                <a:gd name="T11" fmla="*/ 4 h 18"/>
                <a:gd name="T12" fmla="*/ 9 w 12"/>
                <a:gd name="T13" fmla="*/ 16 h 18"/>
                <a:gd name="T14" fmla="*/ 7 w 12"/>
                <a:gd name="T15" fmla="*/ 18 h 18"/>
                <a:gd name="T16" fmla="*/ 1 w 12"/>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8">
                  <a:moveTo>
                    <a:pt x="1" y="16"/>
                  </a:moveTo>
                  <a:cubicBezTo>
                    <a:pt x="0" y="16"/>
                    <a:pt x="0" y="15"/>
                    <a:pt x="0" y="14"/>
                  </a:cubicBezTo>
                  <a:cubicBezTo>
                    <a:pt x="4" y="2"/>
                    <a:pt x="4" y="2"/>
                    <a:pt x="4" y="2"/>
                  </a:cubicBezTo>
                  <a:cubicBezTo>
                    <a:pt x="4" y="0"/>
                    <a:pt x="5" y="0"/>
                    <a:pt x="5" y="0"/>
                  </a:cubicBezTo>
                  <a:cubicBezTo>
                    <a:pt x="11" y="1"/>
                    <a:pt x="11" y="1"/>
                    <a:pt x="11" y="1"/>
                  </a:cubicBezTo>
                  <a:cubicBezTo>
                    <a:pt x="12" y="1"/>
                    <a:pt x="12" y="3"/>
                    <a:pt x="12" y="4"/>
                  </a:cubicBezTo>
                  <a:cubicBezTo>
                    <a:pt x="9" y="16"/>
                    <a:pt x="9" y="16"/>
                    <a:pt x="9" y="16"/>
                  </a:cubicBezTo>
                  <a:cubicBezTo>
                    <a:pt x="8" y="17"/>
                    <a:pt x="7" y="18"/>
                    <a:pt x="7" y="18"/>
                  </a:cubicBezTo>
                  <a:lnTo>
                    <a:pt x="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9" name="Freeform 180"/>
            <p:cNvSpPr>
              <a:spLocks/>
            </p:cNvSpPr>
            <p:nvPr/>
          </p:nvSpPr>
          <p:spPr bwMode="auto">
            <a:xfrm flipH="1" flipV="1">
              <a:off x="4062117" y="5293015"/>
              <a:ext cx="32511" cy="48768"/>
            </a:xfrm>
            <a:custGeom>
              <a:avLst/>
              <a:gdLst>
                <a:gd name="T0" fmla="*/ 1 w 13"/>
                <a:gd name="T1" fmla="*/ 17 h 19"/>
                <a:gd name="T2" fmla="*/ 1 w 13"/>
                <a:gd name="T3" fmla="*/ 15 h 19"/>
                <a:gd name="T4" fmla="*/ 4 w 13"/>
                <a:gd name="T5" fmla="*/ 2 h 19"/>
                <a:gd name="T6" fmla="*/ 6 w 13"/>
                <a:gd name="T7" fmla="*/ 0 h 19"/>
                <a:gd name="T8" fmla="*/ 12 w 13"/>
                <a:gd name="T9" fmla="*/ 2 h 19"/>
                <a:gd name="T10" fmla="*/ 12 w 13"/>
                <a:gd name="T11" fmla="*/ 4 h 19"/>
                <a:gd name="T12" fmla="*/ 9 w 13"/>
                <a:gd name="T13" fmla="*/ 17 h 19"/>
                <a:gd name="T14" fmla="*/ 7 w 13"/>
                <a:gd name="T15" fmla="*/ 19 h 19"/>
                <a:gd name="T16" fmla="*/ 1 w 13"/>
                <a:gd name="T17"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9">
                  <a:moveTo>
                    <a:pt x="1" y="17"/>
                  </a:moveTo>
                  <a:cubicBezTo>
                    <a:pt x="1" y="17"/>
                    <a:pt x="0" y="16"/>
                    <a:pt x="1" y="15"/>
                  </a:cubicBezTo>
                  <a:cubicBezTo>
                    <a:pt x="4" y="2"/>
                    <a:pt x="4" y="2"/>
                    <a:pt x="4" y="2"/>
                  </a:cubicBezTo>
                  <a:cubicBezTo>
                    <a:pt x="5" y="1"/>
                    <a:pt x="5" y="0"/>
                    <a:pt x="6" y="0"/>
                  </a:cubicBezTo>
                  <a:cubicBezTo>
                    <a:pt x="12" y="2"/>
                    <a:pt x="12" y="2"/>
                    <a:pt x="12" y="2"/>
                  </a:cubicBezTo>
                  <a:cubicBezTo>
                    <a:pt x="12" y="2"/>
                    <a:pt x="13" y="3"/>
                    <a:pt x="12" y="4"/>
                  </a:cubicBezTo>
                  <a:cubicBezTo>
                    <a:pt x="9" y="17"/>
                    <a:pt x="9" y="17"/>
                    <a:pt x="9" y="17"/>
                  </a:cubicBezTo>
                  <a:cubicBezTo>
                    <a:pt x="9" y="18"/>
                    <a:pt x="8" y="19"/>
                    <a:pt x="7" y="19"/>
                  </a:cubicBezTo>
                  <a:lnTo>
                    <a:pt x="1"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0" name="Freeform 181"/>
            <p:cNvSpPr>
              <a:spLocks/>
            </p:cNvSpPr>
            <p:nvPr/>
          </p:nvSpPr>
          <p:spPr bwMode="auto">
            <a:xfrm flipH="1" flipV="1">
              <a:off x="4076895" y="5239814"/>
              <a:ext cx="31034" cy="48768"/>
            </a:xfrm>
            <a:custGeom>
              <a:avLst/>
              <a:gdLst>
                <a:gd name="T0" fmla="*/ 1 w 12"/>
                <a:gd name="T1" fmla="*/ 17 h 19"/>
                <a:gd name="T2" fmla="*/ 0 w 12"/>
                <a:gd name="T3" fmla="*/ 14 h 19"/>
                <a:gd name="T4" fmla="*/ 4 w 12"/>
                <a:gd name="T5" fmla="*/ 2 h 19"/>
                <a:gd name="T6" fmla="*/ 5 w 12"/>
                <a:gd name="T7" fmla="*/ 0 h 19"/>
                <a:gd name="T8" fmla="*/ 11 w 12"/>
                <a:gd name="T9" fmla="*/ 2 h 19"/>
                <a:gd name="T10" fmla="*/ 12 w 12"/>
                <a:gd name="T11" fmla="*/ 4 h 19"/>
                <a:gd name="T12" fmla="*/ 8 w 12"/>
                <a:gd name="T13" fmla="*/ 16 h 19"/>
                <a:gd name="T14" fmla="*/ 7 w 12"/>
                <a:gd name="T15" fmla="*/ 18 h 19"/>
                <a:gd name="T16" fmla="*/ 1 w 12"/>
                <a:gd name="T17"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1" y="17"/>
                  </a:moveTo>
                  <a:cubicBezTo>
                    <a:pt x="0" y="17"/>
                    <a:pt x="0" y="15"/>
                    <a:pt x="0" y="14"/>
                  </a:cubicBezTo>
                  <a:cubicBezTo>
                    <a:pt x="4" y="2"/>
                    <a:pt x="4" y="2"/>
                    <a:pt x="4" y="2"/>
                  </a:cubicBezTo>
                  <a:cubicBezTo>
                    <a:pt x="4" y="1"/>
                    <a:pt x="5" y="0"/>
                    <a:pt x="5" y="0"/>
                  </a:cubicBezTo>
                  <a:cubicBezTo>
                    <a:pt x="11" y="2"/>
                    <a:pt x="11" y="2"/>
                    <a:pt x="11" y="2"/>
                  </a:cubicBezTo>
                  <a:cubicBezTo>
                    <a:pt x="12" y="2"/>
                    <a:pt x="12" y="3"/>
                    <a:pt x="12" y="4"/>
                  </a:cubicBezTo>
                  <a:cubicBezTo>
                    <a:pt x="8" y="16"/>
                    <a:pt x="8" y="16"/>
                    <a:pt x="8" y="16"/>
                  </a:cubicBezTo>
                  <a:cubicBezTo>
                    <a:pt x="8" y="18"/>
                    <a:pt x="7" y="19"/>
                    <a:pt x="7" y="18"/>
                  </a:cubicBezTo>
                  <a:lnTo>
                    <a:pt x="1"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1" name="Freeform 182"/>
            <p:cNvSpPr>
              <a:spLocks/>
            </p:cNvSpPr>
            <p:nvPr/>
          </p:nvSpPr>
          <p:spPr bwMode="auto">
            <a:xfrm flipH="1" flipV="1">
              <a:off x="4091673" y="5188091"/>
              <a:ext cx="31034" cy="48768"/>
            </a:xfrm>
            <a:custGeom>
              <a:avLst/>
              <a:gdLst>
                <a:gd name="T0" fmla="*/ 1 w 12"/>
                <a:gd name="T1" fmla="*/ 17 h 19"/>
                <a:gd name="T2" fmla="*/ 1 w 12"/>
                <a:gd name="T3" fmla="*/ 15 h 19"/>
                <a:gd name="T4" fmla="*/ 4 w 12"/>
                <a:gd name="T5" fmla="*/ 2 h 19"/>
                <a:gd name="T6" fmla="*/ 6 w 12"/>
                <a:gd name="T7" fmla="*/ 1 h 19"/>
                <a:gd name="T8" fmla="*/ 12 w 12"/>
                <a:gd name="T9" fmla="*/ 2 h 19"/>
                <a:gd name="T10" fmla="*/ 12 w 12"/>
                <a:gd name="T11" fmla="*/ 5 h 19"/>
                <a:gd name="T12" fmla="*/ 9 w 12"/>
                <a:gd name="T13" fmla="*/ 17 h 19"/>
                <a:gd name="T14" fmla="*/ 7 w 12"/>
                <a:gd name="T15" fmla="*/ 19 h 19"/>
                <a:gd name="T16" fmla="*/ 1 w 12"/>
                <a:gd name="T17"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1" y="17"/>
                  </a:moveTo>
                  <a:cubicBezTo>
                    <a:pt x="0" y="17"/>
                    <a:pt x="0" y="16"/>
                    <a:pt x="1" y="15"/>
                  </a:cubicBezTo>
                  <a:cubicBezTo>
                    <a:pt x="4" y="2"/>
                    <a:pt x="4" y="2"/>
                    <a:pt x="4" y="2"/>
                  </a:cubicBezTo>
                  <a:cubicBezTo>
                    <a:pt x="4" y="1"/>
                    <a:pt x="5" y="0"/>
                    <a:pt x="6" y="1"/>
                  </a:cubicBezTo>
                  <a:cubicBezTo>
                    <a:pt x="12" y="2"/>
                    <a:pt x="12" y="2"/>
                    <a:pt x="12" y="2"/>
                  </a:cubicBezTo>
                  <a:cubicBezTo>
                    <a:pt x="12" y="2"/>
                    <a:pt x="12" y="3"/>
                    <a:pt x="12" y="5"/>
                  </a:cubicBezTo>
                  <a:cubicBezTo>
                    <a:pt x="9" y="17"/>
                    <a:pt x="9" y="17"/>
                    <a:pt x="9" y="17"/>
                  </a:cubicBezTo>
                  <a:cubicBezTo>
                    <a:pt x="8" y="18"/>
                    <a:pt x="8" y="19"/>
                    <a:pt x="7" y="19"/>
                  </a:cubicBezTo>
                  <a:lnTo>
                    <a:pt x="1"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2" name="Freeform 183"/>
            <p:cNvSpPr>
              <a:spLocks/>
            </p:cNvSpPr>
            <p:nvPr/>
          </p:nvSpPr>
          <p:spPr bwMode="auto">
            <a:xfrm flipH="1" flipV="1">
              <a:off x="4104973" y="5134890"/>
              <a:ext cx="31034" cy="48768"/>
            </a:xfrm>
            <a:custGeom>
              <a:avLst/>
              <a:gdLst>
                <a:gd name="T0" fmla="*/ 0 w 12"/>
                <a:gd name="T1" fmla="*/ 17 h 19"/>
                <a:gd name="T2" fmla="*/ 0 w 12"/>
                <a:gd name="T3" fmla="*/ 15 h 19"/>
                <a:gd name="T4" fmla="*/ 3 w 12"/>
                <a:gd name="T5" fmla="*/ 2 h 19"/>
                <a:gd name="T6" fmla="*/ 5 w 12"/>
                <a:gd name="T7" fmla="*/ 0 h 19"/>
                <a:gd name="T8" fmla="*/ 11 w 12"/>
                <a:gd name="T9" fmla="*/ 2 h 19"/>
                <a:gd name="T10" fmla="*/ 11 w 12"/>
                <a:gd name="T11" fmla="*/ 4 h 19"/>
                <a:gd name="T12" fmla="*/ 8 w 12"/>
                <a:gd name="T13" fmla="*/ 17 h 19"/>
                <a:gd name="T14" fmla="*/ 6 w 12"/>
                <a:gd name="T15" fmla="*/ 19 h 19"/>
                <a:gd name="T16" fmla="*/ 0 w 12"/>
                <a:gd name="T17"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0" y="17"/>
                  </a:moveTo>
                  <a:cubicBezTo>
                    <a:pt x="0" y="17"/>
                    <a:pt x="0" y="16"/>
                    <a:pt x="0" y="15"/>
                  </a:cubicBezTo>
                  <a:cubicBezTo>
                    <a:pt x="3" y="2"/>
                    <a:pt x="3" y="2"/>
                    <a:pt x="3" y="2"/>
                  </a:cubicBezTo>
                  <a:cubicBezTo>
                    <a:pt x="4" y="1"/>
                    <a:pt x="4" y="0"/>
                    <a:pt x="5" y="0"/>
                  </a:cubicBezTo>
                  <a:cubicBezTo>
                    <a:pt x="11" y="2"/>
                    <a:pt x="11" y="2"/>
                    <a:pt x="11" y="2"/>
                  </a:cubicBezTo>
                  <a:cubicBezTo>
                    <a:pt x="12" y="2"/>
                    <a:pt x="12" y="3"/>
                    <a:pt x="11" y="4"/>
                  </a:cubicBezTo>
                  <a:cubicBezTo>
                    <a:pt x="8" y="17"/>
                    <a:pt x="8" y="17"/>
                    <a:pt x="8" y="17"/>
                  </a:cubicBezTo>
                  <a:cubicBezTo>
                    <a:pt x="8" y="18"/>
                    <a:pt x="7" y="19"/>
                    <a:pt x="6" y="19"/>
                  </a:cubicBezTo>
                  <a:lnTo>
                    <a:pt x="0"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3" name="Freeform 184"/>
            <p:cNvSpPr>
              <a:spLocks/>
            </p:cNvSpPr>
            <p:nvPr/>
          </p:nvSpPr>
          <p:spPr bwMode="auto">
            <a:xfrm flipH="1" flipV="1">
              <a:off x="4119751" y="5083168"/>
              <a:ext cx="31034" cy="45812"/>
            </a:xfrm>
            <a:custGeom>
              <a:avLst/>
              <a:gdLst>
                <a:gd name="T0" fmla="*/ 1 w 12"/>
                <a:gd name="T1" fmla="*/ 17 h 18"/>
                <a:gd name="T2" fmla="*/ 0 w 12"/>
                <a:gd name="T3" fmla="*/ 14 h 18"/>
                <a:gd name="T4" fmla="*/ 4 w 12"/>
                <a:gd name="T5" fmla="*/ 2 h 18"/>
                <a:gd name="T6" fmla="*/ 5 w 12"/>
                <a:gd name="T7" fmla="*/ 0 h 18"/>
                <a:gd name="T8" fmla="*/ 11 w 12"/>
                <a:gd name="T9" fmla="*/ 2 h 18"/>
                <a:gd name="T10" fmla="*/ 12 w 12"/>
                <a:gd name="T11" fmla="*/ 4 h 18"/>
                <a:gd name="T12" fmla="*/ 8 w 12"/>
                <a:gd name="T13" fmla="*/ 16 h 18"/>
                <a:gd name="T14" fmla="*/ 7 w 12"/>
                <a:gd name="T15" fmla="*/ 18 h 18"/>
                <a:gd name="T16" fmla="*/ 1 w 12"/>
                <a:gd name="T17"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8">
                  <a:moveTo>
                    <a:pt x="1" y="17"/>
                  </a:moveTo>
                  <a:cubicBezTo>
                    <a:pt x="0" y="17"/>
                    <a:pt x="0" y="15"/>
                    <a:pt x="0" y="14"/>
                  </a:cubicBezTo>
                  <a:cubicBezTo>
                    <a:pt x="4" y="2"/>
                    <a:pt x="4" y="2"/>
                    <a:pt x="4" y="2"/>
                  </a:cubicBezTo>
                  <a:cubicBezTo>
                    <a:pt x="4" y="1"/>
                    <a:pt x="5" y="0"/>
                    <a:pt x="5" y="0"/>
                  </a:cubicBezTo>
                  <a:cubicBezTo>
                    <a:pt x="11" y="2"/>
                    <a:pt x="11" y="2"/>
                    <a:pt x="11" y="2"/>
                  </a:cubicBezTo>
                  <a:cubicBezTo>
                    <a:pt x="12" y="2"/>
                    <a:pt x="12" y="3"/>
                    <a:pt x="12" y="4"/>
                  </a:cubicBezTo>
                  <a:cubicBezTo>
                    <a:pt x="8" y="16"/>
                    <a:pt x="8" y="16"/>
                    <a:pt x="8" y="16"/>
                  </a:cubicBezTo>
                  <a:cubicBezTo>
                    <a:pt x="8" y="18"/>
                    <a:pt x="7" y="18"/>
                    <a:pt x="7" y="18"/>
                  </a:cubicBezTo>
                  <a:lnTo>
                    <a:pt x="1"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4" name="Freeform 185"/>
            <p:cNvSpPr>
              <a:spLocks/>
            </p:cNvSpPr>
            <p:nvPr/>
          </p:nvSpPr>
          <p:spPr bwMode="auto">
            <a:xfrm flipH="1" flipV="1">
              <a:off x="4133051" y="5029967"/>
              <a:ext cx="33990" cy="48768"/>
            </a:xfrm>
            <a:custGeom>
              <a:avLst/>
              <a:gdLst>
                <a:gd name="T0" fmla="*/ 1 w 13"/>
                <a:gd name="T1" fmla="*/ 17 h 19"/>
                <a:gd name="T2" fmla="*/ 1 w 13"/>
                <a:gd name="T3" fmla="*/ 15 h 19"/>
                <a:gd name="T4" fmla="*/ 4 w 13"/>
                <a:gd name="T5" fmla="*/ 2 h 19"/>
                <a:gd name="T6" fmla="*/ 6 w 13"/>
                <a:gd name="T7" fmla="*/ 1 h 19"/>
                <a:gd name="T8" fmla="*/ 12 w 13"/>
                <a:gd name="T9" fmla="*/ 2 h 19"/>
                <a:gd name="T10" fmla="*/ 12 w 13"/>
                <a:gd name="T11" fmla="*/ 5 h 19"/>
                <a:gd name="T12" fmla="*/ 9 w 13"/>
                <a:gd name="T13" fmla="*/ 17 h 19"/>
                <a:gd name="T14" fmla="*/ 7 w 13"/>
                <a:gd name="T15" fmla="*/ 19 h 19"/>
                <a:gd name="T16" fmla="*/ 1 w 13"/>
                <a:gd name="T17"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9">
                  <a:moveTo>
                    <a:pt x="1" y="17"/>
                  </a:moveTo>
                  <a:cubicBezTo>
                    <a:pt x="1" y="17"/>
                    <a:pt x="0" y="16"/>
                    <a:pt x="1" y="15"/>
                  </a:cubicBezTo>
                  <a:cubicBezTo>
                    <a:pt x="4" y="2"/>
                    <a:pt x="4" y="2"/>
                    <a:pt x="4" y="2"/>
                  </a:cubicBezTo>
                  <a:cubicBezTo>
                    <a:pt x="4" y="1"/>
                    <a:pt x="5" y="0"/>
                    <a:pt x="6" y="1"/>
                  </a:cubicBezTo>
                  <a:cubicBezTo>
                    <a:pt x="12" y="2"/>
                    <a:pt x="12" y="2"/>
                    <a:pt x="12" y="2"/>
                  </a:cubicBezTo>
                  <a:cubicBezTo>
                    <a:pt x="12" y="2"/>
                    <a:pt x="13" y="3"/>
                    <a:pt x="12" y="5"/>
                  </a:cubicBezTo>
                  <a:cubicBezTo>
                    <a:pt x="9" y="17"/>
                    <a:pt x="9" y="17"/>
                    <a:pt x="9" y="17"/>
                  </a:cubicBezTo>
                  <a:cubicBezTo>
                    <a:pt x="9" y="18"/>
                    <a:pt x="8" y="19"/>
                    <a:pt x="7" y="19"/>
                  </a:cubicBezTo>
                  <a:lnTo>
                    <a:pt x="1"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5" name="Freeform 186"/>
            <p:cNvSpPr>
              <a:spLocks/>
            </p:cNvSpPr>
            <p:nvPr/>
          </p:nvSpPr>
          <p:spPr bwMode="auto">
            <a:xfrm flipH="1" flipV="1">
              <a:off x="3976405" y="5727487"/>
              <a:ext cx="54679" cy="50245"/>
            </a:xfrm>
            <a:custGeom>
              <a:avLst/>
              <a:gdLst>
                <a:gd name="T0" fmla="*/ 2 w 21"/>
                <a:gd name="T1" fmla="*/ 17 h 20"/>
                <a:gd name="T2" fmla="*/ 0 w 21"/>
                <a:gd name="T3" fmla="*/ 14 h 20"/>
                <a:gd name="T4" fmla="*/ 4 w 21"/>
                <a:gd name="T5" fmla="*/ 2 h 20"/>
                <a:gd name="T6" fmla="*/ 7 w 21"/>
                <a:gd name="T7" fmla="*/ 0 h 20"/>
                <a:gd name="T8" fmla="*/ 19 w 21"/>
                <a:gd name="T9" fmla="*/ 3 h 20"/>
                <a:gd name="T10" fmla="*/ 21 w 21"/>
                <a:gd name="T11" fmla="*/ 6 h 20"/>
                <a:gd name="T12" fmla="*/ 17 w 21"/>
                <a:gd name="T13" fmla="*/ 19 h 20"/>
                <a:gd name="T14" fmla="*/ 14 w 21"/>
                <a:gd name="T15" fmla="*/ 20 h 20"/>
                <a:gd name="T16" fmla="*/ 2 w 21"/>
                <a:gd name="T17"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2" y="17"/>
                  </a:moveTo>
                  <a:cubicBezTo>
                    <a:pt x="1" y="16"/>
                    <a:pt x="0" y="15"/>
                    <a:pt x="0" y="14"/>
                  </a:cubicBezTo>
                  <a:cubicBezTo>
                    <a:pt x="4" y="2"/>
                    <a:pt x="4" y="2"/>
                    <a:pt x="4" y="2"/>
                  </a:cubicBezTo>
                  <a:cubicBezTo>
                    <a:pt x="4" y="0"/>
                    <a:pt x="5" y="0"/>
                    <a:pt x="7" y="0"/>
                  </a:cubicBezTo>
                  <a:cubicBezTo>
                    <a:pt x="19" y="3"/>
                    <a:pt x="19" y="3"/>
                    <a:pt x="19" y="3"/>
                  </a:cubicBezTo>
                  <a:cubicBezTo>
                    <a:pt x="20" y="4"/>
                    <a:pt x="21" y="5"/>
                    <a:pt x="21" y="6"/>
                  </a:cubicBezTo>
                  <a:cubicBezTo>
                    <a:pt x="17" y="19"/>
                    <a:pt x="17" y="19"/>
                    <a:pt x="17" y="19"/>
                  </a:cubicBezTo>
                  <a:cubicBezTo>
                    <a:pt x="17" y="20"/>
                    <a:pt x="16" y="20"/>
                    <a:pt x="14" y="20"/>
                  </a:cubicBezTo>
                  <a:lnTo>
                    <a:pt x="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6" name="Freeform 187"/>
            <p:cNvSpPr>
              <a:spLocks/>
            </p:cNvSpPr>
            <p:nvPr/>
          </p:nvSpPr>
          <p:spPr bwMode="auto">
            <a:xfrm flipH="1" flipV="1">
              <a:off x="3989706" y="5675764"/>
              <a:ext cx="53201" cy="53201"/>
            </a:xfrm>
            <a:custGeom>
              <a:avLst/>
              <a:gdLst>
                <a:gd name="T0" fmla="*/ 2 w 21"/>
                <a:gd name="T1" fmla="*/ 18 h 21"/>
                <a:gd name="T2" fmla="*/ 0 w 21"/>
                <a:gd name="T3" fmla="*/ 15 h 21"/>
                <a:gd name="T4" fmla="*/ 3 w 21"/>
                <a:gd name="T5" fmla="*/ 2 h 21"/>
                <a:gd name="T6" fmla="*/ 6 w 21"/>
                <a:gd name="T7" fmla="*/ 1 h 21"/>
                <a:gd name="T8" fmla="*/ 19 w 21"/>
                <a:gd name="T9" fmla="*/ 4 h 21"/>
                <a:gd name="T10" fmla="*/ 20 w 21"/>
                <a:gd name="T11" fmla="*/ 7 h 21"/>
                <a:gd name="T12" fmla="*/ 17 w 21"/>
                <a:gd name="T13" fmla="*/ 19 h 21"/>
                <a:gd name="T14" fmla="*/ 14 w 21"/>
                <a:gd name="T15" fmla="*/ 21 h 21"/>
                <a:gd name="T16" fmla="*/ 2 w 21"/>
                <a:gd name="T1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 y="18"/>
                  </a:moveTo>
                  <a:cubicBezTo>
                    <a:pt x="0" y="17"/>
                    <a:pt x="0" y="16"/>
                    <a:pt x="0" y="15"/>
                  </a:cubicBezTo>
                  <a:cubicBezTo>
                    <a:pt x="3" y="2"/>
                    <a:pt x="3" y="2"/>
                    <a:pt x="3" y="2"/>
                  </a:cubicBezTo>
                  <a:cubicBezTo>
                    <a:pt x="4" y="1"/>
                    <a:pt x="5" y="0"/>
                    <a:pt x="6" y="1"/>
                  </a:cubicBezTo>
                  <a:cubicBezTo>
                    <a:pt x="19" y="4"/>
                    <a:pt x="19" y="4"/>
                    <a:pt x="19" y="4"/>
                  </a:cubicBezTo>
                  <a:cubicBezTo>
                    <a:pt x="20" y="5"/>
                    <a:pt x="21" y="6"/>
                    <a:pt x="20" y="7"/>
                  </a:cubicBezTo>
                  <a:cubicBezTo>
                    <a:pt x="17" y="19"/>
                    <a:pt x="17" y="19"/>
                    <a:pt x="17" y="19"/>
                  </a:cubicBezTo>
                  <a:cubicBezTo>
                    <a:pt x="17" y="21"/>
                    <a:pt x="15" y="21"/>
                    <a:pt x="14" y="21"/>
                  </a:cubicBezTo>
                  <a:lnTo>
                    <a:pt x="2"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7" name="Freeform 188"/>
            <p:cNvSpPr>
              <a:spLocks/>
            </p:cNvSpPr>
            <p:nvPr/>
          </p:nvSpPr>
          <p:spPr bwMode="auto">
            <a:xfrm flipH="1" flipV="1">
              <a:off x="4004483" y="5624041"/>
              <a:ext cx="54679" cy="54679"/>
            </a:xfrm>
            <a:custGeom>
              <a:avLst/>
              <a:gdLst>
                <a:gd name="T0" fmla="*/ 2 w 21"/>
                <a:gd name="T1" fmla="*/ 18 h 21"/>
                <a:gd name="T2" fmla="*/ 1 w 21"/>
                <a:gd name="T3" fmla="*/ 15 h 21"/>
                <a:gd name="T4" fmla="*/ 4 w 21"/>
                <a:gd name="T5" fmla="*/ 2 h 21"/>
                <a:gd name="T6" fmla="*/ 7 w 21"/>
                <a:gd name="T7" fmla="*/ 1 h 21"/>
                <a:gd name="T8" fmla="*/ 19 w 21"/>
                <a:gd name="T9" fmla="*/ 4 h 21"/>
                <a:gd name="T10" fmla="*/ 21 w 21"/>
                <a:gd name="T11" fmla="*/ 7 h 21"/>
                <a:gd name="T12" fmla="*/ 17 w 21"/>
                <a:gd name="T13" fmla="*/ 19 h 21"/>
                <a:gd name="T14" fmla="*/ 15 w 21"/>
                <a:gd name="T15" fmla="*/ 21 h 21"/>
                <a:gd name="T16" fmla="*/ 2 w 21"/>
                <a:gd name="T1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 y="18"/>
                  </a:moveTo>
                  <a:cubicBezTo>
                    <a:pt x="1" y="17"/>
                    <a:pt x="0" y="16"/>
                    <a:pt x="1" y="15"/>
                  </a:cubicBezTo>
                  <a:cubicBezTo>
                    <a:pt x="4" y="2"/>
                    <a:pt x="4" y="2"/>
                    <a:pt x="4" y="2"/>
                  </a:cubicBezTo>
                  <a:cubicBezTo>
                    <a:pt x="4" y="1"/>
                    <a:pt x="6" y="0"/>
                    <a:pt x="7" y="1"/>
                  </a:cubicBezTo>
                  <a:cubicBezTo>
                    <a:pt x="19" y="4"/>
                    <a:pt x="19" y="4"/>
                    <a:pt x="19" y="4"/>
                  </a:cubicBezTo>
                  <a:cubicBezTo>
                    <a:pt x="20" y="4"/>
                    <a:pt x="21" y="6"/>
                    <a:pt x="21" y="7"/>
                  </a:cubicBezTo>
                  <a:cubicBezTo>
                    <a:pt x="17" y="19"/>
                    <a:pt x="17" y="19"/>
                    <a:pt x="17" y="19"/>
                  </a:cubicBezTo>
                  <a:cubicBezTo>
                    <a:pt x="17" y="21"/>
                    <a:pt x="16" y="21"/>
                    <a:pt x="15" y="21"/>
                  </a:cubicBezTo>
                  <a:lnTo>
                    <a:pt x="2"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8" name="Freeform 189"/>
            <p:cNvSpPr>
              <a:spLocks/>
            </p:cNvSpPr>
            <p:nvPr/>
          </p:nvSpPr>
          <p:spPr bwMode="auto">
            <a:xfrm flipH="1" flipV="1">
              <a:off x="4017783" y="5573796"/>
              <a:ext cx="53201" cy="53201"/>
            </a:xfrm>
            <a:custGeom>
              <a:avLst/>
              <a:gdLst>
                <a:gd name="T0" fmla="*/ 2 w 21"/>
                <a:gd name="T1" fmla="*/ 17 h 21"/>
                <a:gd name="T2" fmla="*/ 0 w 21"/>
                <a:gd name="T3" fmla="*/ 15 h 21"/>
                <a:gd name="T4" fmla="*/ 4 w 21"/>
                <a:gd name="T5" fmla="*/ 2 h 21"/>
                <a:gd name="T6" fmla="*/ 6 w 21"/>
                <a:gd name="T7" fmla="*/ 1 h 21"/>
                <a:gd name="T8" fmla="*/ 19 w 21"/>
                <a:gd name="T9" fmla="*/ 4 h 21"/>
                <a:gd name="T10" fmla="*/ 20 w 21"/>
                <a:gd name="T11" fmla="*/ 7 h 21"/>
                <a:gd name="T12" fmla="*/ 17 w 21"/>
                <a:gd name="T13" fmla="*/ 19 h 21"/>
                <a:gd name="T14" fmla="*/ 14 w 21"/>
                <a:gd name="T15" fmla="*/ 21 h 21"/>
                <a:gd name="T16" fmla="*/ 2 w 21"/>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 y="17"/>
                  </a:moveTo>
                  <a:cubicBezTo>
                    <a:pt x="1" y="17"/>
                    <a:pt x="0" y="16"/>
                    <a:pt x="0" y="15"/>
                  </a:cubicBezTo>
                  <a:cubicBezTo>
                    <a:pt x="4" y="2"/>
                    <a:pt x="4" y="2"/>
                    <a:pt x="4" y="2"/>
                  </a:cubicBezTo>
                  <a:cubicBezTo>
                    <a:pt x="4" y="1"/>
                    <a:pt x="5" y="0"/>
                    <a:pt x="6" y="1"/>
                  </a:cubicBezTo>
                  <a:cubicBezTo>
                    <a:pt x="19" y="4"/>
                    <a:pt x="19" y="4"/>
                    <a:pt x="19" y="4"/>
                  </a:cubicBezTo>
                  <a:cubicBezTo>
                    <a:pt x="20" y="4"/>
                    <a:pt x="21" y="6"/>
                    <a:pt x="20" y="7"/>
                  </a:cubicBezTo>
                  <a:cubicBezTo>
                    <a:pt x="17" y="19"/>
                    <a:pt x="17" y="19"/>
                    <a:pt x="17" y="19"/>
                  </a:cubicBezTo>
                  <a:cubicBezTo>
                    <a:pt x="17" y="20"/>
                    <a:pt x="15" y="21"/>
                    <a:pt x="14" y="21"/>
                  </a:cubicBezTo>
                  <a:lnTo>
                    <a:pt x="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9" name="Freeform 190"/>
            <p:cNvSpPr>
              <a:spLocks/>
            </p:cNvSpPr>
            <p:nvPr/>
          </p:nvSpPr>
          <p:spPr bwMode="auto">
            <a:xfrm flipH="1" flipV="1">
              <a:off x="4032561" y="5522074"/>
              <a:ext cx="54679" cy="53201"/>
            </a:xfrm>
            <a:custGeom>
              <a:avLst/>
              <a:gdLst>
                <a:gd name="T0" fmla="*/ 2 w 21"/>
                <a:gd name="T1" fmla="*/ 17 h 21"/>
                <a:gd name="T2" fmla="*/ 1 w 21"/>
                <a:gd name="T3" fmla="*/ 15 h 21"/>
                <a:gd name="T4" fmla="*/ 4 w 21"/>
                <a:gd name="T5" fmla="*/ 2 h 21"/>
                <a:gd name="T6" fmla="*/ 7 w 21"/>
                <a:gd name="T7" fmla="*/ 0 h 21"/>
                <a:gd name="T8" fmla="*/ 19 w 21"/>
                <a:gd name="T9" fmla="*/ 4 h 21"/>
                <a:gd name="T10" fmla="*/ 21 w 21"/>
                <a:gd name="T11" fmla="*/ 7 h 21"/>
                <a:gd name="T12" fmla="*/ 18 w 21"/>
                <a:gd name="T13" fmla="*/ 19 h 21"/>
                <a:gd name="T14" fmla="*/ 15 w 21"/>
                <a:gd name="T15" fmla="*/ 21 h 21"/>
                <a:gd name="T16" fmla="*/ 2 w 21"/>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 y="17"/>
                  </a:moveTo>
                  <a:cubicBezTo>
                    <a:pt x="1" y="17"/>
                    <a:pt x="0" y="16"/>
                    <a:pt x="1" y="15"/>
                  </a:cubicBezTo>
                  <a:cubicBezTo>
                    <a:pt x="4" y="2"/>
                    <a:pt x="4" y="2"/>
                    <a:pt x="4" y="2"/>
                  </a:cubicBezTo>
                  <a:cubicBezTo>
                    <a:pt x="5" y="1"/>
                    <a:pt x="6" y="0"/>
                    <a:pt x="7" y="0"/>
                  </a:cubicBezTo>
                  <a:cubicBezTo>
                    <a:pt x="19" y="4"/>
                    <a:pt x="19" y="4"/>
                    <a:pt x="19" y="4"/>
                  </a:cubicBezTo>
                  <a:cubicBezTo>
                    <a:pt x="21" y="4"/>
                    <a:pt x="21" y="5"/>
                    <a:pt x="21" y="7"/>
                  </a:cubicBezTo>
                  <a:cubicBezTo>
                    <a:pt x="18" y="19"/>
                    <a:pt x="18" y="19"/>
                    <a:pt x="18" y="19"/>
                  </a:cubicBezTo>
                  <a:cubicBezTo>
                    <a:pt x="17" y="20"/>
                    <a:pt x="16" y="21"/>
                    <a:pt x="15" y="21"/>
                  </a:cubicBezTo>
                  <a:lnTo>
                    <a:pt x="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0" name="Freeform 191"/>
            <p:cNvSpPr>
              <a:spLocks/>
            </p:cNvSpPr>
            <p:nvPr/>
          </p:nvSpPr>
          <p:spPr bwMode="auto">
            <a:xfrm flipH="1" flipV="1">
              <a:off x="4045861" y="5470350"/>
              <a:ext cx="54679" cy="54679"/>
            </a:xfrm>
            <a:custGeom>
              <a:avLst/>
              <a:gdLst>
                <a:gd name="T0" fmla="*/ 2 w 21"/>
                <a:gd name="T1" fmla="*/ 17 h 21"/>
                <a:gd name="T2" fmla="*/ 0 w 21"/>
                <a:gd name="T3" fmla="*/ 14 h 21"/>
                <a:gd name="T4" fmla="*/ 4 w 21"/>
                <a:gd name="T5" fmla="*/ 2 h 21"/>
                <a:gd name="T6" fmla="*/ 7 w 21"/>
                <a:gd name="T7" fmla="*/ 0 h 21"/>
                <a:gd name="T8" fmla="*/ 19 w 21"/>
                <a:gd name="T9" fmla="*/ 4 h 21"/>
                <a:gd name="T10" fmla="*/ 21 w 21"/>
                <a:gd name="T11" fmla="*/ 7 h 21"/>
                <a:gd name="T12" fmla="*/ 17 w 21"/>
                <a:gd name="T13" fmla="*/ 19 h 21"/>
                <a:gd name="T14" fmla="*/ 14 w 21"/>
                <a:gd name="T15" fmla="*/ 21 h 21"/>
                <a:gd name="T16" fmla="*/ 2 w 21"/>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 y="17"/>
                  </a:moveTo>
                  <a:cubicBezTo>
                    <a:pt x="1" y="17"/>
                    <a:pt x="0" y="16"/>
                    <a:pt x="0" y="14"/>
                  </a:cubicBezTo>
                  <a:cubicBezTo>
                    <a:pt x="4" y="2"/>
                    <a:pt x="4" y="2"/>
                    <a:pt x="4" y="2"/>
                  </a:cubicBezTo>
                  <a:cubicBezTo>
                    <a:pt x="4" y="1"/>
                    <a:pt x="5" y="0"/>
                    <a:pt x="7" y="0"/>
                  </a:cubicBezTo>
                  <a:cubicBezTo>
                    <a:pt x="19" y="4"/>
                    <a:pt x="19" y="4"/>
                    <a:pt x="19" y="4"/>
                  </a:cubicBezTo>
                  <a:cubicBezTo>
                    <a:pt x="20" y="4"/>
                    <a:pt x="21" y="5"/>
                    <a:pt x="21" y="7"/>
                  </a:cubicBezTo>
                  <a:cubicBezTo>
                    <a:pt x="17" y="19"/>
                    <a:pt x="17" y="19"/>
                    <a:pt x="17" y="19"/>
                  </a:cubicBezTo>
                  <a:cubicBezTo>
                    <a:pt x="17" y="20"/>
                    <a:pt x="16" y="21"/>
                    <a:pt x="14" y="21"/>
                  </a:cubicBezTo>
                  <a:lnTo>
                    <a:pt x="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1" name="Freeform 192"/>
            <p:cNvSpPr>
              <a:spLocks/>
            </p:cNvSpPr>
            <p:nvPr/>
          </p:nvSpPr>
          <p:spPr bwMode="auto">
            <a:xfrm flipH="1" flipV="1">
              <a:off x="4062117" y="5418627"/>
              <a:ext cx="50245" cy="54679"/>
            </a:xfrm>
            <a:custGeom>
              <a:avLst/>
              <a:gdLst>
                <a:gd name="T0" fmla="*/ 2 w 20"/>
                <a:gd name="T1" fmla="*/ 17 h 21"/>
                <a:gd name="T2" fmla="*/ 0 w 20"/>
                <a:gd name="T3" fmla="*/ 14 h 21"/>
                <a:gd name="T4" fmla="*/ 3 w 20"/>
                <a:gd name="T5" fmla="*/ 2 h 21"/>
                <a:gd name="T6" fmla="*/ 6 w 20"/>
                <a:gd name="T7" fmla="*/ 0 h 21"/>
                <a:gd name="T8" fmla="*/ 19 w 20"/>
                <a:gd name="T9" fmla="*/ 4 h 21"/>
                <a:gd name="T10" fmla="*/ 20 w 20"/>
                <a:gd name="T11" fmla="*/ 6 h 21"/>
                <a:gd name="T12" fmla="*/ 17 w 20"/>
                <a:gd name="T13" fmla="*/ 19 h 21"/>
                <a:gd name="T14" fmla="*/ 14 w 20"/>
                <a:gd name="T15" fmla="*/ 20 h 21"/>
                <a:gd name="T16" fmla="*/ 2 w 20"/>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1">
                  <a:moveTo>
                    <a:pt x="2" y="17"/>
                  </a:moveTo>
                  <a:cubicBezTo>
                    <a:pt x="0" y="17"/>
                    <a:pt x="0" y="16"/>
                    <a:pt x="0" y="14"/>
                  </a:cubicBezTo>
                  <a:cubicBezTo>
                    <a:pt x="3" y="2"/>
                    <a:pt x="3" y="2"/>
                    <a:pt x="3" y="2"/>
                  </a:cubicBezTo>
                  <a:cubicBezTo>
                    <a:pt x="4" y="1"/>
                    <a:pt x="5" y="0"/>
                    <a:pt x="6" y="0"/>
                  </a:cubicBezTo>
                  <a:cubicBezTo>
                    <a:pt x="19" y="4"/>
                    <a:pt x="19" y="4"/>
                    <a:pt x="19" y="4"/>
                  </a:cubicBezTo>
                  <a:cubicBezTo>
                    <a:pt x="20" y="4"/>
                    <a:pt x="20" y="5"/>
                    <a:pt x="20" y="6"/>
                  </a:cubicBezTo>
                  <a:cubicBezTo>
                    <a:pt x="17" y="19"/>
                    <a:pt x="17" y="19"/>
                    <a:pt x="17" y="19"/>
                  </a:cubicBezTo>
                  <a:cubicBezTo>
                    <a:pt x="16" y="20"/>
                    <a:pt x="15" y="21"/>
                    <a:pt x="14" y="20"/>
                  </a:cubicBezTo>
                  <a:lnTo>
                    <a:pt x="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2" name="Freeform 193"/>
            <p:cNvSpPr>
              <a:spLocks/>
            </p:cNvSpPr>
            <p:nvPr/>
          </p:nvSpPr>
          <p:spPr bwMode="auto">
            <a:xfrm flipH="1" flipV="1">
              <a:off x="4073939" y="5368383"/>
              <a:ext cx="54679" cy="53201"/>
            </a:xfrm>
            <a:custGeom>
              <a:avLst/>
              <a:gdLst>
                <a:gd name="T0" fmla="*/ 2 w 21"/>
                <a:gd name="T1" fmla="*/ 17 h 21"/>
                <a:gd name="T2" fmla="*/ 1 w 21"/>
                <a:gd name="T3" fmla="*/ 14 h 21"/>
                <a:gd name="T4" fmla="*/ 4 w 21"/>
                <a:gd name="T5" fmla="*/ 2 h 21"/>
                <a:gd name="T6" fmla="*/ 7 w 21"/>
                <a:gd name="T7" fmla="*/ 0 h 21"/>
                <a:gd name="T8" fmla="*/ 19 w 21"/>
                <a:gd name="T9" fmla="*/ 4 h 21"/>
                <a:gd name="T10" fmla="*/ 21 w 21"/>
                <a:gd name="T11" fmla="*/ 6 h 21"/>
                <a:gd name="T12" fmla="*/ 17 w 21"/>
                <a:gd name="T13" fmla="*/ 19 h 21"/>
                <a:gd name="T14" fmla="*/ 15 w 21"/>
                <a:gd name="T15" fmla="*/ 20 h 21"/>
                <a:gd name="T16" fmla="*/ 2 w 21"/>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 y="17"/>
                  </a:moveTo>
                  <a:cubicBezTo>
                    <a:pt x="1" y="17"/>
                    <a:pt x="0" y="15"/>
                    <a:pt x="1" y="14"/>
                  </a:cubicBezTo>
                  <a:cubicBezTo>
                    <a:pt x="4" y="2"/>
                    <a:pt x="4" y="2"/>
                    <a:pt x="4" y="2"/>
                  </a:cubicBezTo>
                  <a:cubicBezTo>
                    <a:pt x="4" y="1"/>
                    <a:pt x="6" y="0"/>
                    <a:pt x="7" y="0"/>
                  </a:cubicBezTo>
                  <a:cubicBezTo>
                    <a:pt x="19" y="4"/>
                    <a:pt x="19" y="4"/>
                    <a:pt x="19" y="4"/>
                  </a:cubicBezTo>
                  <a:cubicBezTo>
                    <a:pt x="20" y="4"/>
                    <a:pt x="21" y="5"/>
                    <a:pt x="21" y="6"/>
                  </a:cubicBezTo>
                  <a:cubicBezTo>
                    <a:pt x="17" y="19"/>
                    <a:pt x="17" y="19"/>
                    <a:pt x="17" y="19"/>
                  </a:cubicBezTo>
                  <a:cubicBezTo>
                    <a:pt x="17" y="20"/>
                    <a:pt x="16" y="21"/>
                    <a:pt x="15" y="20"/>
                  </a:cubicBezTo>
                  <a:lnTo>
                    <a:pt x="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3" name="Freeform 194"/>
            <p:cNvSpPr>
              <a:spLocks/>
            </p:cNvSpPr>
            <p:nvPr/>
          </p:nvSpPr>
          <p:spPr bwMode="auto">
            <a:xfrm flipH="1" flipV="1">
              <a:off x="4087240" y="5316660"/>
              <a:ext cx="53201" cy="53201"/>
            </a:xfrm>
            <a:custGeom>
              <a:avLst/>
              <a:gdLst>
                <a:gd name="T0" fmla="*/ 2 w 21"/>
                <a:gd name="T1" fmla="*/ 17 h 21"/>
                <a:gd name="T2" fmla="*/ 0 w 21"/>
                <a:gd name="T3" fmla="*/ 14 h 21"/>
                <a:gd name="T4" fmla="*/ 4 w 21"/>
                <a:gd name="T5" fmla="*/ 2 h 21"/>
                <a:gd name="T6" fmla="*/ 6 w 21"/>
                <a:gd name="T7" fmla="*/ 0 h 21"/>
                <a:gd name="T8" fmla="*/ 19 w 21"/>
                <a:gd name="T9" fmla="*/ 3 h 21"/>
                <a:gd name="T10" fmla="*/ 20 w 21"/>
                <a:gd name="T11" fmla="*/ 6 h 21"/>
                <a:gd name="T12" fmla="*/ 17 w 21"/>
                <a:gd name="T13" fmla="*/ 19 h 21"/>
                <a:gd name="T14" fmla="*/ 14 w 21"/>
                <a:gd name="T15" fmla="*/ 20 h 21"/>
                <a:gd name="T16" fmla="*/ 2 w 21"/>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 y="17"/>
                  </a:moveTo>
                  <a:cubicBezTo>
                    <a:pt x="1" y="17"/>
                    <a:pt x="0" y="15"/>
                    <a:pt x="0" y="14"/>
                  </a:cubicBezTo>
                  <a:cubicBezTo>
                    <a:pt x="4" y="2"/>
                    <a:pt x="4" y="2"/>
                    <a:pt x="4" y="2"/>
                  </a:cubicBezTo>
                  <a:cubicBezTo>
                    <a:pt x="4" y="0"/>
                    <a:pt x="5" y="0"/>
                    <a:pt x="6" y="0"/>
                  </a:cubicBezTo>
                  <a:cubicBezTo>
                    <a:pt x="19" y="3"/>
                    <a:pt x="19" y="3"/>
                    <a:pt x="19" y="3"/>
                  </a:cubicBezTo>
                  <a:cubicBezTo>
                    <a:pt x="20" y="4"/>
                    <a:pt x="21" y="5"/>
                    <a:pt x="20" y="6"/>
                  </a:cubicBezTo>
                  <a:cubicBezTo>
                    <a:pt x="17" y="19"/>
                    <a:pt x="17" y="19"/>
                    <a:pt x="17" y="19"/>
                  </a:cubicBezTo>
                  <a:cubicBezTo>
                    <a:pt x="17" y="20"/>
                    <a:pt x="15" y="21"/>
                    <a:pt x="14" y="20"/>
                  </a:cubicBezTo>
                  <a:lnTo>
                    <a:pt x="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4" name="Freeform 195"/>
            <p:cNvSpPr>
              <a:spLocks/>
            </p:cNvSpPr>
            <p:nvPr/>
          </p:nvSpPr>
          <p:spPr bwMode="auto">
            <a:xfrm flipH="1" flipV="1">
              <a:off x="4102017" y="5267892"/>
              <a:ext cx="54679" cy="51723"/>
            </a:xfrm>
            <a:custGeom>
              <a:avLst/>
              <a:gdLst>
                <a:gd name="T0" fmla="*/ 2 w 21"/>
                <a:gd name="T1" fmla="*/ 17 h 20"/>
                <a:gd name="T2" fmla="*/ 1 w 21"/>
                <a:gd name="T3" fmla="*/ 14 h 20"/>
                <a:gd name="T4" fmla="*/ 4 w 21"/>
                <a:gd name="T5" fmla="*/ 2 h 20"/>
                <a:gd name="T6" fmla="*/ 7 w 21"/>
                <a:gd name="T7" fmla="*/ 0 h 20"/>
                <a:gd name="T8" fmla="*/ 19 w 21"/>
                <a:gd name="T9" fmla="*/ 3 h 20"/>
                <a:gd name="T10" fmla="*/ 21 w 21"/>
                <a:gd name="T11" fmla="*/ 6 h 20"/>
                <a:gd name="T12" fmla="*/ 18 w 21"/>
                <a:gd name="T13" fmla="*/ 19 h 20"/>
                <a:gd name="T14" fmla="*/ 15 w 21"/>
                <a:gd name="T15" fmla="*/ 20 h 20"/>
                <a:gd name="T16" fmla="*/ 2 w 21"/>
                <a:gd name="T17"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2" y="17"/>
                  </a:moveTo>
                  <a:cubicBezTo>
                    <a:pt x="1" y="16"/>
                    <a:pt x="0" y="15"/>
                    <a:pt x="1" y="14"/>
                  </a:cubicBezTo>
                  <a:cubicBezTo>
                    <a:pt x="4" y="2"/>
                    <a:pt x="4" y="2"/>
                    <a:pt x="4" y="2"/>
                  </a:cubicBezTo>
                  <a:cubicBezTo>
                    <a:pt x="4" y="0"/>
                    <a:pt x="6" y="0"/>
                    <a:pt x="7" y="0"/>
                  </a:cubicBezTo>
                  <a:cubicBezTo>
                    <a:pt x="19" y="3"/>
                    <a:pt x="19" y="3"/>
                    <a:pt x="19" y="3"/>
                  </a:cubicBezTo>
                  <a:cubicBezTo>
                    <a:pt x="21" y="4"/>
                    <a:pt x="21" y="5"/>
                    <a:pt x="21" y="6"/>
                  </a:cubicBezTo>
                  <a:cubicBezTo>
                    <a:pt x="18" y="19"/>
                    <a:pt x="18" y="19"/>
                    <a:pt x="18" y="19"/>
                  </a:cubicBezTo>
                  <a:cubicBezTo>
                    <a:pt x="17" y="20"/>
                    <a:pt x="16" y="20"/>
                    <a:pt x="15" y="20"/>
                  </a:cubicBezTo>
                  <a:lnTo>
                    <a:pt x="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5" name="Freeform 196"/>
            <p:cNvSpPr>
              <a:spLocks/>
            </p:cNvSpPr>
            <p:nvPr/>
          </p:nvSpPr>
          <p:spPr bwMode="auto">
            <a:xfrm flipH="1" flipV="1">
              <a:off x="4115318" y="5216170"/>
              <a:ext cx="53201" cy="51723"/>
            </a:xfrm>
            <a:custGeom>
              <a:avLst/>
              <a:gdLst>
                <a:gd name="T0" fmla="*/ 2 w 21"/>
                <a:gd name="T1" fmla="*/ 17 h 20"/>
                <a:gd name="T2" fmla="*/ 0 w 21"/>
                <a:gd name="T3" fmla="*/ 14 h 20"/>
                <a:gd name="T4" fmla="*/ 4 w 21"/>
                <a:gd name="T5" fmla="*/ 1 h 20"/>
                <a:gd name="T6" fmla="*/ 6 w 21"/>
                <a:gd name="T7" fmla="*/ 0 h 20"/>
                <a:gd name="T8" fmla="*/ 19 w 21"/>
                <a:gd name="T9" fmla="*/ 3 h 20"/>
                <a:gd name="T10" fmla="*/ 21 w 21"/>
                <a:gd name="T11" fmla="*/ 6 h 20"/>
                <a:gd name="T12" fmla="*/ 17 w 21"/>
                <a:gd name="T13" fmla="*/ 18 h 20"/>
                <a:gd name="T14" fmla="*/ 14 w 21"/>
                <a:gd name="T15" fmla="*/ 20 h 20"/>
                <a:gd name="T16" fmla="*/ 2 w 21"/>
                <a:gd name="T17"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2" y="17"/>
                  </a:moveTo>
                  <a:cubicBezTo>
                    <a:pt x="1" y="16"/>
                    <a:pt x="0" y="15"/>
                    <a:pt x="0" y="14"/>
                  </a:cubicBezTo>
                  <a:cubicBezTo>
                    <a:pt x="4" y="1"/>
                    <a:pt x="4" y="1"/>
                    <a:pt x="4" y="1"/>
                  </a:cubicBezTo>
                  <a:cubicBezTo>
                    <a:pt x="4" y="0"/>
                    <a:pt x="5" y="0"/>
                    <a:pt x="6" y="0"/>
                  </a:cubicBezTo>
                  <a:cubicBezTo>
                    <a:pt x="19" y="3"/>
                    <a:pt x="19" y="3"/>
                    <a:pt x="19" y="3"/>
                  </a:cubicBezTo>
                  <a:cubicBezTo>
                    <a:pt x="20" y="4"/>
                    <a:pt x="21" y="5"/>
                    <a:pt x="21" y="6"/>
                  </a:cubicBezTo>
                  <a:cubicBezTo>
                    <a:pt x="17" y="18"/>
                    <a:pt x="17" y="18"/>
                    <a:pt x="17" y="18"/>
                  </a:cubicBezTo>
                  <a:cubicBezTo>
                    <a:pt x="17" y="20"/>
                    <a:pt x="16" y="20"/>
                    <a:pt x="14" y="20"/>
                  </a:cubicBezTo>
                  <a:lnTo>
                    <a:pt x="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6" name="Freeform 197"/>
            <p:cNvSpPr>
              <a:spLocks/>
            </p:cNvSpPr>
            <p:nvPr/>
          </p:nvSpPr>
          <p:spPr bwMode="auto">
            <a:xfrm flipH="1" flipV="1">
              <a:off x="4130096" y="5165925"/>
              <a:ext cx="51723" cy="53201"/>
            </a:xfrm>
            <a:custGeom>
              <a:avLst/>
              <a:gdLst>
                <a:gd name="T0" fmla="*/ 1 w 20"/>
                <a:gd name="T1" fmla="*/ 18 h 21"/>
                <a:gd name="T2" fmla="*/ 0 w 20"/>
                <a:gd name="T3" fmla="*/ 15 h 21"/>
                <a:gd name="T4" fmla="*/ 3 w 20"/>
                <a:gd name="T5" fmla="*/ 2 h 21"/>
                <a:gd name="T6" fmla="*/ 6 w 20"/>
                <a:gd name="T7" fmla="*/ 1 h 21"/>
                <a:gd name="T8" fmla="*/ 18 w 20"/>
                <a:gd name="T9" fmla="*/ 4 h 21"/>
                <a:gd name="T10" fmla="*/ 20 w 20"/>
                <a:gd name="T11" fmla="*/ 7 h 21"/>
                <a:gd name="T12" fmla="*/ 17 w 20"/>
                <a:gd name="T13" fmla="*/ 19 h 21"/>
                <a:gd name="T14" fmla="*/ 14 w 20"/>
                <a:gd name="T15" fmla="*/ 21 h 21"/>
                <a:gd name="T16" fmla="*/ 1 w 20"/>
                <a:gd name="T1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1">
                  <a:moveTo>
                    <a:pt x="1" y="18"/>
                  </a:moveTo>
                  <a:cubicBezTo>
                    <a:pt x="0" y="17"/>
                    <a:pt x="0" y="16"/>
                    <a:pt x="0" y="15"/>
                  </a:cubicBezTo>
                  <a:cubicBezTo>
                    <a:pt x="3" y="2"/>
                    <a:pt x="3" y="2"/>
                    <a:pt x="3" y="2"/>
                  </a:cubicBezTo>
                  <a:cubicBezTo>
                    <a:pt x="4" y="1"/>
                    <a:pt x="5" y="0"/>
                    <a:pt x="6" y="1"/>
                  </a:cubicBezTo>
                  <a:cubicBezTo>
                    <a:pt x="18" y="4"/>
                    <a:pt x="18" y="4"/>
                    <a:pt x="18" y="4"/>
                  </a:cubicBezTo>
                  <a:cubicBezTo>
                    <a:pt x="20" y="4"/>
                    <a:pt x="20" y="6"/>
                    <a:pt x="20" y="7"/>
                  </a:cubicBezTo>
                  <a:cubicBezTo>
                    <a:pt x="17" y="19"/>
                    <a:pt x="17" y="19"/>
                    <a:pt x="17" y="19"/>
                  </a:cubicBezTo>
                  <a:cubicBezTo>
                    <a:pt x="16" y="21"/>
                    <a:pt x="15" y="21"/>
                    <a:pt x="14" y="21"/>
                  </a:cubicBezTo>
                  <a:lnTo>
                    <a:pt x="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7" name="Freeform 198"/>
            <p:cNvSpPr>
              <a:spLocks/>
            </p:cNvSpPr>
            <p:nvPr/>
          </p:nvSpPr>
          <p:spPr bwMode="auto">
            <a:xfrm flipH="1" flipV="1">
              <a:off x="4143395" y="5111246"/>
              <a:ext cx="54679" cy="54679"/>
            </a:xfrm>
            <a:custGeom>
              <a:avLst/>
              <a:gdLst>
                <a:gd name="T0" fmla="*/ 2 w 21"/>
                <a:gd name="T1" fmla="*/ 17 h 21"/>
                <a:gd name="T2" fmla="*/ 0 w 21"/>
                <a:gd name="T3" fmla="*/ 14 h 21"/>
                <a:gd name="T4" fmla="*/ 4 w 21"/>
                <a:gd name="T5" fmla="*/ 2 h 21"/>
                <a:gd name="T6" fmla="*/ 6 w 21"/>
                <a:gd name="T7" fmla="*/ 0 h 21"/>
                <a:gd name="T8" fmla="*/ 19 w 21"/>
                <a:gd name="T9" fmla="*/ 4 h 21"/>
                <a:gd name="T10" fmla="*/ 21 w 21"/>
                <a:gd name="T11" fmla="*/ 6 h 21"/>
                <a:gd name="T12" fmla="*/ 17 w 21"/>
                <a:gd name="T13" fmla="*/ 19 h 21"/>
                <a:gd name="T14" fmla="*/ 14 w 21"/>
                <a:gd name="T15" fmla="*/ 20 h 21"/>
                <a:gd name="T16" fmla="*/ 2 w 21"/>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 y="17"/>
                  </a:moveTo>
                  <a:cubicBezTo>
                    <a:pt x="1" y="17"/>
                    <a:pt x="0" y="15"/>
                    <a:pt x="0" y="14"/>
                  </a:cubicBezTo>
                  <a:cubicBezTo>
                    <a:pt x="4" y="2"/>
                    <a:pt x="4" y="2"/>
                    <a:pt x="4" y="2"/>
                  </a:cubicBezTo>
                  <a:cubicBezTo>
                    <a:pt x="4" y="1"/>
                    <a:pt x="5" y="0"/>
                    <a:pt x="6" y="0"/>
                  </a:cubicBezTo>
                  <a:cubicBezTo>
                    <a:pt x="19" y="4"/>
                    <a:pt x="19" y="4"/>
                    <a:pt x="19" y="4"/>
                  </a:cubicBezTo>
                  <a:cubicBezTo>
                    <a:pt x="20" y="4"/>
                    <a:pt x="21" y="5"/>
                    <a:pt x="21" y="6"/>
                  </a:cubicBezTo>
                  <a:cubicBezTo>
                    <a:pt x="17" y="19"/>
                    <a:pt x="17" y="19"/>
                    <a:pt x="17" y="19"/>
                  </a:cubicBezTo>
                  <a:cubicBezTo>
                    <a:pt x="17" y="20"/>
                    <a:pt x="16" y="21"/>
                    <a:pt x="14" y="20"/>
                  </a:cubicBezTo>
                  <a:lnTo>
                    <a:pt x="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8" name="Freeform 199"/>
            <p:cNvSpPr>
              <a:spLocks/>
            </p:cNvSpPr>
            <p:nvPr/>
          </p:nvSpPr>
          <p:spPr bwMode="auto">
            <a:xfrm flipH="1" flipV="1">
              <a:off x="4045861" y="5672808"/>
              <a:ext cx="54679" cy="54679"/>
            </a:xfrm>
            <a:custGeom>
              <a:avLst/>
              <a:gdLst>
                <a:gd name="T0" fmla="*/ 2 w 21"/>
                <a:gd name="T1" fmla="*/ 17 h 21"/>
                <a:gd name="T2" fmla="*/ 1 w 21"/>
                <a:gd name="T3" fmla="*/ 14 h 21"/>
                <a:gd name="T4" fmla="*/ 4 w 21"/>
                <a:gd name="T5" fmla="*/ 2 h 21"/>
                <a:gd name="T6" fmla="*/ 7 w 21"/>
                <a:gd name="T7" fmla="*/ 0 h 21"/>
                <a:gd name="T8" fmla="*/ 19 w 21"/>
                <a:gd name="T9" fmla="*/ 4 h 21"/>
                <a:gd name="T10" fmla="*/ 21 w 21"/>
                <a:gd name="T11" fmla="*/ 6 h 21"/>
                <a:gd name="T12" fmla="*/ 17 w 21"/>
                <a:gd name="T13" fmla="*/ 19 h 21"/>
                <a:gd name="T14" fmla="*/ 15 w 21"/>
                <a:gd name="T15" fmla="*/ 20 h 21"/>
                <a:gd name="T16" fmla="*/ 2 w 21"/>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 y="17"/>
                  </a:moveTo>
                  <a:cubicBezTo>
                    <a:pt x="1" y="17"/>
                    <a:pt x="0" y="16"/>
                    <a:pt x="1" y="14"/>
                  </a:cubicBezTo>
                  <a:cubicBezTo>
                    <a:pt x="4" y="2"/>
                    <a:pt x="4" y="2"/>
                    <a:pt x="4" y="2"/>
                  </a:cubicBezTo>
                  <a:cubicBezTo>
                    <a:pt x="4" y="1"/>
                    <a:pt x="6" y="0"/>
                    <a:pt x="7" y="0"/>
                  </a:cubicBezTo>
                  <a:cubicBezTo>
                    <a:pt x="19" y="4"/>
                    <a:pt x="19" y="4"/>
                    <a:pt x="19" y="4"/>
                  </a:cubicBezTo>
                  <a:cubicBezTo>
                    <a:pt x="20" y="4"/>
                    <a:pt x="21" y="5"/>
                    <a:pt x="21" y="6"/>
                  </a:cubicBezTo>
                  <a:cubicBezTo>
                    <a:pt x="17" y="19"/>
                    <a:pt x="17" y="19"/>
                    <a:pt x="17" y="19"/>
                  </a:cubicBezTo>
                  <a:cubicBezTo>
                    <a:pt x="17" y="20"/>
                    <a:pt x="16" y="21"/>
                    <a:pt x="15" y="20"/>
                  </a:cubicBezTo>
                  <a:lnTo>
                    <a:pt x="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2" name="Freeform 200"/>
            <p:cNvSpPr>
              <a:spLocks/>
            </p:cNvSpPr>
            <p:nvPr/>
          </p:nvSpPr>
          <p:spPr bwMode="auto">
            <a:xfrm flipH="1" flipV="1">
              <a:off x="4028128" y="5724531"/>
              <a:ext cx="56156" cy="69457"/>
            </a:xfrm>
            <a:custGeom>
              <a:avLst/>
              <a:gdLst>
                <a:gd name="T0" fmla="*/ 1 w 22"/>
                <a:gd name="T1" fmla="*/ 23 h 27"/>
                <a:gd name="T2" fmla="*/ 0 w 22"/>
                <a:gd name="T3" fmla="*/ 21 h 27"/>
                <a:gd name="T4" fmla="*/ 5 w 22"/>
                <a:gd name="T5" fmla="*/ 2 h 27"/>
                <a:gd name="T6" fmla="*/ 8 w 22"/>
                <a:gd name="T7" fmla="*/ 1 h 27"/>
                <a:gd name="T8" fmla="*/ 20 w 22"/>
                <a:gd name="T9" fmla="*/ 4 h 27"/>
                <a:gd name="T10" fmla="*/ 22 w 22"/>
                <a:gd name="T11" fmla="*/ 7 h 27"/>
                <a:gd name="T12" fmla="*/ 17 w 22"/>
                <a:gd name="T13" fmla="*/ 25 h 27"/>
                <a:gd name="T14" fmla="*/ 14 w 22"/>
                <a:gd name="T15" fmla="*/ 27 h 27"/>
                <a:gd name="T16" fmla="*/ 1 w 22"/>
                <a:gd name="T17"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7">
                  <a:moveTo>
                    <a:pt x="1" y="23"/>
                  </a:moveTo>
                  <a:cubicBezTo>
                    <a:pt x="0" y="23"/>
                    <a:pt x="0" y="22"/>
                    <a:pt x="0" y="21"/>
                  </a:cubicBezTo>
                  <a:cubicBezTo>
                    <a:pt x="5" y="2"/>
                    <a:pt x="5" y="2"/>
                    <a:pt x="5" y="2"/>
                  </a:cubicBezTo>
                  <a:cubicBezTo>
                    <a:pt x="5" y="1"/>
                    <a:pt x="7" y="0"/>
                    <a:pt x="8" y="1"/>
                  </a:cubicBezTo>
                  <a:cubicBezTo>
                    <a:pt x="20" y="4"/>
                    <a:pt x="20" y="4"/>
                    <a:pt x="20" y="4"/>
                  </a:cubicBezTo>
                  <a:cubicBezTo>
                    <a:pt x="21" y="4"/>
                    <a:pt x="22" y="5"/>
                    <a:pt x="22" y="7"/>
                  </a:cubicBezTo>
                  <a:cubicBezTo>
                    <a:pt x="17" y="25"/>
                    <a:pt x="17" y="25"/>
                    <a:pt x="17" y="25"/>
                  </a:cubicBezTo>
                  <a:cubicBezTo>
                    <a:pt x="16" y="26"/>
                    <a:pt x="15" y="27"/>
                    <a:pt x="14" y="27"/>
                  </a:cubicBezTo>
                  <a:lnTo>
                    <a:pt x="1"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3" name="Freeform 201"/>
            <p:cNvSpPr>
              <a:spLocks/>
            </p:cNvSpPr>
            <p:nvPr/>
          </p:nvSpPr>
          <p:spPr bwMode="auto">
            <a:xfrm flipH="1" flipV="1">
              <a:off x="4202508" y="5699409"/>
              <a:ext cx="56156" cy="67979"/>
            </a:xfrm>
            <a:custGeom>
              <a:avLst/>
              <a:gdLst>
                <a:gd name="T0" fmla="*/ 2 w 22"/>
                <a:gd name="T1" fmla="*/ 23 h 27"/>
                <a:gd name="T2" fmla="*/ 0 w 22"/>
                <a:gd name="T3" fmla="*/ 20 h 27"/>
                <a:gd name="T4" fmla="*/ 5 w 22"/>
                <a:gd name="T5" fmla="*/ 2 h 27"/>
                <a:gd name="T6" fmla="*/ 8 w 22"/>
                <a:gd name="T7" fmla="*/ 0 h 27"/>
                <a:gd name="T8" fmla="*/ 21 w 22"/>
                <a:gd name="T9" fmla="*/ 3 h 27"/>
                <a:gd name="T10" fmla="*/ 22 w 22"/>
                <a:gd name="T11" fmla="*/ 6 h 27"/>
                <a:gd name="T12" fmla="*/ 17 w 22"/>
                <a:gd name="T13" fmla="*/ 25 h 27"/>
                <a:gd name="T14" fmla="*/ 14 w 22"/>
                <a:gd name="T15" fmla="*/ 26 h 27"/>
                <a:gd name="T16" fmla="*/ 2 w 22"/>
                <a:gd name="T17"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7">
                  <a:moveTo>
                    <a:pt x="2" y="23"/>
                  </a:moveTo>
                  <a:cubicBezTo>
                    <a:pt x="1" y="23"/>
                    <a:pt x="0" y="21"/>
                    <a:pt x="0" y="20"/>
                  </a:cubicBezTo>
                  <a:cubicBezTo>
                    <a:pt x="5" y="2"/>
                    <a:pt x="5" y="2"/>
                    <a:pt x="5" y="2"/>
                  </a:cubicBezTo>
                  <a:cubicBezTo>
                    <a:pt x="6" y="0"/>
                    <a:pt x="7" y="0"/>
                    <a:pt x="8" y="0"/>
                  </a:cubicBezTo>
                  <a:cubicBezTo>
                    <a:pt x="21" y="3"/>
                    <a:pt x="21" y="3"/>
                    <a:pt x="21" y="3"/>
                  </a:cubicBezTo>
                  <a:cubicBezTo>
                    <a:pt x="22" y="4"/>
                    <a:pt x="22" y="5"/>
                    <a:pt x="22" y="6"/>
                  </a:cubicBezTo>
                  <a:cubicBezTo>
                    <a:pt x="17" y="25"/>
                    <a:pt x="17" y="25"/>
                    <a:pt x="17" y="25"/>
                  </a:cubicBezTo>
                  <a:cubicBezTo>
                    <a:pt x="17" y="26"/>
                    <a:pt x="16" y="27"/>
                    <a:pt x="14" y="26"/>
                  </a:cubicBezTo>
                  <a:lnTo>
                    <a:pt x="2"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4" name="Freeform 202"/>
            <p:cNvSpPr>
              <a:spLocks/>
            </p:cNvSpPr>
            <p:nvPr/>
          </p:nvSpPr>
          <p:spPr bwMode="auto">
            <a:xfrm flipH="1" flipV="1">
              <a:off x="4181819" y="5765909"/>
              <a:ext cx="59112" cy="69457"/>
            </a:xfrm>
            <a:custGeom>
              <a:avLst/>
              <a:gdLst>
                <a:gd name="T0" fmla="*/ 2 w 23"/>
                <a:gd name="T1" fmla="*/ 23 h 27"/>
                <a:gd name="T2" fmla="*/ 0 w 23"/>
                <a:gd name="T3" fmla="*/ 20 h 27"/>
                <a:gd name="T4" fmla="*/ 5 w 23"/>
                <a:gd name="T5" fmla="*/ 2 h 27"/>
                <a:gd name="T6" fmla="*/ 8 w 23"/>
                <a:gd name="T7" fmla="*/ 0 h 27"/>
                <a:gd name="T8" fmla="*/ 21 w 23"/>
                <a:gd name="T9" fmla="*/ 3 h 27"/>
                <a:gd name="T10" fmla="*/ 22 w 23"/>
                <a:gd name="T11" fmla="*/ 6 h 27"/>
                <a:gd name="T12" fmla="*/ 17 w 23"/>
                <a:gd name="T13" fmla="*/ 25 h 27"/>
                <a:gd name="T14" fmla="*/ 14 w 23"/>
                <a:gd name="T15" fmla="*/ 26 h 27"/>
                <a:gd name="T16" fmla="*/ 2 w 23"/>
                <a:gd name="T17"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7">
                  <a:moveTo>
                    <a:pt x="2" y="23"/>
                  </a:moveTo>
                  <a:cubicBezTo>
                    <a:pt x="1" y="23"/>
                    <a:pt x="0" y="21"/>
                    <a:pt x="0" y="20"/>
                  </a:cubicBezTo>
                  <a:cubicBezTo>
                    <a:pt x="5" y="2"/>
                    <a:pt x="5" y="2"/>
                    <a:pt x="5" y="2"/>
                  </a:cubicBezTo>
                  <a:cubicBezTo>
                    <a:pt x="6" y="0"/>
                    <a:pt x="7" y="0"/>
                    <a:pt x="8" y="0"/>
                  </a:cubicBezTo>
                  <a:cubicBezTo>
                    <a:pt x="21" y="3"/>
                    <a:pt x="21" y="3"/>
                    <a:pt x="21" y="3"/>
                  </a:cubicBezTo>
                  <a:cubicBezTo>
                    <a:pt x="22" y="4"/>
                    <a:pt x="23" y="5"/>
                    <a:pt x="22" y="6"/>
                  </a:cubicBezTo>
                  <a:cubicBezTo>
                    <a:pt x="17" y="25"/>
                    <a:pt x="17" y="25"/>
                    <a:pt x="17" y="25"/>
                  </a:cubicBezTo>
                  <a:cubicBezTo>
                    <a:pt x="17" y="26"/>
                    <a:pt x="16" y="27"/>
                    <a:pt x="14" y="26"/>
                  </a:cubicBezTo>
                  <a:lnTo>
                    <a:pt x="2"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5" name="Freeform 203"/>
            <p:cNvSpPr>
              <a:spLocks/>
            </p:cNvSpPr>
            <p:nvPr/>
          </p:nvSpPr>
          <p:spPr bwMode="auto">
            <a:xfrm flipH="1" flipV="1">
              <a:off x="4220242" y="5631429"/>
              <a:ext cx="56156" cy="69457"/>
            </a:xfrm>
            <a:custGeom>
              <a:avLst/>
              <a:gdLst>
                <a:gd name="T0" fmla="*/ 2 w 22"/>
                <a:gd name="T1" fmla="*/ 23 h 27"/>
                <a:gd name="T2" fmla="*/ 0 w 22"/>
                <a:gd name="T3" fmla="*/ 20 h 27"/>
                <a:gd name="T4" fmla="*/ 5 w 22"/>
                <a:gd name="T5" fmla="*/ 2 h 27"/>
                <a:gd name="T6" fmla="*/ 8 w 22"/>
                <a:gd name="T7" fmla="*/ 0 h 27"/>
                <a:gd name="T8" fmla="*/ 20 w 22"/>
                <a:gd name="T9" fmla="*/ 4 h 27"/>
                <a:gd name="T10" fmla="*/ 22 w 22"/>
                <a:gd name="T11" fmla="*/ 6 h 27"/>
                <a:gd name="T12" fmla="*/ 17 w 22"/>
                <a:gd name="T13" fmla="*/ 25 h 27"/>
                <a:gd name="T14" fmla="*/ 14 w 22"/>
                <a:gd name="T15" fmla="*/ 27 h 27"/>
                <a:gd name="T16" fmla="*/ 2 w 22"/>
                <a:gd name="T17"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7">
                  <a:moveTo>
                    <a:pt x="2" y="23"/>
                  </a:moveTo>
                  <a:cubicBezTo>
                    <a:pt x="1" y="23"/>
                    <a:pt x="0" y="22"/>
                    <a:pt x="0" y="20"/>
                  </a:cubicBezTo>
                  <a:cubicBezTo>
                    <a:pt x="5" y="2"/>
                    <a:pt x="5" y="2"/>
                    <a:pt x="5" y="2"/>
                  </a:cubicBezTo>
                  <a:cubicBezTo>
                    <a:pt x="6" y="1"/>
                    <a:pt x="7" y="0"/>
                    <a:pt x="8" y="0"/>
                  </a:cubicBezTo>
                  <a:cubicBezTo>
                    <a:pt x="20" y="4"/>
                    <a:pt x="20" y="4"/>
                    <a:pt x="20" y="4"/>
                  </a:cubicBezTo>
                  <a:cubicBezTo>
                    <a:pt x="22" y="4"/>
                    <a:pt x="22" y="5"/>
                    <a:pt x="22" y="6"/>
                  </a:cubicBezTo>
                  <a:cubicBezTo>
                    <a:pt x="17" y="25"/>
                    <a:pt x="17" y="25"/>
                    <a:pt x="17" y="25"/>
                  </a:cubicBezTo>
                  <a:cubicBezTo>
                    <a:pt x="17" y="26"/>
                    <a:pt x="15" y="27"/>
                    <a:pt x="14" y="27"/>
                  </a:cubicBezTo>
                  <a:lnTo>
                    <a:pt x="2"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6" name="Freeform 204"/>
            <p:cNvSpPr>
              <a:spLocks/>
            </p:cNvSpPr>
            <p:nvPr/>
          </p:nvSpPr>
          <p:spPr bwMode="auto">
            <a:xfrm flipH="1" flipV="1">
              <a:off x="4237974" y="5295971"/>
              <a:ext cx="131524" cy="338415"/>
            </a:xfrm>
            <a:custGeom>
              <a:avLst/>
              <a:gdLst>
                <a:gd name="T0" fmla="*/ 2 w 51"/>
                <a:gd name="T1" fmla="*/ 129 h 132"/>
                <a:gd name="T2" fmla="*/ 0 w 51"/>
                <a:gd name="T3" fmla="*/ 126 h 132"/>
                <a:gd name="T4" fmla="*/ 34 w 51"/>
                <a:gd name="T5" fmla="*/ 2 h 132"/>
                <a:gd name="T6" fmla="*/ 37 w 51"/>
                <a:gd name="T7" fmla="*/ 0 h 132"/>
                <a:gd name="T8" fmla="*/ 49 w 51"/>
                <a:gd name="T9" fmla="*/ 4 h 132"/>
                <a:gd name="T10" fmla="*/ 51 w 51"/>
                <a:gd name="T11" fmla="*/ 6 h 132"/>
                <a:gd name="T12" fmla="*/ 17 w 51"/>
                <a:gd name="T13" fmla="*/ 131 h 132"/>
                <a:gd name="T14" fmla="*/ 14 w 51"/>
                <a:gd name="T15" fmla="*/ 132 h 132"/>
                <a:gd name="T16" fmla="*/ 2 w 51"/>
                <a:gd name="T17" fmla="*/ 12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32">
                  <a:moveTo>
                    <a:pt x="2" y="129"/>
                  </a:moveTo>
                  <a:cubicBezTo>
                    <a:pt x="1" y="128"/>
                    <a:pt x="0" y="127"/>
                    <a:pt x="0" y="126"/>
                  </a:cubicBezTo>
                  <a:cubicBezTo>
                    <a:pt x="34" y="2"/>
                    <a:pt x="34" y="2"/>
                    <a:pt x="34" y="2"/>
                  </a:cubicBezTo>
                  <a:cubicBezTo>
                    <a:pt x="34" y="1"/>
                    <a:pt x="36" y="0"/>
                    <a:pt x="37" y="0"/>
                  </a:cubicBezTo>
                  <a:cubicBezTo>
                    <a:pt x="49" y="4"/>
                    <a:pt x="49" y="4"/>
                    <a:pt x="49" y="4"/>
                  </a:cubicBezTo>
                  <a:cubicBezTo>
                    <a:pt x="51" y="4"/>
                    <a:pt x="51" y="5"/>
                    <a:pt x="51" y="6"/>
                  </a:cubicBezTo>
                  <a:cubicBezTo>
                    <a:pt x="17" y="131"/>
                    <a:pt x="17" y="131"/>
                    <a:pt x="17" y="131"/>
                  </a:cubicBezTo>
                  <a:cubicBezTo>
                    <a:pt x="17" y="132"/>
                    <a:pt x="16" y="132"/>
                    <a:pt x="14" y="132"/>
                  </a:cubicBezTo>
                  <a:lnTo>
                    <a:pt x="2" y="1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6" name="Group 406"/>
            <p:cNvGrpSpPr>
              <a:grpSpLocks/>
            </p:cNvGrpSpPr>
            <p:nvPr/>
          </p:nvGrpSpPr>
          <p:grpSpPr bwMode="auto">
            <a:xfrm flipH="1" flipV="1">
              <a:off x="1183372" y="1162579"/>
              <a:ext cx="4699388" cy="5361439"/>
              <a:chOff x="-614" y="226"/>
              <a:chExt cx="3180" cy="3628"/>
            </a:xfrm>
          </p:grpSpPr>
          <p:sp>
            <p:nvSpPr>
              <p:cNvPr id="3637" name="Freeform 206"/>
              <p:cNvSpPr>
                <a:spLocks/>
              </p:cNvSpPr>
              <p:nvPr/>
            </p:nvSpPr>
            <p:spPr bwMode="auto">
              <a:xfrm>
                <a:off x="386" y="1102"/>
                <a:ext cx="38" cy="47"/>
              </a:xfrm>
              <a:custGeom>
                <a:avLst/>
                <a:gdLst>
                  <a:gd name="T0" fmla="*/ 2 w 22"/>
                  <a:gd name="T1" fmla="*/ 23 h 27"/>
                  <a:gd name="T2" fmla="*/ 0 w 22"/>
                  <a:gd name="T3" fmla="*/ 20 h 27"/>
                  <a:gd name="T4" fmla="*/ 5 w 22"/>
                  <a:gd name="T5" fmla="*/ 2 h 27"/>
                  <a:gd name="T6" fmla="*/ 8 w 22"/>
                  <a:gd name="T7" fmla="*/ 0 h 27"/>
                  <a:gd name="T8" fmla="*/ 20 w 22"/>
                  <a:gd name="T9" fmla="*/ 4 h 27"/>
                  <a:gd name="T10" fmla="*/ 22 w 22"/>
                  <a:gd name="T11" fmla="*/ 6 h 27"/>
                  <a:gd name="T12" fmla="*/ 17 w 22"/>
                  <a:gd name="T13" fmla="*/ 25 h 27"/>
                  <a:gd name="T14" fmla="*/ 14 w 22"/>
                  <a:gd name="T15" fmla="*/ 27 h 27"/>
                  <a:gd name="T16" fmla="*/ 2 w 22"/>
                  <a:gd name="T17"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7">
                    <a:moveTo>
                      <a:pt x="2" y="23"/>
                    </a:moveTo>
                    <a:cubicBezTo>
                      <a:pt x="0" y="23"/>
                      <a:pt x="0" y="22"/>
                      <a:pt x="0" y="20"/>
                    </a:cubicBezTo>
                    <a:cubicBezTo>
                      <a:pt x="5" y="2"/>
                      <a:pt x="5" y="2"/>
                      <a:pt x="5" y="2"/>
                    </a:cubicBezTo>
                    <a:cubicBezTo>
                      <a:pt x="5" y="1"/>
                      <a:pt x="7" y="0"/>
                      <a:pt x="8" y="0"/>
                    </a:cubicBezTo>
                    <a:cubicBezTo>
                      <a:pt x="20" y="4"/>
                      <a:pt x="20" y="4"/>
                      <a:pt x="20" y="4"/>
                    </a:cubicBezTo>
                    <a:cubicBezTo>
                      <a:pt x="22" y="4"/>
                      <a:pt x="22" y="5"/>
                      <a:pt x="22" y="6"/>
                    </a:cubicBezTo>
                    <a:cubicBezTo>
                      <a:pt x="17" y="25"/>
                      <a:pt x="17" y="25"/>
                      <a:pt x="17" y="25"/>
                    </a:cubicBezTo>
                    <a:cubicBezTo>
                      <a:pt x="17" y="26"/>
                      <a:pt x="15" y="27"/>
                      <a:pt x="14" y="27"/>
                    </a:cubicBezTo>
                    <a:lnTo>
                      <a:pt x="2"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38" name="Freeform 207"/>
              <p:cNvSpPr>
                <a:spLocks/>
              </p:cNvSpPr>
              <p:nvPr/>
            </p:nvSpPr>
            <p:spPr bwMode="auto">
              <a:xfrm>
                <a:off x="398" y="1057"/>
                <a:ext cx="38" cy="47"/>
              </a:xfrm>
              <a:custGeom>
                <a:avLst/>
                <a:gdLst>
                  <a:gd name="T0" fmla="*/ 2 w 22"/>
                  <a:gd name="T1" fmla="*/ 23 h 27"/>
                  <a:gd name="T2" fmla="*/ 0 w 22"/>
                  <a:gd name="T3" fmla="*/ 20 h 27"/>
                  <a:gd name="T4" fmla="*/ 5 w 22"/>
                  <a:gd name="T5" fmla="*/ 2 h 27"/>
                  <a:gd name="T6" fmla="*/ 8 w 22"/>
                  <a:gd name="T7" fmla="*/ 0 h 27"/>
                  <a:gd name="T8" fmla="*/ 20 w 22"/>
                  <a:gd name="T9" fmla="*/ 4 h 27"/>
                  <a:gd name="T10" fmla="*/ 22 w 22"/>
                  <a:gd name="T11" fmla="*/ 6 h 27"/>
                  <a:gd name="T12" fmla="*/ 17 w 22"/>
                  <a:gd name="T13" fmla="*/ 25 h 27"/>
                  <a:gd name="T14" fmla="*/ 14 w 22"/>
                  <a:gd name="T15" fmla="*/ 27 h 27"/>
                  <a:gd name="T16" fmla="*/ 2 w 22"/>
                  <a:gd name="T17"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7">
                    <a:moveTo>
                      <a:pt x="2" y="23"/>
                    </a:moveTo>
                    <a:cubicBezTo>
                      <a:pt x="1" y="23"/>
                      <a:pt x="0" y="22"/>
                      <a:pt x="0" y="20"/>
                    </a:cubicBezTo>
                    <a:cubicBezTo>
                      <a:pt x="5" y="2"/>
                      <a:pt x="5" y="2"/>
                      <a:pt x="5" y="2"/>
                    </a:cubicBezTo>
                    <a:cubicBezTo>
                      <a:pt x="6" y="1"/>
                      <a:pt x="7" y="0"/>
                      <a:pt x="8" y="0"/>
                    </a:cubicBezTo>
                    <a:cubicBezTo>
                      <a:pt x="20" y="4"/>
                      <a:pt x="20" y="4"/>
                      <a:pt x="20" y="4"/>
                    </a:cubicBezTo>
                    <a:cubicBezTo>
                      <a:pt x="22" y="4"/>
                      <a:pt x="22" y="5"/>
                      <a:pt x="22" y="6"/>
                    </a:cubicBezTo>
                    <a:cubicBezTo>
                      <a:pt x="17" y="25"/>
                      <a:pt x="17" y="25"/>
                      <a:pt x="17" y="25"/>
                    </a:cubicBezTo>
                    <a:cubicBezTo>
                      <a:pt x="17" y="26"/>
                      <a:pt x="15" y="27"/>
                      <a:pt x="14" y="27"/>
                    </a:cubicBezTo>
                    <a:lnTo>
                      <a:pt x="2"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42" name="Freeform 208"/>
              <p:cNvSpPr>
                <a:spLocks/>
              </p:cNvSpPr>
              <p:nvPr/>
            </p:nvSpPr>
            <p:spPr bwMode="auto">
              <a:xfrm>
                <a:off x="374" y="1147"/>
                <a:ext cx="38" cy="47"/>
              </a:xfrm>
              <a:custGeom>
                <a:avLst/>
                <a:gdLst>
                  <a:gd name="T0" fmla="*/ 2 w 22"/>
                  <a:gd name="T1" fmla="*/ 23 h 27"/>
                  <a:gd name="T2" fmla="*/ 0 w 22"/>
                  <a:gd name="T3" fmla="*/ 20 h 27"/>
                  <a:gd name="T4" fmla="*/ 5 w 22"/>
                  <a:gd name="T5" fmla="*/ 2 h 27"/>
                  <a:gd name="T6" fmla="*/ 8 w 22"/>
                  <a:gd name="T7" fmla="*/ 0 h 27"/>
                  <a:gd name="T8" fmla="*/ 20 w 22"/>
                  <a:gd name="T9" fmla="*/ 4 h 27"/>
                  <a:gd name="T10" fmla="*/ 22 w 22"/>
                  <a:gd name="T11" fmla="*/ 6 h 27"/>
                  <a:gd name="T12" fmla="*/ 17 w 22"/>
                  <a:gd name="T13" fmla="*/ 25 h 27"/>
                  <a:gd name="T14" fmla="*/ 14 w 22"/>
                  <a:gd name="T15" fmla="*/ 27 h 27"/>
                  <a:gd name="T16" fmla="*/ 2 w 22"/>
                  <a:gd name="T17"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7">
                    <a:moveTo>
                      <a:pt x="2" y="23"/>
                    </a:moveTo>
                    <a:cubicBezTo>
                      <a:pt x="0" y="23"/>
                      <a:pt x="0" y="22"/>
                      <a:pt x="0" y="20"/>
                    </a:cubicBezTo>
                    <a:cubicBezTo>
                      <a:pt x="5" y="2"/>
                      <a:pt x="5" y="2"/>
                      <a:pt x="5" y="2"/>
                    </a:cubicBezTo>
                    <a:cubicBezTo>
                      <a:pt x="5" y="1"/>
                      <a:pt x="7" y="0"/>
                      <a:pt x="8" y="0"/>
                    </a:cubicBezTo>
                    <a:cubicBezTo>
                      <a:pt x="20" y="4"/>
                      <a:pt x="20" y="4"/>
                      <a:pt x="20" y="4"/>
                    </a:cubicBezTo>
                    <a:cubicBezTo>
                      <a:pt x="21" y="4"/>
                      <a:pt x="22" y="5"/>
                      <a:pt x="22" y="6"/>
                    </a:cubicBezTo>
                    <a:cubicBezTo>
                      <a:pt x="17" y="25"/>
                      <a:pt x="17" y="25"/>
                      <a:pt x="17" y="25"/>
                    </a:cubicBezTo>
                    <a:cubicBezTo>
                      <a:pt x="16" y="26"/>
                      <a:pt x="15" y="27"/>
                      <a:pt x="14" y="27"/>
                    </a:cubicBezTo>
                    <a:lnTo>
                      <a:pt x="2"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43" name="Freeform 209"/>
              <p:cNvSpPr>
                <a:spLocks/>
              </p:cNvSpPr>
              <p:nvPr/>
            </p:nvSpPr>
            <p:spPr bwMode="auto">
              <a:xfrm>
                <a:off x="563" y="710"/>
                <a:ext cx="42" cy="57"/>
              </a:xfrm>
              <a:custGeom>
                <a:avLst/>
                <a:gdLst>
                  <a:gd name="T0" fmla="*/ 2 w 24"/>
                  <a:gd name="T1" fmla="*/ 29 h 33"/>
                  <a:gd name="T2" fmla="*/ 0 w 24"/>
                  <a:gd name="T3" fmla="*/ 26 h 33"/>
                  <a:gd name="T4" fmla="*/ 7 w 24"/>
                  <a:gd name="T5" fmla="*/ 2 h 33"/>
                  <a:gd name="T6" fmla="*/ 10 w 24"/>
                  <a:gd name="T7" fmla="*/ 1 h 33"/>
                  <a:gd name="T8" fmla="*/ 22 w 24"/>
                  <a:gd name="T9" fmla="*/ 4 h 33"/>
                  <a:gd name="T10" fmla="*/ 24 w 24"/>
                  <a:gd name="T11" fmla="*/ 7 h 33"/>
                  <a:gd name="T12" fmla="*/ 17 w 24"/>
                  <a:gd name="T13" fmla="*/ 31 h 33"/>
                  <a:gd name="T14" fmla="*/ 14 w 24"/>
                  <a:gd name="T15" fmla="*/ 32 h 33"/>
                  <a:gd name="T16" fmla="*/ 2 w 24"/>
                  <a:gd name="T17"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3">
                    <a:moveTo>
                      <a:pt x="2" y="29"/>
                    </a:moveTo>
                    <a:cubicBezTo>
                      <a:pt x="1" y="29"/>
                      <a:pt x="0" y="28"/>
                      <a:pt x="0" y="26"/>
                    </a:cubicBezTo>
                    <a:cubicBezTo>
                      <a:pt x="7" y="2"/>
                      <a:pt x="7" y="2"/>
                      <a:pt x="7" y="2"/>
                    </a:cubicBezTo>
                    <a:cubicBezTo>
                      <a:pt x="7" y="1"/>
                      <a:pt x="9" y="0"/>
                      <a:pt x="10" y="1"/>
                    </a:cubicBezTo>
                    <a:cubicBezTo>
                      <a:pt x="22" y="4"/>
                      <a:pt x="22" y="4"/>
                      <a:pt x="22" y="4"/>
                    </a:cubicBezTo>
                    <a:cubicBezTo>
                      <a:pt x="23" y="5"/>
                      <a:pt x="24" y="6"/>
                      <a:pt x="24" y="7"/>
                    </a:cubicBezTo>
                    <a:cubicBezTo>
                      <a:pt x="17" y="31"/>
                      <a:pt x="17" y="31"/>
                      <a:pt x="17" y="31"/>
                    </a:cubicBezTo>
                    <a:cubicBezTo>
                      <a:pt x="17" y="32"/>
                      <a:pt x="16" y="33"/>
                      <a:pt x="14" y="32"/>
                    </a:cubicBezTo>
                    <a:lnTo>
                      <a:pt x="2"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44" name="Freeform 210"/>
              <p:cNvSpPr>
                <a:spLocks/>
              </p:cNvSpPr>
              <p:nvPr/>
            </p:nvSpPr>
            <p:spPr bwMode="auto">
              <a:xfrm>
                <a:off x="584" y="800"/>
                <a:ext cx="36" cy="36"/>
              </a:xfrm>
              <a:custGeom>
                <a:avLst/>
                <a:gdLst>
                  <a:gd name="T0" fmla="*/ 2 w 21"/>
                  <a:gd name="T1" fmla="*/ 17 h 21"/>
                  <a:gd name="T2" fmla="*/ 0 w 21"/>
                  <a:gd name="T3" fmla="*/ 14 h 21"/>
                  <a:gd name="T4" fmla="*/ 4 w 21"/>
                  <a:gd name="T5" fmla="*/ 2 h 21"/>
                  <a:gd name="T6" fmla="*/ 6 w 21"/>
                  <a:gd name="T7" fmla="*/ 0 h 21"/>
                  <a:gd name="T8" fmla="*/ 19 w 21"/>
                  <a:gd name="T9" fmla="*/ 4 h 21"/>
                  <a:gd name="T10" fmla="*/ 20 w 21"/>
                  <a:gd name="T11" fmla="*/ 6 h 21"/>
                  <a:gd name="T12" fmla="*/ 17 w 21"/>
                  <a:gd name="T13" fmla="*/ 19 h 21"/>
                  <a:gd name="T14" fmla="*/ 14 w 21"/>
                  <a:gd name="T15" fmla="*/ 20 h 21"/>
                  <a:gd name="T16" fmla="*/ 2 w 21"/>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 y="17"/>
                    </a:moveTo>
                    <a:cubicBezTo>
                      <a:pt x="1" y="17"/>
                      <a:pt x="0" y="15"/>
                      <a:pt x="0" y="14"/>
                    </a:cubicBezTo>
                    <a:cubicBezTo>
                      <a:pt x="4" y="2"/>
                      <a:pt x="4" y="2"/>
                      <a:pt x="4" y="2"/>
                    </a:cubicBezTo>
                    <a:cubicBezTo>
                      <a:pt x="4" y="1"/>
                      <a:pt x="5" y="0"/>
                      <a:pt x="6" y="0"/>
                    </a:cubicBezTo>
                    <a:cubicBezTo>
                      <a:pt x="19" y="4"/>
                      <a:pt x="19" y="4"/>
                      <a:pt x="19" y="4"/>
                    </a:cubicBezTo>
                    <a:cubicBezTo>
                      <a:pt x="20" y="4"/>
                      <a:pt x="21" y="5"/>
                      <a:pt x="20" y="6"/>
                    </a:cubicBezTo>
                    <a:cubicBezTo>
                      <a:pt x="17" y="19"/>
                      <a:pt x="17" y="19"/>
                      <a:pt x="17" y="19"/>
                    </a:cubicBezTo>
                    <a:cubicBezTo>
                      <a:pt x="17" y="20"/>
                      <a:pt x="15" y="21"/>
                      <a:pt x="14" y="20"/>
                    </a:cubicBezTo>
                    <a:lnTo>
                      <a:pt x="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45" name="Freeform 211"/>
              <p:cNvSpPr>
                <a:spLocks/>
              </p:cNvSpPr>
              <p:nvPr/>
            </p:nvSpPr>
            <p:spPr bwMode="auto">
              <a:xfrm>
                <a:off x="573" y="835"/>
                <a:ext cx="37" cy="36"/>
              </a:xfrm>
              <a:custGeom>
                <a:avLst/>
                <a:gdLst>
                  <a:gd name="T0" fmla="*/ 2 w 21"/>
                  <a:gd name="T1" fmla="*/ 17 h 21"/>
                  <a:gd name="T2" fmla="*/ 1 w 21"/>
                  <a:gd name="T3" fmla="*/ 14 h 21"/>
                  <a:gd name="T4" fmla="*/ 4 w 21"/>
                  <a:gd name="T5" fmla="*/ 2 h 21"/>
                  <a:gd name="T6" fmla="*/ 7 w 21"/>
                  <a:gd name="T7" fmla="*/ 0 h 21"/>
                  <a:gd name="T8" fmla="*/ 19 w 21"/>
                  <a:gd name="T9" fmla="*/ 3 h 21"/>
                  <a:gd name="T10" fmla="*/ 21 w 21"/>
                  <a:gd name="T11" fmla="*/ 6 h 21"/>
                  <a:gd name="T12" fmla="*/ 18 w 21"/>
                  <a:gd name="T13" fmla="*/ 19 h 21"/>
                  <a:gd name="T14" fmla="*/ 15 w 21"/>
                  <a:gd name="T15" fmla="*/ 20 h 21"/>
                  <a:gd name="T16" fmla="*/ 2 w 21"/>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 y="17"/>
                    </a:moveTo>
                    <a:cubicBezTo>
                      <a:pt x="1" y="17"/>
                      <a:pt x="0" y="15"/>
                      <a:pt x="1" y="14"/>
                    </a:cubicBezTo>
                    <a:cubicBezTo>
                      <a:pt x="4" y="2"/>
                      <a:pt x="4" y="2"/>
                      <a:pt x="4" y="2"/>
                    </a:cubicBezTo>
                    <a:cubicBezTo>
                      <a:pt x="4" y="0"/>
                      <a:pt x="6" y="0"/>
                      <a:pt x="7" y="0"/>
                    </a:cubicBezTo>
                    <a:cubicBezTo>
                      <a:pt x="19" y="3"/>
                      <a:pt x="19" y="3"/>
                      <a:pt x="19" y="3"/>
                    </a:cubicBezTo>
                    <a:cubicBezTo>
                      <a:pt x="21" y="4"/>
                      <a:pt x="21" y="5"/>
                      <a:pt x="21" y="6"/>
                    </a:cubicBezTo>
                    <a:cubicBezTo>
                      <a:pt x="18" y="19"/>
                      <a:pt x="18" y="19"/>
                      <a:pt x="18" y="19"/>
                    </a:cubicBezTo>
                    <a:cubicBezTo>
                      <a:pt x="17" y="20"/>
                      <a:pt x="16" y="21"/>
                      <a:pt x="15" y="20"/>
                    </a:cubicBezTo>
                    <a:lnTo>
                      <a:pt x="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46" name="Freeform 212"/>
              <p:cNvSpPr>
                <a:spLocks/>
              </p:cNvSpPr>
              <p:nvPr/>
            </p:nvSpPr>
            <p:spPr bwMode="auto">
              <a:xfrm>
                <a:off x="565" y="869"/>
                <a:ext cx="36" cy="35"/>
              </a:xfrm>
              <a:custGeom>
                <a:avLst/>
                <a:gdLst>
                  <a:gd name="T0" fmla="*/ 2 w 21"/>
                  <a:gd name="T1" fmla="*/ 17 h 20"/>
                  <a:gd name="T2" fmla="*/ 0 w 21"/>
                  <a:gd name="T3" fmla="*/ 14 h 20"/>
                  <a:gd name="T4" fmla="*/ 4 w 21"/>
                  <a:gd name="T5" fmla="*/ 2 h 20"/>
                  <a:gd name="T6" fmla="*/ 6 w 21"/>
                  <a:gd name="T7" fmla="*/ 0 h 20"/>
                  <a:gd name="T8" fmla="*/ 19 w 21"/>
                  <a:gd name="T9" fmla="*/ 3 h 20"/>
                  <a:gd name="T10" fmla="*/ 21 w 21"/>
                  <a:gd name="T11" fmla="*/ 6 h 20"/>
                  <a:gd name="T12" fmla="*/ 17 w 21"/>
                  <a:gd name="T13" fmla="*/ 19 h 20"/>
                  <a:gd name="T14" fmla="*/ 14 w 21"/>
                  <a:gd name="T15" fmla="*/ 20 h 20"/>
                  <a:gd name="T16" fmla="*/ 2 w 21"/>
                  <a:gd name="T17"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2" y="17"/>
                    </a:moveTo>
                    <a:cubicBezTo>
                      <a:pt x="1" y="16"/>
                      <a:pt x="0" y="15"/>
                      <a:pt x="0" y="14"/>
                    </a:cubicBezTo>
                    <a:cubicBezTo>
                      <a:pt x="4" y="2"/>
                      <a:pt x="4" y="2"/>
                      <a:pt x="4" y="2"/>
                    </a:cubicBezTo>
                    <a:cubicBezTo>
                      <a:pt x="4" y="0"/>
                      <a:pt x="5" y="0"/>
                      <a:pt x="6" y="0"/>
                    </a:cubicBezTo>
                    <a:cubicBezTo>
                      <a:pt x="19" y="3"/>
                      <a:pt x="19" y="3"/>
                      <a:pt x="19" y="3"/>
                    </a:cubicBezTo>
                    <a:cubicBezTo>
                      <a:pt x="20" y="4"/>
                      <a:pt x="21" y="5"/>
                      <a:pt x="21" y="6"/>
                    </a:cubicBezTo>
                    <a:cubicBezTo>
                      <a:pt x="17" y="19"/>
                      <a:pt x="17" y="19"/>
                      <a:pt x="17" y="19"/>
                    </a:cubicBezTo>
                    <a:cubicBezTo>
                      <a:pt x="17" y="20"/>
                      <a:pt x="16" y="20"/>
                      <a:pt x="14" y="20"/>
                    </a:cubicBezTo>
                    <a:lnTo>
                      <a:pt x="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47" name="Freeform 213"/>
              <p:cNvSpPr>
                <a:spLocks/>
              </p:cNvSpPr>
              <p:nvPr/>
            </p:nvSpPr>
            <p:spPr bwMode="auto">
              <a:xfrm>
                <a:off x="556" y="904"/>
                <a:ext cx="35" cy="35"/>
              </a:xfrm>
              <a:custGeom>
                <a:avLst/>
                <a:gdLst>
                  <a:gd name="T0" fmla="*/ 1 w 20"/>
                  <a:gd name="T1" fmla="*/ 17 h 20"/>
                  <a:gd name="T2" fmla="*/ 0 w 20"/>
                  <a:gd name="T3" fmla="*/ 14 h 20"/>
                  <a:gd name="T4" fmla="*/ 3 w 20"/>
                  <a:gd name="T5" fmla="*/ 1 h 20"/>
                  <a:gd name="T6" fmla="*/ 6 w 20"/>
                  <a:gd name="T7" fmla="*/ 0 h 20"/>
                  <a:gd name="T8" fmla="*/ 18 w 20"/>
                  <a:gd name="T9" fmla="*/ 3 h 20"/>
                  <a:gd name="T10" fmla="*/ 20 w 20"/>
                  <a:gd name="T11" fmla="*/ 6 h 20"/>
                  <a:gd name="T12" fmla="*/ 17 w 20"/>
                  <a:gd name="T13" fmla="*/ 18 h 20"/>
                  <a:gd name="T14" fmla="*/ 14 w 20"/>
                  <a:gd name="T15" fmla="*/ 20 h 20"/>
                  <a:gd name="T16" fmla="*/ 1 w 20"/>
                  <a:gd name="T17"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0">
                    <a:moveTo>
                      <a:pt x="1" y="17"/>
                    </a:moveTo>
                    <a:cubicBezTo>
                      <a:pt x="0" y="16"/>
                      <a:pt x="0" y="15"/>
                      <a:pt x="0" y="14"/>
                    </a:cubicBezTo>
                    <a:cubicBezTo>
                      <a:pt x="3" y="1"/>
                      <a:pt x="3" y="1"/>
                      <a:pt x="3" y="1"/>
                    </a:cubicBezTo>
                    <a:cubicBezTo>
                      <a:pt x="4" y="0"/>
                      <a:pt x="5" y="0"/>
                      <a:pt x="6" y="0"/>
                    </a:cubicBezTo>
                    <a:cubicBezTo>
                      <a:pt x="18" y="3"/>
                      <a:pt x="18" y="3"/>
                      <a:pt x="18" y="3"/>
                    </a:cubicBezTo>
                    <a:cubicBezTo>
                      <a:pt x="20" y="4"/>
                      <a:pt x="20" y="5"/>
                      <a:pt x="20" y="6"/>
                    </a:cubicBezTo>
                    <a:cubicBezTo>
                      <a:pt x="17" y="18"/>
                      <a:pt x="17" y="18"/>
                      <a:pt x="17" y="18"/>
                    </a:cubicBezTo>
                    <a:cubicBezTo>
                      <a:pt x="16" y="20"/>
                      <a:pt x="15" y="20"/>
                      <a:pt x="14" y="20"/>
                    </a:cubicBezTo>
                    <a:lnTo>
                      <a:pt x="1"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49" name="Freeform 214"/>
              <p:cNvSpPr>
                <a:spLocks/>
              </p:cNvSpPr>
              <p:nvPr/>
            </p:nvSpPr>
            <p:spPr bwMode="auto">
              <a:xfrm>
                <a:off x="546" y="937"/>
                <a:ext cx="36" cy="37"/>
              </a:xfrm>
              <a:custGeom>
                <a:avLst/>
                <a:gdLst>
                  <a:gd name="T0" fmla="*/ 2 w 21"/>
                  <a:gd name="T1" fmla="*/ 18 h 21"/>
                  <a:gd name="T2" fmla="*/ 0 w 21"/>
                  <a:gd name="T3" fmla="*/ 15 h 21"/>
                  <a:gd name="T4" fmla="*/ 4 w 21"/>
                  <a:gd name="T5" fmla="*/ 2 h 21"/>
                  <a:gd name="T6" fmla="*/ 7 w 21"/>
                  <a:gd name="T7" fmla="*/ 1 h 21"/>
                  <a:gd name="T8" fmla="*/ 19 w 21"/>
                  <a:gd name="T9" fmla="*/ 4 h 21"/>
                  <a:gd name="T10" fmla="*/ 21 w 21"/>
                  <a:gd name="T11" fmla="*/ 7 h 21"/>
                  <a:gd name="T12" fmla="*/ 17 w 21"/>
                  <a:gd name="T13" fmla="*/ 19 h 21"/>
                  <a:gd name="T14" fmla="*/ 15 w 21"/>
                  <a:gd name="T15" fmla="*/ 21 h 21"/>
                  <a:gd name="T16" fmla="*/ 2 w 21"/>
                  <a:gd name="T1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 y="18"/>
                    </a:moveTo>
                    <a:cubicBezTo>
                      <a:pt x="1" y="17"/>
                      <a:pt x="0" y="16"/>
                      <a:pt x="0" y="15"/>
                    </a:cubicBezTo>
                    <a:cubicBezTo>
                      <a:pt x="4" y="2"/>
                      <a:pt x="4" y="2"/>
                      <a:pt x="4" y="2"/>
                    </a:cubicBezTo>
                    <a:cubicBezTo>
                      <a:pt x="4" y="1"/>
                      <a:pt x="5" y="0"/>
                      <a:pt x="7" y="1"/>
                    </a:cubicBezTo>
                    <a:cubicBezTo>
                      <a:pt x="19" y="4"/>
                      <a:pt x="19" y="4"/>
                      <a:pt x="19" y="4"/>
                    </a:cubicBezTo>
                    <a:cubicBezTo>
                      <a:pt x="20" y="4"/>
                      <a:pt x="21" y="6"/>
                      <a:pt x="21" y="7"/>
                    </a:cubicBezTo>
                    <a:cubicBezTo>
                      <a:pt x="17" y="19"/>
                      <a:pt x="17" y="19"/>
                      <a:pt x="17" y="19"/>
                    </a:cubicBezTo>
                    <a:cubicBezTo>
                      <a:pt x="17" y="21"/>
                      <a:pt x="16" y="21"/>
                      <a:pt x="15" y="21"/>
                    </a:cubicBezTo>
                    <a:lnTo>
                      <a:pt x="2"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50" name="Freeform 215"/>
              <p:cNvSpPr>
                <a:spLocks/>
              </p:cNvSpPr>
              <p:nvPr/>
            </p:nvSpPr>
            <p:spPr bwMode="auto">
              <a:xfrm>
                <a:off x="537" y="972"/>
                <a:ext cx="36" cy="36"/>
              </a:xfrm>
              <a:custGeom>
                <a:avLst/>
                <a:gdLst>
                  <a:gd name="T0" fmla="*/ 2 w 21"/>
                  <a:gd name="T1" fmla="*/ 17 h 21"/>
                  <a:gd name="T2" fmla="*/ 0 w 21"/>
                  <a:gd name="T3" fmla="*/ 15 h 21"/>
                  <a:gd name="T4" fmla="*/ 3 w 21"/>
                  <a:gd name="T5" fmla="*/ 2 h 21"/>
                  <a:gd name="T6" fmla="*/ 6 w 21"/>
                  <a:gd name="T7" fmla="*/ 1 h 21"/>
                  <a:gd name="T8" fmla="*/ 19 w 21"/>
                  <a:gd name="T9" fmla="*/ 4 h 21"/>
                  <a:gd name="T10" fmla="*/ 20 w 21"/>
                  <a:gd name="T11" fmla="*/ 7 h 21"/>
                  <a:gd name="T12" fmla="*/ 17 w 21"/>
                  <a:gd name="T13" fmla="*/ 19 h 21"/>
                  <a:gd name="T14" fmla="*/ 14 w 21"/>
                  <a:gd name="T15" fmla="*/ 21 h 21"/>
                  <a:gd name="T16" fmla="*/ 2 w 21"/>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 y="17"/>
                    </a:moveTo>
                    <a:cubicBezTo>
                      <a:pt x="0" y="17"/>
                      <a:pt x="0" y="16"/>
                      <a:pt x="0" y="15"/>
                    </a:cubicBezTo>
                    <a:cubicBezTo>
                      <a:pt x="3" y="2"/>
                      <a:pt x="3" y="2"/>
                      <a:pt x="3" y="2"/>
                    </a:cubicBezTo>
                    <a:cubicBezTo>
                      <a:pt x="4" y="1"/>
                      <a:pt x="5" y="0"/>
                      <a:pt x="6" y="1"/>
                    </a:cubicBezTo>
                    <a:cubicBezTo>
                      <a:pt x="19" y="4"/>
                      <a:pt x="19" y="4"/>
                      <a:pt x="19" y="4"/>
                    </a:cubicBezTo>
                    <a:cubicBezTo>
                      <a:pt x="20" y="4"/>
                      <a:pt x="21" y="6"/>
                      <a:pt x="20" y="7"/>
                    </a:cubicBezTo>
                    <a:cubicBezTo>
                      <a:pt x="17" y="19"/>
                      <a:pt x="17" y="19"/>
                      <a:pt x="17" y="19"/>
                    </a:cubicBezTo>
                    <a:cubicBezTo>
                      <a:pt x="17" y="20"/>
                      <a:pt x="15" y="21"/>
                      <a:pt x="14" y="21"/>
                    </a:cubicBezTo>
                    <a:lnTo>
                      <a:pt x="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51" name="Freeform 216"/>
              <p:cNvSpPr>
                <a:spLocks/>
              </p:cNvSpPr>
              <p:nvPr/>
            </p:nvSpPr>
            <p:spPr bwMode="auto">
              <a:xfrm>
                <a:off x="526" y="1007"/>
                <a:ext cx="37" cy="36"/>
              </a:xfrm>
              <a:custGeom>
                <a:avLst/>
                <a:gdLst>
                  <a:gd name="T0" fmla="*/ 2 w 21"/>
                  <a:gd name="T1" fmla="*/ 17 h 21"/>
                  <a:gd name="T2" fmla="*/ 1 w 21"/>
                  <a:gd name="T3" fmla="*/ 15 h 21"/>
                  <a:gd name="T4" fmla="*/ 4 w 21"/>
                  <a:gd name="T5" fmla="*/ 2 h 21"/>
                  <a:gd name="T6" fmla="*/ 7 w 21"/>
                  <a:gd name="T7" fmla="*/ 1 h 21"/>
                  <a:gd name="T8" fmla="*/ 19 w 21"/>
                  <a:gd name="T9" fmla="*/ 4 h 21"/>
                  <a:gd name="T10" fmla="*/ 21 w 21"/>
                  <a:gd name="T11" fmla="*/ 7 h 21"/>
                  <a:gd name="T12" fmla="*/ 17 w 21"/>
                  <a:gd name="T13" fmla="*/ 19 h 21"/>
                  <a:gd name="T14" fmla="*/ 15 w 21"/>
                  <a:gd name="T15" fmla="*/ 21 h 21"/>
                  <a:gd name="T16" fmla="*/ 2 w 21"/>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 y="17"/>
                    </a:moveTo>
                    <a:cubicBezTo>
                      <a:pt x="1" y="17"/>
                      <a:pt x="0" y="16"/>
                      <a:pt x="1" y="15"/>
                    </a:cubicBezTo>
                    <a:cubicBezTo>
                      <a:pt x="4" y="2"/>
                      <a:pt x="4" y="2"/>
                      <a:pt x="4" y="2"/>
                    </a:cubicBezTo>
                    <a:cubicBezTo>
                      <a:pt x="4" y="1"/>
                      <a:pt x="6" y="0"/>
                      <a:pt x="7" y="1"/>
                    </a:cubicBezTo>
                    <a:cubicBezTo>
                      <a:pt x="19" y="4"/>
                      <a:pt x="19" y="4"/>
                      <a:pt x="19" y="4"/>
                    </a:cubicBezTo>
                    <a:cubicBezTo>
                      <a:pt x="20" y="4"/>
                      <a:pt x="21" y="5"/>
                      <a:pt x="21" y="7"/>
                    </a:cubicBezTo>
                    <a:cubicBezTo>
                      <a:pt x="17" y="19"/>
                      <a:pt x="17" y="19"/>
                      <a:pt x="17" y="19"/>
                    </a:cubicBezTo>
                    <a:cubicBezTo>
                      <a:pt x="17" y="20"/>
                      <a:pt x="16" y="21"/>
                      <a:pt x="15" y="21"/>
                    </a:cubicBezTo>
                    <a:lnTo>
                      <a:pt x="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52" name="Freeform 217"/>
              <p:cNvSpPr>
                <a:spLocks/>
              </p:cNvSpPr>
              <p:nvPr/>
            </p:nvSpPr>
            <p:spPr bwMode="auto">
              <a:xfrm>
                <a:off x="518" y="1041"/>
                <a:ext cx="36" cy="37"/>
              </a:xfrm>
              <a:custGeom>
                <a:avLst/>
                <a:gdLst>
                  <a:gd name="T0" fmla="*/ 2 w 21"/>
                  <a:gd name="T1" fmla="*/ 17 h 21"/>
                  <a:gd name="T2" fmla="*/ 0 w 21"/>
                  <a:gd name="T3" fmla="*/ 14 h 21"/>
                  <a:gd name="T4" fmla="*/ 4 w 21"/>
                  <a:gd name="T5" fmla="*/ 2 h 21"/>
                  <a:gd name="T6" fmla="*/ 6 w 21"/>
                  <a:gd name="T7" fmla="*/ 0 h 21"/>
                  <a:gd name="T8" fmla="*/ 19 w 21"/>
                  <a:gd name="T9" fmla="*/ 4 h 21"/>
                  <a:gd name="T10" fmla="*/ 20 w 21"/>
                  <a:gd name="T11" fmla="*/ 7 h 21"/>
                  <a:gd name="T12" fmla="*/ 17 w 21"/>
                  <a:gd name="T13" fmla="*/ 19 h 21"/>
                  <a:gd name="T14" fmla="*/ 14 w 21"/>
                  <a:gd name="T15" fmla="*/ 21 h 21"/>
                  <a:gd name="T16" fmla="*/ 2 w 21"/>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 y="17"/>
                    </a:moveTo>
                    <a:cubicBezTo>
                      <a:pt x="1" y="17"/>
                      <a:pt x="0" y="16"/>
                      <a:pt x="0" y="14"/>
                    </a:cubicBezTo>
                    <a:cubicBezTo>
                      <a:pt x="4" y="2"/>
                      <a:pt x="4" y="2"/>
                      <a:pt x="4" y="2"/>
                    </a:cubicBezTo>
                    <a:cubicBezTo>
                      <a:pt x="4" y="1"/>
                      <a:pt x="5" y="0"/>
                      <a:pt x="6" y="0"/>
                    </a:cubicBezTo>
                    <a:cubicBezTo>
                      <a:pt x="19" y="4"/>
                      <a:pt x="19" y="4"/>
                      <a:pt x="19" y="4"/>
                    </a:cubicBezTo>
                    <a:cubicBezTo>
                      <a:pt x="20" y="4"/>
                      <a:pt x="21" y="5"/>
                      <a:pt x="20" y="7"/>
                    </a:cubicBezTo>
                    <a:cubicBezTo>
                      <a:pt x="17" y="19"/>
                      <a:pt x="17" y="19"/>
                      <a:pt x="17" y="19"/>
                    </a:cubicBezTo>
                    <a:cubicBezTo>
                      <a:pt x="17" y="20"/>
                      <a:pt x="15" y="21"/>
                      <a:pt x="14" y="21"/>
                    </a:cubicBezTo>
                    <a:lnTo>
                      <a:pt x="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54" name="Freeform 218"/>
              <p:cNvSpPr>
                <a:spLocks/>
              </p:cNvSpPr>
              <p:nvPr/>
            </p:nvSpPr>
            <p:spPr bwMode="auto">
              <a:xfrm>
                <a:off x="507" y="1076"/>
                <a:ext cx="37" cy="36"/>
              </a:xfrm>
              <a:custGeom>
                <a:avLst/>
                <a:gdLst>
                  <a:gd name="T0" fmla="*/ 2 w 21"/>
                  <a:gd name="T1" fmla="*/ 17 h 21"/>
                  <a:gd name="T2" fmla="*/ 1 w 21"/>
                  <a:gd name="T3" fmla="*/ 14 h 21"/>
                  <a:gd name="T4" fmla="*/ 4 w 21"/>
                  <a:gd name="T5" fmla="*/ 2 h 21"/>
                  <a:gd name="T6" fmla="*/ 7 w 21"/>
                  <a:gd name="T7" fmla="*/ 0 h 21"/>
                  <a:gd name="T8" fmla="*/ 19 w 21"/>
                  <a:gd name="T9" fmla="*/ 4 h 21"/>
                  <a:gd name="T10" fmla="*/ 21 w 21"/>
                  <a:gd name="T11" fmla="*/ 6 h 21"/>
                  <a:gd name="T12" fmla="*/ 18 w 21"/>
                  <a:gd name="T13" fmla="*/ 19 h 21"/>
                  <a:gd name="T14" fmla="*/ 15 w 21"/>
                  <a:gd name="T15" fmla="*/ 20 h 21"/>
                  <a:gd name="T16" fmla="*/ 2 w 21"/>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 y="17"/>
                    </a:moveTo>
                    <a:cubicBezTo>
                      <a:pt x="1" y="17"/>
                      <a:pt x="0" y="16"/>
                      <a:pt x="1" y="14"/>
                    </a:cubicBezTo>
                    <a:cubicBezTo>
                      <a:pt x="4" y="2"/>
                      <a:pt x="4" y="2"/>
                      <a:pt x="4" y="2"/>
                    </a:cubicBezTo>
                    <a:cubicBezTo>
                      <a:pt x="5" y="1"/>
                      <a:pt x="6" y="0"/>
                      <a:pt x="7" y="0"/>
                    </a:cubicBezTo>
                    <a:cubicBezTo>
                      <a:pt x="19" y="4"/>
                      <a:pt x="19" y="4"/>
                      <a:pt x="19" y="4"/>
                    </a:cubicBezTo>
                    <a:cubicBezTo>
                      <a:pt x="21" y="4"/>
                      <a:pt x="21" y="5"/>
                      <a:pt x="21" y="6"/>
                    </a:cubicBezTo>
                    <a:cubicBezTo>
                      <a:pt x="18" y="19"/>
                      <a:pt x="18" y="19"/>
                      <a:pt x="18" y="19"/>
                    </a:cubicBezTo>
                    <a:cubicBezTo>
                      <a:pt x="17" y="20"/>
                      <a:pt x="16" y="21"/>
                      <a:pt x="15" y="20"/>
                    </a:cubicBezTo>
                    <a:lnTo>
                      <a:pt x="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55" name="Freeform 219"/>
              <p:cNvSpPr>
                <a:spLocks/>
              </p:cNvSpPr>
              <p:nvPr/>
            </p:nvSpPr>
            <p:spPr bwMode="auto">
              <a:xfrm>
                <a:off x="499" y="1111"/>
                <a:ext cx="36" cy="36"/>
              </a:xfrm>
              <a:custGeom>
                <a:avLst/>
                <a:gdLst>
                  <a:gd name="T0" fmla="*/ 2 w 21"/>
                  <a:gd name="T1" fmla="*/ 17 h 21"/>
                  <a:gd name="T2" fmla="*/ 0 w 21"/>
                  <a:gd name="T3" fmla="*/ 14 h 21"/>
                  <a:gd name="T4" fmla="*/ 4 w 21"/>
                  <a:gd name="T5" fmla="*/ 2 h 21"/>
                  <a:gd name="T6" fmla="*/ 7 w 21"/>
                  <a:gd name="T7" fmla="*/ 0 h 21"/>
                  <a:gd name="T8" fmla="*/ 19 w 21"/>
                  <a:gd name="T9" fmla="*/ 4 h 21"/>
                  <a:gd name="T10" fmla="*/ 21 w 21"/>
                  <a:gd name="T11" fmla="*/ 6 h 21"/>
                  <a:gd name="T12" fmla="*/ 17 w 21"/>
                  <a:gd name="T13" fmla="*/ 19 h 21"/>
                  <a:gd name="T14" fmla="*/ 14 w 21"/>
                  <a:gd name="T15" fmla="*/ 20 h 21"/>
                  <a:gd name="T16" fmla="*/ 2 w 21"/>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 y="17"/>
                    </a:moveTo>
                    <a:cubicBezTo>
                      <a:pt x="1" y="17"/>
                      <a:pt x="0" y="15"/>
                      <a:pt x="0" y="14"/>
                    </a:cubicBezTo>
                    <a:cubicBezTo>
                      <a:pt x="4" y="2"/>
                      <a:pt x="4" y="2"/>
                      <a:pt x="4" y="2"/>
                    </a:cubicBezTo>
                    <a:cubicBezTo>
                      <a:pt x="4" y="1"/>
                      <a:pt x="5" y="0"/>
                      <a:pt x="7" y="0"/>
                    </a:cubicBezTo>
                    <a:cubicBezTo>
                      <a:pt x="19" y="4"/>
                      <a:pt x="19" y="4"/>
                      <a:pt x="19" y="4"/>
                    </a:cubicBezTo>
                    <a:cubicBezTo>
                      <a:pt x="20" y="4"/>
                      <a:pt x="21" y="5"/>
                      <a:pt x="21" y="6"/>
                    </a:cubicBezTo>
                    <a:cubicBezTo>
                      <a:pt x="17" y="19"/>
                      <a:pt x="17" y="19"/>
                      <a:pt x="17" y="19"/>
                    </a:cubicBezTo>
                    <a:cubicBezTo>
                      <a:pt x="17" y="20"/>
                      <a:pt x="16" y="21"/>
                      <a:pt x="14" y="20"/>
                    </a:cubicBezTo>
                    <a:lnTo>
                      <a:pt x="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1" name="Freeform 220"/>
              <p:cNvSpPr>
                <a:spLocks/>
              </p:cNvSpPr>
              <p:nvPr/>
            </p:nvSpPr>
            <p:spPr bwMode="auto">
              <a:xfrm>
                <a:off x="490" y="1145"/>
                <a:ext cx="36" cy="37"/>
              </a:xfrm>
              <a:custGeom>
                <a:avLst/>
                <a:gdLst>
                  <a:gd name="T0" fmla="*/ 2 w 21"/>
                  <a:gd name="T1" fmla="*/ 17 h 21"/>
                  <a:gd name="T2" fmla="*/ 0 w 21"/>
                  <a:gd name="T3" fmla="*/ 14 h 21"/>
                  <a:gd name="T4" fmla="*/ 3 w 21"/>
                  <a:gd name="T5" fmla="*/ 2 h 21"/>
                  <a:gd name="T6" fmla="*/ 6 w 21"/>
                  <a:gd name="T7" fmla="*/ 0 h 21"/>
                  <a:gd name="T8" fmla="*/ 19 w 21"/>
                  <a:gd name="T9" fmla="*/ 3 h 21"/>
                  <a:gd name="T10" fmla="*/ 20 w 21"/>
                  <a:gd name="T11" fmla="*/ 6 h 21"/>
                  <a:gd name="T12" fmla="*/ 17 w 21"/>
                  <a:gd name="T13" fmla="*/ 19 h 21"/>
                  <a:gd name="T14" fmla="*/ 14 w 21"/>
                  <a:gd name="T15" fmla="*/ 20 h 21"/>
                  <a:gd name="T16" fmla="*/ 2 w 21"/>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 y="17"/>
                    </a:moveTo>
                    <a:cubicBezTo>
                      <a:pt x="0" y="17"/>
                      <a:pt x="0" y="15"/>
                      <a:pt x="0" y="14"/>
                    </a:cubicBezTo>
                    <a:cubicBezTo>
                      <a:pt x="3" y="2"/>
                      <a:pt x="3" y="2"/>
                      <a:pt x="3" y="2"/>
                    </a:cubicBezTo>
                    <a:cubicBezTo>
                      <a:pt x="4" y="0"/>
                      <a:pt x="5" y="0"/>
                      <a:pt x="6" y="0"/>
                    </a:cubicBezTo>
                    <a:cubicBezTo>
                      <a:pt x="19" y="3"/>
                      <a:pt x="19" y="3"/>
                      <a:pt x="19" y="3"/>
                    </a:cubicBezTo>
                    <a:cubicBezTo>
                      <a:pt x="20" y="4"/>
                      <a:pt x="21" y="5"/>
                      <a:pt x="20" y="6"/>
                    </a:cubicBezTo>
                    <a:cubicBezTo>
                      <a:pt x="17" y="19"/>
                      <a:pt x="17" y="19"/>
                      <a:pt x="17" y="19"/>
                    </a:cubicBezTo>
                    <a:cubicBezTo>
                      <a:pt x="16" y="20"/>
                      <a:pt x="15" y="21"/>
                      <a:pt x="14" y="20"/>
                    </a:cubicBezTo>
                    <a:lnTo>
                      <a:pt x="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2" name="Freeform 221"/>
              <p:cNvSpPr>
                <a:spLocks/>
              </p:cNvSpPr>
              <p:nvPr/>
            </p:nvSpPr>
            <p:spPr bwMode="auto">
              <a:xfrm>
                <a:off x="554" y="767"/>
                <a:ext cx="37" cy="35"/>
              </a:xfrm>
              <a:custGeom>
                <a:avLst/>
                <a:gdLst>
                  <a:gd name="T0" fmla="*/ 2 w 21"/>
                  <a:gd name="T1" fmla="*/ 17 h 20"/>
                  <a:gd name="T2" fmla="*/ 0 w 21"/>
                  <a:gd name="T3" fmla="*/ 14 h 20"/>
                  <a:gd name="T4" fmla="*/ 4 w 21"/>
                  <a:gd name="T5" fmla="*/ 1 h 20"/>
                  <a:gd name="T6" fmla="*/ 7 w 21"/>
                  <a:gd name="T7" fmla="*/ 0 h 20"/>
                  <a:gd name="T8" fmla="*/ 19 w 21"/>
                  <a:gd name="T9" fmla="*/ 3 h 20"/>
                  <a:gd name="T10" fmla="*/ 21 w 21"/>
                  <a:gd name="T11" fmla="*/ 6 h 20"/>
                  <a:gd name="T12" fmla="*/ 17 w 21"/>
                  <a:gd name="T13" fmla="*/ 18 h 20"/>
                  <a:gd name="T14" fmla="*/ 14 w 21"/>
                  <a:gd name="T15" fmla="*/ 20 h 20"/>
                  <a:gd name="T16" fmla="*/ 2 w 21"/>
                  <a:gd name="T17"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2" y="17"/>
                    </a:moveTo>
                    <a:cubicBezTo>
                      <a:pt x="1" y="16"/>
                      <a:pt x="0" y="15"/>
                      <a:pt x="0" y="14"/>
                    </a:cubicBezTo>
                    <a:cubicBezTo>
                      <a:pt x="4" y="1"/>
                      <a:pt x="4" y="1"/>
                      <a:pt x="4" y="1"/>
                    </a:cubicBezTo>
                    <a:cubicBezTo>
                      <a:pt x="4" y="0"/>
                      <a:pt x="5" y="0"/>
                      <a:pt x="7" y="0"/>
                    </a:cubicBezTo>
                    <a:cubicBezTo>
                      <a:pt x="19" y="3"/>
                      <a:pt x="19" y="3"/>
                      <a:pt x="19" y="3"/>
                    </a:cubicBezTo>
                    <a:cubicBezTo>
                      <a:pt x="20" y="4"/>
                      <a:pt x="21" y="5"/>
                      <a:pt x="21" y="6"/>
                    </a:cubicBezTo>
                    <a:cubicBezTo>
                      <a:pt x="17" y="18"/>
                      <a:pt x="17" y="18"/>
                      <a:pt x="17" y="18"/>
                    </a:cubicBezTo>
                    <a:cubicBezTo>
                      <a:pt x="17" y="20"/>
                      <a:pt x="16" y="20"/>
                      <a:pt x="14" y="20"/>
                    </a:cubicBezTo>
                    <a:lnTo>
                      <a:pt x="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3" name="Freeform 222"/>
              <p:cNvSpPr>
                <a:spLocks/>
              </p:cNvSpPr>
              <p:nvPr/>
            </p:nvSpPr>
            <p:spPr bwMode="auto">
              <a:xfrm>
                <a:off x="546" y="800"/>
                <a:ext cx="36" cy="36"/>
              </a:xfrm>
              <a:custGeom>
                <a:avLst/>
                <a:gdLst>
                  <a:gd name="T0" fmla="*/ 2 w 21"/>
                  <a:gd name="T1" fmla="*/ 18 h 21"/>
                  <a:gd name="T2" fmla="*/ 0 w 21"/>
                  <a:gd name="T3" fmla="*/ 15 h 21"/>
                  <a:gd name="T4" fmla="*/ 3 w 21"/>
                  <a:gd name="T5" fmla="*/ 2 h 21"/>
                  <a:gd name="T6" fmla="*/ 6 w 21"/>
                  <a:gd name="T7" fmla="*/ 1 h 21"/>
                  <a:gd name="T8" fmla="*/ 19 w 21"/>
                  <a:gd name="T9" fmla="*/ 4 h 21"/>
                  <a:gd name="T10" fmla="*/ 20 w 21"/>
                  <a:gd name="T11" fmla="*/ 7 h 21"/>
                  <a:gd name="T12" fmla="*/ 17 w 21"/>
                  <a:gd name="T13" fmla="*/ 19 h 21"/>
                  <a:gd name="T14" fmla="*/ 14 w 21"/>
                  <a:gd name="T15" fmla="*/ 21 h 21"/>
                  <a:gd name="T16" fmla="*/ 2 w 21"/>
                  <a:gd name="T1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 y="18"/>
                    </a:moveTo>
                    <a:cubicBezTo>
                      <a:pt x="0" y="17"/>
                      <a:pt x="0" y="16"/>
                      <a:pt x="0" y="15"/>
                    </a:cubicBezTo>
                    <a:cubicBezTo>
                      <a:pt x="3" y="2"/>
                      <a:pt x="3" y="2"/>
                      <a:pt x="3" y="2"/>
                    </a:cubicBezTo>
                    <a:cubicBezTo>
                      <a:pt x="4" y="1"/>
                      <a:pt x="5" y="0"/>
                      <a:pt x="6" y="1"/>
                    </a:cubicBezTo>
                    <a:cubicBezTo>
                      <a:pt x="19" y="4"/>
                      <a:pt x="19" y="4"/>
                      <a:pt x="19" y="4"/>
                    </a:cubicBezTo>
                    <a:cubicBezTo>
                      <a:pt x="20" y="4"/>
                      <a:pt x="21" y="6"/>
                      <a:pt x="20" y="7"/>
                    </a:cubicBezTo>
                    <a:cubicBezTo>
                      <a:pt x="17" y="19"/>
                      <a:pt x="17" y="19"/>
                      <a:pt x="17" y="19"/>
                    </a:cubicBezTo>
                    <a:cubicBezTo>
                      <a:pt x="16" y="21"/>
                      <a:pt x="15" y="21"/>
                      <a:pt x="14" y="21"/>
                    </a:cubicBezTo>
                    <a:lnTo>
                      <a:pt x="2"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4" name="Freeform 223"/>
              <p:cNvSpPr>
                <a:spLocks/>
              </p:cNvSpPr>
              <p:nvPr/>
            </p:nvSpPr>
            <p:spPr bwMode="auto">
              <a:xfrm>
                <a:off x="535" y="835"/>
                <a:ext cx="37" cy="36"/>
              </a:xfrm>
              <a:custGeom>
                <a:avLst/>
                <a:gdLst>
                  <a:gd name="T0" fmla="*/ 2 w 21"/>
                  <a:gd name="T1" fmla="*/ 17 h 21"/>
                  <a:gd name="T2" fmla="*/ 1 w 21"/>
                  <a:gd name="T3" fmla="*/ 15 h 21"/>
                  <a:gd name="T4" fmla="*/ 4 w 21"/>
                  <a:gd name="T5" fmla="*/ 2 h 21"/>
                  <a:gd name="T6" fmla="*/ 7 w 21"/>
                  <a:gd name="T7" fmla="*/ 1 h 21"/>
                  <a:gd name="T8" fmla="*/ 19 w 21"/>
                  <a:gd name="T9" fmla="*/ 4 h 21"/>
                  <a:gd name="T10" fmla="*/ 21 w 21"/>
                  <a:gd name="T11" fmla="*/ 7 h 21"/>
                  <a:gd name="T12" fmla="*/ 17 w 21"/>
                  <a:gd name="T13" fmla="*/ 19 h 21"/>
                  <a:gd name="T14" fmla="*/ 15 w 21"/>
                  <a:gd name="T15" fmla="*/ 21 h 21"/>
                  <a:gd name="T16" fmla="*/ 2 w 21"/>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 y="17"/>
                    </a:moveTo>
                    <a:cubicBezTo>
                      <a:pt x="1" y="17"/>
                      <a:pt x="0" y="16"/>
                      <a:pt x="1" y="15"/>
                    </a:cubicBezTo>
                    <a:cubicBezTo>
                      <a:pt x="4" y="2"/>
                      <a:pt x="4" y="2"/>
                      <a:pt x="4" y="2"/>
                    </a:cubicBezTo>
                    <a:cubicBezTo>
                      <a:pt x="4" y="1"/>
                      <a:pt x="6" y="0"/>
                      <a:pt x="7" y="1"/>
                    </a:cubicBezTo>
                    <a:cubicBezTo>
                      <a:pt x="19" y="4"/>
                      <a:pt x="19" y="4"/>
                      <a:pt x="19" y="4"/>
                    </a:cubicBezTo>
                    <a:cubicBezTo>
                      <a:pt x="20" y="4"/>
                      <a:pt x="21" y="6"/>
                      <a:pt x="21" y="7"/>
                    </a:cubicBezTo>
                    <a:cubicBezTo>
                      <a:pt x="17" y="19"/>
                      <a:pt x="17" y="19"/>
                      <a:pt x="17" y="19"/>
                    </a:cubicBezTo>
                    <a:cubicBezTo>
                      <a:pt x="17" y="20"/>
                      <a:pt x="16" y="21"/>
                      <a:pt x="15" y="21"/>
                    </a:cubicBezTo>
                    <a:lnTo>
                      <a:pt x="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5" name="Freeform 224"/>
              <p:cNvSpPr>
                <a:spLocks/>
              </p:cNvSpPr>
              <p:nvPr/>
            </p:nvSpPr>
            <p:spPr bwMode="auto">
              <a:xfrm>
                <a:off x="526" y="869"/>
                <a:ext cx="37" cy="37"/>
              </a:xfrm>
              <a:custGeom>
                <a:avLst/>
                <a:gdLst>
                  <a:gd name="T0" fmla="*/ 2 w 21"/>
                  <a:gd name="T1" fmla="*/ 17 h 21"/>
                  <a:gd name="T2" fmla="*/ 0 w 21"/>
                  <a:gd name="T3" fmla="*/ 15 h 21"/>
                  <a:gd name="T4" fmla="*/ 4 w 21"/>
                  <a:gd name="T5" fmla="*/ 2 h 21"/>
                  <a:gd name="T6" fmla="*/ 6 w 21"/>
                  <a:gd name="T7" fmla="*/ 1 h 21"/>
                  <a:gd name="T8" fmla="*/ 19 w 21"/>
                  <a:gd name="T9" fmla="*/ 4 h 21"/>
                  <a:gd name="T10" fmla="*/ 20 w 21"/>
                  <a:gd name="T11" fmla="*/ 7 h 21"/>
                  <a:gd name="T12" fmla="*/ 17 w 21"/>
                  <a:gd name="T13" fmla="*/ 19 h 21"/>
                  <a:gd name="T14" fmla="*/ 14 w 21"/>
                  <a:gd name="T15" fmla="*/ 21 h 21"/>
                  <a:gd name="T16" fmla="*/ 2 w 21"/>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 y="17"/>
                    </a:moveTo>
                    <a:cubicBezTo>
                      <a:pt x="1" y="17"/>
                      <a:pt x="0" y="16"/>
                      <a:pt x="0" y="15"/>
                    </a:cubicBezTo>
                    <a:cubicBezTo>
                      <a:pt x="4" y="2"/>
                      <a:pt x="4" y="2"/>
                      <a:pt x="4" y="2"/>
                    </a:cubicBezTo>
                    <a:cubicBezTo>
                      <a:pt x="4" y="1"/>
                      <a:pt x="5" y="0"/>
                      <a:pt x="6" y="1"/>
                    </a:cubicBezTo>
                    <a:cubicBezTo>
                      <a:pt x="19" y="4"/>
                      <a:pt x="19" y="4"/>
                      <a:pt x="19" y="4"/>
                    </a:cubicBezTo>
                    <a:cubicBezTo>
                      <a:pt x="20" y="4"/>
                      <a:pt x="21" y="6"/>
                      <a:pt x="20" y="7"/>
                    </a:cubicBezTo>
                    <a:cubicBezTo>
                      <a:pt x="17" y="19"/>
                      <a:pt x="17" y="19"/>
                      <a:pt x="17" y="19"/>
                    </a:cubicBezTo>
                    <a:cubicBezTo>
                      <a:pt x="17" y="20"/>
                      <a:pt x="15" y="21"/>
                      <a:pt x="14" y="21"/>
                    </a:cubicBezTo>
                    <a:lnTo>
                      <a:pt x="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6" name="Freeform 225"/>
              <p:cNvSpPr>
                <a:spLocks/>
              </p:cNvSpPr>
              <p:nvPr/>
            </p:nvSpPr>
            <p:spPr bwMode="auto">
              <a:xfrm>
                <a:off x="516" y="904"/>
                <a:ext cx="36" cy="37"/>
              </a:xfrm>
              <a:custGeom>
                <a:avLst/>
                <a:gdLst>
                  <a:gd name="T0" fmla="*/ 2 w 21"/>
                  <a:gd name="T1" fmla="*/ 17 h 21"/>
                  <a:gd name="T2" fmla="*/ 1 w 21"/>
                  <a:gd name="T3" fmla="*/ 14 h 21"/>
                  <a:gd name="T4" fmla="*/ 4 w 21"/>
                  <a:gd name="T5" fmla="*/ 2 h 21"/>
                  <a:gd name="T6" fmla="*/ 7 w 21"/>
                  <a:gd name="T7" fmla="*/ 0 h 21"/>
                  <a:gd name="T8" fmla="*/ 19 w 21"/>
                  <a:gd name="T9" fmla="*/ 4 h 21"/>
                  <a:gd name="T10" fmla="*/ 21 w 21"/>
                  <a:gd name="T11" fmla="*/ 7 h 21"/>
                  <a:gd name="T12" fmla="*/ 18 w 21"/>
                  <a:gd name="T13" fmla="*/ 19 h 21"/>
                  <a:gd name="T14" fmla="*/ 15 w 21"/>
                  <a:gd name="T15" fmla="*/ 21 h 21"/>
                  <a:gd name="T16" fmla="*/ 2 w 21"/>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 y="17"/>
                    </a:moveTo>
                    <a:cubicBezTo>
                      <a:pt x="1" y="17"/>
                      <a:pt x="0" y="16"/>
                      <a:pt x="1" y="14"/>
                    </a:cubicBezTo>
                    <a:cubicBezTo>
                      <a:pt x="4" y="2"/>
                      <a:pt x="4" y="2"/>
                      <a:pt x="4" y="2"/>
                    </a:cubicBezTo>
                    <a:cubicBezTo>
                      <a:pt x="4" y="1"/>
                      <a:pt x="6" y="0"/>
                      <a:pt x="7" y="0"/>
                    </a:cubicBezTo>
                    <a:cubicBezTo>
                      <a:pt x="19" y="4"/>
                      <a:pt x="19" y="4"/>
                      <a:pt x="19" y="4"/>
                    </a:cubicBezTo>
                    <a:cubicBezTo>
                      <a:pt x="21" y="4"/>
                      <a:pt x="21" y="5"/>
                      <a:pt x="21" y="7"/>
                    </a:cubicBezTo>
                    <a:cubicBezTo>
                      <a:pt x="18" y="19"/>
                      <a:pt x="18" y="19"/>
                      <a:pt x="18" y="19"/>
                    </a:cubicBezTo>
                    <a:cubicBezTo>
                      <a:pt x="17" y="20"/>
                      <a:pt x="16" y="21"/>
                      <a:pt x="15" y="21"/>
                    </a:cubicBezTo>
                    <a:lnTo>
                      <a:pt x="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7" name="Freeform 226"/>
              <p:cNvSpPr>
                <a:spLocks/>
              </p:cNvSpPr>
              <p:nvPr/>
            </p:nvSpPr>
            <p:spPr bwMode="auto">
              <a:xfrm>
                <a:off x="507" y="939"/>
                <a:ext cx="37" cy="36"/>
              </a:xfrm>
              <a:custGeom>
                <a:avLst/>
                <a:gdLst>
                  <a:gd name="T0" fmla="*/ 2 w 21"/>
                  <a:gd name="T1" fmla="*/ 17 h 21"/>
                  <a:gd name="T2" fmla="*/ 0 w 21"/>
                  <a:gd name="T3" fmla="*/ 14 h 21"/>
                  <a:gd name="T4" fmla="*/ 4 w 21"/>
                  <a:gd name="T5" fmla="*/ 2 h 21"/>
                  <a:gd name="T6" fmla="*/ 7 w 21"/>
                  <a:gd name="T7" fmla="*/ 0 h 21"/>
                  <a:gd name="T8" fmla="*/ 19 w 21"/>
                  <a:gd name="T9" fmla="*/ 4 h 21"/>
                  <a:gd name="T10" fmla="*/ 21 w 21"/>
                  <a:gd name="T11" fmla="*/ 7 h 21"/>
                  <a:gd name="T12" fmla="*/ 17 w 21"/>
                  <a:gd name="T13" fmla="*/ 19 h 21"/>
                  <a:gd name="T14" fmla="*/ 14 w 21"/>
                  <a:gd name="T15" fmla="*/ 21 h 21"/>
                  <a:gd name="T16" fmla="*/ 2 w 21"/>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 y="17"/>
                    </a:moveTo>
                    <a:cubicBezTo>
                      <a:pt x="1" y="17"/>
                      <a:pt x="0" y="16"/>
                      <a:pt x="0" y="14"/>
                    </a:cubicBezTo>
                    <a:cubicBezTo>
                      <a:pt x="4" y="2"/>
                      <a:pt x="4" y="2"/>
                      <a:pt x="4" y="2"/>
                    </a:cubicBezTo>
                    <a:cubicBezTo>
                      <a:pt x="4" y="1"/>
                      <a:pt x="5" y="0"/>
                      <a:pt x="7" y="0"/>
                    </a:cubicBezTo>
                    <a:cubicBezTo>
                      <a:pt x="19" y="4"/>
                      <a:pt x="19" y="4"/>
                      <a:pt x="19" y="4"/>
                    </a:cubicBezTo>
                    <a:cubicBezTo>
                      <a:pt x="20" y="4"/>
                      <a:pt x="21" y="5"/>
                      <a:pt x="21" y="7"/>
                    </a:cubicBezTo>
                    <a:cubicBezTo>
                      <a:pt x="17" y="19"/>
                      <a:pt x="17" y="19"/>
                      <a:pt x="17" y="19"/>
                    </a:cubicBezTo>
                    <a:cubicBezTo>
                      <a:pt x="17" y="20"/>
                      <a:pt x="16" y="21"/>
                      <a:pt x="14" y="21"/>
                    </a:cubicBezTo>
                    <a:lnTo>
                      <a:pt x="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8" name="Freeform 227"/>
              <p:cNvSpPr>
                <a:spLocks/>
              </p:cNvSpPr>
              <p:nvPr/>
            </p:nvSpPr>
            <p:spPr bwMode="auto">
              <a:xfrm>
                <a:off x="499" y="974"/>
                <a:ext cx="34" cy="36"/>
              </a:xfrm>
              <a:custGeom>
                <a:avLst/>
                <a:gdLst>
                  <a:gd name="T0" fmla="*/ 2 w 20"/>
                  <a:gd name="T1" fmla="*/ 17 h 21"/>
                  <a:gd name="T2" fmla="*/ 0 w 20"/>
                  <a:gd name="T3" fmla="*/ 14 h 21"/>
                  <a:gd name="T4" fmla="*/ 3 w 20"/>
                  <a:gd name="T5" fmla="*/ 2 h 21"/>
                  <a:gd name="T6" fmla="*/ 6 w 20"/>
                  <a:gd name="T7" fmla="*/ 0 h 21"/>
                  <a:gd name="T8" fmla="*/ 19 w 20"/>
                  <a:gd name="T9" fmla="*/ 4 h 21"/>
                  <a:gd name="T10" fmla="*/ 20 w 20"/>
                  <a:gd name="T11" fmla="*/ 6 h 21"/>
                  <a:gd name="T12" fmla="*/ 17 w 20"/>
                  <a:gd name="T13" fmla="*/ 19 h 21"/>
                  <a:gd name="T14" fmla="*/ 14 w 20"/>
                  <a:gd name="T15" fmla="*/ 20 h 21"/>
                  <a:gd name="T16" fmla="*/ 2 w 20"/>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1">
                    <a:moveTo>
                      <a:pt x="2" y="17"/>
                    </a:moveTo>
                    <a:cubicBezTo>
                      <a:pt x="0" y="17"/>
                      <a:pt x="0" y="15"/>
                      <a:pt x="0" y="14"/>
                    </a:cubicBezTo>
                    <a:cubicBezTo>
                      <a:pt x="3" y="2"/>
                      <a:pt x="3" y="2"/>
                      <a:pt x="3" y="2"/>
                    </a:cubicBezTo>
                    <a:cubicBezTo>
                      <a:pt x="4" y="1"/>
                      <a:pt x="5" y="0"/>
                      <a:pt x="6" y="0"/>
                    </a:cubicBezTo>
                    <a:cubicBezTo>
                      <a:pt x="19" y="4"/>
                      <a:pt x="19" y="4"/>
                      <a:pt x="19" y="4"/>
                    </a:cubicBezTo>
                    <a:cubicBezTo>
                      <a:pt x="20" y="4"/>
                      <a:pt x="20" y="5"/>
                      <a:pt x="20" y="6"/>
                    </a:cubicBezTo>
                    <a:cubicBezTo>
                      <a:pt x="17" y="19"/>
                      <a:pt x="17" y="19"/>
                      <a:pt x="17" y="19"/>
                    </a:cubicBezTo>
                    <a:cubicBezTo>
                      <a:pt x="16" y="20"/>
                      <a:pt x="15" y="21"/>
                      <a:pt x="14" y="20"/>
                    </a:cubicBezTo>
                    <a:lnTo>
                      <a:pt x="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9" name="Freeform 228"/>
              <p:cNvSpPr>
                <a:spLocks/>
              </p:cNvSpPr>
              <p:nvPr/>
            </p:nvSpPr>
            <p:spPr bwMode="auto">
              <a:xfrm>
                <a:off x="488" y="1008"/>
                <a:ext cx="37" cy="37"/>
              </a:xfrm>
              <a:custGeom>
                <a:avLst/>
                <a:gdLst>
                  <a:gd name="T0" fmla="*/ 2 w 21"/>
                  <a:gd name="T1" fmla="*/ 17 h 21"/>
                  <a:gd name="T2" fmla="*/ 1 w 21"/>
                  <a:gd name="T3" fmla="*/ 14 h 21"/>
                  <a:gd name="T4" fmla="*/ 4 w 21"/>
                  <a:gd name="T5" fmla="*/ 2 h 21"/>
                  <a:gd name="T6" fmla="*/ 7 w 21"/>
                  <a:gd name="T7" fmla="*/ 0 h 21"/>
                  <a:gd name="T8" fmla="*/ 19 w 21"/>
                  <a:gd name="T9" fmla="*/ 4 h 21"/>
                  <a:gd name="T10" fmla="*/ 21 w 21"/>
                  <a:gd name="T11" fmla="*/ 6 h 21"/>
                  <a:gd name="T12" fmla="*/ 17 w 21"/>
                  <a:gd name="T13" fmla="*/ 19 h 21"/>
                  <a:gd name="T14" fmla="*/ 15 w 21"/>
                  <a:gd name="T15" fmla="*/ 20 h 21"/>
                  <a:gd name="T16" fmla="*/ 2 w 21"/>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 y="17"/>
                    </a:moveTo>
                    <a:cubicBezTo>
                      <a:pt x="1" y="17"/>
                      <a:pt x="0" y="15"/>
                      <a:pt x="1" y="14"/>
                    </a:cubicBezTo>
                    <a:cubicBezTo>
                      <a:pt x="4" y="2"/>
                      <a:pt x="4" y="2"/>
                      <a:pt x="4" y="2"/>
                    </a:cubicBezTo>
                    <a:cubicBezTo>
                      <a:pt x="4" y="1"/>
                      <a:pt x="5" y="0"/>
                      <a:pt x="7" y="0"/>
                    </a:cubicBezTo>
                    <a:cubicBezTo>
                      <a:pt x="19" y="4"/>
                      <a:pt x="19" y="4"/>
                      <a:pt x="19" y="4"/>
                    </a:cubicBezTo>
                    <a:cubicBezTo>
                      <a:pt x="20" y="4"/>
                      <a:pt x="21" y="5"/>
                      <a:pt x="21" y="6"/>
                    </a:cubicBezTo>
                    <a:cubicBezTo>
                      <a:pt x="17" y="19"/>
                      <a:pt x="17" y="19"/>
                      <a:pt x="17" y="19"/>
                    </a:cubicBezTo>
                    <a:cubicBezTo>
                      <a:pt x="17" y="20"/>
                      <a:pt x="16" y="21"/>
                      <a:pt x="15" y="20"/>
                    </a:cubicBezTo>
                    <a:lnTo>
                      <a:pt x="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0" name="Freeform 229"/>
              <p:cNvSpPr>
                <a:spLocks/>
              </p:cNvSpPr>
              <p:nvPr/>
            </p:nvSpPr>
            <p:spPr bwMode="auto">
              <a:xfrm>
                <a:off x="480" y="1043"/>
                <a:ext cx="36" cy="36"/>
              </a:xfrm>
              <a:custGeom>
                <a:avLst/>
                <a:gdLst>
                  <a:gd name="T0" fmla="*/ 2 w 21"/>
                  <a:gd name="T1" fmla="*/ 17 h 21"/>
                  <a:gd name="T2" fmla="*/ 0 w 21"/>
                  <a:gd name="T3" fmla="*/ 14 h 21"/>
                  <a:gd name="T4" fmla="*/ 3 w 21"/>
                  <a:gd name="T5" fmla="*/ 2 h 21"/>
                  <a:gd name="T6" fmla="*/ 6 w 21"/>
                  <a:gd name="T7" fmla="*/ 0 h 21"/>
                  <a:gd name="T8" fmla="*/ 19 w 21"/>
                  <a:gd name="T9" fmla="*/ 3 h 21"/>
                  <a:gd name="T10" fmla="*/ 20 w 21"/>
                  <a:gd name="T11" fmla="*/ 6 h 21"/>
                  <a:gd name="T12" fmla="*/ 17 w 21"/>
                  <a:gd name="T13" fmla="*/ 19 h 21"/>
                  <a:gd name="T14" fmla="*/ 14 w 21"/>
                  <a:gd name="T15" fmla="*/ 20 h 21"/>
                  <a:gd name="T16" fmla="*/ 2 w 21"/>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 y="17"/>
                    </a:moveTo>
                    <a:cubicBezTo>
                      <a:pt x="0" y="16"/>
                      <a:pt x="0" y="15"/>
                      <a:pt x="0" y="14"/>
                    </a:cubicBezTo>
                    <a:cubicBezTo>
                      <a:pt x="3" y="2"/>
                      <a:pt x="3" y="2"/>
                      <a:pt x="3" y="2"/>
                    </a:cubicBezTo>
                    <a:cubicBezTo>
                      <a:pt x="4" y="0"/>
                      <a:pt x="5" y="0"/>
                      <a:pt x="6" y="0"/>
                    </a:cubicBezTo>
                    <a:cubicBezTo>
                      <a:pt x="19" y="3"/>
                      <a:pt x="19" y="3"/>
                      <a:pt x="19" y="3"/>
                    </a:cubicBezTo>
                    <a:cubicBezTo>
                      <a:pt x="20" y="4"/>
                      <a:pt x="21" y="5"/>
                      <a:pt x="20" y="6"/>
                    </a:cubicBezTo>
                    <a:cubicBezTo>
                      <a:pt x="17" y="19"/>
                      <a:pt x="17" y="19"/>
                      <a:pt x="17" y="19"/>
                    </a:cubicBezTo>
                    <a:cubicBezTo>
                      <a:pt x="17" y="20"/>
                      <a:pt x="15" y="21"/>
                      <a:pt x="14" y="20"/>
                    </a:cubicBezTo>
                    <a:lnTo>
                      <a:pt x="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1" name="Freeform 230"/>
              <p:cNvSpPr>
                <a:spLocks/>
              </p:cNvSpPr>
              <p:nvPr/>
            </p:nvSpPr>
            <p:spPr bwMode="auto">
              <a:xfrm>
                <a:off x="469" y="1078"/>
                <a:ext cx="37" cy="34"/>
              </a:xfrm>
              <a:custGeom>
                <a:avLst/>
                <a:gdLst>
                  <a:gd name="T0" fmla="*/ 2 w 21"/>
                  <a:gd name="T1" fmla="*/ 17 h 20"/>
                  <a:gd name="T2" fmla="*/ 1 w 21"/>
                  <a:gd name="T3" fmla="*/ 14 h 20"/>
                  <a:gd name="T4" fmla="*/ 4 w 21"/>
                  <a:gd name="T5" fmla="*/ 1 h 20"/>
                  <a:gd name="T6" fmla="*/ 7 w 21"/>
                  <a:gd name="T7" fmla="*/ 0 h 20"/>
                  <a:gd name="T8" fmla="*/ 19 w 21"/>
                  <a:gd name="T9" fmla="*/ 3 h 20"/>
                  <a:gd name="T10" fmla="*/ 21 w 21"/>
                  <a:gd name="T11" fmla="*/ 6 h 20"/>
                  <a:gd name="T12" fmla="*/ 18 w 21"/>
                  <a:gd name="T13" fmla="*/ 19 h 20"/>
                  <a:gd name="T14" fmla="*/ 15 w 21"/>
                  <a:gd name="T15" fmla="*/ 20 h 20"/>
                  <a:gd name="T16" fmla="*/ 2 w 21"/>
                  <a:gd name="T17"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2" y="17"/>
                    </a:moveTo>
                    <a:cubicBezTo>
                      <a:pt x="1" y="16"/>
                      <a:pt x="0" y="15"/>
                      <a:pt x="1" y="14"/>
                    </a:cubicBezTo>
                    <a:cubicBezTo>
                      <a:pt x="4" y="1"/>
                      <a:pt x="4" y="1"/>
                      <a:pt x="4" y="1"/>
                    </a:cubicBezTo>
                    <a:cubicBezTo>
                      <a:pt x="4" y="0"/>
                      <a:pt x="6" y="0"/>
                      <a:pt x="7" y="0"/>
                    </a:cubicBezTo>
                    <a:cubicBezTo>
                      <a:pt x="19" y="3"/>
                      <a:pt x="19" y="3"/>
                      <a:pt x="19" y="3"/>
                    </a:cubicBezTo>
                    <a:cubicBezTo>
                      <a:pt x="21" y="4"/>
                      <a:pt x="21" y="5"/>
                      <a:pt x="21" y="6"/>
                    </a:cubicBezTo>
                    <a:cubicBezTo>
                      <a:pt x="18" y="19"/>
                      <a:pt x="18" y="19"/>
                      <a:pt x="18" y="19"/>
                    </a:cubicBezTo>
                    <a:cubicBezTo>
                      <a:pt x="17" y="20"/>
                      <a:pt x="16" y="20"/>
                      <a:pt x="15" y="20"/>
                    </a:cubicBezTo>
                    <a:lnTo>
                      <a:pt x="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2" name="Freeform 231"/>
              <p:cNvSpPr>
                <a:spLocks/>
              </p:cNvSpPr>
              <p:nvPr/>
            </p:nvSpPr>
            <p:spPr bwMode="auto">
              <a:xfrm>
                <a:off x="461" y="1111"/>
                <a:ext cx="36" cy="36"/>
              </a:xfrm>
              <a:custGeom>
                <a:avLst/>
                <a:gdLst>
                  <a:gd name="T0" fmla="*/ 2 w 21"/>
                  <a:gd name="T1" fmla="*/ 18 h 21"/>
                  <a:gd name="T2" fmla="*/ 0 w 21"/>
                  <a:gd name="T3" fmla="*/ 15 h 21"/>
                  <a:gd name="T4" fmla="*/ 4 w 21"/>
                  <a:gd name="T5" fmla="*/ 2 h 21"/>
                  <a:gd name="T6" fmla="*/ 6 w 21"/>
                  <a:gd name="T7" fmla="*/ 1 h 21"/>
                  <a:gd name="T8" fmla="*/ 19 w 21"/>
                  <a:gd name="T9" fmla="*/ 4 h 21"/>
                  <a:gd name="T10" fmla="*/ 20 w 21"/>
                  <a:gd name="T11" fmla="*/ 7 h 21"/>
                  <a:gd name="T12" fmla="*/ 17 w 21"/>
                  <a:gd name="T13" fmla="*/ 19 h 21"/>
                  <a:gd name="T14" fmla="*/ 14 w 21"/>
                  <a:gd name="T15" fmla="*/ 21 h 21"/>
                  <a:gd name="T16" fmla="*/ 2 w 21"/>
                  <a:gd name="T1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 y="18"/>
                    </a:moveTo>
                    <a:cubicBezTo>
                      <a:pt x="1" y="17"/>
                      <a:pt x="0" y="16"/>
                      <a:pt x="0" y="15"/>
                    </a:cubicBezTo>
                    <a:cubicBezTo>
                      <a:pt x="4" y="2"/>
                      <a:pt x="4" y="2"/>
                      <a:pt x="4" y="2"/>
                    </a:cubicBezTo>
                    <a:cubicBezTo>
                      <a:pt x="4" y="1"/>
                      <a:pt x="5" y="0"/>
                      <a:pt x="6" y="1"/>
                    </a:cubicBezTo>
                    <a:cubicBezTo>
                      <a:pt x="19" y="4"/>
                      <a:pt x="19" y="4"/>
                      <a:pt x="19" y="4"/>
                    </a:cubicBezTo>
                    <a:cubicBezTo>
                      <a:pt x="20" y="5"/>
                      <a:pt x="21" y="6"/>
                      <a:pt x="20" y="7"/>
                    </a:cubicBezTo>
                    <a:cubicBezTo>
                      <a:pt x="17" y="19"/>
                      <a:pt x="17" y="19"/>
                      <a:pt x="17" y="19"/>
                    </a:cubicBezTo>
                    <a:cubicBezTo>
                      <a:pt x="17" y="21"/>
                      <a:pt x="16" y="21"/>
                      <a:pt x="14" y="21"/>
                    </a:cubicBezTo>
                    <a:lnTo>
                      <a:pt x="2"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3" name="Freeform 232"/>
              <p:cNvSpPr>
                <a:spLocks/>
              </p:cNvSpPr>
              <p:nvPr/>
            </p:nvSpPr>
            <p:spPr bwMode="auto">
              <a:xfrm>
                <a:off x="452" y="1145"/>
                <a:ext cx="35" cy="37"/>
              </a:xfrm>
              <a:custGeom>
                <a:avLst/>
                <a:gdLst>
                  <a:gd name="T0" fmla="*/ 1 w 20"/>
                  <a:gd name="T1" fmla="*/ 17 h 21"/>
                  <a:gd name="T2" fmla="*/ 0 w 20"/>
                  <a:gd name="T3" fmla="*/ 15 h 21"/>
                  <a:gd name="T4" fmla="*/ 3 w 20"/>
                  <a:gd name="T5" fmla="*/ 2 h 21"/>
                  <a:gd name="T6" fmla="*/ 6 w 20"/>
                  <a:gd name="T7" fmla="*/ 1 h 21"/>
                  <a:gd name="T8" fmla="*/ 18 w 20"/>
                  <a:gd name="T9" fmla="*/ 4 h 21"/>
                  <a:gd name="T10" fmla="*/ 20 w 20"/>
                  <a:gd name="T11" fmla="*/ 7 h 21"/>
                  <a:gd name="T12" fmla="*/ 17 w 20"/>
                  <a:gd name="T13" fmla="*/ 19 h 21"/>
                  <a:gd name="T14" fmla="*/ 14 w 20"/>
                  <a:gd name="T15" fmla="*/ 21 h 21"/>
                  <a:gd name="T16" fmla="*/ 1 w 20"/>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1">
                    <a:moveTo>
                      <a:pt x="1" y="17"/>
                    </a:moveTo>
                    <a:cubicBezTo>
                      <a:pt x="0" y="17"/>
                      <a:pt x="0" y="16"/>
                      <a:pt x="0" y="15"/>
                    </a:cubicBezTo>
                    <a:cubicBezTo>
                      <a:pt x="3" y="2"/>
                      <a:pt x="3" y="2"/>
                      <a:pt x="3" y="2"/>
                    </a:cubicBezTo>
                    <a:cubicBezTo>
                      <a:pt x="4" y="1"/>
                      <a:pt x="5" y="0"/>
                      <a:pt x="6" y="1"/>
                    </a:cubicBezTo>
                    <a:cubicBezTo>
                      <a:pt x="18" y="4"/>
                      <a:pt x="18" y="4"/>
                      <a:pt x="18" y="4"/>
                    </a:cubicBezTo>
                    <a:cubicBezTo>
                      <a:pt x="20" y="4"/>
                      <a:pt x="20" y="6"/>
                      <a:pt x="20" y="7"/>
                    </a:cubicBezTo>
                    <a:cubicBezTo>
                      <a:pt x="17" y="19"/>
                      <a:pt x="17" y="19"/>
                      <a:pt x="17" y="19"/>
                    </a:cubicBezTo>
                    <a:cubicBezTo>
                      <a:pt x="16" y="20"/>
                      <a:pt x="15" y="21"/>
                      <a:pt x="14" y="21"/>
                    </a:cubicBezTo>
                    <a:lnTo>
                      <a:pt x="1"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4" name="Freeform 233"/>
              <p:cNvSpPr>
                <a:spLocks/>
              </p:cNvSpPr>
              <p:nvPr/>
            </p:nvSpPr>
            <p:spPr bwMode="auto">
              <a:xfrm>
                <a:off x="516" y="771"/>
                <a:ext cx="36" cy="36"/>
              </a:xfrm>
              <a:custGeom>
                <a:avLst/>
                <a:gdLst>
                  <a:gd name="T0" fmla="*/ 2 w 21"/>
                  <a:gd name="T1" fmla="*/ 17 h 21"/>
                  <a:gd name="T2" fmla="*/ 0 w 21"/>
                  <a:gd name="T3" fmla="*/ 14 h 21"/>
                  <a:gd name="T4" fmla="*/ 4 w 21"/>
                  <a:gd name="T5" fmla="*/ 2 h 21"/>
                  <a:gd name="T6" fmla="*/ 6 w 21"/>
                  <a:gd name="T7" fmla="*/ 0 h 21"/>
                  <a:gd name="T8" fmla="*/ 19 w 21"/>
                  <a:gd name="T9" fmla="*/ 4 h 21"/>
                  <a:gd name="T10" fmla="*/ 20 w 21"/>
                  <a:gd name="T11" fmla="*/ 6 h 21"/>
                  <a:gd name="T12" fmla="*/ 17 w 21"/>
                  <a:gd name="T13" fmla="*/ 19 h 21"/>
                  <a:gd name="T14" fmla="*/ 14 w 21"/>
                  <a:gd name="T15" fmla="*/ 20 h 21"/>
                  <a:gd name="T16" fmla="*/ 2 w 21"/>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 y="17"/>
                    </a:moveTo>
                    <a:cubicBezTo>
                      <a:pt x="1" y="17"/>
                      <a:pt x="0" y="16"/>
                      <a:pt x="0" y="14"/>
                    </a:cubicBezTo>
                    <a:cubicBezTo>
                      <a:pt x="4" y="2"/>
                      <a:pt x="4" y="2"/>
                      <a:pt x="4" y="2"/>
                    </a:cubicBezTo>
                    <a:cubicBezTo>
                      <a:pt x="4" y="1"/>
                      <a:pt x="5" y="0"/>
                      <a:pt x="6" y="0"/>
                    </a:cubicBezTo>
                    <a:cubicBezTo>
                      <a:pt x="19" y="4"/>
                      <a:pt x="19" y="4"/>
                      <a:pt x="19" y="4"/>
                    </a:cubicBezTo>
                    <a:cubicBezTo>
                      <a:pt x="20" y="4"/>
                      <a:pt x="21" y="5"/>
                      <a:pt x="20" y="6"/>
                    </a:cubicBezTo>
                    <a:cubicBezTo>
                      <a:pt x="17" y="19"/>
                      <a:pt x="17" y="19"/>
                      <a:pt x="17" y="19"/>
                    </a:cubicBezTo>
                    <a:cubicBezTo>
                      <a:pt x="17" y="20"/>
                      <a:pt x="15" y="21"/>
                      <a:pt x="14" y="20"/>
                    </a:cubicBezTo>
                    <a:lnTo>
                      <a:pt x="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5" name="Freeform 234"/>
              <p:cNvSpPr>
                <a:spLocks/>
              </p:cNvSpPr>
              <p:nvPr/>
            </p:nvSpPr>
            <p:spPr bwMode="auto">
              <a:xfrm>
                <a:off x="525" y="736"/>
                <a:ext cx="36" cy="36"/>
              </a:xfrm>
              <a:custGeom>
                <a:avLst/>
                <a:gdLst>
                  <a:gd name="T0" fmla="*/ 2 w 21"/>
                  <a:gd name="T1" fmla="*/ 17 h 21"/>
                  <a:gd name="T2" fmla="*/ 1 w 21"/>
                  <a:gd name="T3" fmla="*/ 14 h 21"/>
                  <a:gd name="T4" fmla="*/ 4 w 21"/>
                  <a:gd name="T5" fmla="*/ 2 h 21"/>
                  <a:gd name="T6" fmla="*/ 7 w 21"/>
                  <a:gd name="T7" fmla="*/ 0 h 21"/>
                  <a:gd name="T8" fmla="*/ 19 w 21"/>
                  <a:gd name="T9" fmla="*/ 4 h 21"/>
                  <a:gd name="T10" fmla="*/ 21 w 21"/>
                  <a:gd name="T11" fmla="*/ 7 h 21"/>
                  <a:gd name="T12" fmla="*/ 17 w 21"/>
                  <a:gd name="T13" fmla="*/ 19 h 21"/>
                  <a:gd name="T14" fmla="*/ 15 w 21"/>
                  <a:gd name="T15" fmla="*/ 21 h 21"/>
                  <a:gd name="T16" fmla="*/ 2 w 21"/>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 y="17"/>
                    </a:moveTo>
                    <a:cubicBezTo>
                      <a:pt x="1" y="17"/>
                      <a:pt x="0" y="16"/>
                      <a:pt x="1" y="14"/>
                    </a:cubicBezTo>
                    <a:cubicBezTo>
                      <a:pt x="4" y="2"/>
                      <a:pt x="4" y="2"/>
                      <a:pt x="4" y="2"/>
                    </a:cubicBezTo>
                    <a:cubicBezTo>
                      <a:pt x="4" y="1"/>
                      <a:pt x="6" y="0"/>
                      <a:pt x="7" y="0"/>
                    </a:cubicBezTo>
                    <a:cubicBezTo>
                      <a:pt x="19" y="4"/>
                      <a:pt x="19" y="4"/>
                      <a:pt x="19" y="4"/>
                    </a:cubicBezTo>
                    <a:cubicBezTo>
                      <a:pt x="20" y="4"/>
                      <a:pt x="21" y="5"/>
                      <a:pt x="21" y="7"/>
                    </a:cubicBezTo>
                    <a:cubicBezTo>
                      <a:pt x="17" y="19"/>
                      <a:pt x="17" y="19"/>
                      <a:pt x="17" y="19"/>
                    </a:cubicBezTo>
                    <a:cubicBezTo>
                      <a:pt x="17" y="20"/>
                      <a:pt x="16" y="21"/>
                      <a:pt x="15" y="21"/>
                    </a:cubicBezTo>
                    <a:lnTo>
                      <a:pt x="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6" name="Freeform 235"/>
              <p:cNvSpPr>
                <a:spLocks/>
              </p:cNvSpPr>
              <p:nvPr/>
            </p:nvSpPr>
            <p:spPr bwMode="auto">
              <a:xfrm>
                <a:off x="535" y="701"/>
                <a:ext cx="37" cy="37"/>
              </a:xfrm>
              <a:custGeom>
                <a:avLst/>
                <a:gdLst>
                  <a:gd name="T0" fmla="*/ 2 w 21"/>
                  <a:gd name="T1" fmla="*/ 17 h 21"/>
                  <a:gd name="T2" fmla="*/ 0 w 21"/>
                  <a:gd name="T3" fmla="*/ 15 h 21"/>
                  <a:gd name="T4" fmla="*/ 3 w 21"/>
                  <a:gd name="T5" fmla="*/ 2 h 21"/>
                  <a:gd name="T6" fmla="*/ 6 w 21"/>
                  <a:gd name="T7" fmla="*/ 0 h 21"/>
                  <a:gd name="T8" fmla="*/ 19 w 21"/>
                  <a:gd name="T9" fmla="*/ 4 h 21"/>
                  <a:gd name="T10" fmla="*/ 20 w 21"/>
                  <a:gd name="T11" fmla="*/ 7 h 21"/>
                  <a:gd name="T12" fmla="*/ 17 w 21"/>
                  <a:gd name="T13" fmla="*/ 19 h 21"/>
                  <a:gd name="T14" fmla="*/ 14 w 21"/>
                  <a:gd name="T15" fmla="*/ 21 h 21"/>
                  <a:gd name="T16" fmla="*/ 2 w 21"/>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 y="17"/>
                    </a:moveTo>
                    <a:cubicBezTo>
                      <a:pt x="0" y="17"/>
                      <a:pt x="0" y="16"/>
                      <a:pt x="0" y="15"/>
                    </a:cubicBezTo>
                    <a:cubicBezTo>
                      <a:pt x="3" y="2"/>
                      <a:pt x="3" y="2"/>
                      <a:pt x="3" y="2"/>
                    </a:cubicBezTo>
                    <a:cubicBezTo>
                      <a:pt x="4" y="1"/>
                      <a:pt x="5" y="0"/>
                      <a:pt x="6" y="0"/>
                    </a:cubicBezTo>
                    <a:cubicBezTo>
                      <a:pt x="19" y="4"/>
                      <a:pt x="19" y="4"/>
                      <a:pt x="19" y="4"/>
                    </a:cubicBezTo>
                    <a:cubicBezTo>
                      <a:pt x="20" y="4"/>
                      <a:pt x="21" y="5"/>
                      <a:pt x="20" y="7"/>
                    </a:cubicBezTo>
                    <a:cubicBezTo>
                      <a:pt x="17" y="19"/>
                      <a:pt x="17" y="19"/>
                      <a:pt x="17" y="19"/>
                    </a:cubicBezTo>
                    <a:cubicBezTo>
                      <a:pt x="17" y="20"/>
                      <a:pt x="15" y="21"/>
                      <a:pt x="14" y="21"/>
                    </a:cubicBezTo>
                    <a:lnTo>
                      <a:pt x="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7" name="Freeform 236"/>
              <p:cNvSpPr>
                <a:spLocks/>
              </p:cNvSpPr>
              <p:nvPr/>
            </p:nvSpPr>
            <p:spPr bwMode="auto">
              <a:xfrm>
                <a:off x="507" y="805"/>
                <a:ext cx="35" cy="37"/>
              </a:xfrm>
              <a:custGeom>
                <a:avLst/>
                <a:gdLst>
                  <a:gd name="T0" fmla="*/ 1 w 20"/>
                  <a:gd name="T1" fmla="*/ 17 h 21"/>
                  <a:gd name="T2" fmla="*/ 0 w 20"/>
                  <a:gd name="T3" fmla="*/ 14 h 21"/>
                  <a:gd name="T4" fmla="*/ 3 w 20"/>
                  <a:gd name="T5" fmla="*/ 2 h 21"/>
                  <a:gd name="T6" fmla="*/ 6 w 20"/>
                  <a:gd name="T7" fmla="*/ 0 h 21"/>
                  <a:gd name="T8" fmla="*/ 18 w 20"/>
                  <a:gd name="T9" fmla="*/ 4 h 21"/>
                  <a:gd name="T10" fmla="*/ 20 w 20"/>
                  <a:gd name="T11" fmla="*/ 6 h 21"/>
                  <a:gd name="T12" fmla="*/ 17 w 20"/>
                  <a:gd name="T13" fmla="*/ 19 h 21"/>
                  <a:gd name="T14" fmla="*/ 14 w 20"/>
                  <a:gd name="T15" fmla="*/ 20 h 21"/>
                  <a:gd name="T16" fmla="*/ 1 w 20"/>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1">
                    <a:moveTo>
                      <a:pt x="1" y="17"/>
                    </a:moveTo>
                    <a:cubicBezTo>
                      <a:pt x="0" y="17"/>
                      <a:pt x="0" y="15"/>
                      <a:pt x="0" y="14"/>
                    </a:cubicBezTo>
                    <a:cubicBezTo>
                      <a:pt x="3" y="2"/>
                      <a:pt x="3" y="2"/>
                      <a:pt x="3" y="2"/>
                    </a:cubicBezTo>
                    <a:cubicBezTo>
                      <a:pt x="4" y="1"/>
                      <a:pt x="5" y="0"/>
                      <a:pt x="6" y="0"/>
                    </a:cubicBezTo>
                    <a:cubicBezTo>
                      <a:pt x="18" y="4"/>
                      <a:pt x="18" y="4"/>
                      <a:pt x="18" y="4"/>
                    </a:cubicBezTo>
                    <a:cubicBezTo>
                      <a:pt x="20" y="4"/>
                      <a:pt x="20" y="5"/>
                      <a:pt x="20" y="6"/>
                    </a:cubicBezTo>
                    <a:cubicBezTo>
                      <a:pt x="17" y="19"/>
                      <a:pt x="17" y="19"/>
                      <a:pt x="17" y="19"/>
                    </a:cubicBezTo>
                    <a:cubicBezTo>
                      <a:pt x="16" y="20"/>
                      <a:pt x="15" y="21"/>
                      <a:pt x="14" y="20"/>
                    </a:cubicBezTo>
                    <a:lnTo>
                      <a:pt x="1"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8" name="Freeform 237"/>
              <p:cNvSpPr>
                <a:spLocks/>
              </p:cNvSpPr>
              <p:nvPr/>
            </p:nvSpPr>
            <p:spPr bwMode="auto">
              <a:xfrm>
                <a:off x="497" y="840"/>
                <a:ext cx="36" cy="36"/>
              </a:xfrm>
              <a:custGeom>
                <a:avLst/>
                <a:gdLst>
                  <a:gd name="T0" fmla="*/ 2 w 21"/>
                  <a:gd name="T1" fmla="*/ 17 h 21"/>
                  <a:gd name="T2" fmla="*/ 0 w 21"/>
                  <a:gd name="T3" fmla="*/ 14 h 21"/>
                  <a:gd name="T4" fmla="*/ 4 w 21"/>
                  <a:gd name="T5" fmla="*/ 2 h 21"/>
                  <a:gd name="T6" fmla="*/ 7 w 21"/>
                  <a:gd name="T7" fmla="*/ 0 h 21"/>
                  <a:gd name="T8" fmla="*/ 19 w 21"/>
                  <a:gd name="T9" fmla="*/ 3 h 21"/>
                  <a:gd name="T10" fmla="*/ 21 w 21"/>
                  <a:gd name="T11" fmla="*/ 6 h 21"/>
                  <a:gd name="T12" fmla="*/ 17 w 21"/>
                  <a:gd name="T13" fmla="*/ 19 h 21"/>
                  <a:gd name="T14" fmla="*/ 14 w 21"/>
                  <a:gd name="T15" fmla="*/ 20 h 21"/>
                  <a:gd name="T16" fmla="*/ 2 w 21"/>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 y="17"/>
                    </a:moveTo>
                    <a:cubicBezTo>
                      <a:pt x="1" y="17"/>
                      <a:pt x="0" y="15"/>
                      <a:pt x="0" y="14"/>
                    </a:cubicBezTo>
                    <a:cubicBezTo>
                      <a:pt x="4" y="2"/>
                      <a:pt x="4" y="2"/>
                      <a:pt x="4" y="2"/>
                    </a:cubicBezTo>
                    <a:cubicBezTo>
                      <a:pt x="4" y="0"/>
                      <a:pt x="5" y="0"/>
                      <a:pt x="7" y="0"/>
                    </a:cubicBezTo>
                    <a:cubicBezTo>
                      <a:pt x="19" y="3"/>
                      <a:pt x="19" y="3"/>
                      <a:pt x="19" y="3"/>
                    </a:cubicBezTo>
                    <a:cubicBezTo>
                      <a:pt x="20" y="4"/>
                      <a:pt x="21" y="5"/>
                      <a:pt x="21" y="6"/>
                    </a:cubicBezTo>
                    <a:cubicBezTo>
                      <a:pt x="17" y="19"/>
                      <a:pt x="17" y="19"/>
                      <a:pt x="17" y="19"/>
                    </a:cubicBezTo>
                    <a:cubicBezTo>
                      <a:pt x="17" y="20"/>
                      <a:pt x="16" y="21"/>
                      <a:pt x="14" y="20"/>
                    </a:cubicBezTo>
                    <a:lnTo>
                      <a:pt x="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9" name="Freeform 238"/>
              <p:cNvSpPr>
                <a:spLocks/>
              </p:cNvSpPr>
              <p:nvPr/>
            </p:nvSpPr>
            <p:spPr bwMode="auto">
              <a:xfrm>
                <a:off x="488" y="875"/>
                <a:ext cx="37" cy="34"/>
              </a:xfrm>
              <a:custGeom>
                <a:avLst/>
                <a:gdLst>
                  <a:gd name="T0" fmla="*/ 2 w 21"/>
                  <a:gd name="T1" fmla="*/ 17 h 20"/>
                  <a:gd name="T2" fmla="*/ 0 w 21"/>
                  <a:gd name="T3" fmla="*/ 14 h 20"/>
                  <a:gd name="T4" fmla="*/ 3 w 21"/>
                  <a:gd name="T5" fmla="*/ 2 h 20"/>
                  <a:gd name="T6" fmla="*/ 6 w 21"/>
                  <a:gd name="T7" fmla="*/ 0 h 20"/>
                  <a:gd name="T8" fmla="*/ 19 w 21"/>
                  <a:gd name="T9" fmla="*/ 3 h 20"/>
                  <a:gd name="T10" fmla="*/ 20 w 21"/>
                  <a:gd name="T11" fmla="*/ 6 h 20"/>
                  <a:gd name="T12" fmla="*/ 17 w 21"/>
                  <a:gd name="T13" fmla="*/ 19 h 20"/>
                  <a:gd name="T14" fmla="*/ 14 w 21"/>
                  <a:gd name="T15" fmla="*/ 20 h 20"/>
                  <a:gd name="T16" fmla="*/ 2 w 21"/>
                  <a:gd name="T17"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2" y="17"/>
                    </a:moveTo>
                    <a:cubicBezTo>
                      <a:pt x="0" y="16"/>
                      <a:pt x="0" y="15"/>
                      <a:pt x="0" y="14"/>
                    </a:cubicBezTo>
                    <a:cubicBezTo>
                      <a:pt x="3" y="2"/>
                      <a:pt x="3" y="2"/>
                      <a:pt x="3" y="2"/>
                    </a:cubicBezTo>
                    <a:cubicBezTo>
                      <a:pt x="4" y="0"/>
                      <a:pt x="5" y="0"/>
                      <a:pt x="6" y="0"/>
                    </a:cubicBezTo>
                    <a:cubicBezTo>
                      <a:pt x="19" y="3"/>
                      <a:pt x="19" y="3"/>
                      <a:pt x="19" y="3"/>
                    </a:cubicBezTo>
                    <a:cubicBezTo>
                      <a:pt x="20" y="4"/>
                      <a:pt x="21" y="5"/>
                      <a:pt x="20" y="6"/>
                    </a:cubicBezTo>
                    <a:cubicBezTo>
                      <a:pt x="17" y="19"/>
                      <a:pt x="17" y="19"/>
                      <a:pt x="17" y="19"/>
                    </a:cubicBezTo>
                    <a:cubicBezTo>
                      <a:pt x="16" y="20"/>
                      <a:pt x="15" y="20"/>
                      <a:pt x="14" y="20"/>
                    </a:cubicBezTo>
                    <a:lnTo>
                      <a:pt x="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36" name="Freeform 239"/>
              <p:cNvSpPr>
                <a:spLocks/>
              </p:cNvSpPr>
              <p:nvPr/>
            </p:nvSpPr>
            <p:spPr bwMode="auto">
              <a:xfrm>
                <a:off x="478" y="909"/>
                <a:ext cx="36" cy="35"/>
              </a:xfrm>
              <a:custGeom>
                <a:avLst/>
                <a:gdLst>
                  <a:gd name="T0" fmla="*/ 2 w 21"/>
                  <a:gd name="T1" fmla="*/ 17 h 20"/>
                  <a:gd name="T2" fmla="*/ 1 w 21"/>
                  <a:gd name="T3" fmla="*/ 14 h 20"/>
                  <a:gd name="T4" fmla="*/ 4 w 21"/>
                  <a:gd name="T5" fmla="*/ 1 h 20"/>
                  <a:gd name="T6" fmla="*/ 7 w 21"/>
                  <a:gd name="T7" fmla="*/ 0 h 20"/>
                  <a:gd name="T8" fmla="*/ 19 w 21"/>
                  <a:gd name="T9" fmla="*/ 3 h 20"/>
                  <a:gd name="T10" fmla="*/ 21 w 21"/>
                  <a:gd name="T11" fmla="*/ 6 h 20"/>
                  <a:gd name="T12" fmla="*/ 17 w 21"/>
                  <a:gd name="T13" fmla="*/ 18 h 20"/>
                  <a:gd name="T14" fmla="*/ 15 w 21"/>
                  <a:gd name="T15" fmla="*/ 20 h 20"/>
                  <a:gd name="T16" fmla="*/ 2 w 21"/>
                  <a:gd name="T17"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2" y="17"/>
                    </a:moveTo>
                    <a:cubicBezTo>
                      <a:pt x="1" y="16"/>
                      <a:pt x="0" y="15"/>
                      <a:pt x="1" y="14"/>
                    </a:cubicBezTo>
                    <a:cubicBezTo>
                      <a:pt x="4" y="1"/>
                      <a:pt x="4" y="1"/>
                      <a:pt x="4" y="1"/>
                    </a:cubicBezTo>
                    <a:cubicBezTo>
                      <a:pt x="4" y="0"/>
                      <a:pt x="6" y="0"/>
                      <a:pt x="7" y="0"/>
                    </a:cubicBezTo>
                    <a:cubicBezTo>
                      <a:pt x="19" y="3"/>
                      <a:pt x="19" y="3"/>
                      <a:pt x="19" y="3"/>
                    </a:cubicBezTo>
                    <a:cubicBezTo>
                      <a:pt x="20" y="4"/>
                      <a:pt x="21" y="5"/>
                      <a:pt x="21" y="6"/>
                    </a:cubicBezTo>
                    <a:cubicBezTo>
                      <a:pt x="17" y="18"/>
                      <a:pt x="17" y="18"/>
                      <a:pt x="17" y="18"/>
                    </a:cubicBezTo>
                    <a:cubicBezTo>
                      <a:pt x="17" y="20"/>
                      <a:pt x="16" y="20"/>
                      <a:pt x="15" y="20"/>
                    </a:cubicBezTo>
                    <a:lnTo>
                      <a:pt x="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37" name="Freeform 240"/>
              <p:cNvSpPr>
                <a:spLocks/>
              </p:cNvSpPr>
              <p:nvPr/>
            </p:nvSpPr>
            <p:spPr bwMode="auto">
              <a:xfrm>
                <a:off x="469" y="942"/>
                <a:ext cx="37" cy="37"/>
              </a:xfrm>
              <a:custGeom>
                <a:avLst/>
                <a:gdLst>
                  <a:gd name="T0" fmla="*/ 2 w 21"/>
                  <a:gd name="T1" fmla="*/ 18 h 21"/>
                  <a:gd name="T2" fmla="*/ 0 w 21"/>
                  <a:gd name="T3" fmla="*/ 15 h 21"/>
                  <a:gd name="T4" fmla="*/ 4 w 21"/>
                  <a:gd name="T5" fmla="*/ 2 h 21"/>
                  <a:gd name="T6" fmla="*/ 6 w 21"/>
                  <a:gd name="T7" fmla="*/ 1 h 21"/>
                  <a:gd name="T8" fmla="*/ 19 w 21"/>
                  <a:gd name="T9" fmla="*/ 4 h 21"/>
                  <a:gd name="T10" fmla="*/ 20 w 21"/>
                  <a:gd name="T11" fmla="*/ 7 h 21"/>
                  <a:gd name="T12" fmla="*/ 17 w 21"/>
                  <a:gd name="T13" fmla="*/ 19 h 21"/>
                  <a:gd name="T14" fmla="*/ 14 w 21"/>
                  <a:gd name="T15" fmla="*/ 21 h 21"/>
                  <a:gd name="T16" fmla="*/ 2 w 21"/>
                  <a:gd name="T1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 y="18"/>
                    </a:moveTo>
                    <a:cubicBezTo>
                      <a:pt x="1" y="17"/>
                      <a:pt x="0" y="16"/>
                      <a:pt x="0" y="15"/>
                    </a:cubicBezTo>
                    <a:cubicBezTo>
                      <a:pt x="4" y="2"/>
                      <a:pt x="4" y="2"/>
                      <a:pt x="4" y="2"/>
                    </a:cubicBezTo>
                    <a:cubicBezTo>
                      <a:pt x="4" y="1"/>
                      <a:pt x="5" y="0"/>
                      <a:pt x="6" y="1"/>
                    </a:cubicBezTo>
                    <a:cubicBezTo>
                      <a:pt x="19" y="4"/>
                      <a:pt x="19" y="4"/>
                      <a:pt x="19" y="4"/>
                    </a:cubicBezTo>
                    <a:cubicBezTo>
                      <a:pt x="20" y="4"/>
                      <a:pt x="21" y="6"/>
                      <a:pt x="20" y="7"/>
                    </a:cubicBezTo>
                    <a:cubicBezTo>
                      <a:pt x="17" y="19"/>
                      <a:pt x="17" y="19"/>
                      <a:pt x="17" y="19"/>
                    </a:cubicBezTo>
                    <a:cubicBezTo>
                      <a:pt x="17" y="21"/>
                      <a:pt x="15" y="21"/>
                      <a:pt x="14" y="21"/>
                    </a:cubicBezTo>
                    <a:lnTo>
                      <a:pt x="2"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38" name="Freeform 241"/>
              <p:cNvSpPr>
                <a:spLocks/>
              </p:cNvSpPr>
              <p:nvPr/>
            </p:nvSpPr>
            <p:spPr bwMode="auto">
              <a:xfrm>
                <a:off x="459" y="977"/>
                <a:ext cx="36" cy="37"/>
              </a:xfrm>
              <a:custGeom>
                <a:avLst/>
                <a:gdLst>
                  <a:gd name="T0" fmla="*/ 2 w 21"/>
                  <a:gd name="T1" fmla="*/ 17 h 21"/>
                  <a:gd name="T2" fmla="*/ 1 w 21"/>
                  <a:gd name="T3" fmla="*/ 15 h 21"/>
                  <a:gd name="T4" fmla="*/ 4 w 21"/>
                  <a:gd name="T5" fmla="*/ 2 h 21"/>
                  <a:gd name="T6" fmla="*/ 7 w 21"/>
                  <a:gd name="T7" fmla="*/ 1 h 21"/>
                  <a:gd name="T8" fmla="*/ 19 w 21"/>
                  <a:gd name="T9" fmla="*/ 4 h 21"/>
                  <a:gd name="T10" fmla="*/ 21 w 21"/>
                  <a:gd name="T11" fmla="*/ 7 h 21"/>
                  <a:gd name="T12" fmla="*/ 18 w 21"/>
                  <a:gd name="T13" fmla="*/ 19 h 21"/>
                  <a:gd name="T14" fmla="*/ 15 w 21"/>
                  <a:gd name="T15" fmla="*/ 21 h 21"/>
                  <a:gd name="T16" fmla="*/ 2 w 21"/>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 y="17"/>
                    </a:moveTo>
                    <a:cubicBezTo>
                      <a:pt x="1" y="17"/>
                      <a:pt x="0" y="16"/>
                      <a:pt x="1" y="15"/>
                    </a:cubicBezTo>
                    <a:cubicBezTo>
                      <a:pt x="4" y="2"/>
                      <a:pt x="4" y="2"/>
                      <a:pt x="4" y="2"/>
                    </a:cubicBezTo>
                    <a:cubicBezTo>
                      <a:pt x="4" y="1"/>
                      <a:pt x="6" y="0"/>
                      <a:pt x="7" y="1"/>
                    </a:cubicBezTo>
                    <a:cubicBezTo>
                      <a:pt x="19" y="4"/>
                      <a:pt x="19" y="4"/>
                      <a:pt x="19" y="4"/>
                    </a:cubicBezTo>
                    <a:cubicBezTo>
                      <a:pt x="21" y="4"/>
                      <a:pt x="21" y="6"/>
                      <a:pt x="21" y="7"/>
                    </a:cubicBezTo>
                    <a:cubicBezTo>
                      <a:pt x="18" y="19"/>
                      <a:pt x="18" y="19"/>
                      <a:pt x="18" y="19"/>
                    </a:cubicBezTo>
                    <a:cubicBezTo>
                      <a:pt x="17" y="20"/>
                      <a:pt x="16" y="21"/>
                      <a:pt x="15" y="21"/>
                    </a:cubicBezTo>
                    <a:lnTo>
                      <a:pt x="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39" name="Freeform 242"/>
              <p:cNvSpPr>
                <a:spLocks/>
              </p:cNvSpPr>
              <p:nvPr/>
            </p:nvSpPr>
            <p:spPr bwMode="auto">
              <a:xfrm>
                <a:off x="450" y="1012"/>
                <a:ext cx="37" cy="36"/>
              </a:xfrm>
              <a:custGeom>
                <a:avLst/>
                <a:gdLst>
                  <a:gd name="T0" fmla="*/ 2 w 21"/>
                  <a:gd name="T1" fmla="*/ 17 h 21"/>
                  <a:gd name="T2" fmla="*/ 0 w 21"/>
                  <a:gd name="T3" fmla="*/ 15 h 21"/>
                  <a:gd name="T4" fmla="*/ 4 w 21"/>
                  <a:gd name="T5" fmla="*/ 2 h 21"/>
                  <a:gd name="T6" fmla="*/ 7 w 21"/>
                  <a:gd name="T7" fmla="*/ 1 h 21"/>
                  <a:gd name="T8" fmla="*/ 19 w 21"/>
                  <a:gd name="T9" fmla="*/ 4 h 21"/>
                  <a:gd name="T10" fmla="*/ 21 w 21"/>
                  <a:gd name="T11" fmla="*/ 7 h 21"/>
                  <a:gd name="T12" fmla="*/ 17 w 21"/>
                  <a:gd name="T13" fmla="*/ 19 h 21"/>
                  <a:gd name="T14" fmla="*/ 14 w 21"/>
                  <a:gd name="T15" fmla="*/ 21 h 21"/>
                  <a:gd name="T16" fmla="*/ 2 w 21"/>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 y="17"/>
                    </a:moveTo>
                    <a:cubicBezTo>
                      <a:pt x="1" y="17"/>
                      <a:pt x="0" y="16"/>
                      <a:pt x="0" y="15"/>
                    </a:cubicBezTo>
                    <a:cubicBezTo>
                      <a:pt x="4" y="2"/>
                      <a:pt x="4" y="2"/>
                      <a:pt x="4" y="2"/>
                    </a:cubicBezTo>
                    <a:cubicBezTo>
                      <a:pt x="4" y="1"/>
                      <a:pt x="5" y="0"/>
                      <a:pt x="7" y="1"/>
                    </a:cubicBezTo>
                    <a:cubicBezTo>
                      <a:pt x="19" y="4"/>
                      <a:pt x="19" y="4"/>
                      <a:pt x="19" y="4"/>
                    </a:cubicBezTo>
                    <a:cubicBezTo>
                      <a:pt x="20" y="4"/>
                      <a:pt x="21" y="5"/>
                      <a:pt x="21" y="7"/>
                    </a:cubicBezTo>
                    <a:cubicBezTo>
                      <a:pt x="17" y="19"/>
                      <a:pt x="17" y="19"/>
                      <a:pt x="17" y="19"/>
                    </a:cubicBezTo>
                    <a:cubicBezTo>
                      <a:pt x="17" y="20"/>
                      <a:pt x="16" y="21"/>
                      <a:pt x="14" y="21"/>
                    </a:cubicBezTo>
                    <a:lnTo>
                      <a:pt x="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40" name="Freeform 243"/>
              <p:cNvSpPr>
                <a:spLocks/>
              </p:cNvSpPr>
              <p:nvPr/>
            </p:nvSpPr>
            <p:spPr bwMode="auto">
              <a:xfrm>
                <a:off x="441" y="1046"/>
                <a:ext cx="35" cy="37"/>
              </a:xfrm>
              <a:custGeom>
                <a:avLst/>
                <a:gdLst>
                  <a:gd name="T0" fmla="*/ 2 w 20"/>
                  <a:gd name="T1" fmla="*/ 17 h 21"/>
                  <a:gd name="T2" fmla="*/ 0 w 20"/>
                  <a:gd name="T3" fmla="*/ 14 h 21"/>
                  <a:gd name="T4" fmla="*/ 3 w 20"/>
                  <a:gd name="T5" fmla="*/ 2 h 21"/>
                  <a:gd name="T6" fmla="*/ 6 w 20"/>
                  <a:gd name="T7" fmla="*/ 0 h 21"/>
                  <a:gd name="T8" fmla="*/ 19 w 20"/>
                  <a:gd name="T9" fmla="*/ 4 h 21"/>
                  <a:gd name="T10" fmla="*/ 20 w 20"/>
                  <a:gd name="T11" fmla="*/ 7 h 21"/>
                  <a:gd name="T12" fmla="*/ 17 w 20"/>
                  <a:gd name="T13" fmla="*/ 19 h 21"/>
                  <a:gd name="T14" fmla="*/ 14 w 20"/>
                  <a:gd name="T15" fmla="*/ 21 h 21"/>
                  <a:gd name="T16" fmla="*/ 2 w 20"/>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1">
                    <a:moveTo>
                      <a:pt x="2" y="17"/>
                    </a:moveTo>
                    <a:cubicBezTo>
                      <a:pt x="0" y="17"/>
                      <a:pt x="0" y="16"/>
                      <a:pt x="0" y="14"/>
                    </a:cubicBezTo>
                    <a:cubicBezTo>
                      <a:pt x="3" y="2"/>
                      <a:pt x="3" y="2"/>
                      <a:pt x="3" y="2"/>
                    </a:cubicBezTo>
                    <a:cubicBezTo>
                      <a:pt x="4" y="1"/>
                      <a:pt x="5" y="0"/>
                      <a:pt x="6" y="0"/>
                    </a:cubicBezTo>
                    <a:cubicBezTo>
                      <a:pt x="19" y="4"/>
                      <a:pt x="19" y="4"/>
                      <a:pt x="19" y="4"/>
                    </a:cubicBezTo>
                    <a:cubicBezTo>
                      <a:pt x="20" y="4"/>
                      <a:pt x="20" y="5"/>
                      <a:pt x="20" y="7"/>
                    </a:cubicBezTo>
                    <a:cubicBezTo>
                      <a:pt x="17" y="19"/>
                      <a:pt x="17" y="19"/>
                      <a:pt x="17" y="19"/>
                    </a:cubicBezTo>
                    <a:cubicBezTo>
                      <a:pt x="16" y="20"/>
                      <a:pt x="15" y="21"/>
                      <a:pt x="14" y="21"/>
                    </a:cubicBezTo>
                    <a:lnTo>
                      <a:pt x="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41" name="Freeform 244"/>
              <p:cNvSpPr>
                <a:spLocks/>
              </p:cNvSpPr>
              <p:nvPr/>
            </p:nvSpPr>
            <p:spPr bwMode="auto">
              <a:xfrm>
                <a:off x="431" y="1081"/>
                <a:ext cx="36" cy="37"/>
              </a:xfrm>
              <a:custGeom>
                <a:avLst/>
                <a:gdLst>
                  <a:gd name="T0" fmla="*/ 2 w 21"/>
                  <a:gd name="T1" fmla="*/ 17 h 21"/>
                  <a:gd name="T2" fmla="*/ 1 w 21"/>
                  <a:gd name="T3" fmla="*/ 14 h 21"/>
                  <a:gd name="T4" fmla="*/ 4 w 21"/>
                  <a:gd name="T5" fmla="*/ 2 h 21"/>
                  <a:gd name="T6" fmla="*/ 7 w 21"/>
                  <a:gd name="T7" fmla="*/ 0 h 21"/>
                  <a:gd name="T8" fmla="*/ 19 w 21"/>
                  <a:gd name="T9" fmla="*/ 4 h 21"/>
                  <a:gd name="T10" fmla="*/ 21 w 21"/>
                  <a:gd name="T11" fmla="*/ 6 h 21"/>
                  <a:gd name="T12" fmla="*/ 17 w 21"/>
                  <a:gd name="T13" fmla="*/ 19 h 21"/>
                  <a:gd name="T14" fmla="*/ 15 w 21"/>
                  <a:gd name="T15" fmla="*/ 20 h 21"/>
                  <a:gd name="T16" fmla="*/ 2 w 21"/>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2" y="17"/>
                    </a:moveTo>
                    <a:cubicBezTo>
                      <a:pt x="1" y="17"/>
                      <a:pt x="0" y="16"/>
                      <a:pt x="1" y="14"/>
                    </a:cubicBezTo>
                    <a:cubicBezTo>
                      <a:pt x="4" y="2"/>
                      <a:pt x="4" y="2"/>
                      <a:pt x="4" y="2"/>
                    </a:cubicBezTo>
                    <a:cubicBezTo>
                      <a:pt x="4" y="1"/>
                      <a:pt x="5" y="0"/>
                      <a:pt x="7" y="0"/>
                    </a:cubicBezTo>
                    <a:cubicBezTo>
                      <a:pt x="19" y="4"/>
                      <a:pt x="19" y="4"/>
                      <a:pt x="19" y="4"/>
                    </a:cubicBezTo>
                    <a:cubicBezTo>
                      <a:pt x="20" y="4"/>
                      <a:pt x="21" y="5"/>
                      <a:pt x="21" y="6"/>
                    </a:cubicBezTo>
                    <a:cubicBezTo>
                      <a:pt x="17" y="19"/>
                      <a:pt x="17" y="19"/>
                      <a:pt x="17" y="19"/>
                    </a:cubicBezTo>
                    <a:cubicBezTo>
                      <a:pt x="17" y="20"/>
                      <a:pt x="16" y="21"/>
                      <a:pt x="15" y="20"/>
                    </a:cubicBezTo>
                    <a:lnTo>
                      <a:pt x="2"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42" name="Freeform 245"/>
              <p:cNvSpPr>
                <a:spLocks/>
              </p:cNvSpPr>
              <p:nvPr/>
            </p:nvSpPr>
            <p:spPr bwMode="auto">
              <a:xfrm>
                <a:off x="478" y="1180"/>
                <a:ext cx="38" cy="42"/>
              </a:xfrm>
              <a:custGeom>
                <a:avLst/>
                <a:gdLst>
                  <a:gd name="T0" fmla="*/ 2 w 22"/>
                  <a:gd name="T1" fmla="*/ 21 h 24"/>
                  <a:gd name="T2" fmla="*/ 1 w 22"/>
                  <a:gd name="T3" fmla="*/ 18 h 24"/>
                  <a:gd name="T4" fmla="*/ 5 w 22"/>
                  <a:gd name="T5" fmla="*/ 2 h 24"/>
                  <a:gd name="T6" fmla="*/ 8 w 22"/>
                  <a:gd name="T7" fmla="*/ 0 h 24"/>
                  <a:gd name="T8" fmla="*/ 20 w 22"/>
                  <a:gd name="T9" fmla="*/ 4 h 24"/>
                  <a:gd name="T10" fmla="*/ 22 w 22"/>
                  <a:gd name="T11" fmla="*/ 6 h 24"/>
                  <a:gd name="T12" fmla="*/ 17 w 22"/>
                  <a:gd name="T13" fmla="*/ 22 h 24"/>
                  <a:gd name="T14" fmla="*/ 15 w 22"/>
                  <a:gd name="T15" fmla="*/ 24 h 24"/>
                  <a:gd name="T16" fmla="*/ 2 w 22"/>
                  <a:gd name="T1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4">
                    <a:moveTo>
                      <a:pt x="2" y="21"/>
                    </a:moveTo>
                    <a:cubicBezTo>
                      <a:pt x="1" y="20"/>
                      <a:pt x="0" y="19"/>
                      <a:pt x="1" y="18"/>
                    </a:cubicBezTo>
                    <a:cubicBezTo>
                      <a:pt x="5" y="2"/>
                      <a:pt x="5" y="2"/>
                      <a:pt x="5" y="2"/>
                    </a:cubicBezTo>
                    <a:cubicBezTo>
                      <a:pt x="5" y="1"/>
                      <a:pt x="6" y="0"/>
                      <a:pt x="8" y="0"/>
                    </a:cubicBezTo>
                    <a:cubicBezTo>
                      <a:pt x="20" y="4"/>
                      <a:pt x="20" y="4"/>
                      <a:pt x="20" y="4"/>
                    </a:cubicBezTo>
                    <a:cubicBezTo>
                      <a:pt x="21" y="4"/>
                      <a:pt x="22" y="5"/>
                      <a:pt x="22" y="6"/>
                    </a:cubicBezTo>
                    <a:cubicBezTo>
                      <a:pt x="17" y="22"/>
                      <a:pt x="17" y="22"/>
                      <a:pt x="17" y="22"/>
                    </a:cubicBezTo>
                    <a:cubicBezTo>
                      <a:pt x="17" y="24"/>
                      <a:pt x="16" y="24"/>
                      <a:pt x="15" y="24"/>
                    </a:cubicBezTo>
                    <a:lnTo>
                      <a:pt x="2"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43" name="Freeform 246"/>
              <p:cNvSpPr>
                <a:spLocks/>
              </p:cNvSpPr>
              <p:nvPr/>
            </p:nvSpPr>
            <p:spPr bwMode="auto">
              <a:xfrm>
                <a:off x="443" y="1182"/>
                <a:ext cx="54" cy="36"/>
              </a:xfrm>
              <a:custGeom>
                <a:avLst/>
                <a:gdLst>
                  <a:gd name="T0" fmla="*/ 2 w 31"/>
                  <a:gd name="T1" fmla="*/ 14 h 21"/>
                  <a:gd name="T2" fmla="*/ 0 w 31"/>
                  <a:gd name="T3" fmla="*/ 11 h 21"/>
                  <a:gd name="T4" fmla="*/ 3 w 31"/>
                  <a:gd name="T5" fmla="*/ 2 h 21"/>
                  <a:gd name="T6" fmla="*/ 5 w 31"/>
                  <a:gd name="T7" fmla="*/ 0 h 21"/>
                  <a:gd name="T8" fmla="*/ 30 w 31"/>
                  <a:gd name="T9" fmla="*/ 6 h 21"/>
                  <a:gd name="T10" fmla="*/ 31 w 31"/>
                  <a:gd name="T11" fmla="*/ 9 h 21"/>
                  <a:gd name="T12" fmla="*/ 28 w 31"/>
                  <a:gd name="T13" fmla="*/ 19 h 21"/>
                  <a:gd name="T14" fmla="*/ 26 w 31"/>
                  <a:gd name="T15" fmla="*/ 21 h 21"/>
                  <a:gd name="T16" fmla="*/ 2 w 31"/>
                  <a:gd name="T17" fmla="*/ 1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1">
                    <a:moveTo>
                      <a:pt x="2" y="14"/>
                    </a:moveTo>
                    <a:cubicBezTo>
                      <a:pt x="0" y="14"/>
                      <a:pt x="0" y="12"/>
                      <a:pt x="0" y="11"/>
                    </a:cubicBezTo>
                    <a:cubicBezTo>
                      <a:pt x="3" y="2"/>
                      <a:pt x="3" y="2"/>
                      <a:pt x="3" y="2"/>
                    </a:cubicBezTo>
                    <a:cubicBezTo>
                      <a:pt x="3" y="0"/>
                      <a:pt x="4" y="0"/>
                      <a:pt x="5" y="0"/>
                    </a:cubicBezTo>
                    <a:cubicBezTo>
                      <a:pt x="30" y="6"/>
                      <a:pt x="30" y="6"/>
                      <a:pt x="30" y="6"/>
                    </a:cubicBezTo>
                    <a:cubicBezTo>
                      <a:pt x="31" y="7"/>
                      <a:pt x="31" y="8"/>
                      <a:pt x="31" y="9"/>
                    </a:cubicBezTo>
                    <a:cubicBezTo>
                      <a:pt x="28" y="19"/>
                      <a:pt x="28" y="19"/>
                      <a:pt x="28" y="19"/>
                    </a:cubicBezTo>
                    <a:cubicBezTo>
                      <a:pt x="28" y="20"/>
                      <a:pt x="27" y="21"/>
                      <a:pt x="26" y="21"/>
                    </a:cubicBezTo>
                    <a:lnTo>
                      <a:pt x="2"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44" name="Freeform 247"/>
              <p:cNvSpPr>
                <a:spLocks/>
              </p:cNvSpPr>
              <p:nvPr/>
            </p:nvSpPr>
            <p:spPr bwMode="auto">
              <a:xfrm>
                <a:off x="513" y="1182"/>
                <a:ext cx="39" cy="50"/>
              </a:xfrm>
              <a:custGeom>
                <a:avLst/>
                <a:gdLst>
                  <a:gd name="T0" fmla="*/ 2 w 23"/>
                  <a:gd name="T1" fmla="*/ 25 h 29"/>
                  <a:gd name="T2" fmla="*/ 0 w 23"/>
                  <a:gd name="T3" fmla="*/ 22 h 29"/>
                  <a:gd name="T4" fmla="*/ 6 w 23"/>
                  <a:gd name="T5" fmla="*/ 1 h 29"/>
                  <a:gd name="T6" fmla="*/ 9 w 23"/>
                  <a:gd name="T7" fmla="*/ 0 h 29"/>
                  <a:gd name="T8" fmla="*/ 21 w 23"/>
                  <a:gd name="T9" fmla="*/ 3 h 29"/>
                  <a:gd name="T10" fmla="*/ 23 w 23"/>
                  <a:gd name="T11" fmla="*/ 6 h 29"/>
                  <a:gd name="T12" fmla="*/ 17 w 23"/>
                  <a:gd name="T13" fmla="*/ 27 h 29"/>
                  <a:gd name="T14" fmla="*/ 14 w 23"/>
                  <a:gd name="T15" fmla="*/ 28 h 29"/>
                  <a:gd name="T16" fmla="*/ 2 w 23"/>
                  <a:gd name="T17"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9">
                    <a:moveTo>
                      <a:pt x="2" y="25"/>
                    </a:moveTo>
                    <a:cubicBezTo>
                      <a:pt x="1" y="24"/>
                      <a:pt x="0" y="23"/>
                      <a:pt x="0" y="22"/>
                    </a:cubicBezTo>
                    <a:cubicBezTo>
                      <a:pt x="6" y="1"/>
                      <a:pt x="6" y="1"/>
                      <a:pt x="6" y="1"/>
                    </a:cubicBezTo>
                    <a:cubicBezTo>
                      <a:pt x="6" y="0"/>
                      <a:pt x="8" y="0"/>
                      <a:pt x="9" y="0"/>
                    </a:cubicBezTo>
                    <a:cubicBezTo>
                      <a:pt x="21" y="3"/>
                      <a:pt x="21" y="3"/>
                      <a:pt x="21" y="3"/>
                    </a:cubicBezTo>
                    <a:cubicBezTo>
                      <a:pt x="22" y="4"/>
                      <a:pt x="23" y="5"/>
                      <a:pt x="23" y="6"/>
                    </a:cubicBezTo>
                    <a:cubicBezTo>
                      <a:pt x="17" y="27"/>
                      <a:pt x="17" y="27"/>
                      <a:pt x="17" y="27"/>
                    </a:cubicBezTo>
                    <a:cubicBezTo>
                      <a:pt x="17" y="28"/>
                      <a:pt x="16" y="29"/>
                      <a:pt x="14" y="28"/>
                    </a:cubicBezTo>
                    <a:lnTo>
                      <a:pt x="2"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45" name="Freeform 248"/>
              <p:cNvSpPr>
                <a:spLocks/>
              </p:cNvSpPr>
              <p:nvPr/>
            </p:nvSpPr>
            <p:spPr bwMode="auto">
              <a:xfrm>
                <a:off x="408" y="1116"/>
                <a:ext cx="51" cy="87"/>
              </a:xfrm>
              <a:custGeom>
                <a:avLst/>
                <a:gdLst>
                  <a:gd name="T0" fmla="*/ 2 w 29"/>
                  <a:gd name="T1" fmla="*/ 46 h 50"/>
                  <a:gd name="T2" fmla="*/ 0 w 29"/>
                  <a:gd name="T3" fmla="*/ 44 h 50"/>
                  <a:gd name="T4" fmla="*/ 11 w 29"/>
                  <a:gd name="T5" fmla="*/ 2 h 50"/>
                  <a:gd name="T6" fmla="*/ 14 w 29"/>
                  <a:gd name="T7" fmla="*/ 0 h 50"/>
                  <a:gd name="T8" fmla="*/ 27 w 29"/>
                  <a:gd name="T9" fmla="*/ 4 h 50"/>
                  <a:gd name="T10" fmla="*/ 28 w 29"/>
                  <a:gd name="T11" fmla="*/ 7 h 50"/>
                  <a:gd name="T12" fmla="*/ 17 w 29"/>
                  <a:gd name="T13" fmla="*/ 48 h 50"/>
                  <a:gd name="T14" fmla="*/ 14 w 29"/>
                  <a:gd name="T15" fmla="*/ 50 h 50"/>
                  <a:gd name="T16" fmla="*/ 2 w 29"/>
                  <a:gd name="T17" fmla="*/ 4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0">
                    <a:moveTo>
                      <a:pt x="2" y="46"/>
                    </a:moveTo>
                    <a:cubicBezTo>
                      <a:pt x="0" y="46"/>
                      <a:pt x="0" y="45"/>
                      <a:pt x="0" y="44"/>
                    </a:cubicBezTo>
                    <a:cubicBezTo>
                      <a:pt x="11" y="2"/>
                      <a:pt x="11" y="2"/>
                      <a:pt x="11" y="2"/>
                    </a:cubicBezTo>
                    <a:cubicBezTo>
                      <a:pt x="12" y="1"/>
                      <a:pt x="13" y="0"/>
                      <a:pt x="14" y="0"/>
                    </a:cubicBezTo>
                    <a:cubicBezTo>
                      <a:pt x="27" y="4"/>
                      <a:pt x="27" y="4"/>
                      <a:pt x="27" y="4"/>
                    </a:cubicBezTo>
                    <a:cubicBezTo>
                      <a:pt x="28" y="4"/>
                      <a:pt x="29" y="5"/>
                      <a:pt x="28" y="7"/>
                    </a:cubicBezTo>
                    <a:cubicBezTo>
                      <a:pt x="17" y="48"/>
                      <a:pt x="17" y="48"/>
                      <a:pt x="17" y="48"/>
                    </a:cubicBezTo>
                    <a:cubicBezTo>
                      <a:pt x="17" y="49"/>
                      <a:pt x="15" y="50"/>
                      <a:pt x="14" y="50"/>
                    </a:cubicBezTo>
                    <a:lnTo>
                      <a:pt x="2"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46" name="Freeform 249"/>
              <p:cNvSpPr>
                <a:spLocks noEditPoints="1"/>
              </p:cNvSpPr>
              <p:nvPr/>
            </p:nvSpPr>
            <p:spPr bwMode="auto">
              <a:xfrm>
                <a:off x="952" y="2360"/>
                <a:ext cx="253" cy="372"/>
              </a:xfrm>
              <a:custGeom>
                <a:avLst/>
                <a:gdLst>
                  <a:gd name="T0" fmla="*/ 68 w 146"/>
                  <a:gd name="T1" fmla="*/ 23 h 214"/>
                  <a:gd name="T2" fmla="*/ 67 w 146"/>
                  <a:gd name="T3" fmla="*/ 40 h 214"/>
                  <a:gd name="T4" fmla="*/ 63 w 146"/>
                  <a:gd name="T5" fmla="*/ 48 h 214"/>
                  <a:gd name="T6" fmla="*/ 60 w 146"/>
                  <a:gd name="T7" fmla="*/ 60 h 214"/>
                  <a:gd name="T8" fmla="*/ 58 w 146"/>
                  <a:gd name="T9" fmla="*/ 72 h 214"/>
                  <a:gd name="T10" fmla="*/ 45 w 146"/>
                  <a:gd name="T11" fmla="*/ 112 h 214"/>
                  <a:gd name="T12" fmla="*/ 41 w 146"/>
                  <a:gd name="T13" fmla="*/ 134 h 214"/>
                  <a:gd name="T14" fmla="*/ 0 w 146"/>
                  <a:gd name="T15" fmla="*/ 196 h 214"/>
                  <a:gd name="T16" fmla="*/ 45 w 146"/>
                  <a:gd name="T17" fmla="*/ 214 h 214"/>
                  <a:gd name="T18" fmla="*/ 76 w 146"/>
                  <a:gd name="T19" fmla="*/ 172 h 214"/>
                  <a:gd name="T20" fmla="*/ 84 w 146"/>
                  <a:gd name="T21" fmla="*/ 158 h 214"/>
                  <a:gd name="T22" fmla="*/ 89 w 146"/>
                  <a:gd name="T23" fmla="*/ 151 h 214"/>
                  <a:gd name="T24" fmla="*/ 103 w 146"/>
                  <a:gd name="T25" fmla="*/ 138 h 214"/>
                  <a:gd name="T26" fmla="*/ 120 w 146"/>
                  <a:gd name="T27" fmla="*/ 116 h 214"/>
                  <a:gd name="T28" fmla="*/ 127 w 146"/>
                  <a:gd name="T29" fmla="*/ 107 h 214"/>
                  <a:gd name="T30" fmla="*/ 137 w 146"/>
                  <a:gd name="T31" fmla="*/ 95 h 214"/>
                  <a:gd name="T32" fmla="*/ 145 w 146"/>
                  <a:gd name="T33" fmla="*/ 85 h 214"/>
                  <a:gd name="T34" fmla="*/ 145 w 146"/>
                  <a:gd name="T35" fmla="*/ 80 h 214"/>
                  <a:gd name="T36" fmla="*/ 146 w 146"/>
                  <a:gd name="T37" fmla="*/ 69 h 214"/>
                  <a:gd name="T38" fmla="*/ 145 w 146"/>
                  <a:gd name="T39" fmla="*/ 65 h 214"/>
                  <a:gd name="T40" fmla="*/ 143 w 146"/>
                  <a:gd name="T41" fmla="*/ 59 h 214"/>
                  <a:gd name="T42" fmla="*/ 142 w 146"/>
                  <a:gd name="T43" fmla="*/ 51 h 214"/>
                  <a:gd name="T44" fmla="*/ 139 w 146"/>
                  <a:gd name="T45" fmla="*/ 50 h 214"/>
                  <a:gd name="T46" fmla="*/ 140 w 146"/>
                  <a:gd name="T47" fmla="*/ 31 h 214"/>
                  <a:gd name="T48" fmla="*/ 140 w 146"/>
                  <a:gd name="T49" fmla="*/ 23 h 214"/>
                  <a:gd name="T50" fmla="*/ 139 w 146"/>
                  <a:gd name="T51" fmla="*/ 17 h 214"/>
                  <a:gd name="T52" fmla="*/ 133 w 146"/>
                  <a:gd name="T53" fmla="*/ 19 h 214"/>
                  <a:gd name="T54" fmla="*/ 133 w 146"/>
                  <a:gd name="T55" fmla="*/ 14 h 214"/>
                  <a:gd name="T56" fmla="*/ 134 w 146"/>
                  <a:gd name="T57" fmla="*/ 4 h 214"/>
                  <a:gd name="T58" fmla="*/ 129 w 146"/>
                  <a:gd name="T59" fmla="*/ 3 h 214"/>
                  <a:gd name="T60" fmla="*/ 125 w 146"/>
                  <a:gd name="T61" fmla="*/ 4 h 214"/>
                  <a:gd name="T62" fmla="*/ 121 w 146"/>
                  <a:gd name="T63" fmla="*/ 14 h 214"/>
                  <a:gd name="T64" fmla="*/ 117 w 146"/>
                  <a:gd name="T65" fmla="*/ 34 h 214"/>
                  <a:gd name="T66" fmla="*/ 114 w 146"/>
                  <a:gd name="T67" fmla="*/ 42 h 214"/>
                  <a:gd name="T68" fmla="*/ 108 w 146"/>
                  <a:gd name="T69" fmla="*/ 53 h 214"/>
                  <a:gd name="T70" fmla="*/ 113 w 146"/>
                  <a:gd name="T71" fmla="*/ 40 h 214"/>
                  <a:gd name="T72" fmla="*/ 115 w 146"/>
                  <a:gd name="T73" fmla="*/ 31 h 214"/>
                  <a:gd name="T74" fmla="*/ 115 w 146"/>
                  <a:gd name="T75" fmla="*/ 27 h 214"/>
                  <a:gd name="T76" fmla="*/ 115 w 146"/>
                  <a:gd name="T77" fmla="*/ 13 h 214"/>
                  <a:gd name="T78" fmla="*/ 115 w 146"/>
                  <a:gd name="T79" fmla="*/ 3 h 214"/>
                  <a:gd name="T80" fmla="*/ 110 w 146"/>
                  <a:gd name="T81" fmla="*/ 3 h 214"/>
                  <a:gd name="T82" fmla="*/ 102 w 146"/>
                  <a:gd name="T83" fmla="*/ 16 h 214"/>
                  <a:gd name="T84" fmla="*/ 99 w 146"/>
                  <a:gd name="T85" fmla="*/ 31 h 214"/>
                  <a:gd name="T86" fmla="*/ 93 w 146"/>
                  <a:gd name="T87" fmla="*/ 41 h 214"/>
                  <a:gd name="T88" fmla="*/ 87 w 146"/>
                  <a:gd name="T89" fmla="*/ 53 h 214"/>
                  <a:gd name="T90" fmla="*/ 75 w 146"/>
                  <a:gd name="T91" fmla="*/ 71 h 214"/>
                  <a:gd name="T92" fmla="*/ 76 w 146"/>
                  <a:gd name="T93" fmla="*/ 65 h 214"/>
                  <a:gd name="T94" fmla="*/ 78 w 146"/>
                  <a:gd name="T95" fmla="*/ 52 h 214"/>
                  <a:gd name="T96" fmla="*/ 79 w 146"/>
                  <a:gd name="T97" fmla="*/ 35 h 214"/>
                  <a:gd name="T98" fmla="*/ 72 w 146"/>
                  <a:gd name="T99" fmla="*/ 25 h 214"/>
                  <a:gd name="T100" fmla="*/ 68 w 146"/>
                  <a:gd name="T101" fmla="*/ 23 h 214"/>
                  <a:gd name="T102" fmla="*/ 135 w 146"/>
                  <a:gd name="T103" fmla="*/ 68 h 214"/>
                  <a:gd name="T104" fmla="*/ 135 w 146"/>
                  <a:gd name="T105" fmla="*/ 67 h 214"/>
                  <a:gd name="T106" fmla="*/ 135 w 146"/>
                  <a:gd name="T107" fmla="*/ 68 h 214"/>
                  <a:gd name="T108" fmla="*/ 135 w 146"/>
                  <a:gd name="T109" fmla="*/ 77 h 214"/>
                  <a:gd name="T110" fmla="*/ 126 w 146"/>
                  <a:gd name="T111" fmla="*/ 88 h 214"/>
                  <a:gd name="T112" fmla="*/ 125 w 146"/>
                  <a:gd name="T113" fmla="*/ 88 h 214"/>
                  <a:gd name="T114" fmla="*/ 131 w 146"/>
                  <a:gd name="T115" fmla="*/ 76 h 214"/>
                  <a:gd name="T116" fmla="*/ 135 w 146"/>
                  <a:gd name="T117" fmla="*/ 6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6" h="214">
                    <a:moveTo>
                      <a:pt x="68" y="23"/>
                    </a:moveTo>
                    <a:cubicBezTo>
                      <a:pt x="67" y="27"/>
                      <a:pt x="67" y="40"/>
                      <a:pt x="67" y="40"/>
                    </a:cubicBezTo>
                    <a:cubicBezTo>
                      <a:pt x="66" y="43"/>
                      <a:pt x="64" y="46"/>
                      <a:pt x="63" y="48"/>
                    </a:cubicBezTo>
                    <a:cubicBezTo>
                      <a:pt x="63" y="48"/>
                      <a:pt x="60" y="59"/>
                      <a:pt x="60" y="60"/>
                    </a:cubicBezTo>
                    <a:cubicBezTo>
                      <a:pt x="60" y="62"/>
                      <a:pt x="60" y="64"/>
                      <a:pt x="58" y="72"/>
                    </a:cubicBezTo>
                    <a:cubicBezTo>
                      <a:pt x="55" y="80"/>
                      <a:pt x="45" y="105"/>
                      <a:pt x="45" y="112"/>
                    </a:cubicBezTo>
                    <a:cubicBezTo>
                      <a:pt x="46" y="118"/>
                      <a:pt x="41" y="134"/>
                      <a:pt x="41" y="134"/>
                    </a:cubicBezTo>
                    <a:cubicBezTo>
                      <a:pt x="37" y="145"/>
                      <a:pt x="19" y="172"/>
                      <a:pt x="0" y="196"/>
                    </a:cubicBezTo>
                    <a:cubicBezTo>
                      <a:pt x="45" y="214"/>
                      <a:pt x="45" y="214"/>
                      <a:pt x="45" y="214"/>
                    </a:cubicBezTo>
                    <a:cubicBezTo>
                      <a:pt x="61" y="193"/>
                      <a:pt x="75" y="173"/>
                      <a:pt x="76" y="172"/>
                    </a:cubicBezTo>
                    <a:cubicBezTo>
                      <a:pt x="78" y="166"/>
                      <a:pt x="81" y="162"/>
                      <a:pt x="84" y="158"/>
                    </a:cubicBezTo>
                    <a:cubicBezTo>
                      <a:pt x="87" y="154"/>
                      <a:pt x="86" y="154"/>
                      <a:pt x="89" y="151"/>
                    </a:cubicBezTo>
                    <a:cubicBezTo>
                      <a:pt x="91" y="148"/>
                      <a:pt x="97" y="144"/>
                      <a:pt x="103" y="138"/>
                    </a:cubicBezTo>
                    <a:cubicBezTo>
                      <a:pt x="109" y="132"/>
                      <a:pt x="117" y="119"/>
                      <a:pt x="120" y="116"/>
                    </a:cubicBezTo>
                    <a:cubicBezTo>
                      <a:pt x="122" y="113"/>
                      <a:pt x="125" y="110"/>
                      <a:pt x="127" y="107"/>
                    </a:cubicBezTo>
                    <a:cubicBezTo>
                      <a:pt x="129" y="103"/>
                      <a:pt x="134" y="98"/>
                      <a:pt x="137" y="95"/>
                    </a:cubicBezTo>
                    <a:cubicBezTo>
                      <a:pt x="139" y="93"/>
                      <a:pt x="144" y="86"/>
                      <a:pt x="145" y="85"/>
                    </a:cubicBezTo>
                    <a:cubicBezTo>
                      <a:pt x="146" y="84"/>
                      <a:pt x="145" y="84"/>
                      <a:pt x="145" y="80"/>
                    </a:cubicBezTo>
                    <a:cubicBezTo>
                      <a:pt x="146" y="77"/>
                      <a:pt x="146" y="70"/>
                      <a:pt x="146" y="69"/>
                    </a:cubicBezTo>
                    <a:cubicBezTo>
                      <a:pt x="146" y="68"/>
                      <a:pt x="146" y="67"/>
                      <a:pt x="145" y="65"/>
                    </a:cubicBezTo>
                    <a:cubicBezTo>
                      <a:pt x="144" y="63"/>
                      <a:pt x="143" y="59"/>
                      <a:pt x="143" y="59"/>
                    </a:cubicBezTo>
                    <a:cubicBezTo>
                      <a:pt x="142" y="54"/>
                      <a:pt x="142" y="51"/>
                      <a:pt x="142" y="51"/>
                    </a:cubicBezTo>
                    <a:cubicBezTo>
                      <a:pt x="141" y="50"/>
                      <a:pt x="140" y="50"/>
                      <a:pt x="139" y="50"/>
                    </a:cubicBezTo>
                    <a:cubicBezTo>
                      <a:pt x="140" y="44"/>
                      <a:pt x="140" y="31"/>
                      <a:pt x="140" y="31"/>
                    </a:cubicBezTo>
                    <a:cubicBezTo>
                      <a:pt x="140" y="31"/>
                      <a:pt x="140" y="25"/>
                      <a:pt x="140" y="23"/>
                    </a:cubicBezTo>
                    <a:cubicBezTo>
                      <a:pt x="140" y="21"/>
                      <a:pt x="141" y="19"/>
                      <a:pt x="139" y="17"/>
                    </a:cubicBezTo>
                    <a:cubicBezTo>
                      <a:pt x="136" y="16"/>
                      <a:pt x="133" y="19"/>
                      <a:pt x="133" y="19"/>
                    </a:cubicBezTo>
                    <a:cubicBezTo>
                      <a:pt x="133" y="19"/>
                      <a:pt x="133" y="15"/>
                      <a:pt x="133" y="14"/>
                    </a:cubicBezTo>
                    <a:cubicBezTo>
                      <a:pt x="133" y="13"/>
                      <a:pt x="136" y="6"/>
                      <a:pt x="134" y="4"/>
                    </a:cubicBezTo>
                    <a:cubicBezTo>
                      <a:pt x="132" y="2"/>
                      <a:pt x="129" y="3"/>
                      <a:pt x="129" y="3"/>
                    </a:cubicBezTo>
                    <a:cubicBezTo>
                      <a:pt x="129" y="3"/>
                      <a:pt x="128" y="2"/>
                      <a:pt x="125" y="4"/>
                    </a:cubicBezTo>
                    <a:cubicBezTo>
                      <a:pt x="123" y="6"/>
                      <a:pt x="124" y="8"/>
                      <a:pt x="121" y="14"/>
                    </a:cubicBezTo>
                    <a:cubicBezTo>
                      <a:pt x="119" y="20"/>
                      <a:pt x="118" y="30"/>
                      <a:pt x="117" y="34"/>
                    </a:cubicBezTo>
                    <a:cubicBezTo>
                      <a:pt x="117" y="37"/>
                      <a:pt x="114" y="41"/>
                      <a:pt x="114" y="42"/>
                    </a:cubicBezTo>
                    <a:cubicBezTo>
                      <a:pt x="113" y="43"/>
                      <a:pt x="110" y="48"/>
                      <a:pt x="108" y="53"/>
                    </a:cubicBezTo>
                    <a:cubicBezTo>
                      <a:pt x="110" y="48"/>
                      <a:pt x="111" y="44"/>
                      <a:pt x="113" y="40"/>
                    </a:cubicBezTo>
                    <a:cubicBezTo>
                      <a:pt x="116" y="34"/>
                      <a:pt x="115" y="33"/>
                      <a:pt x="115" y="31"/>
                    </a:cubicBezTo>
                    <a:cubicBezTo>
                      <a:pt x="115" y="29"/>
                      <a:pt x="115" y="27"/>
                      <a:pt x="115" y="27"/>
                    </a:cubicBezTo>
                    <a:cubicBezTo>
                      <a:pt x="115" y="24"/>
                      <a:pt x="114" y="18"/>
                      <a:pt x="115" y="13"/>
                    </a:cubicBezTo>
                    <a:cubicBezTo>
                      <a:pt x="118" y="5"/>
                      <a:pt x="115" y="3"/>
                      <a:pt x="115" y="3"/>
                    </a:cubicBezTo>
                    <a:cubicBezTo>
                      <a:pt x="113" y="0"/>
                      <a:pt x="111" y="3"/>
                      <a:pt x="110" y="3"/>
                    </a:cubicBezTo>
                    <a:cubicBezTo>
                      <a:pt x="105" y="4"/>
                      <a:pt x="104" y="10"/>
                      <a:pt x="102" y="16"/>
                    </a:cubicBezTo>
                    <a:cubicBezTo>
                      <a:pt x="100" y="21"/>
                      <a:pt x="101" y="26"/>
                      <a:pt x="99" y="31"/>
                    </a:cubicBezTo>
                    <a:cubicBezTo>
                      <a:pt x="97" y="35"/>
                      <a:pt x="93" y="41"/>
                      <a:pt x="93" y="41"/>
                    </a:cubicBezTo>
                    <a:cubicBezTo>
                      <a:pt x="91" y="45"/>
                      <a:pt x="90" y="49"/>
                      <a:pt x="87" y="53"/>
                    </a:cubicBezTo>
                    <a:cubicBezTo>
                      <a:pt x="80" y="63"/>
                      <a:pt x="75" y="71"/>
                      <a:pt x="75" y="71"/>
                    </a:cubicBezTo>
                    <a:cubicBezTo>
                      <a:pt x="75" y="71"/>
                      <a:pt x="75" y="68"/>
                      <a:pt x="76" y="65"/>
                    </a:cubicBezTo>
                    <a:cubicBezTo>
                      <a:pt x="77" y="62"/>
                      <a:pt x="78" y="53"/>
                      <a:pt x="78" y="52"/>
                    </a:cubicBezTo>
                    <a:cubicBezTo>
                      <a:pt x="79" y="50"/>
                      <a:pt x="80" y="45"/>
                      <a:pt x="79" y="35"/>
                    </a:cubicBezTo>
                    <a:cubicBezTo>
                      <a:pt x="77" y="24"/>
                      <a:pt x="72" y="25"/>
                      <a:pt x="72" y="25"/>
                    </a:cubicBezTo>
                    <a:cubicBezTo>
                      <a:pt x="70" y="24"/>
                      <a:pt x="71" y="23"/>
                      <a:pt x="68" y="23"/>
                    </a:cubicBezTo>
                    <a:close/>
                    <a:moveTo>
                      <a:pt x="135" y="68"/>
                    </a:moveTo>
                    <a:cubicBezTo>
                      <a:pt x="135" y="67"/>
                      <a:pt x="135" y="67"/>
                      <a:pt x="135" y="67"/>
                    </a:cubicBezTo>
                    <a:cubicBezTo>
                      <a:pt x="135" y="68"/>
                      <a:pt x="135" y="68"/>
                      <a:pt x="135" y="68"/>
                    </a:cubicBezTo>
                    <a:cubicBezTo>
                      <a:pt x="135" y="69"/>
                      <a:pt x="134" y="73"/>
                      <a:pt x="135" y="77"/>
                    </a:cubicBezTo>
                    <a:cubicBezTo>
                      <a:pt x="133" y="79"/>
                      <a:pt x="129" y="83"/>
                      <a:pt x="126" y="88"/>
                    </a:cubicBezTo>
                    <a:cubicBezTo>
                      <a:pt x="125" y="88"/>
                      <a:pt x="125" y="88"/>
                      <a:pt x="125" y="88"/>
                    </a:cubicBezTo>
                    <a:cubicBezTo>
                      <a:pt x="125" y="88"/>
                      <a:pt x="127" y="82"/>
                      <a:pt x="131" y="76"/>
                    </a:cubicBezTo>
                    <a:cubicBezTo>
                      <a:pt x="134" y="70"/>
                      <a:pt x="135" y="68"/>
                      <a:pt x="135" y="68"/>
                    </a:cubicBezTo>
                    <a:close/>
                  </a:path>
                </a:pathLst>
              </a:custGeom>
              <a:solidFill>
                <a:srgbClr val="DCAC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47" name="Freeform 250"/>
              <p:cNvSpPr>
                <a:spLocks/>
              </p:cNvSpPr>
              <p:nvPr/>
            </p:nvSpPr>
            <p:spPr bwMode="auto">
              <a:xfrm>
                <a:off x="1186" y="2476"/>
                <a:ext cx="0" cy="2"/>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solidFill>
                <a:srgbClr val="CA6D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48" name="Freeform 251"/>
              <p:cNvSpPr>
                <a:spLocks/>
              </p:cNvSpPr>
              <p:nvPr/>
            </p:nvSpPr>
            <p:spPr bwMode="auto">
              <a:xfrm>
                <a:off x="1156" y="2393"/>
                <a:ext cx="26" cy="103"/>
              </a:xfrm>
              <a:custGeom>
                <a:avLst/>
                <a:gdLst>
                  <a:gd name="T0" fmla="*/ 0 w 15"/>
                  <a:gd name="T1" fmla="*/ 59 h 59"/>
                  <a:gd name="T2" fmla="*/ 11 w 15"/>
                  <a:gd name="T3" fmla="*/ 31 h 59"/>
                  <a:gd name="T4" fmla="*/ 13 w 15"/>
                  <a:gd name="T5" fmla="*/ 25 h 59"/>
                  <a:gd name="T6" fmla="*/ 15 w 15"/>
                  <a:gd name="T7" fmla="*/ 0 h 59"/>
                  <a:gd name="T8" fmla="*/ 13 w 15"/>
                  <a:gd name="T9" fmla="*/ 27 h 59"/>
                  <a:gd name="T10" fmla="*/ 0 w 15"/>
                  <a:gd name="T11" fmla="*/ 59 h 59"/>
                </a:gdLst>
                <a:ahLst/>
                <a:cxnLst>
                  <a:cxn ang="0">
                    <a:pos x="T0" y="T1"/>
                  </a:cxn>
                  <a:cxn ang="0">
                    <a:pos x="T2" y="T3"/>
                  </a:cxn>
                  <a:cxn ang="0">
                    <a:pos x="T4" y="T5"/>
                  </a:cxn>
                  <a:cxn ang="0">
                    <a:pos x="T6" y="T7"/>
                  </a:cxn>
                  <a:cxn ang="0">
                    <a:pos x="T8" y="T9"/>
                  </a:cxn>
                  <a:cxn ang="0">
                    <a:pos x="T10" y="T11"/>
                  </a:cxn>
                </a:cxnLst>
                <a:rect l="0" t="0" r="r" b="b"/>
                <a:pathLst>
                  <a:path w="15" h="59">
                    <a:moveTo>
                      <a:pt x="0" y="59"/>
                    </a:moveTo>
                    <a:cubicBezTo>
                      <a:pt x="0" y="59"/>
                      <a:pt x="0" y="49"/>
                      <a:pt x="11" y="31"/>
                    </a:cubicBezTo>
                    <a:cubicBezTo>
                      <a:pt x="12" y="28"/>
                      <a:pt x="13" y="25"/>
                      <a:pt x="13" y="25"/>
                    </a:cubicBezTo>
                    <a:cubicBezTo>
                      <a:pt x="15" y="0"/>
                      <a:pt x="15" y="0"/>
                      <a:pt x="15" y="0"/>
                    </a:cubicBezTo>
                    <a:cubicBezTo>
                      <a:pt x="15" y="0"/>
                      <a:pt x="14" y="23"/>
                      <a:pt x="13" y="27"/>
                    </a:cubicBezTo>
                    <a:cubicBezTo>
                      <a:pt x="12" y="31"/>
                      <a:pt x="1" y="52"/>
                      <a:pt x="0" y="59"/>
                    </a:cubicBezTo>
                    <a:close/>
                  </a:path>
                </a:pathLst>
              </a:custGeom>
              <a:solidFill>
                <a:srgbClr val="CA6D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49" name="Freeform 252"/>
              <p:cNvSpPr>
                <a:spLocks/>
              </p:cNvSpPr>
              <p:nvPr/>
            </p:nvSpPr>
            <p:spPr bwMode="auto">
              <a:xfrm>
                <a:off x="1132" y="2417"/>
                <a:ext cx="26" cy="58"/>
              </a:xfrm>
              <a:custGeom>
                <a:avLst/>
                <a:gdLst>
                  <a:gd name="T0" fmla="*/ 1 w 15"/>
                  <a:gd name="T1" fmla="*/ 33 h 33"/>
                  <a:gd name="T2" fmla="*/ 0 w 15"/>
                  <a:gd name="T3" fmla="*/ 28 h 33"/>
                  <a:gd name="T4" fmla="*/ 13 w 15"/>
                  <a:gd name="T5" fmla="*/ 2 h 33"/>
                  <a:gd name="T6" fmla="*/ 1 w 15"/>
                  <a:gd name="T7" fmla="*/ 33 h 33"/>
                </a:gdLst>
                <a:ahLst/>
                <a:cxnLst>
                  <a:cxn ang="0">
                    <a:pos x="T0" y="T1"/>
                  </a:cxn>
                  <a:cxn ang="0">
                    <a:pos x="T2" y="T3"/>
                  </a:cxn>
                  <a:cxn ang="0">
                    <a:pos x="T4" y="T5"/>
                  </a:cxn>
                  <a:cxn ang="0">
                    <a:pos x="T6" y="T7"/>
                  </a:cxn>
                </a:cxnLst>
                <a:rect l="0" t="0" r="r" b="b"/>
                <a:pathLst>
                  <a:path w="15" h="33">
                    <a:moveTo>
                      <a:pt x="1" y="33"/>
                    </a:moveTo>
                    <a:cubicBezTo>
                      <a:pt x="0" y="28"/>
                      <a:pt x="0" y="28"/>
                      <a:pt x="0" y="28"/>
                    </a:cubicBezTo>
                    <a:cubicBezTo>
                      <a:pt x="0" y="28"/>
                      <a:pt x="12" y="4"/>
                      <a:pt x="13" y="2"/>
                    </a:cubicBezTo>
                    <a:cubicBezTo>
                      <a:pt x="15" y="0"/>
                      <a:pt x="2" y="27"/>
                      <a:pt x="1" y="33"/>
                    </a:cubicBezTo>
                    <a:close/>
                  </a:path>
                </a:pathLst>
              </a:custGeom>
              <a:solidFill>
                <a:srgbClr val="CA6D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50" name="Freeform 253"/>
              <p:cNvSpPr>
                <a:spLocks/>
              </p:cNvSpPr>
              <p:nvPr/>
            </p:nvSpPr>
            <p:spPr bwMode="auto">
              <a:xfrm>
                <a:off x="1186" y="2447"/>
                <a:ext cx="9" cy="31"/>
              </a:xfrm>
              <a:custGeom>
                <a:avLst/>
                <a:gdLst>
                  <a:gd name="T0" fmla="*/ 4 w 5"/>
                  <a:gd name="T1" fmla="*/ 0 h 18"/>
                  <a:gd name="T2" fmla="*/ 4 w 5"/>
                  <a:gd name="T3" fmla="*/ 9 h 18"/>
                  <a:gd name="T4" fmla="*/ 0 w 5"/>
                  <a:gd name="T5" fmla="*/ 18 h 18"/>
                  <a:gd name="T6" fmla="*/ 4 w 5"/>
                  <a:gd name="T7" fmla="*/ 10 h 18"/>
                  <a:gd name="T8" fmla="*/ 4 w 5"/>
                  <a:gd name="T9" fmla="*/ 0 h 18"/>
                </a:gdLst>
                <a:ahLst/>
                <a:cxnLst>
                  <a:cxn ang="0">
                    <a:pos x="T0" y="T1"/>
                  </a:cxn>
                  <a:cxn ang="0">
                    <a:pos x="T2" y="T3"/>
                  </a:cxn>
                  <a:cxn ang="0">
                    <a:pos x="T4" y="T5"/>
                  </a:cxn>
                  <a:cxn ang="0">
                    <a:pos x="T6" y="T7"/>
                  </a:cxn>
                  <a:cxn ang="0">
                    <a:pos x="T8" y="T9"/>
                  </a:cxn>
                </a:cxnLst>
                <a:rect l="0" t="0" r="r" b="b"/>
                <a:pathLst>
                  <a:path w="5" h="18">
                    <a:moveTo>
                      <a:pt x="4" y="0"/>
                    </a:moveTo>
                    <a:cubicBezTo>
                      <a:pt x="4" y="0"/>
                      <a:pt x="5" y="5"/>
                      <a:pt x="4" y="9"/>
                    </a:cubicBezTo>
                    <a:cubicBezTo>
                      <a:pt x="3" y="12"/>
                      <a:pt x="1" y="15"/>
                      <a:pt x="0" y="18"/>
                    </a:cubicBezTo>
                    <a:cubicBezTo>
                      <a:pt x="2" y="14"/>
                      <a:pt x="4" y="12"/>
                      <a:pt x="4" y="10"/>
                    </a:cubicBezTo>
                    <a:cubicBezTo>
                      <a:pt x="5" y="8"/>
                      <a:pt x="4" y="1"/>
                      <a:pt x="4" y="0"/>
                    </a:cubicBezTo>
                    <a:close/>
                  </a:path>
                </a:pathLst>
              </a:custGeom>
              <a:solidFill>
                <a:srgbClr val="CA6D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51" name="Freeform 254"/>
              <p:cNvSpPr>
                <a:spLocks/>
              </p:cNvSpPr>
              <p:nvPr/>
            </p:nvSpPr>
            <p:spPr bwMode="auto">
              <a:xfrm>
                <a:off x="728" y="2055"/>
                <a:ext cx="50" cy="29"/>
              </a:xfrm>
              <a:custGeom>
                <a:avLst/>
                <a:gdLst>
                  <a:gd name="T0" fmla="*/ 29 w 29"/>
                  <a:gd name="T1" fmla="*/ 1 h 17"/>
                  <a:gd name="T2" fmla="*/ 23 w 29"/>
                  <a:gd name="T3" fmla="*/ 9 h 17"/>
                  <a:gd name="T4" fmla="*/ 13 w 29"/>
                  <a:gd name="T5" fmla="*/ 15 h 17"/>
                  <a:gd name="T6" fmla="*/ 0 w 29"/>
                  <a:gd name="T7" fmla="*/ 13 h 17"/>
                  <a:gd name="T8" fmla="*/ 0 w 29"/>
                  <a:gd name="T9" fmla="*/ 12 h 17"/>
                  <a:gd name="T10" fmla="*/ 28 w 29"/>
                  <a:gd name="T11" fmla="*/ 0 h 17"/>
                  <a:gd name="T12" fmla="*/ 29 w 29"/>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9" h="17">
                    <a:moveTo>
                      <a:pt x="29" y="1"/>
                    </a:moveTo>
                    <a:cubicBezTo>
                      <a:pt x="29" y="1"/>
                      <a:pt x="26" y="7"/>
                      <a:pt x="23" y="9"/>
                    </a:cubicBezTo>
                    <a:cubicBezTo>
                      <a:pt x="20" y="12"/>
                      <a:pt x="17" y="13"/>
                      <a:pt x="13" y="15"/>
                    </a:cubicBezTo>
                    <a:cubicBezTo>
                      <a:pt x="9" y="17"/>
                      <a:pt x="0" y="13"/>
                      <a:pt x="0" y="13"/>
                    </a:cubicBezTo>
                    <a:cubicBezTo>
                      <a:pt x="0" y="12"/>
                      <a:pt x="0" y="12"/>
                      <a:pt x="0" y="12"/>
                    </a:cubicBezTo>
                    <a:cubicBezTo>
                      <a:pt x="28" y="0"/>
                      <a:pt x="28" y="0"/>
                      <a:pt x="28" y="0"/>
                    </a:cubicBezTo>
                    <a:lnTo>
                      <a:pt x="29" y="1"/>
                    </a:lnTo>
                    <a:close/>
                  </a:path>
                </a:pathLst>
              </a:custGeom>
              <a:solidFill>
                <a:srgbClr val="D29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52" name="Freeform 255"/>
              <p:cNvSpPr>
                <a:spLocks/>
              </p:cNvSpPr>
              <p:nvPr/>
            </p:nvSpPr>
            <p:spPr bwMode="auto">
              <a:xfrm>
                <a:off x="407" y="1987"/>
                <a:ext cx="409" cy="250"/>
              </a:xfrm>
              <a:custGeom>
                <a:avLst/>
                <a:gdLst>
                  <a:gd name="T0" fmla="*/ 0 w 236"/>
                  <a:gd name="T1" fmla="*/ 144 h 144"/>
                  <a:gd name="T2" fmla="*/ 96 w 236"/>
                  <a:gd name="T3" fmla="*/ 86 h 144"/>
                  <a:gd name="T4" fmla="*/ 116 w 236"/>
                  <a:gd name="T5" fmla="*/ 79 h 144"/>
                  <a:gd name="T6" fmla="*/ 134 w 236"/>
                  <a:gd name="T7" fmla="*/ 74 h 144"/>
                  <a:gd name="T8" fmla="*/ 150 w 236"/>
                  <a:gd name="T9" fmla="*/ 74 h 144"/>
                  <a:gd name="T10" fmla="*/ 181 w 236"/>
                  <a:gd name="T11" fmla="*/ 73 h 144"/>
                  <a:gd name="T12" fmla="*/ 191 w 236"/>
                  <a:gd name="T13" fmla="*/ 70 h 144"/>
                  <a:gd name="T14" fmla="*/ 205 w 236"/>
                  <a:gd name="T15" fmla="*/ 68 h 144"/>
                  <a:gd name="T16" fmla="*/ 213 w 236"/>
                  <a:gd name="T17" fmla="*/ 67 h 144"/>
                  <a:gd name="T18" fmla="*/ 220 w 236"/>
                  <a:gd name="T19" fmla="*/ 64 h 144"/>
                  <a:gd name="T20" fmla="*/ 235 w 236"/>
                  <a:gd name="T21" fmla="*/ 62 h 144"/>
                  <a:gd name="T22" fmla="*/ 233 w 236"/>
                  <a:gd name="T23" fmla="*/ 59 h 144"/>
                  <a:gd name="T24" fmla="*/ 232 w 236"/>
                  <a:gd name="T25" fmla="*/ 57 h 144"/>
                  <a:gd name="T26" fmla="*/ 225 w 236"/>
                  <a:gd name="T27" fmla="*/ 52 h 144"/>
                  <a:gd name="T28" fmla="*/ 209 w 236"/>
                  <a:gd name="T29" fmla="*/ 54 h 144"/>
                  <a:gd name="T30" fmla="*/ 195 w 236"/>
                  <a:gd name="T31" fmla="*/ 54 h 144"/>
                  <a:gd name="T32" fmla="*/ 186 w 236"/>
                  <a:gd name="T33" fmla="*/ 52 h 144"/>
                  <a:gd name="T34" fmla="*/ 192 w 236"/>
                  <a:gd name="T35" fmla="*/ 49 h 144"/>
                  <a:gd name="T36" fmla="*/ 206 w 236"/>
                  <a:gd name="T37" fmla="*/ 43 h 144"/>
                  <a:gd name="T38" fmla="*/ 211 w 236"/>
                  <a:gd name="T39" fmla="*/ 40 h 144"/>
                  <a:gd name="T40" fmla="*/ 218 w 236"/>
                  <a:gd name="T41" fmla="*/ 39 h 144"/>
                  <a:gd name="T42" fmla="*/ 215 w 236"/>
                  <a:gd name="T43" fmla="*/ 46 h 144"/>
                  <a:gd name="T44" fmla="*/ 217 w 236"/>
                  <a:gd name="T45" fmla="*/ 52 h 144"/>
                  <a:gd name="T46" fmla="*/ 225 w 236"/>
                  <a:gd name="T47" fmla="*/ 52 h 144"/>
                  <a:gd name="T48" fmla="*/ 231 w 236"/>
                  <a:gd name="T49" fmla="*/ 43 h 144"/>
                  <a:gd name="T50" fmla="*/ 232 w 236"/>
                  <a:gd name="T51" fmla="*/ 36 h 144"/>
                  <a:gd name="T52" fmla="*/ 233 w 236"/>
                  <a:gd name="T53" fmla="*/ 26 h 144"/>
                  <a:gd name="T54" fmla="*/ 229 w 236"/>
                  <a:gd name="T55" fmla="*/ 20 h 144"/>
                  <a:gd name="T56" fmla="*/ 221 w 236"/>
                  <a:gd name="T57" fmla="*/ 20 h 144"/>
                  <a:gd name="T58" fmla="*/ 219 w 236"/>
                  <a:gd name="T59" fmla="*/ 19 h 144"/>
                  <a:gd name="T60" fmla="*/ 209 w 236"/>
                  <a:gd name="T61" fmla="*/ 16 h 144"/>
                  <a:gd name="T62" fmla="*/ 201 w 236"/>
                  <a:gd name="T63" fmla="*/ 15 h 144"/>
                  <a:gd name="T64" fmla="*/ 194 w 236"/>
                  <a:gd name="T65" fmla="*/ 11 h 144"/>
                  <a:gd name="T66" fmla="*/ 182 w 236"/>
                  <a:gd name="T67" fmla="*/ 8 h 144"/>
                  <a:gd name="T68" fmla="*/ 175 w 236"/>
                  <a:gd name="T69" fmla="*/ 6 h 144"/>
                  <a:gd name="T70" fmla="*/ 170 w 236"/>
                  <a:gd name="T71" fmla="*/ 2 h 144"/>
                  <a:gd name="T72" fmla="*/ 164 w 236"/>
                  <a:gd name="T73" fmla="*/ 1 h 144"/>
                  <a:gd name="T74" fmla="*/ 158 w 236"/>
                  <a:gd name="T75" fmla="*/ 2 h 144"/>
                  <a:gd name="T76" fmla="*/ 147 w 236"/>
                  <a:gd name="T77" fmla="*/ 11 h 144"/>
                  <a:gd name="T78" fmla="*/ 132 w 236"/>
                  <a:gd name="T79" fmla="*/ 20 h 144"/>
                  <a:gd name="T80" fmla="*/ 121 w 236"/>
                  <a:gd name="T81" fmla="*/ 28 h 144"/>
                  <a:gd name="T82" fmla="*/ 112 w 236"/>
                  <a:gd name="T83" fmla="*/ 32 h 144"/>
                  <a:gd name="T84" fmla="*/ 106 w 236"/>
                  <a:gd name="T85" fmla="*/ 35 h 144"/>
                  <a:gd name="T86" fmla="*/ 97 w 236"/>
                  <a:gd name="T87" fmla="*/ 38 h 144"/>
                  <a:gd name="T88" fmla="*/ 9 w 236"/>
                  <a:gd name="T89" fmla="*/ 70 h 144"/>
                  <a:gd name="T90" fmla="*/ 0 w 236"/>
                  <a:gd name="T91"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6" h="144">
                    <a:moveTo>
                      <a:pt x="0" y="144"/>
                    </a:moveTo>
                    <a:cubicBezTo>
                      <a:pt x="13" y="137"/>
                      <a:pt x="86" y="91"/>
                      <a:pt x="96" y="86"/>
                    </a:cubicBezTo>
                    <a:cubicBezTo>
                      <a:pt x="111" y="79"/>
                      <a:pt x="109" y="81"/>
                      <a:pt x="116" y="79"/>
                    </a:cubicBezTo>
                    <a:cubicBezTo>
                      <a:pt x="124" y="76"/>
                      <a:pt x="129" y="74"/>
                      <a:pt x="134" y="74"/>
                    </a:cubicBezTo>
                    <a:cubicBezTo>
                      <a:pt x="139" y="73"/>
                      <a:pt x="150" y="74"/>
                      <a:pt x="150" y="74"/>
                    </a:cubicBezTo>
                    <a:cubicBezTo>
                      <a:pt x="150" y="74"/>
                      <a:pt x="175" y="74"/>
                      <a:pt x="181" y="73"/>
                    </a:cubicBezTo>
                    <a:cubicBezTo>
                      <a:pt x="186" y="72"/>
                      <a:pt x="186" y="72"/>
                      <a:pt x="191" y="70"/>
                    </a:cubicBezTo>
                    <a:cubicBezTo>
                      <a:pt x="195" y="69"/>
                      <a:pt x="198" y="69"/>
                      <a:pt x="205" y="68"/>
                    </a:cubicBezTo>
                    <a:cubicBezTo>
                      <a:pt x="212" y="67"/>
                      <a:pt x="210" y="68"/>
                      <a:pt x="213" y="67"/>
                    </a:cubicBezTo>
                    <a:cubicBezTo>
                      <a:pt x="215" y="66"/>
                      <a:pt x="218" y="64"/>
                      <a:pt x="220" y="64"/>
                    </a:cubicBezTo>
                    <a:cubicBezTo>
                      <a:pt x="222" y="64"/>
                      <a:pt x="235" y="62"/>
                      <a:pt x="235" y="62"/>
                    </a:cubicBezTo>
                    <a:cubicBezTo>
                      <a:pt x="235" y="62"/>
                      <a:pt x="236" y="62"/>
                      <a:pt x="233" y="59"/>
                    </a:cubicBezTo>
                    <a:cubicBezTo>
                      <a:pt x="233" y="58"/>
                      <a:pt x="233" y="57"/>
                      <a:pt x="232" y="57"/>
                    </a:cubicBezTo>
                    <a:cubicBezTo>
                      <a:pt x="232" y="57"/>
                      <a:pt x="231" y="55"/>
                      <a:pt x="225" y="52"/>
                    </a:cubicBezTo>
                    <a:cubicBezTo>
                      <a:pt x="218" y="50"/>
                      <a:pt x="209" y="54"/>
                      <a:pt x="209" y="54"/>
                    </a:cubicBezTo>
                    <a:cubicBezTo>
                      <a:pt x="208" y="54"/>
                      <a:pt x="200" y="54"/>
                      <a:pt x="195" y="54"/>
                    </a:cubicBezTo>
                    <a:cubicBezTo>
                      <a:pt x="191" y="55"/>
                      <a:pt x="187" y="53"/>
                      <a:pt x="186" y="52"/>
                    </a:cubicBezTo>
                    <a:cubicBezTo>
                      <a:pt x="188" y="51"/>
                      <a:pt x="189" y="51"/>
                      <a:pt x="192" y="49"/>
                    </a:cubicBezTo>
                    <a:cubicBezTo>
                      <a:pt x="192" y="49"/>
                      <a:pt x="194" y="50"/>
                      <a:pt x="206" y="43"/>
                    </a:cubicBezTo>
                    <a:cubicBezTo>
                      <a:pt x="208" y="41"/>
                      <a:pt x="211" y="40"/>
                      <a:pt x="211" y="40"/>
                    </a:cubicBezTo>
                    <a:cubicBezTo>
                      <a:pt x="211" y="40"/>
                      <a:pt x="215" y="40"/>
                      <a:pt x="218" y="39"/>
                    </a:cubicBezTo>
                    <a:cubicBezTo>
                      <a:pt x="217" y="42"/>
                      <a:pt x="216" y="44"/>
                      <a:pt x="215" y="46"/>
                    </a:cubicBezTo>
                    <a:cubicBezTo>
                      <a:pt x="215" y="49"/>
                      <a:pt x="217" y="52"/>
                      <a:pt x="217" y="52"/>
                    </a:cubicBezTo>
                    <a:cubicBezTo>
                      <a:pt x="217" y="52"/>
                      <a:pt x="222" y="51"/>
                      <a:pt x="225" y="52"/>
                    </a:cubicBezTo>
                    <a:cubicBezTo>
                      <a:pt x="228" y="49"/>
                      <a:pt x="228" y="46"/>
                      <a:pt x="231" y="43"/>
                    </a:cubicBezTo>
                    <a:cubicBezTo>
                      <a:pt x="231" y="43"/>
                      <a:pt x="233" y="40"/>
                      <a:pt x="232" y="36"/>
                    </a:cubicBezTo>
                    <a:cubicBezTo>
                      <a:pt x="232" y="33"/>
                      <a:pt x="234" y="28"/>
                      <a:pt x="233" y="26"/>
                    </a:cubicBezTo>
                    <a:cubicBezTo>
                      <a:pt x="231" y="24"/>
                      <a:pt x="231" y="22"/>
                      <a:pt x="229" y="20"/>
                    </a:cubicBezTo>
                    <a:cubicBezTo>
                      <a:pt x="227" y="19"/>
                      <a:pt x="221" y="20"/>
                      <a:pt x="221" y="20"/>
                    </a:cubicBezTo>
                    <a:cubicBezTo>
                      <a:pt x="221" y="20"/>
                      <a:pt x="220" y="19"/>
                      <a:pt x="219" y="19"/>
                    </a:cubicBezTo>
                    <a:cubicBezTo>
                      <a:pt x="219" y="18"/>
                      <a:pt x="216" y="17"/>
                      <a:pt x="209" y="16"/>
                    </a:cubicBezTo>
                    <a:cubicBezTo>
                      <a:pt x="203" y="14"/>
                      <a:pt x="202" y="15"/>
                      <a:pt x="201" y="15"/>
                    </a:cubicBezTo>
                    <a:cubicBezTo>
                      <a:pt x="201" y="15"/>
                      <a:pt x="198" y="13"/>
                      <a:pt x="194" y="11"/>
                    </a:cubicBezTo>
                    <a:cubicBezTo>
                      <a:pt x="190" y="10"/>
                      <a:pt x="184" y="9"/>
                      <a:pt x="182" y="8"/>
                    </a:cubicBezTo>
                    <a:cubicBezTo>
                      <a:pt x="180" y="7"/>
                      <a:pt x="177" y="6"/>
                      <a:pt x="175" y="6"/>
                    </a:cubicBezTo>
                    <a:cubicBezTo>
                      <a:pt x="174" y="5"/>
                      <a:pt x="173" y="4"/>
                      <a:pt x="170" y="2"/>
                    </a:cubicBezTo>
                    <a:cubicBezTo>
                      <a:pt x="170" y="2"/>
                      <a:pt x="168" y="1"/>
                      <a:pt x="164" y="1"/>
                    </a:cubicBezTo>
                    <a:cubicBezTo>
                      <a:pt x="161" y="0"/>
                      <a:pt x="158" y="2"/>
                      <a:pt x="158" y="2"/>
                    </a:cubicBezTo>
                    <a:cubicBezTo>
                      <a:pt x="158" y="2"/>
                      <a:pt x="150" y="9"/>
                      <a:pt x="147" y="11"/>
                    </a:cubicBezTo>
                    <a:cubicBezTo>
                      <a:pt x="144" y="12"/>
                      <a:pt x="135" y="17"/>
                      <a:pt x="132" y="20"/>
                    </a:cubicBezTo>
                    <a:cubicBezTo>
                      <a:pt x="128" y="22"/>
                      <a:pt x="125" y="26"/>
                      <a:pt x="121" y="28"/>
                    </a:cubicBezTo>
                    <a:cubicBezTo>
                      <a:pt x="116" y="31"/>
                      <a:pt x="113" y="32"/>
                      <a:pt x="112" y="32"/>
                    </a:cubicBezTo>
                    <a:cubicBezTo>
                      <a:pt x="111" y="33"/>
                      <a:pt x="107" y="35"/>
                      <a:pt x="106" y="35"/>
                    </a:cubicBezTo>
                    <a:cubicBezTo>
                      <a:pt x="104" y="36"/>
                      <a:pt x="99" y="37"/>
                      <a:pt x="97" y="38"/>
                    </a:cubicBezTo>
                    <a:cubicBezTo>
                      <a:pt x="96" y="39"/>
                      <a:pt x="9" y="70"/>
                      <a:pt x="9" y="70"/>
                    </a:cubicBezTo>
                    <a:lnTo>
                      <a:pt x="0" y="144"/>
                    </a:lnTo>
                    <a:close/>
                  </a:path>
                </a:pathLst>
              </a:custGeom>
              <a:solidFill>
                <a:srgbClr val="DCAC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53" name="Freeform 256"/>
              <p:cNvSpPr>
                <a:spLocks/>
              </p:cNvSpPr>
              <p:nvPr/>
            </p:nvSpPr>
            <p:spPr bwMode="auto">
              <a:xfrm>
                <a:off x="749" y="2020"/>
                <a:ext cx="50" cy="12"/>
              </a:xfrm>
              <a:custGeom>
                <a:avLst/>
                <a:gdLst>
                  <a:gd name="T0" fmla="*/ 0 w 29"/>
                  <a:gd name="T1" fmla="*/ 5 h 7"/>
                  <a:gd name="T2" fmla="*/ 3 w 29"/>
                  <a:gd name="T3" fmla="*/ 6 h 7"/>
                  <a:gd name="T4" fmla="*/ 24 w 29"/>
                  <a:gd name="T5" fmla="*/ 1 h 7"/>
                  <a:gd name="T6" fmla="*/ 0 w 29"/>
                  <a:gd name="T7" fmla="*/ 5 h 7"/>
                </a:gdLst>
                <a:ahLst/>
                <a:cxnLst>
                  <a:cxn ang="0">
                    <a:pos x="T0" y="T1"/>
                  </a:cxn>
                  <a:cxn ang="0">
                    <a:pos x="T2" y="T3"/>
                  </a:cxn>
                  <a:cxn ang="0">
                    <a:pos x="T4" y="T5"/>
                  </a:cxn>
                  <a:cxn ang="0">
                    <a:pos x="T6" y="T7"/>
                  </a:cxn>
                </a:cxnLst>
                <a:rect l="0" t="0" r="r" b="b"/>
                <a:pathLst>
                  <a:path w="29" h="7">
                    <a:moveTo>
                      <a:pt x="0" y="5"/>
                    </a:moveTo>
                    <a:cubicBezTo>
                      <a:pt x="0" y="5"/>
                      <a:pt x="2" y="6"/>
                      <a:pt x="3" y="6"/>
                    </a:cubicBezTo>
                    <a:cubicBezTo>
                      <a:pt x="4" y="7"/>
                      <a:pt x="18" y="3"/>
                      <a:pt x="24" y="1"/>
                    </a:cubicBezTo>
                    <a:cubicBezTo>
                      <a:pt x="29" y="0"/>
                      <a:pt x="4" y="6"/>
                      <a:pt x="0" y="5"/>
                    </a:cubicBezTo>
                    <a:close/>
                  </a:path>
                </a:pathLst>
              </a:custGeom>
              <a:solidFill>
                <a:srgbClr val="CA6D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54" name="Freeform 257"/>
              <p:cNvSpPr>
                <a:spLocks/>
              </p:cNvSpPr>
              <p:nvPr/>
            </p:nvSpPr>
            <p:spPr bwMode="auto">
              <a:xfrm>
                <a:off x="726" y="2008"/>
                <a:ext cx="31" cy="5"/>
              </a:xfrm>
              <a:custGeom>
                <a:avLst/>
                <a:gdLst>
                  <a:gd name="T0" fmla="*/ 0 w 18"/>
                  <a:gd name="T1" fmla="*/ 0 h 3"/>
                  <a:gd name="T2" fmla="*/ 7 w 18"/>
                  <a:gd name="T3" fmla="*/ 1 h 3"/>
                  <a:gd name="T4" fmla="*/ 17 w 18"/>
                  <a:gd name="T5" fmla="*/ 3 h 3"/>
                  <a:gd name="T6" fmla="*/ 0 w 18"/>
                  <a:gd name="T7" fmla="*/ 0 h 3"/>
                </a:gdLst>
                <a:ahLst/>
                <a:cxnLst>
                  <a:cxn ang="0">
                    <a:pos x="T0" y="T1"/>
                  </a:cxn>
                  <a:cxn ang="0">
                    <a:pos x="T2" y="T3"/>
                  </a:cxn>
                  <a:cxn ang="0">
                    <a:pos x="T4" y="T5"/>
                  </a:cxn>
                  <a:cxn ang="0">
                    <a:pos x="T6" y="T7"/>
                  </a:cxn>
                </a:cxnLst>
                <a:rect l="0" t="0" r="r" b="b"/>
                <a:pathLst>
                  <a:path w="18" h="3">
                    <a:moveTo>
                      <a:pt x="0" y="0"/>
                    </a:moveTo>
                    <a:cubicBezTo>
                      <a:pt x="0" y="0"/>
                      <a:pt x="4" y="1"/>
                      <a:pt x="7" y="1"/>
                    </a:cubicBezTo>
                    <a:cubicBezTo>
                      <a:pt x="9" y="2"/>
                      <a:pt x="16" y="3"/>
                      <a:pt x="17" y="3"/>
                    </a:cubicBezTo>
                    <a:cubicBezTo>
                      <a:pt x="18" y="2"/>
                      <a:pt x="4" y="0"/>
                      <a:pt x="0" y="0"/>
                    </a:cubicBezTo>
                    <a:close/>
                  </a:path>
                </a:pathLst>
              </a:custGeom>
              <a:solidFill>
                <a:srgbClr val="CA6D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55" name="Freeform 258"/>
              <p:cNvSpPr>
                <a:spLocks/>
              </p:cNvSpPr>
              <p:nvPr/>
            </p:nvSpPr>
            <p:spPr bwMode="auto">
              <a:xfrm>
                <a:off x="785" y="2050"/>
                <a:ext cx="17" cy="7"/>
              </a:xfrm>
              <a:custGeom>
                <a:avLst/>
                <a:gdLst>
                  <a:gd name="T0" fmla="*/ 10 w 10"/>
                  <a:gd name="T1" fmla="*/ 0 h 4"/>
                  <a:gd name="T2" fmla="*/ 0 w 10"/>
                  <a:gd name="T3" fmla="*/ 3 h 4"/>
                  <a:gd name="T4" fmla="*/ 0 w 10"/>
                  <a:gd name="T5" fmla="*/ 4 h 4"/>
                  <a:gd name="T6" fmla="*/ 10 w 10"/>
                  <a:gd name="T7" fmla="*/ 0 h 4"/>
                </a:gdLst>
                <a:ahLst/>
                <a:cxnLst>
                  <a:cxn ang="0">
                    <a:pos x="T0" y="T1"/>
                  </a:cxn>
                  <a:cxn ang="0">
                    <a:pos x="T2" y="T3"/>
                  </a:cxn>
                  <a:cxn ang="0">
                    <a:pos x="T4" y="T5"/>
                  </a:cxn>
                  <a:cxn ang="0">
                    <a:pos x="T6" y="T7"/>
                  </a:cxn>
                </a:cxnLst>
                <a:rect l="0" t="0" r="r" b="b"/>
                <a:pathLst>
                  <a:path w="10" h="4">
                    <a:moveTo>
                      <a:pt x="10" y="0"/>
                    </a:moveTo>
                    <a:cubicBezTo>
                      <a:pt x="10" y="0"/>
                      <a:pt x="4" y="2"/>
                      <a:pt x="0" y="3"/>
                    </a:cubicBezTo>
                    <a:cubicBezTo>
                      <a:pt x="0" y="4"/>
                      <a:pt x="0" y="4"/>
                      <a:pt x="0" y="4"/>
                    </a:cubicBezTo>
                    <a:cubicBezTo>
                      <a:pt x="0" y="4"/>
                      <a:pt x="6" y="2"/>
                      <a:pt x="10" y="0"/>
                    </a:cubicBezTo>
                    <a:close/>
                  </a:path>
                </a:pathLst>
              </a:custGeom>
              <a:solidFill>
                <a:srgbClr val="B86D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56" name="Freeform 259"/>
              <p:cNvSpPr>
                <a:spLocks/>
              </p:cNvSpPr>
              <p:nvPr/>
            </p:nvSpPr>
            <p:spPr bwMode="auto">
              <a:xfrm>
                <a:off x="785" y="2057"/>
                <a:ext cx="17" cy="8"/>
              </a:xfrm>
              <a:custGeom>
                <a:avLst/>
                <a:gdLst>
                  <a:gd name="T0" fmla="*/ 10 w 10"/>
                  <a:gd name="T1" fmla="*/ 4 h 5"/>
                  <a:gd name="T2" fmla="*/ 0 w 10"/>
                  <a:gd name="T3" fmla="*/ 0 h 5"/>
                  <a:gd name="T4" fmla="*/ 0 w 10"/>
                  <a:gd name="T5" fmla="*/ 0 h 5"/>
                  <a:gd name="T6" fmla="*/ 10 w 10"/>
                  <a:gd name="T7" fmla="*/ 4 h 5"/>
                </a:gdLst>
                <a:ahLst/>
                <a:cxnLst>
                  <a:cxn ang="0">
                    <a:pos x="T0" y="T1"/>
                  </a:cxn>
                  <a:cxn ang="0">
                    <a:pos x="T2" y="T3"/>
                  </a:cxn>
                  <a:cxn ang="0">
                    <a:pos x="T4" y="T5"/>
                  </a:cxn>
                  <a:cxn ang="0">
                    <a:pos x="T6" y="T7"/>
                  </a:cxn>
                </a:cxnLst>
                <a:rect l="0" t="0" r="r" b="b"/>
                <a:pathLst>
                  <a:path w="10" h="5">
                    <a:moveTo>
                      <a:pt x="10" y="4"/>
                    </a:moveTo>
                    <a:cubicBezTo>
                      <a:pt x="10" y="4"/>
                      <a:pt x="5" y="4"/>
                      <a:pt x="0" y="0"/>
                    </a:cubicBezTo>
                    <a:cubicBezTo>
                      <a:pt x="0" y="0"/>
                      <a:pt x="0" y="0"/>
                      <a:pt x="0" y="0"/>
                    </a:cubicBezTo>
                    <a:cubicBezTo>
                      <a:pt x="0" y="0"/>
                      <a:pt x="4" y="5"/>
                      <a:pt x="10" y="4"/>
                    </a:cubicBezTo>
                    <a:close/>
                  </a:path>
                </a:pathLst>
              </a:custGeom>
              <a:solidFill>
                <a:srgbClr val="B86D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57" name="Freeform 260"/>
              <p:cNvSpPr>
                <a:spLocks/>
              </p:cNvSpPr>
              <p:nvPr/>
            </p:nvSpPr>
            <p:spPr bwMode="auto">
              <a:xfrm>
                <a:off x="214" y="2449"/>
                <a:ext cx="488" cy="510"/>
              </a:xfrm>
              <a:custGeom>
                <a:avLst/>
                <a:gdLst>
                  <a:gd name="T0" fmla="*/ 221 w 281"/>
                  <a:gd name="T1" fmla="*/ 294 h 294"/>
                  <a:gd name="T2" fmla="*/ 0 w 281"/>
                  <a:gd name="T3" fmla="*/ 46 h 294"/>
                  <a:gd name="T4" fmla="*/ 106 w 281"/>
                  <a:gd name="T5" fmla="*/ 0 h 294"/>
                  <a:gd name="T6" fmla="*/ 281 w 281"/>
                  <a:gd name="T7" fmla="*/ 188 h 294"/>
                  <a:gd name="T8" fmla="*/ 221 w 281"/>
                  <a:gd name="T9" fmla="*/ 294 h 294"/>
                </a:gdLst>
                <a:ahLst/>
                <a:cxnLst>
                  <a:cxn ang="0">
                    <a:pos x="T0" y="T1"/>
                  </a:cxn>
                  <a:cxn ang="0">
                    <a:pos x="T2" y="T3"/>
                  </a:cxn>
                  <a:cxn ang="0">
                    <a:pos x="T4" y="T5"/>
                  </a:cxn>
                  <a:cxn ang="0">
                    <a:pos x="T6" y="T7"/>
                  </a:cxn>
                  <a:cxn ang="0">
                    <a:pos x="T8" y="T9"/>
                  </a:cxn>
                </a:cxnLst>
                <a:rect l="0" t="0" r="r" b="b"/>
                <a:pathLst>
                  <a:path w="281" h="294">
                    <a:moveTo>
                      <a:pt x="221" y="294"/>
                    </a:moveTo>
                    <a:cubicBezTo>
                      <a:pt x="0" y="46"/>
                      <a:pt x="0" y="46"/>
                      <a:pt x="0" y="46"/>
                    </a:cubicBezTo>
                    <a:cubicBezTo>
                      <a:pt x="0" y="46"/>
                      <a:pt x="68" y="33"/>
                      <a:pt x="106" y="0"/>
                    </a:cubicBezTo>
                    <a:cubicBezTo>
                      <a:pt x="281" y="188"/>
                      <a:pt x="281" y="188"/>
                      <a:pt x="281" y="188"/>
                    </a:cubicBezTo>
                    <a:cubicBezTo>
                      <a:pt x="250" y="210"/>
                      <a:pt x="221" y="294"/>
                      <a:pt x="221" y="294"/>
                    </a:cubicBezTo>
                    <a:close/>
                  </a:path>
                </a:pathLst>
              </a:custGeom>
              <a:solidFill>
                <a:srgbClr val="0321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58" name="Freeform 261"/>
              <p:cNvSpPr>
                <a:spLocks/>
              </p:cNvSpPr>
              <p:nvPr/>
            </p:nvSpPr>
            <p:spPr bwMode="auto">
              <a:xfrm>
                <a:off x="490" y="2051"/>
                <a:ext cx="106" cy="125"/>
              </a:xfrm>
              <a:custGeom>
                <a:avLst/>
                <a:gdLst>
                  <a:gd name="T0" fmla="*/ 0 w 106"/>
                  <a:gd name="T1" fmla="*/ 28 h 125"/>
                  <a:gd name="T2" fmla="*/ 59 w 106"/>
                  <a:gd name="T3" fmla="*/ 0 h 125"/>
                  <a:gd name="T4" fmla="*/ 106 w 106"/>
                  <a:gd name="T5" fmla="*/ 99 h 125"/>
                  <a:gd name="T6" fmla="*/ 42 w 106"/>
                  <a:gd name="T7" fmla="*/ 125 h 125"/>
                  <a:gd name="T8" fmla="*/ 0 w 106"/>
                  <a:gd name="T9" fmla="*/ 28 h 125"/>
                </a:gdLst>
                <a:ahLst/>
                <a:cxnLst>
                  <a:cxn ang="0">
                    <a:pos x="T0" y="T1"/>
                  </a:cxn>
                  <a:cxn ang="0">
                    <a:pos x="T2" y="T3"/>
                  </a:cxn>
                  <a:cxn ang="0">
                    <a:pos x="T4" y="T5"/>
                  </a:cxn>
                  <a:cxn ang="0">
                    <a:pos x="T6" y="T7"/>
                  </a:cxn>
                  <a:cxn ang="0">
                    <a:pos x="T8" y="T9"/>
                  </a:cxn>
                </a:cxnLst>
                <a:rect l="0" t="0" r="r" b="b"/>
                <a:pathLst>
                  <a:path w="106" h="125">
                    <a:moveTo>
                      <a:pt x="0" y="28"/>
                    </a:moveTo>
                    <a:lnTo>
                      <a:pt x="59" y="0"/>
                    </a:lnTo>
                    <a:lnTo>
                      <a:pt x="106" y="99"/>
                    </a:lnTo>
                    <a:lnTo>
                      <a:pt x="42" y="125"/>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59" name="Freeform 262"/>
              <p:cNvSpPr>
                <a:spLocks/>
              </p:cNvSpPr>
              <p:nvPr/>
            </p:nvSpPr>
            <p:spPr bwMode="auto">
              <a:xfrm>
                <a:off x="490" y="2067"/>
                <a:ext cx="62" cy="109"/>
              </a:xfrm>
              <a:custGeom>
                <a:avLst/>
                <a:gdLst>
                  <a:gd name="T0" fmla="*/ 0 w 62"/>
                  <a:gd name="T1" fmla="*/ 12 h 109"/>
                  <a:gd name="T2" fmla="*/ 26 w 62"/>
                  <a:gd name="T3" fmla="*/ 0 h 109"/>
                  <a:gd name="T4" fmla="*/ 62 w 62"/>
                  <a:gd name="T5" fmla="*/ 101 h 109"/>
                  <a:gd name="T6" fmla="*/ 42 w 62"/>
                  <a:gd name="T7" fmla="*/ 109 h 109"/>
                  <a:gd name="T8" fmla="*/ 0 w 62"/>
                  <a:gd name="T9" fmla="*/ 12 h 109"/>
                </a:gdLst>
                <a:ahLst/>
                <a:cxnLst>
                  <a:cxn ang="0">
                    <a:pos x="T0" y="T1"/>
                  </a:cxn>
                  <a:cxn ang="0">
                    <a:pos x="T2" y="T3"/>
                  </a:cxn>
                  <a:cxn ang="0">
                    <a:pos x="T4" y="T5"/>
                  </a:cxn>
                  <a:cxn ang="0">
                    <a:pos x="T6" y="T7"/>
                  </a:cxn>
                  <a:cxn ang="0">
                    <a:pos x="T8" y="T9"/>
                  </a:cxn>
                </a:cxnLst>
                <a:rect l="0" t="0" r="r" b="b"/>
                <a:pathLst>
                  <a:path w="62" h="109">
                    <a:moveTo>
                      <a:pt x="0" y="12"/>
                    </a:moveTo>
                    <a:lnTo>
                      <a:pt x="26" y="0"/>
                    </a:lnTo>
                    <a:lnTo>
                      <a:pt x="62" y="101"/>
                    </a:lnTo>
                    <a:lnTo>
                      <a:pt x="42" y="109"/>
                    </a:lnTo>
                    <a:lnTo>
                      <a:pt x="0" y="12"/>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60" name="Freeform 263"/>
              <p:cNvSpPr>
                <a:spLocks/>
              </p:cNvSpPr>
              <p:nvPr/>
            </p:nvSpPr>
            <p:spPr bwMode="auto">
              <a:xfrm>
                <a:off x="976" y="2588"/>
                <a:ext cx="128" cy="112"/>
              </a:xfrm>
              <a:custGeom>
                <a:avLst/>
                <a:gdLst>
                  <a:gd name="T0" fmla="*/ 0 w 128"/>
                  <a:gd name="T1" fmla="*/ 55 h 112"/>
                  <a:gd name="T2" fmla="*/ 35 w 128"/>
                  <a:gd name="T3" fmla="*/ 0 h 112"/>
                  <a:gd name="T4" fmla="*/ 128 w 128"/>
                  <a:gd name="T5" fmla="*/ 55 h 112"/>
                  <a:gd name="T6" fmla="*/ 90 w 128"/>
                  <a:gd name="T7" fmla="*/ 112 h 112"/>
                  <a:gd name="T8" fmla="*/ 0 w 128"/>
                  <a:gd name="T9" fmla="*/ 55 h 112"/>
                </a:gdLst>
                <a:ahLst/>
                <a:cxnLst>
                  <a:cxn ang="0">
                    <a:pos x="T0" y="T1"/>
                  </a:cxn>
                  <a:cxn ang="0">
                    <a:pos x="T2" y="T3"/>
                  </a:cxn>
                  <a:cxn ang="0">
                    <a:pos x="T4" y="T5"/>
                  </a:cxn>
                  <a:cxn ang="0">
                    <a:pos x="T6" y="T7"/>
                  </a:cxn>
                  <a:cxn ang="0">
                    <a:pos x="T8" y="T9"/>
                  </a:cxn>
                </a:cxnLst>
                <a:rect l="0" t="0" r="r" b="b"/>
                <a:pathLst>
                  <a:path w="128" h="112">
                    <a:moveTo>
                      <a:pt x="0" y="55"/>
                    </a:moveTo>
                    <a:lnTo>
                      <a:pt x="35" y="0"/>
                    </a:lnTo>
                    <a:lnTo>
                      <a:pt x="128" y="55"/>
                    </a:lnTo>
                    <a:lnTo>
                      <a:pt x="90" y="112"/>
                    </a:lnTo>
                    <a:lnTo>
                      <a:pt x="0"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61" name="Freeform 264"/>
              <p:cNvSpPr>
                <a:spLocks/>
              </p:cNvSpPr>
              <p:nvPr/>
            </p:nvSpPr>
            <p:spPr bwMode="auto">
              <a:xfrm>
                <a:off x="979" y="2626"/>
                <a:ext cx="89" cy="76"/>
              </a:xfrm>
              <a:custGeom>
                <a:avLst/>
                <a:gdLst>
                  <a:gd name="T0" fmla="*/ 89 w 89"/>
                  <a:gd name="T1" fmla="*/ 73 h 76"/>
                  <a:gd name="T2" fmla="*/ 7 w 89"/>
                  <a:gd name="T3" fmla="*/ 0 h 76"/>
                  <a:gd name="T4" fmla="*/ 0 w 89"/>
                  <a:gd name="T5" fmla="*/ 12 h 76"/>
                  <a:gd name="T6" fmla="*/ 85 w 89"/>
                  <a:gd name="T7" fmla="*/ 76 h 76"/>
                  <a:gd name="T8" fmla="*/ 89 w 89"/>
                  <a:gd name="T9" fmla="*/ 73 h 76"/>
                </a:gdLst>
                <a:ahLst/>
                <a:cxnLst>
                  <a:cxn ang="0">
                    <a:pos x="T0" y="T1"/>
                  </a:cxn>
                  <a:cxn ang="0">
                    <a:pos x="T2" y="T3"/>
                  </a:cxn>
                  <a:cxn ang="0">
                    <a:pos x="T4" y="T5"/>
                  </a:cxn>
                  <a:cxn ang="0">
                    <a:pos x="T6" y="T7"/>
                  </a:cxn>
                  <a:cxn ang="0">
                    <a:pos x="T8" y="T9"/>
                  </a:cxn>
                </a:cxnLst>
                <a:rect l="0" t="0" r="r" b="b"/>
                <a:pathLst>
                  <a:path w="89" h="76">
                    <a:moveTo>
                      <a:pt x="89" y="73"/>
                    </a:moveTo>
                    <a:lnTo>
                      <a:pt x="7" y="0"/>
                    </a:lnTo>
                    <a:lnTo>
                      <a:pt x="0" y="12"/>
                    </a:lnTo>
                    <a:lnTo>
                      <a:pt x="85" y="76"/>
                    </a:lnTo>
                    <a:lnTo>
                      <a:pt x="89" y="73"/>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62" name="Freeform 265"/>
              <p:cNvSpPr>
                <a:spLocks/>
              </p:cNvSpPr>
              <p:nvPr/>
            </p:nvSpPr>
            <p:spPr bwMode="auto">
              <a:xfrm>
                <a:off x="18" y="2063"/>
                <a:ext cx="1057" cy="1064"/>
              </a:xfrm>
              <a:custGeom>
                <a:avLst/>
                <a:gdLst>
                  <a:gd name="T0" fmla="*/ 609 w 609"/>
                  <a:gd name="T1" fmla="*/ 369 h 613"/>
                  <a:gd name="T2" fmla="*/ 550 w 609"/>
                  <a:gd name="T3" fmla="*/ 327 h 613"/>
                  <a:gd name="T4" fmla="*/ 402 w 609"/>
                  <a:gd name="T5" fmla="*/ 487 h 613"/>
                  <a:gd name="T6" fmla="*/ 363 w 609"/>
                  <a:gd name="T7" fmla="*/ 497 h 613"/>
                  <a:gd name="T8" fmla="*/ 313 w 609"/>
                  <a:gd name="T9" fmla="*/ 444 h 613"/>
                  <a:gd name="T10" fmla="*/ 248 w 609"/>
                  <a:gd name="T11" fmla="*/ 363 h 613"/>
                  <a:gd name="T12" fmla="*/ 172 w 609"/>
                  <a:gd name="T13" fmla="*/ 292 h 613"/>
                  <a:gd name="T14" fmla="*/ 123 w 609"/>
                  <a:gd name="T15" fmla="*/ 239 h 613"/>
                  <a:gd name="T16" fmla="*/ 136 w 609"/>
                  <a:gd name="T17" fmla="*/ 200 h 613"/>
                  <a:gd name="T18" fmla="*/ 307 w 609"/>
                  <a:gd name="T19" fmla="*/ 64 h 613"/>
                  <a:gd name="T20" fmla="*/ 276 w 609"/>
                  <a:gd name="T21" fmla="*/ 0 h 613"/>
                  <a:gd name="T22" fmla="*/ 72 w 609"/>
                  <a:gd name="T23" fmla="*/ 130 h 613"/>
                  <a:gd name="T24" fmla="*/ 2 w 609"/>
                  <a:gd name="T25" fmla="*/ 321 h 613"/>
                  <a:gd name="T26" fmla="*/ 0 w 609"/>
                  <a:gd name="T27" fmla="*/ 327 h 613"/>
                  <a:gd name="T28" fmla="*/ 104 w 609"/>
                  <a:gd name="T29" fmla="*/ 465 h 613"/>
                  <a:gd name="T30" fmla="*/ 103 w 609"/>
                  <a:gd name="T31" fmla="*/ 466 h 613"/>
                  <a:gd name="T32" fmla="*/ 119 w 609"/>
                  <a:gd name="T33" fmla="*/ 483 h 613"/>
                  <a:gd name="T34" fmla="*/ 135 w 609"/>
                  <a:gd name="T35" fmla="*/ 500 h 613"/>
                  <a:gd name="T36" fmla="*/ 136 w 609"/>
                  <a:gd name="T37" fmla="*/ 500 h 613"/>
                  <a:gd name="T38" fmla="*/ 266 w 609"/>
                  <a:gd name="T39" fmla="*/ 613 h 613"/>
                  <a:gd name="T40" fmla="*/ 273 w 609"/>
                  <a:gd name="T41" fmla="*/ 611 h 613"/>
                  <a:gd name="T42" fmla="*/ 468 w 609"/>
                  <a:gd name="T43" fmla="*/ 555 h 613"/>
                  <a:gd name="T44" fmla="*/ 609 w 609"/>
                  <a:gd name="T45" fmla="*/ 369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9" h="613">
                    <a:moveTo>
                      <a:pt x="609" y="369"/>
                    </a:moveTo>
                    <a:cubicBezTo>
                      <a:pt x="550" y="327"/>
                      <a:pt x="550" y="327"/>
                      <a:pt x="550" y="327"/>
                    </a:cubicBezTo>
                    <a:cubicBezTo>
                      <a:pt x="550" y="327"/>
                      <a:pt x="459" y="465"/>
                      <a:pt x="402" y="487"/>
                    </a:cubicBezTo>
                    <a:cubicBezTo>
                      <a:pt x="389" y="492"/>
                      <a:pt x="376" y="495"/>
                      <a:pt x="363" y="497"/>
                    </a:cubicBezTo>
                    <a:cubicBezTo>
                      <a:pt x="338" y="494"/>
                      <a:pt x="327" y="468"/>
                      <a:pt x="313" y="444"/>
                    </a:cubicBezTo>
                    <a:cubicBezTo>
                      <a:pt x="297" y="415"/>
                      <a:pt x="272" y="388"/>
                      <a:pt x="248" y="363"/>
                    </a:cubicBezTo>
                    <a:cubicBezTo>
                      <a:pt x="225" y="337"/>
                      <a:pt x="200" y="310"/>
                      <a:pt x="172" y="292"/>
                    </a:cubicBezTo>
                    <a:cubicBezTo>
                      <a:pt x="149" y="277"/>
                      <a:pt x="124" y="264"/>
                      <a:pt x="123" y="239"/>
                    </a:cubicBezTo>
                    <a:cubicBezTo>
                      <a:pt x="126" y="226"/>
                      <a:pt x="130" y="213"/>
                      <a:pt x="136" y="200"/>
                    </a:cubicBezTo>
                    <a:cubicBezTo>
                      <a:pt x="162" y="145"/>
                      <a:pt x="307" y="64"/>
                      <a:pt x="307" y="64"/>
                    </a:cubicBezTo>
                    <a:cubicBezTo>
                      <a:pt x="276" y="0"/>
                      <a:pt x="276" y="0"/>
                      <a:pt x="276" y="0"/>
                    </a:cubicBezTo>
                    <a:cubicBezTo>
                      <a:pt x="276" y="0"/>
                      <a:pt x="123" y="68"/>
                      <a:pt x="72" y="130"/>
                    </a:cubicBezTo>
                    <a:cubicBezTo>
                      <a:pt x="27" y="184"/>
                      <a:pt x="6" y="296"/>
                      <a:pt x="2" y="321"/>
                    </a:cubicBezTo>
                    <a:cubicBezTo>
                      <a:pt x="1" y="323"/>
                      <a:pt x="1" y="325"/>
                      <a:pt x="0" y="327"/>
                    </a:cubicBezTo>
                    <a:cubicBezTo>
                      <a:pt x="40" y="390"/>
                      <a:pt x="74" y="431"/>
                      <a:pt x="104" y="465"/>
                    </a:cubicBezTo>
                    <a:cubicBezTo>
                      <a:pt x="103" y="466"/>
                      <a:pt x="103" y="466"/>
                      <a:pt x="103" y="466"/>
                    </a:cubicBezTo>
                    <a:cubicBezTo>
                      <a:pt x="109" y="471"/>
                      <a:pt x="114" y="477"/>
                      <a:pt x="119" y="483"/>
                    </a:cubicBezTo>
                    <a:cubicBezTo>
                      <a:pt x="125" y="489"/>
                      <a:pt x="130" y="494"/>
                      <a:pt x="135" y="500"/>
                    </a:cubicBezTo>
                    <a:cubicBezTo>
                      <a:pt x="136" y="500"/>
                      <a:pt x="136" y="500"/>
                      <a:pt x="136" y="500"/>
                    </a:cubicBezTo>
                    <a:cubicBezTo>
                      <a:pt x="167" y="532"/>
                      <a:pt x="206" y="569"/>
                      <a:pt x="266" y="613"/>
                    </a:cubicBezTo>
                    <a:cubicBezTo>
                      <a:pt x="268" y="613"/>
                      <a:pt x="271" y="612"/>
                      <a:pt x="273" y="611"/>
                    </a:cubicBezTo>
                    <a:cubicBezTo>
                      <a:pt x="299" y="609"/>
                      <a:pt x="411" y="596"/>
                      <a:pt x="468" y="555"/>
                    </a:cubicBezTo>
                    <a:cubicBezTo>
                      <a:pt x="533" y="509"/>
                      <a:pt x="609" y="369"/>
                      <a:pt x="609" y="369"/>
                    </a:cubicBezTo>
                    <a:close/>
                  </a:path>
                </a:pathLst>
              </a:custGeom>
              <a:solidFill>
                <a:srgbClr val="213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63" name="Freeform 266"/>
              <p:cNvSpPr>
                <a:spLocks/>
              </p:cNvSpPr>
              <p:nvPr/>
            </p:nvSpPr>
            <p:spPr bwMode="auto">
              <a:xfrm>
                <a:off x="18" y="2063"/>
                <a:ext cx="507" cy="818"/>
              </a:xfrm>
              <a:custGeom>
                <a:avLst/>
                <a:gdLst>
                  <a:gd name="T0" fmla="*/ 143 w 292"/>
                  <a:gd name="T1" fmla="*/ 335 h 471"/>
                  <a:gd name="T2" fmla="*/ 66 w 292"/>
                  <a:gd name="T3" fmla="*/ 270 h 471"/>
                  <a:gd name="T4" fmla="*/ 113 w 292"/>
                  <a:gd name="T5" fmla="*/ 153 h 471"/>
                  <a:gd name="T6" fmla="*/ 292 w 292"/>
                  <a:gd name="T7" fmla="*/ 33 h 471"/>
                  <a:gd name="T8" fmla="*/ 276 w 292"/>
                  <a:gd name="T9" fmla="*/ 0 h 471"/>
                  <a:gd name="T10" fmla="*/ 72 w 292"/>
                  <a:gd name="T11" fmla="*/ 130 h 471"/>
                  <a:gd name="T12" fmla="*/ 2 w 292"/>
                  <a:gd name="T13" fmla="*/ 321 h 471"/>
                  <a:gd name="T14" fmla="*/ 0 w 292"/>
                  <a:gd name="T15" fmla="*/ 327 h 471"/>
                  <a:gd name="T16" fmla="*/ 104 w 292"/>
                  <a:gd name="T17" fmla="*/ 465 h 471"/>
                  <a:gd name="T18" fmla="*/ 103 w 292"/>
                  <a:gd name="T19" fmla="*/ 466 h 471"/>
                  <a:gd name="T20" fmla="*/ 143 w 292"/>
                  <a:gd name="T21" fmla="*/ 335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2" h="471">
                    <a:moveTo>
                      <a:pt x="143" y="335"/>
                    </a:moveTo>
                    <a:cubicBezTo>
                      <a:pt x="122" y="316"/>
                      <a:pt x="68" y="296"/>
                      <a:pt x="66" y="270"/>
                    </a:cubicBezTo>
                    <a:cubicBezTo>
                      <a:pt x="67" y="249"/>
                      <a:pt x="105" y="162"/>
                      <a:pt x="113" y="153"/>
                    </a:cubicBezTo>
                    <a:cubicBezTo>
                      <a:pt x="164" y="92"/>
                      <a:pt x="292" y="33"/>
                      <a:pt x="292" y="33"/>
                    </a:cubicBezTo>
                    <a:cubicBezTo>
                      <a:pt x="276" y="0"/>
                      <a:pt x="276" y="0"/>
                      <a:pt x="276" y="0"/>
                    </a:cubicBezTo>
                    <a:cubicBezTo>
                      <a:pt x="276" y="0"/>
                      <a:pt x="123" y="68"/>
                      <a:pt x="72" y="130"/>
                    </a:cubicBezTo>
                    <a:cubicBezTo>
                      <a:pt x="27" y="184"/>
                      <a:pt x="6" y="296"/>
                      <a:pt x="2" y="321"/>
                    </a:cubicBezTo>
                    <a:cubicBezTo>
                      <a:pt x="1" y="323"/>
                      <a:pt x="1" y="325"/>
                      <a:pt x="0" y="327"/>
                    </a:cubicBezTo>
                    <a:cubicBezTo>
                      <a:pt x="40" y="390"/>
                      <a:pt x="74" y="431"/>
                      <a:pt x="104" y="465"/>
                    </a:cubicBezTo>
                    <a:cubicBezTo>
                      <a:pt x="103" y="466"/>
                      <a:pt x="103" y="466"/>
                      <a:pt x="103" y="466"/>
                    </a:cubicBezTo>
                    <a:cubicBezTo>
                      <a:pt x="109" y="471"/>
                      <a:pt x="167" y="358"/>
                      <a:pt x="143" y="335"/>
                    </a:cubicBezTo>
                    <a:close/>
                  </a:path>
                </a:pathLst>
              </a:custGeom>
              <a:solidFill>
                <a:srgbClr val="0423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64" name="Freeform 267"/>
              <p:cNvSpPr>
                <a:spLocks/>
              </p:cNvSpPr>
              <p:nvPr/>
            </p:nvSpPr>
            <p:spPr bwMode="auto">
              <a:xfrm>
                <a:off x="625" y="2631"/>
                <a:ext cx="403" cy="378"/>
              </a:xfrm>
              <a:custGeom>
                <a:avLst/>
                <a:gdLst>
                  <a:gd name="T0" fmla="*/ 232 w 232"/>
                  <a:gd name="T1" fmla="*/ 23 h 218"/>
                  <a:gd name="T2" fmla="*/ 200 w 232"/>
                  <a:gd name="T3" fmla="*/ 0 h 218"/>
                  <a:gd name="T4" fmla="*/ 52 w 232"/>
                  <a:gd name="T5" fmla="*/ 160 h 218"/>
                  <a:gd name="T6" fmla="*/ 13 w 232"/>
                  <a:gd name="T7" fmla="*/ 170 h 218"/>
                  <a:gd name="T8" fmla="*/ 87 w 232"/>
                  <a:gd name="T9" fmla="*/ 177 h 218"/>
                  <a:gd name="T10" fmla="*/ 232 w 232"/>
                  <a:gd name="T11" fmla="*/ 23 h 218"/>
                </a:gdLst>
                <a:ahLst/>
                <a:cxnLst>
                  <a:cxn ang="0">
                    <a:pos x="T0" y="T1"/>
                  </a:cxn>
                  <a:cxn ang="0">
                    <a:pos x="T2" y="T3"/>
                  </a:cxn>
                  <a:cxn ang="0">
                    <a:pos x="T4" y="T5"/>
                  </a:cxn>
                  <a:cxn ang="0">
                    <a:pos x="T6" y="T7"/>
                  </a:cxn>
                  <a:cxn ang="0">
                    <a:pos x="T8" y="T9"/>
                  </a:cxn>
                  <a:cxn ang="0">
                    <a:pos x="T10" y="T11"/>
                  </a:cxn>
                </a:cxnLst>
                <a:rect l="0" t="0" r="r" b="b"/>
                <a:pathLst>
                  <a:path w="232" h="218">
                    <a:moveTo>
                      <a:pt x="232" y="23"/>
                    </a:moveTo>
                    <a:cubicBezTo>
                      <a:pt x="200" y="0"/>
                      <a:pt x="200" y="0"/>
                      <a:pt x="200" y="0"/>
                    </a:cubicBezTo>
                    <a:cubicBezTo>
                      <a:pt x="200" y="0"/>
                      <a:pt x="109" y="138"/>
                      <a:pt x="52" y="160"/>
                    </a:cubicBezTo>
                    <a:cubicBezTo>
                      <a:pt x="39" y="165"/>
                      <a:pt x="26" y="168"/>
                      <a:pt x="13" y="170"/>
                    </a:cubicBezTo>
                    <a:cubicBezTo>
                      <a:pt x="0" y="168"/>
                      <a:pt x="30" y="218"/>
                      <a:pt x="87" y="177"/>
                    </a:cubicBezTo>
                    <a:cubicBezTo>
                      <a:pt x="152" y="131"/>
                      <a:pt x="232" y="23"/>
                      <a:pt x="232" y="23"/>
                    </a:cubicBezTo>
                    <a:close/>
                  </a:path>
                </a:pathLst>
              </a:custGeom>
              <a:solidFill>
                <a:srgbClr val="0423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65" name="Freeform 268"/>
              <p:cNvSpPr>
                <a:spLocks/>
              </p:cNvSpPr>
              <p:nvPr/>
            </p:nvSpPr>
            <p:spPr bwMode="auto">
              <a:xfrm>
                <a:off x="-8" y="2622"/>
                <a:ext cx="495" cy="531"/>
              </a:xfrm>
              <a:custGeom>
                <a:avLst/>
                <a:gdLst>
                  <a:gd name="T0" fmla="*/ 4 w 285"/>
                  <a:gd name="T1" fmla="*/ 4 h 306"/>
                  <a:gd name="T2" fmla="*/ 25 w 285"/>
                  <a:gd name="T3" fmla="*/ 12 h 306"/>
                  <a:gd name="T4" fmla="*/ 134 w 285"/>
                  <a:gd name="T5" fmla="*/ 163 h 306"/>
                  <a:gd name="T6" fmla="*/ 276 w 285"/>
                  <a:gd name="T7" fmla="*/ 281 h 306"/>
                  <a:gd name="T8" fmla="*/ 281 w 285"/>
                  <a:gd name="T9" fmla="*/ 302 h 306"/>
                  <a:gd name="T10" fmla="*/ 261 w 285"/>
                  <a:gd name="T11" fmla="*/ 295 h 306"/>
                  <a:gd name="T12" fmla="*/ 122 w 285"/>
                  <a:gd name="T13" fmla="*/ 175 h 306"/>
                  <a:gd name="T14" fmla="*/ 10 w 285"/>
                  <a:gd name="T15" fmla="*/ 25 h 306"/>
                  <a:gd name="T16" fmla="*/ 4 w 285"/>
                  <a:gd name="T17" fmla="*/ 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306">
                    <a:moveTo>
                      <a:pt x="4" y="4"/>
                    </a:moveTo>
                    <a:cubicBezTo>
                      <a:pt x="8" y="0"/>
                      <a:pt x="18" y="4"/>
                      <a:pt x="25" y="12"/>
                    </a:cubicBezTo>
                    <a:cubicBezTo>
                      <a:pt x="25" y="12"/>
                      <a:pt x="58" y="81"/>
                      <a:pt x="134" y="163"/>
                    </a:cubicBezTo>
                    <a:cubicBezTo>
                      <a:pt x="211" y="245"/>
                      <a:pt x="276" y="281"/>
                      <a:pt x="276" y="281"/>
                    </a:cubicBezTo>
                    <a:cubicBezTo>
                      <a:pt x="283" y="289"/>
                      <a:pt x="285" y="298"/>
                      <a:pt x="281" y="302"/>
                    </a:cubicBezTo>
                    <a:cubicBezTo>
                      <a:pt x="277" y="306"/>
                      <a:pt x="268" y="303"/>
                      <a:pt x="261" y="295"/>
                    </a:cubicBezTo>
                    <a:cubicBezTo>
                      <a:pt x="261" y="295"/>
                      <a:pt x="195" y="253"/>
                      <a:pt x="122" y="175"/>
                    </a:cubicBezTo>
                    <a:cubicBezTo>
                      <a:pt x="49" y="96"/>
                      <a:pt x="10" y="25"/>
                      <a:pt x="10" y="25"/>
                    </a:cubicBezTo>
                    <a:cubicBezTo>
                      <a:pt x="3" y="18"/>
                      <a:pt x="0" y="8"/>
                      <a:pt x="4" y="4"/>
                    </a:cubicBezTo>
                    <a:close/>
                  </a:path>
                </a:pathLst>
              </a:custGeom>
              <a:solidFill>
                <a:srgbClr val="603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66" name="Freeform 269"/>
              <p:cNvSpPr>
                <a:spLocks/>
              </p:cNvSpPr>
              <p:nvPr/>
            </p:nvSpPr>
            <p:spPr bwMode="auto">
              <a:xfrm>
                <a:off x="80" y="2553"/>
                <a:ext cx="544" cy="498"/>
              </a:xfrm>
              <a:custGeom>
                <a:avLst/>
                <a:gdLst>
                  <a:gd name="T0" fmla="*/ 217 w 313"/>
                  <a:gd name="T1" fmla="*/ 239 h 287"/>
                  <a:gd name="T2" fmla="*/ 49 w 313"/>
                  <a:gd name="T3" fmla="*/ 230 h 287"/>
                  <a:gd name="T4" fmla="*/ 85 w 313"/>
                  <a:gd name="T5" fmla="*/ 54 h 287"/>
                  <a:gd name="T6" fmla="*/ 226 w 313"/>
                  <a:gd name="T7" fmla="*/ 39 h 287"/>
                  <a:gd name="T8" fmla="*/ 282 w 313"/>
                  <a:gd name="T9" fmla="*/ 67 h 287"/>
                  <a:gd name="T10" fmla="*/ 217 w 313"/>
                  <a:gd name="T11" fmla="*/ 239 h 287"/>
                </a:gdLst>
                <a:ahLst/>
                <a:cxnLst>
                  <a:cxn ang="0">
                    <a:pos x="T0" y="T1"/>
                  </a:cxn>
                  <a:cxn ang="0">
                    <a:pos x="T2" y="T3"/>
                  </a:cxn>
                  <a:cxn ang="0">
                    <a:pos x="T4" y="T5"/>
                  </a:cxn>
                  <a:cxn ang="0">
                    <a:pos x="T6" y="T7"/>
                  </a:cxn>
                  <a:cxn ang="0">
                    <a:pos x="T8" y="T9"/>
                  </a:cxn>
                  <a:cxn ang="0">
                    <a:pos x="T10" y="T11"/>
                  </a:cxn>
                </a:cxnLst>
                <a:rect l="0" t="0" r="r" b="b"/>
                <a:pathLst>
                  <a:path w="313" h="287">
                    <a:moveTo>
                      <a:pt x="217" y="239"/>
                    </a:moveTo>
                    <a:cubicBezTo>
                      <a:pt x="151" y="287"/>
                      <a:pt x="79" y="272"/>
                      <a:pt x="49" y="230"/>
                    </a:cubicBezTo>
                    <a:cubicBezTo>
                      <a:pt x="18" y="187"/>
                      <a:pt x="0" y="111"/>
                      <a:pt x="85" y="54"/>
                    </a:cubicBezTo>
                    <a:cubicBezTo>
                      <a:pt x="127" y="25"/>
                      <a:pt x="215" y="0"/>
                      <a:pt x="226" y="39"/>
                    </a:cubicBezTo>
                    <a:cubicBezTo>
                      <a:pt x="244" y="17"/>
                      <a:pt x="270" y="51"/>
                      <a:pt x="282" y="67"/>
                    </a:cubicBezTo>
                    <a:cubicBezTo>
                      <a:pt x="313" y="110"/>
                      <a:pt x="282" y="192"/>
                      <a:pt x="217" y="239"/>
                    </a:cubicBezTo>
                    <a:close/>
                  </a:path>
                </a:pathLst>
              </a:custGeom>
              <a:solidFill>
                <a:srgbClr val="A281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67" name="Freeform 270"/>
              <p:cNvSpPr>
                <a:spLocks/>
              </p:cNvSpPr>
              <p:nvPr/>
            </p:nvSpPr>
            <p:spPr bwMode="auto">
              <a:xfrm>
                <a:off x="80" y="2553"/>
                <a:ext cx="393" cy="399"/>
              </a:xfrm>
              <a:custGeom>
                <a:avLst/>
                <a:gdLst>
                  <a:gd name="T0" fmla="*/ 49 w 226"/>
                  <a:gd name="T1" fmla="*/ 230 h 230"/>
                  <a:gd name="T2" fmla="*/ 85 w 226"/>
                  <a:gd name="T3" fmla="*/ 54 h 230"/>
                  <a:gd name="T4" fmla="*/ 226 w 226"/>
                  <a:gd name="T5" fmla="*/ 39 h 230"/>
                  <a:gd name="T6" fmla="*/ 49 w 226"/>
                  <a:gd name="T7" fmla="*/ 230 h 230"/>
                </a:gdLst>
                <a:ahLst/>
                <a:cxnLst>
                  <a:cxn ang="0">
                    <a:pos x="T0" y="T1"/>
                  </a:cxn>
                  <a:cxn ang="0">
                    <a:pos x="T2" y="T3"/>
                  </a:cxn>
                  <a:cxn ang="0">
                    <a:pos x="T4" y="T5"/>
                  </a:cxn>
                  <a:cxn ang="0">
                    <a:pos x="T6" y="T7"/>
                  </a:cxn>
                </a:cxnLst>
                <a:rect l="0" t="0" r="r" b="b"/>
                <a:pathLst>
                  <a:path w="226" h="230">
                    <a:moveTo>
                      <a:pt x="49" y="230"/>
                    </a:moveTo>
                    <a:cubicBezTo>
                      <a:pt x="18" y="187"/>
                      <a:pt x="0" y="111"/>
                      <a:pt x="85" y="54"/>
                    </a:cubicBezTo>
                    <a:cubicBezTo>
                      <a:pt x="127" y="25"/>
                      <a:pt x="215" y="0"/>
                      <a:pt x="226" y="39"/>
                    </a:cubicBezTo>
                    <a:cubicBezTo>
                      <a:pt x="156" y="41"/>
                      <a:pt x="12" y="164"/>
                      <a:pt x="49" y="230"/>
                    </a:cubicBezTo>
                    <a:close/>
                  </a:path>
                </a:pathLst>
              </a:custGeom>
              <a:solidFill>
                <a:srgbClr val="9569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68" name="Freeform 271"/>
              <p:cNvSpPr>
                <a:spLocks/>
              </p:cNvSpPr>
              <p:nvPr/>
            </p:nvSpPr>
            <p:spPr bwMode="auto">
              <a:xfrm>
                <a:off x="1753" y="2388"/>
                <a:ext cx="512" cy="545"/>
              </a:xfrm>
              <a:custGeom>
                <a:avLst/>
                <a:gdLst>
                  <a:gd name="T0" fmla="*/ 512 w 512"/>
                  <a:gd name="T1" fmla="*/ 368 h 545"/>
                  <a:gd name="T2" fmla="*/ 254 w 512"/>
                  <a:gd name="T3" fmla="*/ 545 h 545"/>
                  <a:gd name="T4" fmla="*/ 0 w 512"/>
                  <a:gd name="T5" fmla="*/ 179 h 545"/>
                  <a:gd name="T6" fmla="*/ 261 w 512"/>
                  <a:gd name="T7" fmla="*/ 0 h 545"/>
                  <a:gd name="T8" fmla="*/ 512 w 512"/>
                  <a:gd name="T9" fmla="*/ 368 h 545"/>
                </a:gdLst>
                <a:ahLst/>
                <a:cxnLst>
                  <a:cxn ang="0">
                    <a:pos x="T0" y="T1"/>
                  </a:cxn>
                  <a:cxn ang="0">
                    <a:pos x="T2" y="T3"/>
                  </a:cxn>
                  <a:cxn ang="0">
                    <a:pos x="T4" y="T5"/>
                  </a:cxn>
                  <a:cxn ang="0">
                    <a:pos x="T6" y="T7"/>
                  </a:cxn>
                  <a:cxn ang="0">
                    <a:pos x="T8" y="T9"/>
                  </a:cxn>
                </a:cxnLst>
                <a:rect l="0" t="0" r="r" b="b"/>
                <a:pathLst>
                  <a:path w="512" h="545">
                    <a:moveTo>
                      <a:pt x="512" y="368"/>
                    </a:moveTo>
                    <a:lnTo>
                      <a:pt x="254" y="545"/>
                    </a:lnTo>
                    <a:lnTo>
                      <a:pt x="0" y="179"/>
                    </a:lnTo>
                    <a:lnTo>
                      <a:pt x="261" y="0"/>
                    </a:lnTo>
                    <a:lnTo>
                      <a:pt x="512" y="3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69" name="Freeform 272"/>
              <p:cNvSpPr>
                <a:spLocks/>
              </p:cNvSpPr>
              <p:nvPr/>
            </p:nvSpPr>
            <p:spPr bwMode="auto">
              <a:xfrm>
                <a:off x="1833" y="2476"/>
                <a:ext cx="198" cy="139"/>
              </a:xfrm>
              <a:custGeom>
                <a:avLst/>
                <a:gdLst>
                  <a:gd name="T0" fmla="*/ 198 w 198"/>
                  <a:gd name="T1" fmla="*/ 4 h 139"/>
                  <a:gd name="T2" fmla="*/ 4 w 198"/>
                  <a:gd name="T3" fmla="*/ 139 h 139"/>
                  <a:gd name="T4" fmla="*/ 0 w 198"/>
                  <a:gd name="T5" fmla="*/ 134 h 139"/>
                  <a:gd name="T6" fmla="*/ 195 w 198"/>
                  <a:gd name="T7" fmla="*/ 0 h 139"/>
                  <a:gd name="T8" fmla="*/ 198 w 198"/>
                  <a:gd name="T9" fmla="*/ 4 h 139"/>
                </a:gdLst>
                <a:ahLst/>
                <a:cxnLst>
                  <a:cxn ang="0">
                    <a:pos x="T0" y="T1"/>
                  </a:cxn>
                  <a:cxn ang="0">
                    <a:pos x="T2" y="T3"/>
                  </a:cxn>
                  <a:cxn ang="0">
                    <a:pos x="T4" y="T5"/>
                  </a:cxn>
                  <a:cxn ang="0">
                    <a:pos x="T6" y="T7"/>
                  </a:cxn>
                  <a:cxn ang="0">
                    <a:pos x="T8" y="T9"/>
                  </a:cxn>
                </a:cxnLst>
                <a:rect l="0" t="0" r="r" b="b"/>
                <a:pathLst>
                  <a:path w="198" h="139">
                    <a:moveTo>
                      <a:pt x="198" y="4"/>
                    </a:moveTo>
                    <a:lnTo>
                      <a:pt x="4" y="139"/>
                    </a:lnTo>
                    <a:lnTo>
                      <a:pt x="0" y="134"/>
                    </a:lnTo>
                    <a:lnTo>
                      <a:pt x="195" y="0"/>
                    </a:lnTo>
                    <a:lnTo>
                      <a:pt x="198" y="4"/>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70" name="Freeform 273"/>
              <p:cNvSpPr>
                <a:spLocks/>
              </p:cNvSpPr>
              <p:nvPr/>
            </p:nvSpPr>
            <p:spPr bwMode="auto">
              <a:xfrm>
                <a:off x="1880" y="2499"/>
                <a:ext cx="83" cy="61"/>
              </a:xfrm>
              <a:custGeom>
                <a:avLst/>
                <a:gdLst>
                  <a:gd name="T0" fmla="*/ 83 w 83"/>
                  <a:gd name="T1" fmla="*/ 7 h 61"/>
                  <a:gd name="T2" fmla="*/ 5 w 83"/>
                  <a:gd name="T3" fmla="*/ 61 h 61"/>
                  <a:gd name="T4" fmla="*/ 0 w 83"/>
                  <a:gd name="T5" fmla="*/ 54 h 61"/>
                  <a:gd name="T6" fmla="*/ 78 w 83"/>
                  <a:gd name="T7" fmla="*/ 0 h 61"/>
                  <a:gd name="T8" fmla="*/ 83 w 83"/>
                  <a:gd name="T9" fmla="*/ 7 h 61"/>
                </a:gdLst>
                <a:ahLst/>
                <a:cxnLst>
                  <a:cxn ang="0">
                    <a:pos x="T0" y="T1"/>
                  </a:cxn>
                  <a:cxn ang="0">
                    <a:pos x="T2" y="T3"/>
                  </a:cxn>
                  <a:cxn ang="0">
                    <a:pos x="T4" y="T5"/>
                  </a:cxn>
                  <a:cxn ang="0">
                    <a:pos x="T6" y="T7"/>
                  </a:cxn>
                  <a:cxn ang="0">
                    <a:pos x="T8" y="T9"/>
                  </a:cxn>
                </a:cxnLst>
                <a:rect l="0" t="0" r="r" b="b"/>
                <a:pathLst>
                  <a:path w="83" h="61">
                    <a:moveTo>
                      <a:pt x="83" y="7"/>
                    </a:moveTo>
                    <a:lnTo>
                      <a:pt x="5" y="61"/>
                    </a:lnTo>
                    <a:lnTo>
                      <a:pt x="0" y="54"/>
                    </a:lnTo>
                    <a:lnTo>
                      <a:pt x="78" y="0"/>
                    </a:lnTo>
                    <a:lnTo>
                      <a:pt x="83" y="7"/>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71" name="Freeform 274"/>
              <p:cNvSpPr>
                <a:spLocks/>
              </p:cNvSpPr>
              <p:nvPr/>
            </p:nvSpPr>
            <p:spPr bwMode="auto">
              <a:xfrm>
                <a:off x="1840" y="2487"/>
                <a:ext cx="196" cy="137"/>
              </a:xfrm>
              <a:custGeom>
                <a:avLst/>
                <a:gdLst>
                  <a:gd name="T0" fmla="*/ 196 w 196"/>
                  <a:gd name="T1" fmla="*/ 3 h 137"/>
                  <a:gd name="T2" fmla="*/ 4 w 196"/>
                  <a:gd name="T3" fmla="*/ 137 h 137"/>
                  <a:gd name="T4" fmla="*/ 0 w 196"/>
                  <a:gd name="T5" fmla="*/ 134 h 137"/>
                  <a:gd name="T6" fmla="*/ 195 w 196"/>
                  <a:gd name="T7" fmla="*/ 0 h 137"/>
                  <a:gd name="T8" fmla="*/ 196 w 196"/>
                  <a:gd name="T9" fmla="*/ 3 h 137"/>
                </a:gdLst>
                <a:ahLst/>
                <a:cxnLst>
                  <a:cxn ang="0">
                    <a:pos x="T0" y="T1"/>
                  </a:cxn>
                  <a:cxn ang="0">
                    <a:pos x="T2" y="T3"/>
                  </a:cxn>
                  <a:cxn ang="0">
                    <a:pos x="T4" y="T5"/>
                  </a:cxn>
                  <a:cxn ang="0">
                    <a:pos x="T6" y="T7"/>
                  </a:cxn>
                  <a:cxn ang="0">
                    <a:pos x="T8" y="T9"/>
                  </a:cxn>
                </a:cxnLst>
                <a:rect l="0" t="0" r="r" b="b"/>
                <a:pathLst>
                  <a:path w="196" h="137">
                    <a:moveTo>
                      <a:pt x="196" y="3"/>
                    </a:moveTo>
                    <a:lnTo>
                      <a:pt x="4" y="137"/>
                    </a:lnTo>
                    <a:lnTo>
                      <a:pt x="0" y="134"/>
                    </a:lnTo>
                    <a:lnTo>
                      <a:pt x="195" y="0"/>
                    </a:lnTo>
                    <a:lnTo>
                      <a:pt x="196" y="3"/>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72" name="Freeform 275"/>
              <p:cNvSpPr>
                <a:spLocks/>
              </p:cNvSpPr>
              <p:nvPr/>
            </p:nvSpPr>
            <p:spPr bwMode="auto">
              <a:xfrm>
                <a:off x="1847" y="2496"/>
                <a:ext cx="196" cy="137"/>
              </a:xfrm>
              <a:custGeom>
                <a:avLst/>
                <a:gdLst>
                  <a:gd name="T0" fmla="*/ 196 w 196"/>
                  <a:gd name="T1" fmla="*/ 3 h 137"/>
                  <a:gd name="T2" fmla="*/ 2 w 196"/>
                  <a:gd name="T3" fmla="*/ 137 h 137"/>
                  <a:gd name="T4" fmla="*/ 0 w 196"/>
                  <a:gd name="T5" fmla="*/ 133 h 137"/>
                  <a:gd name="T6" fmla="*/ 193 w 196"/>
                  <a:gd name="T7" fmla="*/ 0 h 137"/>
                  <a:gd name="T8" fmla="*/ 196 w 196"/>
                  <a:gd name="T9" fmla="*/ 3 h 137"/>
                </a:gdLst>
                <a:ahLst/>
                <a:cxnLst>
                  <a:cxn ang="0">
                    <a:pos x="T0" y="T1"/>
                  </a:cxn>
                  <a:cxn ang="0">
                    <a:pos x="T2" y="T3"/>
                  </a:cxn>
                  <a:cxn ang="0">
                    <a:pos x="T4" y="T5"/>
                  </a:cxn>
                  <a:cxn ang="0">
                    <a:pos x="T6" y="T7"/>
                  </a:cxn>
                  <a:cxn ang="0">
                    <a:pos x="T8" y="T9"/>
                  </a:cxn>
                </a:cxnLst>
                <a:rect l="0" t="0" r="r" b="b"/>
                <a:pathLst>
                  <a:path w="196" h="137">
                    <a:moveTo>
                      <a:pt x="196" y="3"/>
                    </a:moveTo>
                    <a:lnTo>
                      <a:pt x="2" y="137"/>
                    </a:lnTo>
                    <a:lnTo>
                      <a:pt x="0" y="133"/>
                    </a:lnTo>
                    <a:lnTo>
                      <a:pt x="193" y="0"/>
                    </a:lnTo>
                    <a:lnTo>
                      <a:pt x="196" y="3"/>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73" name="Freeform 276"/>
              <p:cNvSpPr>
                <a:spLocks/>
              </p:cNvSpPr>
              <p:nvPr/>
            </p:nvSpPr>
            <p:spPr bwMode="auto">
              <a:xfrm>
                <a:off x="1852" y="2532"/>
                <a:ext cx="158" cy="111"/>
              </a:xfrm>
              <a:custGeom>
                <a:avLst/>
                <a:gdLst>
                  <a:gd name="T0" fmla="*/ 158 w 158"/>
                  <a:gd name="T1" fmla="*/ 5 h 111"/>
                  <a:gd name="T2" fmla="*/ 4 w 158"/>
                  <a:gd name="T3" fmla="*/ 111 h 111"/>
                  <a:gd name="T4" fmla="*/ 0 w 158"/>
                  <a:gd name="T5" fmla="*/ 106 h 111"/>
                  <a:gd name="T6" fmla="*/ 155 w 158"/>
                  <a:gd name="T7" fmla="*/ 0 h 111"/>
                  <a:gd name="T8" fmla="*/ 158 w 158"/>
                  <a:gd name="T9" fmla="*/ 5 h 111"/>
                </a:gdLst>
                <a:ahLst/>
                <a:cxnLst>
                  <a:cxn ang="0">
                    <a:pos x="T0" y="T1"/>
                  </a:cxn>
                  <a:cxn ang="0">
                    <a:pos x="T2" y="T3"/>
                  </a:cxn>
                  <a:cxn ang="0">
                    <a:pos x="T4" y="T5"/>
                  </a:cxn>
                  <a:cxn ang="0">
                    <a:pos x="T6" y="T7"/>
                  </a:cxn>
                  <a:cxn ang="0">
                    <a:pos x="T8" y="T9"/>
                  </a:cxn>
                </a:cxnLst>
                <a:rect l="0" t="0" r="r" b="b"/>
                <a:pathLst>
                  <a:path w="158" h="111">
                    <a:moveTo>
                      <a:pt x="158" y="5"/>
                    </a:moveTo>
                    <a:lnTo>
                      <a:pt x="4" y="111"/>
                    </a:lnTo>
                    <a:lnTo>
                      <a:pt x="0" y="106"/>
                    </a:lnTo>
                    <a:lnTo>
                      <a:pt x="155" y="0"/>
                    </a:lnTo>
                    <a:lnTo>
                      <a:pt x="158" y="5"/>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74" name="Freeform 277"/>
              <p:cNvSpPr>
                <a:spLocks/>
              </p:cNvSpPr>
              <p:nvPr/>
            </p:nvSpPr>
            <p:spPr bwMode="auto">
              <a:xfrm>
                <a:off x="1859" y="2515"/>
                <a:ext cx="196" cy="137"/>
              </a:xfrm>
              <a:custGeom>
                <a:avLst/>
                <a:gdLst>
                  <a:gd name="T0" fmla="*/ 196 w 196"/>
                  <a:gd name="T1" fmla="*/ 3 h 137"/>
                  <a:gd name="T2" fmla="*/ 4 w 196"/>
                  <a:gd name="T3" fmla="*/ 137 h 137"/>
                  <a:gd name="T4" fmla="*/ 0 w 196"/>
                  <a:gd name="T5" fmla="*/ 133 h 137"/>
                  <a:gd name="T6" fmla="*/ 195 w 196"/>
                  <a:gd name="T7" fmla="*/ 0 h 137"/>
                  <a:gd name="T8" fmla="*/ 196 w 196"/>
                  <a:gd name="T9" fmla="*/ 3 h 137"/>
                </a:gdLst>
                <a:ahLst/>
                <a:cxnLst>
                  <a:cxn ang="0">
                    <a:pos x="T0" y="T1"/>
                  </a:cxn>
                  <a:cxn ang="0">
                    <a:pos x="T2" y="T3"/>
                  </a:cxn>
                  <a:cxn ang="0">
                    <a:pos x="T4" y="T5"/>
                  </a:cxn>
                  <a:cxn ang="0">
                    <a:pos x="T6" y="T7"/>
                  </a:cxn>
                  <a:cxn ang="0">
                    <a:pos x="T8" y="T9"/>
                  </a:cxn>
                </a:cxnLst>
                <a:rect l="0" t="0" r="r" b="b"/>
                <a:pathLst>
                  <a:path w="196" h="137">
                    <a:moveTo>
                      <a:pt x="196" y="3"/>
                    </a:moveTo>
                    <a:lnTo>
                      <a:pt x="4" y="137"/>
                    </a:lnTo>
                    <a:lnTo>
                      <a:pt x="0" y="133"/>
                    </a:lnTo>
                    <a:lnTo>
                      <a:pt x="195" y="0"/>
                    </a:lnTo>
                    <a:lnTo>
                      <a:pt x="196" y="3"/>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75" name="Freeform 278"/>
              <p:cNvSpPr>
                <a:spLocks/>
              </p:cNvSpPr>
              <p:nvPr/>
            </p:nvSpPr>
            <p:spPr bwMode="auto">
              <a:xfrm>
                <a:off x="1866" y="2523"/>
                <a:ext cx="196" cy="139"/>
              </a:xfrm>
              <a:custGeom>
                <a:avLst/>
                <a:gdLst>
                  <a:gd name="T0" fmla="*/ 196 w 196"/>
                  <a:gd name="T1" fmla="*/ 4 h 139"/>
                  <a:gd name="T2" fmla="*/ 2 w 196"/>
                  <a:gd name="T3" fmla="*/ 139 h 139"/>
                  <a:gd name="T4" fmla="*/ 0 w 196"/>
                  <a:gd name="T5" fmla="*/ 134 h 139"/>
                  <a:gd name="T6" fmla="*/ 195 w 196"/>
                  <a:gd name="T7" fmla="*/ 0 h 139"/>
                  <a:gd name="T8" fmla="*/ 196 w 196"/>
                  <a:gd name="T9" fmla="*/ 4 h 139"/>
                </a:gdLst>
                <a:ahLst/>
                <a:cxnLst>
                  <a:cxn ang="0">
                    <a:pos x="T0" y="T1"/>
                  </a:cxn>
                  <a:cxn ang="0">
                    <a:pos x="T2" y="T3"/>
                  </a:cxn>
                  <a:cxn ang="0">
                    <a:pos x="T4" y="T5"/>
                  </a:cxn>
                  <a:cxn ang="0">
                    <a:pos x="T6" y="T7"/>
                  </a:cxn>
                  <a:cxn ang="0">
                    <a:pos x="T8" y="T9"/>
                  </a:cxn>
                </a:cxnLst>
                <a:rect l="0" t="0" r="r" b="b"/>
                <a:pathLst>
                  <a:path w="196" h="139">
                    <a:moveTo>
                      <a:pt x="196" y="4"/>
                    </a:moveTo>
                    <a:lnTo>
                      <a:pt x="2" y="139"/>
                    </a:lnTo>
                    <a:lnTo>
                      <a:pt x="0" y="134"/>
                    </a:lnTo>
                    <a:lnTo>
                      <a:pt x="195" y="0"/>
                    </a:lnTo>
                    <a:lnTo>
                      <a:pt x="196" y="4"/>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76" name="Freeform 279"/>
              <p:cNvSpPr>
                <a:spLocks/>
              </p:cNvSpPr>
              <p:nvPr/>
            </p:nvSpPr>
            <p:spPr bwMode="auto">
              <a:xfrm>
                <a:off x="1873" y="2534"/>
                <a:ext cx="196" cy="137"/>
              </a:xfrm>
              <a:custGeom>
                <a:avLst/>
                <a:gdLst>
                  <a:gd name="T0" fmla="*/ 196 w 196"/>
                  <a:gd name="T1" fmla="*/ 3 h 137"/>
                  <a:gd name="T2" fmla="*/ 2 w 196"/>
                  <a:gd name="T3" fmla="*/ 137 h 137"/>
                  <a:gd name="T4" fmla="*/ 0 w 196"/>
                  <a:gd name="T5" fmla="*/ 133 h 137"/>
                  <a:gd name="T6" fmla="*/ 193 w 196"/>
                  <a:gd name="T7" fmla="*/ 0 h 137"/>
                  <a:gd name="T8" fmla="*/ 196 w 196"/>
                  <a:gd name="T9" fmla="*/ 3 h 137"/>
                </a:gdLst>
                <a:ahLst/>
                <a:cxnLst>
                  <a:cxn ang="0">
                    <a:pos x="T0" y="T1"/>
                  </a:cxn>
                  <a:cxn ang="0">
                    <a:pos x="T2" y="T3"/>
                  </a:cxn>
                  <a:cxn ang="0">
                    <a:pos x="T4" y="T5"/>
                  </a:cxn>
                  <a:cxn ang="0">
                    <a:pos x="T6" y="T7"/>
                  </a:cxn>
                  <a:cxn ang="0">
                    <a:pos x="T8" y="T9"/>
                  </a:cxn>
                </a:cxnLst>
                <a:rect l="0" t="0" r="r" b="b"/>
                <a:pathLst>
                  <a:path w="196" h="137">
                    <a:moveTo>
                      <a:pt x="196" y="3"/>
                    </a:moveTo>
                    <a:lnTo>
                      <a:pt x="2" y="137"/>
                    </a:lnTo>
                    <a:lnTo>
                      <a:pt x="0" y="133"/>
                    </a:lnTo>
                    <a:lnTo>
                      <a:pt x="193" y="0"/>
                    </a:lnTo>
                    <a:lnTo>
                      <a:pt x="196" y="3"/>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77" name="Freeform 280"/>
              <p:cNvSpPr>
                <a:spLocks/>
              </p:cNvSpPr>
              <p:nvPr/>
            </p:nvSpPr>
            <p:spPr bwMode="auto">
              <a:xfrm>
                <a:off x="1878" y="2542"/>
                <a:ext cx="198" cy="138"/>
              </a:xfrm>
              <a:custGeom>
                <a:avLst/>
                <a:gdLst>
                  <a:gd name="T0" fmla="*/ 198 w 198"/>
                  <a:gd name="T1" fmla="*/ 4 h 138"/>
                  <a:gd name="T2" fmla="*/ 4 w 198"/>
                  <a:gd name="T3" fmla="*/ 138 h 138"/>
                  <a:gd name="T4" fmla="*/ 0 w 198"/>
                  <a:gd name="T5" fmla="*/ 134 h 138"/>
                  <a:gd name="T6" fmla="*/ 195 w 198"/>
                  <a:gd name="T7" fmla="*/ 0 h 138"/>
                  <a:gd name="T8" fmla="*/ 198 w 198"/>
                  <a:gd name="T9" fmla="*/ 4 h 138"/>
                </a:gdLst>
                <a:ahLst/>
                <a:cxnLst>
                  <a:cxn ang="0">
                    <a:pos x="T0" y="T1"/>
                  </a:cxn>
                  <a:cxn ang="0">
                    <a:pos x="T2" y="T3"/>
                  </a:cxn>
                  <a:cxn ang="0">
                    <a:pos x="T4" y="T5"/>
                  </a:cxn>
                  <a:cxn ang="0">
                    <a:pos x="T6" y="T7"/>
                  </a:cxn>
                  <a:cxn ang="0">
                    <a:pos x="T8" y="T9"/>
                  </a:cxn>
                </a:cxnLst>
                <a:rect l="0" t="0" r="r" b="b"/>
                <a:pathLst>
                  <a:path w="198" h="138">
                    <a:moveTo>
                      <a:pt x="198" y="4"/>
                    </a:moveTo>
                    <a:lnTo>
                      <a:pt x="4" y="138"/>
                    </a:lnTo>
                    <a:lnTo>
                      <a:pt x="0" y="134"/>
                    </a:lnTo>
                    <a:lnTo>
                      <a:pt x="195" y="0"/>
                    </a:lnTo>
                    <a:lnTo>
                      <a:pt x="198" y="4"/>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78" name="Freeform 281"/>
              <p:cNvSpPr>
                <a:spLocks/>
              </p:cNvSpPr>
              <p:nvPr/>
            </p:nvSpPr>
            <p:spPr bwMode="auto">
              <a:xfrm>
                <a:off x="1885" y="2551"/>
                <a:ext cx="196" cy="139"/>
              </a:xfrm>
              <a:custGeom>
                <a:avLst/>
                <a:gdLst>
                  <a:gd name="T0" fmla="*/ 196 w 196"/>
                  <a:gd name="T1" fmla="*/ 5 h 139"/>
                  <a:gd name="T2" fmla="*/ 4 w 196"/>
                  <a:gd name="T3" fmla="*/ 139 h 139"/>
                  <a:gd name="T4" fmla="*/ 0 w 196"/>
                  <a:gd name="T5" fmla="*/ 134 h 139"/>
                  <a:gd name="T6" fmla="*/ 195 w 196"/>
                  <a:gd name="T7" fmla="*/ 0 h 139"/>
                  <a:gd name="T8" fmla="*/ 196 w 196"/>
                  <a:gd name="T9" fmla="*/ 5 h 139"/>
                </a:gdLst>
                <a:ahLst/>
                <a:cxnLst>
                  <a:cxn ang="0">
                    <a:pos x="T0" y="T1"/>
                  </a:cxn>
                  <a:cxn ang="0">
                    <a:pos x="T2" y="T3"/>
                  </a:cxn>
                  <a:cxn ang="0">
                    <a:pos x="T4" y="T5"/>
                  </a:cxn>
                  <a:cxn ang="0">
                    <a:pos x="T6" y="T7"/>
                  </a:cxn>
                  <a:cxn ang="0">
                    <a:pos x="T8" y="T9"/>
                  </a:cxn>
                </a:cxnLst>
                <a:rect l="0" t="0" r="r" b="b"/>
                <a:pathLst>
                  <a:path w="196" h="139">
                    <a:moveTo>
                      <a:pt x="196" y="5"/>
                    </a:moveTo>
                    <a:lnTo>
                      <a:pt x="4" y="139"/>
                    </a:lnTo>
                    <a:lnTo>
                      <a:pt x="0" y="134"/>
                    </a:lnTo>
                    <a:lnTo>
                      <a:pt x="195" y="0"/>
                    </a:lnTo>
                    <a:lnTo>
                      <a:pt x="196" y="5"/>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79" name="Freeform 282"/>
              <p:cNvSpPr>
                <a:spLocks/>
              </p:cNvSpPr>
              <p:nvPr/>
            </p:nvSpPr>
            <p:spPr bwMode="auto">
              <a:xfrm>
                <a:off x="1892" y="2605"/>
                <a:ext cx="134" cy="94"/>
              </a:xfrm>
              <a:custGeom>
                <a:avLst/>
                <a:gdLst>
                  <a:gd name="T0" fmla="*/ 134 w 134"/>
                  <a:gd name="T1" fmla="*/ 3 h 94"/>
                  <a:gd name="T2" fmla="*/ 2 w 134"/>
                  <a:gd name="T3" fmla="*/ 94 h 94"/>
                  <a:gd name="T4" fmla="*/ 0 w 134"/>
                  <a:gd name="T5" fmla="*/ 90 h 94"/>
                  <a:gd name="T6" fmla="*/ 130 w 134"/>
                  <a:gd name="T7" fmla="*/ 0 h 94"/>
                  <a:gd name="T8" fmla="*/ 134 w 134"/>
                  <a:gd name="T9" fmla="*/ 3 h 94"/>
                </a:gdLst>
                <a:ahLst/>
                <a:cxnLst>
                  <a:cxn ang="0">
                    <a:pos x="T0" y="T1"/>
                  </a:cxn>
                  <a:cxn ang="0">
                    <a:pos x="T2" y="T3"/>
                  </a:cxn>
                  <a:cxn ang="0">
                    <a:pos x="T4" y="T5"/>
                  </a:cxn>
                  <a:cxn ang="0">
                    <a:pos x="T6" y="T7"/>
                  </a:cxn>
                  <a:cxn ang="0">
                    <a:pos x="T8" y="T9"/>
                  </a:cxn>
                </a:cxnLst>
                <a:rect l="0" t="0" r="r" b="b"/>
                <a:pathLst>
                  <a:path w="134" h="94">
                    <a:moveTo>
                      <a:pt x="134" y="3"/>
                    </a:moveTo>
                    <a:lnTo>
                      <a:pt x="2" y="94"/>
                    </a:lnTo>
                    <a:lnTo>
                      <a:pt x="0" y="90"/>
                    </a:lnTo>
                    <a:lnTo>
                      <a:pt x="130" y="0"/>
                    </a:lnTo>
                    <a:lnTo>
                      <a:pt x="134" y="3"/>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0" name="Freeform 283"/>
              <p:cNvSpPr>
                <a:spLocks/>
              </p:cNvSpPr>
              <p:nvPr/>
            </p:nvSpPr>
            <p:spPr bwMode="auto">
              <a:xfrm>
                <a:off x="1897" y="2570"/>
                <a:ext cx="198" cy="139"/>
              </a:xfrm>
              <a:custGeom>
                <a:avLst/>
                <a:gdLst>
                  <a:gd name="T0" fmla="*/ 198 w 198"/>
                  <a:gd name="T1" fmla="*/ 4 h 139"/>
                  <a:gd name="T2" fmla="*/ 4 w 198"/>
                  <a:gd name="T3" fmla="*/ 139 h 139"/>
                  <a:gd name="T4" fmla="*/ 0 w 198"/>
                  <a:gd name="T5" fmla="*/ 134 h 139"/>
                  <a:gd name="T6" fmla="*/ 195 w 198"/>
                  <a:gd name="T7" fmla="*/ 0 h 139"/>
                  <a:gd name="T8" fmla="*/ 198 w 198"/>
                  <a:gd name="T9" fmla="*/ 4 h 139"/>
                </a:gdLst>
                <a:ahLst/>
                <a:cxnLst>
                  <a:cxn ang="0">
                    <a:pos x="T0" y="T1"/>
                  </a:cxn>
                  <a:cxn ang="0">
                    <a:pos x="T2" y="T3"/>
                  </a:cxn>
                  <a:cxn ang="0">
                    <a:pos x="T4" y="T5"/>
                  </a:cxn>
                  <a:cxn ang="0">
                    <a:pos x="T6" y="T7"/>
                  </a:cxn>
                  <a:cxn ang="0">
                    <a:pos x="T8" y="T9"/>
                  </a:cxn>
                </a:cxnLst>
                <a:rect l="0" t="0" r="r" b="b"/>
                <a:pathLst>
                  <a:path w="198" h="139">
                    <a:moveTo>
                      <a:pt x="198" y="4"/>
                    </a:moveTo>
                    <a:lnTo>
                      <a:pt x="4" y="139"/>
                    </a:lnTo>
                    <a:lnTo>
                      <a:pt x="0" y="134"/>
                    </a:lnTo>
                    <a:lnTo>
                      <a:pt x="195" y="0"/>
                    </a:lnTo>
                    <a:lnTo>
                      <a:pt x="198" y="4"/>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1" name="Freeform 284"/>
              <p:cNvSpPr>
                <a:spLocks/>
              </p:cNvSpPr>
              <p:nvPr/>
            </p:nvSpPr>
            <p:spPr bwMode="auto">
              <a:xfrm>
                <a:off x="1904" y="2581"/>
                <a:ext cx="197" cy="137"/>
              </a:xfrm>
              <a:custGeom>
                <a:avLst/>
                <a:gdLst>
                  <a:gd name="T0" fmla="*/ 197 w 197"/>
                  <a:gd name="T1" fmla="*/ 3 h 137"/>
                  <a:gd name="T2" fmla="*/ 4 w 197"/>
                  <a:gd name="T3" fmla="*/ 137 h 137"/>
                  <a:gd name="T4" fmla="*/ 0 w 197"/>
                  <a:gd name="T5" fmla="*/ 133 h 137"/>
                  <a:gd name="T6" fmla="*/ 195 w 197"/>
                  <a:gd name="T7" fmla="*/ 0 h 137"/>
                  <a:gd name="T8" fmla="*/ 197 w 197"/>
                  <a:gd name="T9" fmla="*/ 3 h 137"/>
                </a:gdLst>
                <a:ahLst/>
                <a:cxnLst>
                  <a:cxn ang="0">
                    <a:pos x="T0" y="T1"/>
                  </a:cxn>
                  <a:cxn ang="0">
                    <a:pos x="T2" y="T3"/>
                  </a:cxn>
                  <a:cxn ang="0">
                    <a:pos x="T4" y="T5"/>
                  </a:cxn>
                  <a:cxn ang="0">
                    <a:pos x="T6" y="T7"/>
                  </a:cxn>
                  <a:cxn ang="0">
                    <a:pos x="T8" y="T9"/>
                  </a:cxn>
                </a:cxnLst>
                <a:rect l="0" t="0" r="r" b="b"/>
                <a:pathLst>
                  <a:path w="197" h="137">
                    <a:moveTo>
                      <a:pt x="197" y="3"/>
                    </a:moveTo>
                    <a:lnTo>
                      <a:pt x="4" y="137"/>
                    </a:lnTo>
                    <a:lnTo>
                      <a:pt x="0" y="133"/>
                    </a:lnTo>
                    <a:lnTo>
                      <a:pt x="195" y="0"/>
                    </a:lnTo>
                    <a:lnTo>
                      <a:pt x="197" y="3"/>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2" name="Freeform 285"/>
              <p:cNvSpPr>
                <a:spLocks/>
              </p:cNvSpPr>
              <p:nvPr/>
            </p:nvSpPr>
            <p:spPr bwMode="auto">
              <a:xfrm>
                <a:off x="1911" y="2589"/>
                <a:ext cx="196" cy="137"/>
              </a:xfrm>
              <a:custGeom>
                <a:avLst/>
                <a:gdLst>
                  <a:gd name="T0" fmla="*/ 196 w 196"/>
                  <a:gd name="T1" fmla="*/ 4 h 137"/>
                  <a:gd name="T2" fmla="*/ 2 w 196"/>
                  <a:gd name="T3" fmla="*/ 137 h 137"/>
                  <a:gd name="T4" fmla="*/ 0 w 196"/>
                  <a:gd name="T5" fmla="*/ 134 h 137"/>
                  <a:gd name="T6" fmla="*/ 195 w 196"/>
                  <a:gd name="T7" fmla="*/ 0 h 137"/>
                  <a:gd name="T8" fmla="*/ 196 w 196"/>
                  <a:gd name="T9" fmla="*/ 4 h 137"/>
                </a:gdLst>
                <a:ahLst/>
                <a:cxnLst>
                  <a:cxn ang="0">
                    <a:pos x="T0" y="T1"/>
                  </a:cxn>
                  <a:cxn ang="0">
                    <a:pos x="T2" y="T3"/>
                  </a:cxn>
                  <a:cxn ang="0">
                    <a:pos x="T4" y="T5"/>
                  </a:cxn>
                  <a:cxn ang="0">
                    <a:pos x="T6" y="T7"/>
                  </a:cxn>
                  <a:cxn ang="0">
                    <a:pos x="T8" y="T9"/>
                  </a:cxn>
                </a:cxnLst>
                <a:rect l="0" t="0" r="r" b="b"/>
                <a:pathLst>
                  <a:path w="196" h="137">
                    <a:moveTo>
                      <a:pt x="196" y="4"/>
                    </a:moveTo>
                    <a:lnTo>
                      <a:pt x="2" y="137"/>
                    </a:lnTo>
                    <a:lnTo>
                      <a:pt x="0" y="134"/>
                    </a:lnTo>
                    <a:lnTo>
                      <a:pt x="195" y="0"/>
                    </a:lnTo>
                    <a:lnTo>
                      <a:pt x="196" y="4"/>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3" name="Freeform 286"/>
              <p:cNvSpPr>
                <a:spLocks/>
              </p:cNvSpPr>
              <p:nvPr/>
            </p:nvSpPr>
            <p:spPr bwMode="auto">
              <a:xfrm>
                <a:off x="1918" y="2598"/>
                <a:ext cx="196" cy="139"/>
              </a:xfrm>
              <a:custGeom>
                <a:avLst/>
                <a:gdLst>
                  <a:gd name="T0" fmla="*/ 196 w 196"/>
                  <a:gd name="T1" fmla="*/ 5 h 139"/>
                  <a:gd name="T2" fmla="*/ 2 w 196"/>
                  <a:gd name="T3" fmla="*/ 139 h 139"/>
                  <a:gd name="T4" fmla="*/ 0 w 196"/>
                  <a:gd name="T5" fmla="*/ 134 h 139"/>
                  <a:gd name="T6" fmla="*/ 193 w 196"/>
                  <a:gd name="T7" fmla="*/ 0 h 139"/>
                  <a:gd name="T8" fmla="*/ 196 w 196"/>
                  <a:gd name="T9" fmla="*/ 5 h 139"/>
                </a:gdLst>
                <a:ahLst/>
                <a:cxnLst>
                  <a:cxn ang="0">
                    <a:pos x="T0" y="T1"/>
                  </a:cxn>
                  <a:cxn ang="0">
                    <a:pos x="T2" y="T3"/>
                  </a:cxn>
                  <a:cxn ang="0">
                    <a:pos x="T4" y="T5"/>
                  </a:cxn>
                  <a:cxn ang="0">
                    <a:pos x="T6" y="T7"/>
                  </a:cxn>
                  <a:cxn ang="0">
                    <a:pos x="T8" y="T9"/>
                  </a:cxn>
                </a:cxnLst>
                <a:rect l="0" t="0" r="r" b="b"/>
                <a:pathLst>
                  <a:path w="196" h="139">
                    <a:moveTo>
                      <a:pt x="196" y="5"/>
                    </a:moveTo>
                    <a:lnTo>
                      <a:pt x="2" y="139"/>
                    </a:lnTo>
                    <a:lnTo>
                      <a:pt x="0" y="134"/>
                    </a:lnTo>
                    <a:lnTo>
                      <a:pt x="193" y="0"/>
                    </a:lnTo>
                    <a:lnTo>
                      <a:pt x="196" y="5"/>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4" name="Freeform 287"/>
              <p:cNvSpPr>
                <a:spLocks/>
              </p:cNvSpPr>
              <p:nvPr/>
            </p:nvSpPr>
            <p:spPr bwMode="auto">
              <a:xfrm>
                <a:off x="1924" y="2636"/>
                <a:ext cx="156" cy="109"/>
              </a:xfrm>
              <a:custGeom>
                <a:avLst/>
                <a:gdLst>
                  <a:gd name="T0" fmla="*/ 156 w 156"/>
                  <a:gd name="T1" fmla="*/ 5 h 109"/>
                  <a:gd name="T2" fmla="*/ 3 w 156"/>
                  <a:gd name="T3" fmla="*/ 109 h 109"/>
                  <a:gd name="T4" fmla="*/ 0 w 156"/>
                  <a:gd name="T5" fmla="*/ 106 h 109"/>
                  <a:gd name="T6" fmla="*/ 152 w 156"/>
                  <a:gd name="T7" fmla="*/ 0 h 109"/>
                  <a:gd name="T8" fmla="*/ 156 w 156"/>
                  <a:gd name="T9" fmla="*/ 5 h 109"/>
                </a:gdLst>
                <a:ahLst/>
                <a:cxnLst>
                  <a:cxn ang="0">
                    <a:pos x="T0" y="T1"/>
                  </a:cxn>
                  <a:cxn ang="0">
                    <a:pos x="T2" y="T3"/>
                  </a:cxn>
                  <a:cxn ang="0">
                    <a:pos x="T4" y="T5"/>
                  </a:cxn>
                  <a:cxn ang="0">
                    <a:pos x="T6" y="T7"/>
                  </a:cxn>
                  <a:cxn ang="0">
                    <a:pos x="T8" y="T9"/>
                  </a:cxn>
                </a:cxnLst>
                <a:rect l="0" t="0" r="r" b="b"/>
                <a:pathLst>
                  <a:path w="156" h="109">
                    <a:moveTo>
                      <a:pt x="156" y="5"/>
                    </a:moveTo>
                    <a:lnTo>
                      <a:pt x="3" y="109"/>
                    </a:lnTo>
                    <a:lnTo>
                      <a:pt x="0" y="106"/>
                    </a:lnTo>
                    <a:lnTo>
                      <a:pt x="152" y="0"/>
                    </a:lnTo>
                    <a:lnTo>
                      <a:pt x="156" y="5"/>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5" name="Freeform 288"/>
              <p:cNvSpPr>
                <a:spLocks/>
              </p:cNvSpPr>
              <p:nvPr/>
            </p:nvSpPr>
            <p:spPr bwMode="auto">
              <a:xfrm>
                <a:off x="1930" y="2627"/>
                <a:ext cx="183" cy="129"/>
              </a:xfrm>
              <a:custGeom>
                <a:avLst/>
                <a:gdLst>
                  <a:gd name="T0" fmla="*/ 183 w 183"/>
                  <a:gd name="T1" fmla="*/ 4 h 129"/>
                  <a:gd name="T2" fmla="*/ 4 w 183"/>
                  <a:gd name="T3" fmla="*/ 129 h 129"/>
                  <a:gd name="T4" fmla="*/ 0 w 183"/>
                  <a:gd name="T5" fmla="*/ 124 h 129"/>
                  <a:gd name="T6" fmla="*/ 181 w 183"/>
                  <a:gd name="T7" fmla="*/ 0 h 129"/>
                  <a:gd name="T8" fmla="*/ 183 w 183"/>
                  <a:gd name="T9" fmla="*/ 4 h 129"/>
                </a:gdLst>
                <a:ahLst/>
                <a:cxnLst>
                  <a:cxn ang="0">
                    <a:pos x="T0" y="T1"/>
                  </a:cxn>
                  <a:cxn ang="0">
                    <a:pos x="T2" y="T3"/>
                  </a:cxn>
                  <a:cxn ang="0">
                    <a:pos x="T4" y="T5"/>
                  </a:cxn>
                  <a:cxn ang="0">
                    <a:pos x="T6" y="T7"/>
                  </a:cxn>
                  <a:cxn ang="0">
                    <a:pos x="T8" y="T9"/>
                  </a:cxn>
                </a:cxnLst>
                <a:rect l="0" t="0" r="r" b="b"/>
                <a:pathLst>
                  <a:path w="183" h="129">
                    <a:moveTo>
                      <a:pt x="183" y="4"/>
                    </a:moveTo>
                    <a:lnTo>
                      <a:pt x="4" y="129"/>
                    </a:lnTo>
                    <a:lnTo>
                      <a:pt x="0" y="124"/>
                    </a:lnTo>
                    <a:lnTo>
                      <a:pt x="181" y="0"/>
                    </a:lnTo>
                    <a:lnTo>
                      <a:pt x="183" y="4"/>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6" name="Freeform 289"/>
              <p:cNvSpPr>
                <a:spLocks/>
              </p:cNvSpPr>
              <p:nvPr/>
            </p:nvSpPr>
            <p:spPr bwMode="auto">
              <a:xfrm>
                <a:off x="1937" y="2627"/>
                <a:ext cx="197" cy="138"/>
              </a:xfrm>
              <a:custGeom>
                <a:avLst/>
                <a:gdLst>
                  <a:gd name="T0" fmla="*/ 197 w 197"/>
                  <a:gd name="T1" fmla="*/ 4 h 138"/>
                  <a:gd name="T2" fmla="*/ 2 w 197"/>
                  <a:gd name="T3" fmla="*/ 138 h 138"/>
                  <a:gd name="T4" fmla="*/ 0 w 197"/>
                  <a:gd name="T5" fmla="*/ 134 h 138"/>
                  <a:gd name="T6" fmla="*/ 195 w 197"/>
                  <a:gd name="T7" fmla="*/ 0 h 138"/>
                  <a:gd name="T8" fmla="*/ 197 w 197"/>
                  <a:gd name="T9" fmla="*/ 4 h 138"/>
                </a:gdLst>
                <a:ahLst/>
                <a:cxnLst>
                  <a:cxn ang="0">
                    <a:pos x="T0" y="T1"/>
                  </a:cxn>
                  <a:cxn ang="0">
                    <a:pos x="T2" y="T3"/>
                  </a:cxn>
                  <a:cxn ang="0">
                    <a:pos x="T4" y="T5"/>
                  </a:cxn>
                  <a:cxn ang="0">
                    <a:pos x="T6" y="T7"/>
                  </a:cxn>
                  <a:cxn ang="0">
                    <a:pos x="T8" y="T9"/>
                  </a:cxn>
                </a:cxnLst>
                <a:rect l="0" t="0" r="r" b="b"/>
                <a:pathLst>
                  <a:path w="197" h="138">
                    <a:moveTo>
                      <a:pt x="197" y="4"/>
                    </a:moveTo>
                    <a:lnTo>
                      <a:pt x="2" y="138"/>
                    </a:lnTo>
                    <a:lnTo>
                      <a:pt x="0" y="134"/>
                    </a:lnTo>
                    <a:lnTo>
                      <a:pt x="195" y="0"/>
                    </a:lnTo>
                    <a:lnTo>
                      <a:pt x="197" y="4"/>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7" name="Freeform 290"/>
              <p:cNvSpPr>
                <a:spLocks/>
              </p:cNvSpPr>
              <p:nvPr/>
            </p:nvSpPr>
            <p:spPr bwMode="auto">
              <a:xfrm>
                <a:off x="1944" y="2636"/>
                <a:ext cx="196" cy="137"/>
              </a:xfrm>
              <a:custGeom>
                <a:avLst/>
                <a:gdLst>
                  <a:gd name="T0" fmla="*/ 196 w 196"/>
                  <a:gd name="T1" fmla="*/ 4 h 137"/>
                  <a:gd name="T2" fmla="*/ 2 w 196"/>
                  <a:gd name="T3" fmla="*/ 137 h 137"/>
                  <a:gd name="T4" fmla="*/ 0 w 196"/>
                  <a:gd name="T5" fmla="*/ 134 h 137"/>
                  <a:gd name="T6" fmla="*/ 193 w 196"/>
                  <a:gd name="T7" fmla="*/ 0 h 137"/>
                  <a:gd name="T8" fmla="*/ 196 w 196"/>
                  <a:gd name="T9" fmla="*/ 4 h 137"/>
                </a:gdLst>
                <a:ahLst/>
                <a:cxnLst>
                  <a:cxn ang="0">
                    <a:pos x="T0" y="T1"/>
                  </a:cxn>
                  <a:cxn ang="0">
                    <a:pos x="T2" y="T3"/>
                  </a:cxn>
                  <a:cxn ang="0">
                    <a:pos x="T4" y="T5"/>
                  </a:cxn>
                  <a:cxn ang="0">
                    <a:pos x="T6" y="T7"/>
                  </a:cxn>
                  <a:cxn ang="0">
                    <a:pos x="T8" y="T9"/>
                  </a:cxn>
                </a:cxnLst>
                <a:rect l="0" t="0" r="r" b="b"/>
                <a:pathLst>
                  <a:path w="196" h="137">
                    <a:moveTo>
                      <a:pt x="196" y="4"/>
                    </a:moveTo>
                    <a:lnTo>
                      <a:pt x="2" y="137"/>
                    </a:lnTo>
                    <a:lnTo>
                      <a:pt x="0" y="134"/>
                    </a:lnTo>
                    <a:lnTo>
                      <a:pt x="193" y="0"/>
                    </a:lnTo>
                    <a:lnTo>
                      <a:pt x="196" y="4"/>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8" name="Freeform 291"/>
              <p:cNvSpPr>
                <a:spLocks/>
              </p:cNvSpPr>
              <p:nvPr/>
            </p:nvSpPr>
            <p:spPr bwMode="auto">
              <a:xfrm>
                <a:off x="1950" y="2645"/>
                <a:ext cx="197" cy="139"/>
              </a:xfrm>
              <a:custGeom>
                <a:avLst/>
                <a:gdLst>
                  <a:gd name="T0" fmla="*/ 197 w 197"/>
                  <a:gd name="T1" fmla="*/ 5 h 139"/>
                  <a:gd name="T2" fmla="*/ 3 w 197"/>
                  <a:gd name="T3" fmla="*/ 139 h 139"/>
                  <a:gd name="T4" fmla="*/ 0 w 197"/>
                  <a:gd name="T5" fmla="*/ 133 h 139"/>
                  <a:gd name="T6" fmla="*/ 194 w 197"/>
                  <a:gd name="T7" fmla="*/ 0 h 139"/>
                  <a:gd name="T8" fmla="*/ 197 w 197"/>
                  <a:gd name="T9" fmla="*/ 5 h 139"/>
                </a:gdLst>
                <a:ahLst/>
                <a:cxnLst>
                  <a:cxn ang="0">
                    <a:pos x="T0" y="T1"/>
                  </a:cxn>
                  <a:cxn ang="0">
                    <a:pos x="T2" y="T3"/>
                  </a:cxn>
                  <a:cxn ang="0">
                    <a:pos x="T4" y="T5"/>
                  </a:cxn>
                  <a:cxn ang="0">
                    <a:pos x="T6" y="T7"/>
                  </a:cxn>
                  <a:cxn ang="0">
                    <a:pos x="T8" y="T9"/>
                  </a:cxn>
                </a:cxnLst>
                <a:rect l="0" t="0" r="r" b="b"/>
                <a:pathLst>
                  <a:path w="197" h="139">
                    <a:moveTo>
                      <a:pt x="197" y="5"/>
                    </a:moveTo>
                    <a:lnTo>
                      <a:pt x="3" y="139"/>
                    </a:lnTo>
                    <a:lnTo>
                      <a:pt x="0" y="133"/>
                    </a:lnTo>
                    <a:lnTo>
                      <a:pt x="194" y="0"/>
                    </a:lnTo>
                    <a:lnTo>
                      <a:pt x="197" y="5"/>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9" name="Freeform 292"/>
              <p:cNvSpPr>
                <a:spLocks/>
              </p:cNvSpPr>
              <p:nvPr/>
            </p:nvSpPr>
            <p:spPr bwMode="auto">
              <a:xfrm>
                <a:off x="1956" y="2655"/>
                <a:ext cx="197" cy="137"/>
              </a:xfrm>
              <a:custGeom>
                <a:avLst/>
                <a:gdLst>
                  <a:gd name="T0" fmla="*/ 197 w 197"/>
                  <a:gd name="T1" fmla="*/ 4 h 137"/>
                  <a:gd name="T2" fmla="*/ 2 w 197"/>
                  <a:gd name="T3" fmla="*/ 137 h 137"/>
                  <a:gd name="T4" fmla="*/ 0 w 197"/>
                  <a:gd name="T5" fmla="*/ 134 h 137"/>
                  <a:gd name="T6" fmla="*/ 195 w 197"/>
                  <a:gd name="T7" fmla="*/ 0 h 137"/>
                  <a:gd name="T8" fmla="*/ 197 w 197"/>
                  <a:gd name="T9" fmla="*/ 4 h 137"/>
                </a:gdLst>
                <a:ahLst/>
                <a:cxnLst>
                  <a:cxn ang="0">
                    <a:pos x="T0" y="T1"/>
                  </a:cxn>
                  <a:cxn ang="0">
                    <a:pos x="T2" y="T3"/>
                  </a:cxn>
                  <a:cxn ang="0">
                    <a:pos x="T4" y="T5"/>
                  </a:cxn>
                  <a:cxn ang="0">
                    <a:pos x="T6" y="T7"/>
                  </a:cxn>
                  <a:cxn ang="0">
                    <a:pos x="T8" y="T9"/>
                  </a:cxn>
                </a:cxnLst>
                <a:rect l="0" t="0" r="r" b="b"/>
                <a:pathLst>
                  <a:path w="197" h="137">
                    <a:moveTo>
                      <a:pt x="197" y="4"/>
                    </a:moveTo>
                    <a:lnTo>
                      <a:pt x="2" y="137"/>
                    </a:lnTo>
                    <a:lnTo>
                      <a:pt x="0" y="134"/>
                    </a:lnTo>
                    <a:lnTo>
                      <a:pt x="195" y="0"/>
                    </a:lnTo>
                    <a:lnTo>
                      <a:pt x="197" y="4"/>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0" name="Freeform 293"/>
              <p:cNvSpPr>
                <a:spLocks/>
              </p:cNvSpPr>
              <p:nvPr/>
            </p:nvSpPr>
            <p:spPr bwMode="auto">
              <a:xfrm>
                <a:off x="1963" y="2664"/>
                <a:ext cx="197" cy="139"/>
              </a:xfrm>
              <a:custGeom>
                <a:avLst/>
                <a:gdLst>
                  <a:gd name="T0" fmla="*/ 197 w 197"/>
                  <a:gd name="T1" fmla="*/ 3 h 139"/>
                  <a:gd name="T2" fmla="*/ 2 w 197"/>
                  <a:gd name="T3" fmla="*/ 139 h 139"/>
                  <a:gd name="T4" fmla="*/ 0 w 197"/>
                  <a:gd name="T5" fmla="*/ 134 h 139"/>
                  <a:gd name="T6" fmla="*/ 193 w 197"/>
                  <a:gd name="T7" fmla="*/ 0 h 139"/>
                  <a:gd name="T8" fmla="*/ 197 w 197"/>
                  <a:gd name="T9" fmla="*/ 3 h 139"/>
                </a:gdLst>
                <a:ahLst/>
                <a:cxnLst>
                  <a:cxn ang="0">
                    <a:pos x="T0" y="T1"/>
                  </a:cxn>
                  <a:cxn ang="0">
                    <a:pos x="T2" y="T3"/>
                  </a:cxn>
                  <a:cxn ang="0">
                    <a:pos x="T4" y="T5"/>
                  </a:cxn>
                  <a:cxn ang="0">
                    <a:pos x="T6" y="T7"/>
                  </a:cxn>
                  <a:cxn ang="0">
                    <a:pos x="T8" y="T9"/>
                  </a:cxn>
                </a:cxnLst>
                <a:rect l="0" t="0" r="r" b="b"/>
                <a:pathLst>
                  <a:path w="197" h="139">
                    <a:moveTo>
                      <a:pt x="197" y="3"/>
                    </a:moveTo>
                    <a:lnTo>
                      <a:pt x="2" y="139"/>
                    </a:lnTo>
                    <a:lnTo>
                      <a:pt x="0" y="134"/>
                    </a:lnTo>
                    <a:lnTo>
                      <a:pt x="193" y="0"/>
                    </a:lnTo>
                    <a:lnTo>
                      <a:pt x="197" y="3"/>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1" name="Freeform 294"/>
              <p:cNvSpPr>
                <a:spLocks/>
              </p:cNvSpPr>
              <p:nvPr/>
            </p:nvSpPr>
            <p:spPr bwMode="auto">
              <a:xfrm>
                <a:off x="1969" y="2719"/>
                <a:ext cx="130" cy="92"/>
              </a:xfrm>
              <a:custGeom>
                <a:avLst/>
                <a:gdLst>
                  <a:gd name="T0" fmla="*/ 130 w 130"/>
                  <a:gd name="T1" fmla="*/ 4 h 92"/>
                  <a:gd name="T2" fmla="*/ 3 w 130"/>
                  <a:gd name="T3" fmla="*/ 92 h 92"/>
                  <a:gd name="T4" fmla="*/ 0 w 130"/>
                  <a:gd name="T5" fmla="*/ 89 h 92"/>
                  <a:gd name="T6" fmla="*/ 128 w 130"/>
                  <a:gd name="T7" fmla="*/ 0 h 92"/>
                  <a:gd name="T8" fmla="*/ 130 w 130"/>
                  <a:gd name="T9" fmla="*/ 4 h 92"/>
                </a:gdLst>
                <a:ahLst/>
                <a:cxnLst>
                  <a:cxn ang="0">
                    <a:pos x="T0" y="T1"/>
                  </a:cxn>
                  <a:cxn ang="0">
                    <a:pos x="T2" y="T3"/>
                  </a:cxn>
                  <a:cxn ang="0">
                    <a:pos x="T4" y="T5"/>
                  </a:cxn>
                  <a:cxn ang="0">
                    <a:pos x="T6" y="T7"/>
                  </a:cxn>
                  <a:cxn ang="0">
                    <a:pos x="T8" y="T9"/>
                  </a:cxn>
                </a:cxnLst>
                <a:rect l="0" t="0" r="r" b="b"/>
                <a:pathLst>
                  <a:path w="130" h="92">
                    <a:moveTo>
                      <a:pt x="130" y="4"/>
                    </a:moveTo>
                    <a:lnTo>
                      <a:pt x="3" y="92"/>
                    </a:lnTo>
                    <a:lnTo>
                      <a:pt x="0" y="89"/>
                    </a:lnTo>
                    <a:lnTo>
                      <a:pt x="128" y="0"/>
                    </a:lnTo>
                    <a:lnTo>
                      <a:pt x="130" y="4"/>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2" name="Freeform 295"/>
              <p:cNvSpPr>
                <a:spLocks/>
              </p:cNvSpPr>
              <p:nvPr/>
            </p:nvSpPr>
            <p:spPr bwMode="auto">
              <a:xfrm>
                <a:off x="141" y="1378"/>
                <a:ext cx="507" cy="212"/>
              </a:xfrm>
              <a:custGeom>
                <a:avLst/>
                <a:gdLst>
                  <a:gd name="T0" fmla="*/ 233 w 292"/>
                  <a:gd name="T1" fmla="*/ 10 h 122"/>
                  <a:gd name="T2" fmla="*/ 214 w 292"/>
                  <a:gd name="T3" fmla="*/ 18 h 122"/>
                  <a:gd name="T4" fmla="*/ 212 w 292"/>
                  <a:gd name="T5" fmla="*/ 18 h 122"/>
                  <a:gd name="T6" fmla="*/ 199 w 292"/>
                  <a:gd name="T7" fmla="*/ 23 h 122"/>
                  <a:gd name="T8" fmla="*/ 193 w 292"/>
                  <a:gd name="T9" fmla="*/ 28 h 122"/>
                  <a:gd name="T10" fmla="*/ 225 w 292"/>
                  <a:gd name="T11" fmla="*/ 23 h 122"/>
                  <a:gd name="T12" fmla="*/ 242 w 292"/>
                  <a:gd name="T13" fmla="*/ 19 h 122"/>
                  <a:gd name="T14" fmla="*/ 258 w 292"/>
                  <a:gd name="T15" fmla="*/ 13 h 122"/>
                  <a:gd name="T16" fmla="*/ 276 w 292"/>
                  <a:gd name="T17" fmla="*/ 11 h 122"/>
                  <a:gd name="T18" fmla="*/ 280 w 292"/>
                  <a:gd name="T19" fmla="*/ 15 h 122"/>
                  <a:gd name="T20" fmla="*/ 272 w 292"/>
                  <a:gd name="T21" fmla="*/ 22 h 122"/>
                  <a:gd name="T22" fmla="*/ 256 w 292"/>
                  <a:gd name="T23" fmla="*/ 29 h 122"/>
                  <a:gd name="T24" fmla="*/ 248 w 292"/>
                  <a:gd name="T25" fmla="*/ 34 h 122"/>
                  <a:gd name="T26" fmla="*/ 225 w 292"/>
                  <a:gd name="T27" fmla="*/ 42 h 122"/>
                  <a:gd name="T28" fmla="*/ 226 w 292"/>
                  <a:gd name="T29" fmla="*/ 47 h 122"/>
                  <a:gd name="T30" fmla="*/ 243 w 292"/>
                  <a:gd name="T31" fmla="*/ 44 h 122"/>
                  <a:gd name="T32" fmla="*/ 252 w 292"/>
                  <a:gd name="T33" fmla="*/ 43 h 122"/>
                  <a:gd name="T34" fmla="*/ 273 w 292"/>
                  <a:gd name="T35" fmla="*/ 35 h 122"/>
                  <a:gd name="T36" fmla="*/ 285 w 292"/>
                  <a:gd name="T37" fmla="*/ 37 h 122"/>
                  <a:gd name="T38" fmla="*/ 288 w 292"/>
                  <a:gd name="T39" fmla="*/ 39 h 122"/>
                  <a:gd name="T40" fmla="*/ 285 w 292"/>
                  <a:gd name="T41" fmla="*/ 43 h 122"/>
                  <a:gd name="T42" fmla="*/ 269 w 292"/>
                  <a:gd name="T43" fmla="*/ 51 h 122"/>
                  <a:gd name="T44" fmla="*/ 273 w 292"/>
                  <a:gd name="T45" fmla="*/ 53 h 122"/>
                  <a:gd name="T46" fmla="*/ 276 w 292"/>
                  <a:gd name="T47" fmla="*/ 56 h 122"/>
                  <a:gd name="T48" fmla="*/ 265 w 292"/>
                  <a:gd name="T49" fmla="*/ 63 h 122"/>
                  <a:gd name="T50" fmla="*/ 257 w 292"/>
                  <a:gd name="T51" fmla="*/ 68 h 122"/>
                  <a:gd name="T52" fmla="*/ 251 w 292"/>
                  <a:gd name="T53" fmla="*/ 73 h 122"/>
                  <a:gd name="T54" fmla="*/ 244 w 292"/>
                  <a:gd name="T55" fmla="*/ 79 h 122"/>
                  <a:gd name="T56" fmla="*/ 230 w 292"/>
                  <a:gd name="T57" fmla="*/ 86 h 122"/>
                  <a:gd name="T58" fmla="*/ 205 w 292"/>
                  <a:gd name="T59" fmla="*/ 86 h 122"/>
                  <a:gd name="T60" fmla="*/ 151 w 292"/>
                  <a:gd name="T61" fmla="*/ 85 h 122"/>
                  <a:gd name="T62" fmla="*/ 98 w 292"/>
                  <a:gd name="T63" fmla="*/ 95 h 122"/>
                  <a:gd name="T64" fmla="*/ 21 w 292"/>
                  <a:gd name="T65" fmla="*/ 122 h 122"/>
                  <a:gd name="T66" fmla="*/ 14 w 292"/>
                  <a:gd name="T67" fmla="*/ 102 h 122"/>
                  <a:gd name="T68" fmla="*/ 9 w 292"/>
                  <a:gd name="T69" fmla="*/ 82 h 122"/>
                  <a:gd name="T70" fmla="*/ 8 w 292"/>
                  <a:gd name="T71" fmla="*/ 66 h 122"/>
                  <a:gd name="T72" fmla="*/ 43 w 292"/>
                  <a:gd name="T73" fmla="*/ 63 h 122"/>
                  <a:gd name="T74" fmla="*/ 112 w 292"/>
                  <a:gd name="T75" fmla="*/ 46 h 122"/>
                  <a:gd name="T76" fmla="*/ 134 w 292"/>
                  <a:gd name="T77" fmla="*/ 40 h 122"/>
                  <a:gd name="T78" fmla="*/ 162 w 292"/>
                  <a:gd name="T79" fmla="*/ 22 h 122"/>
                  <a:gd name="T80" fmla="*/ 183 w 292"/>
                  <a:gd name="T81" fmla="*/ 11 h 122"/>
                  <a:gd name="T82" fmla="*/ 190 w 292"/>
                  <a:gd name="T83" fmla="*/ 9 h 122"/>
                  <a:gd name="T84" fmla="*/ 205 w 292"/>
                  <a:gd name="T85" fmla="*/ 4 h 122"/>
                  <a:gd name="T86" fmla="*/ 211 w 292"/>
                  <a:gd name="T87" fmla="*/ 2 h 122"/>
                  <a:gd name="T88" fmla="*/ 224 w 292"/>
                  <a:gd name="T89" fmla="*/ 3 h 122"/>
                  <a:gd name="T90" fmla="*/ 233 w 292"/>
                  <a:gd name="T91" fmla="*/ 0 h 122"/>
                  <a:gd name="T92" fmla="*/ 233 w 292"/>
                  <a:gd name="T93" fmla="*/ 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2" h="122">
                    <a:moveTo>
                      <a:pt x="233" y="10"/>
                    </a:moveTo>
                    <a:cubicBezTo>
                      <a:pt x="233" y="10"/>
                      <a:pt x="222" y="16"/>
                      <a:pt x="214" y="18"/>
                    </a:cubicBezTo>
                    <a:cubicBezTo>
                      <a:pt x="214" y="18"/>
                      <a:pt x="212" y="18"/>
                      <a:pt x="212" y="18"/>
                    </a:cubicBezTo>
                    <a:cubicBezTo>
                      <a:pt x="205" y="23"/>
                      <a:pt x="199" y="23"/>
                      <a:pt x="199" y="23"/>
                    </a:cubicBezTo>
                    <a:cubicBezTo>
                      <a:pt x="199" y="23"/>
                      <a:pt x="197" y="25"/>
                      <a:pt x="193" y="28"/>
                    </a:cubicBezTo>
                    <a:cubicBezTo>
                      <a:pt x="208" y="25"/>
                      <a:pt x="215" y="26"/>
                      <a:pt x="225" y="23"/>
                    </a:cubicBezTo>
                    <a:cubicBezTo>
                      <a:pt x="232" y="21"/>
                      <a:pt x="242" y="19"/>
                      <a:pt x="242" y="19"/>
                    </a:cubicBezTo>
                    <a:cubicBezTo>
                      <a:pt x="242" y="19"/>
                      <a:pt x="245" y="19"/>
                      <a:pt x="258" y="13"/>
                    </a:cubicBezTo>
                    <a:cubicBezTo>
                      <a:pt x="272" y="8"/>
                      <a:pt x="276" y="11"/>
                      <a:pt x="276" y="11"/>
                    </a:cubicBezTo>
                    <a:cubicBezTo>
                      <a:pt x="276" y="11"/>
                      <a:pt x="280" y="11"/>
                      <a:pt x="280" y="15"/>
                    </a:cubicBezTo>
                    <a:cubicBezTo>
                      <a:pt x="280" y="18"/>
                      <a:pt x="275" y="20"/>
                      <a:pt x="272" y="22"/>
                    </a:cubicBezTo>
                    <a:cubicBezTo>
                      <a:pt x="269" y="24"/>
                      <a:pt x="260" y="27"/>
                      <a:pt x="256" y="29"/>
                    </a:cubicBezTo>
                    <a:cubicBezTo>
                      <a:pt x="253" y="31"/>
                      <a:pt x="250" y="33"/>
                      <a:pt x="248" y="34"/>
                    </a:cubicBezTo>
                    <a:cubicBezTo>
                      <a:pt x="245" y="35"/>
                      <a:pt x="225" y="42"/>
                      <a:pt x="225" y="42"/>
                    </a:cubicBezTo>
                    <a:cubicBezTo>
                      <a:pt x="225" y="42"/>
                      <a:pt x="223" y="45"/>
                      <a:pt x="226" y="47"/>
                    </a:cubicBezTo>
                    <a:cubicBezTo>
                      <a:pt x="233" y="46"/>
                      <a:pt x="242" y="44"/>
                      <a:pt x="243" y="44"/>
                    </a:cubicBezTo>
                    <a:cubicBezTo>
                      <a:pt x="243" y="45"/>
                      <a:pt x="247" y="45"/>
                      <a:pt x="252" y="43"/>
                    </a:cubicBezTo>
                    <a:cubicBezTo>
                      <a:pt x="257" y="40"/>
                      <a:pt x="264" y="37"/>
                      <a:pt x="273" y="35"/>
                    </a:cubicBezTo>
                    <a:cubicBezTo>
                      <a:pt x="283" y="33"/>
                      <a:pt x="285" y="37"/>
                      <a:pt x="285" y="37"/>
                    </a:cubicBezTo>
                    <a:cubicBezTo>
                      <a:pt x="285" y="37"/>
                      <a:pt x="288" y="38"/>
                      <a:pt x="288" y="39"/>
                    </a:cubicBezTo>
                    <a:cubicBezTo>
                      <a:pt x="288" y="39"/>
                      <a:pt x="292" y="41"/>
                      <a:pt x="285" y="43"/>
                    </a:cubicBezTo>
                    <a:cubicBezTo>
                      <a:pt x="279" y="46"/>
                      <a:pt x="267" y="51"/>
                      <a:pt x="269" y="51"/>
                    </a:cubicBezTo>
                    <a:cubicBezTo>
                      <a:pt x="271" y="50"/>
                      <a:pt x="272" y="52"/>
                      <a:pt x="273" y="53"/>
                    </a:cubicBezTo>
                    <a:cubicBezTo>
                      <a:pt x="273" y="53"/>
                      <a:pt x="277" y="55"/>
                      <a:pt x="276" y="56"/>
                    </a:cubicBezTo>
                    <a:cubicBezTo>
                      <a:pt x="274" y="58"/>
                      <a:pt x="269" y="61"/>
                      <a:pt x="265" y="63"/>
                    </a:cubicBezTo>
                    <a:cubicBezTo>
                      <a:pt x="261" y="65"/>
                      <a:pt x="257" y="68"/>
                      <a:pt x="257" y="68"/>
                    </a:cubicBezTo>
                    <a:cubicBezTo>
                      <a:pt x="256" y="70"/>
                      <a:pt x="253" y="71"/>
                      <a:pt x="251" y="73"/>
                    </a:cubicBezTo>
                    <a:cubicBezTo>
                      <a:pt x="248" y="74"/>
                      <a:pt x="244" y="79"/>
                      <a:pt x="244" y="79"/>
                    </a:cubicBezTo>
                    <a:cubicBezTo>
                      <a:pt x="240" y="80"/>
                      <a:pt x="234" y="85"/>
                      <a:pt x="230" y="86"/>
                    </a:cubicBezTo>
                    <a:cubicBezTo>
                      <a:pt x="225" y="87"/>
                      <a:pt x="217" y="85"/>
                      <a:pt x="205" y="86"/>
                    </a:cubicBezTo>
                    <a:cubicBezTo>
                      <a:pt x="193" y="88"/>
                      <a:pt x="151" y="85"/>
                      <a:pt x="151" y="85"/>
                    </a:cubicBezTo>
                    <a:cubicBezTo>
                      <a:pt x="123" y="83"/>
                      <a:pt x="114" y="92"/>
                      <a:pt x="98" y="95"/>
                    </a:cubicBezTo>
                    <a:cubicBezTo>
                      <a:pt x="61" y="101"/>
                      <a:pt x="21" y="122"/>
                      <a:pt x="21" y="122"/>
                    </a:cubicBezTo>
                    <a:cubicBezTo>
                      <a:pt x="14" y="102"/>
                      <a:pt x="14" y="102"/>
                      <a:pt x="14" y="102"/>
                    </a:cubicBezTo>
                    <a:cubicBezTo>
                      <a:pt x="9" y="82"/>
                      <a:pt x="9" y="82"/>
                      <a:pt x="9" y="82"/>
                    </a:cubicBezTo>
                    <a:cubicBezTo>
                      <a:pt x="8" y="66"/>
                      <a:pt x="8" y="66"/>
                      <a:pt x="8" y="66"/>
                    </a:cubicBezTo>
                    <a:cubicBezTo>
                      <a:pt x="8" y="66"/>
                      <a:pt x="0" y="73"/>
                      <a:pt x="43" y="63"/>
                    </a:cubicBezTo>
                    <a:cubicBezTo>
                      <a:pt x="86" y="53"/>
                      <a:pt x="107" y="48"/>
                      <a:pt x="112" y="46"/>
                    </a:cubicBezTo>
                    <a:cubicBezTo>
                      <a:pt x="117" y="44"/>
                      <a:pt x="129" y="41"/>
                      <a:pt x="134" y="40"/>
                    </a:cubicBezTo>
                    <a:cubicBezTo>
                      <a:pt x="140" y="38"/>
                      <a:pt x="157" y="25"/>
                      <a:pt x="162" y="22"/>
                    </a:cubicBezTo>
                    <a:cubicBezTo>
                      <a:pt x="167" y="20"/>
                      <a:pt x="178" y="13"/>
                      <a:pt x="183" y="11"/>
                    </a:cubicBezTo>
                    <a:cubicBezTo>
                      <a:pt x="187" y="9"/>
                      <a:pt x="190" y="9"/>
                      <a:pt x="190" y="9"/>
                    </a:cubicBezTo>
                    <a:cubicBezTo>
                      <a:pt x="195" y="7"/>
                      <a:pt x="201" y="6"/>
                      <a:pt x="205" y="4"/>
                    </a:cubicBezTo>
                    <a:cubicBezTo>
                      <a:pt x="209" y="1"/>
                      <a:pt x="211" y="2"/>
                      <a:pt x="211" y="2"/>
                    </a:cubicBezTo>
                    <a:cubicBezTo>
                      <a:pt x="212" y="2"/>
                      <a:pt x="218" y="3"/>
                      <a:pt x="224" y="3"/>
                    </a:cubicBezTo>
                    <a:cubicBezTo>
                      <a:pt x="228" y="1"/>
                      <a:pt x="233" y="0"/>
                      <a:pt x="233" y="0"/>
                    </a:cubicBezTo>
                    <a:cubicBezTo>
                      <a:pt x="233" y="0"/>
                      <a:pt x="238" y="3"/>
                      <a:pt x="233" y="10"/>
                    </a:cubicBezTo>
                    <a:close/>
                  </a:path>
                </a:pathLst>
              </a:custGeom>
              <a:solidFill>
                <a:srgbClr val="DCAC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3" name="Freeform 296"/>
              <p:cNvSpPr>
                <a:spLocks/>
              </p:cNvSpPr>
              <p:nvPr/>
            </p:nvSpPr>
            <p:spPr bwMode="auto">
              <a:xfrm>
                <a:off x="518" y="1468"/>
                <a:ext cx="87" cy="24"/>
              </a:xfrm>
              <a:custGeom>
                <a:avLst/>
                <a:gdLst>
                  <a:gd name="T0" fmla="*/ 50 w 50"/>
                  <a:gd name="T1" fmla="*/ 0 h 14"/>
                  <a:gd name="T2" fmla="*/ 41 w 50"/>
                  <a:gd name="T3" fmla="*/ 4 h 14"/>
                  <a:gd name="T4" fmla="*/ 34 w 50"/>
                  <a:gd name="T5" fmla="*/ 7 h 14"/>
                  <a:gd name="T6" fmla="*/ 8 w 50"/>
                  <a:gd name="T7" fmla="*/ 10 h 14"/>
                  <a:gd name="T8" fmla="*/ 2 w 50"/>
                  <a:gd name="T9" fmla="*/ 13 h 14"/>
                  <a:gd name="T10" fmla="*/ 21 w 50"/>
                  <a:gd name="T11" fmla="*/ 9 h 14"/>
                  <a:gd name="T12" fmla="*/ 25 w 50"/>
                  <a:gd name="T13" fmla="*/ 10 h 14"/>
                  <a:gd name="T14" fmla="*/ 30 w 50"/>
                  <a:gd name="T15" fmla="*/ 8 h 14"/>
                  <a:gd name="T16" fmla="*/ 35 w 50"/>
                  <a:gd name="T17" fmla="*/ 7 h 14"/>
                  <a:gd name="T18" fmla="*/ 50 w 50"/>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14">
                    <a:moveTo>
                      <a:pt x="50" y="0"/>
                    </a:moveTo>
                    <a:cubicBezTo>
                      <a:pt x="50" y="0"/>
                      <a:pt x="43" y="3"/>
                      <a:pt x="41" y="4"/>
                    </a:cubicBezTo>
                    <a:cubicBezTo>
                      <a:pt x="39" y="5"/>
                      <a:pt x="36" y="7"/>
                      <a:pt x="34" y="7"/>
                    </a:cubicBezTo>
                    <a:cubicBezTo>
                      <a:pt x="32" y="7"/>
                      <a:pt x="13" y="10"/>
                      <a:pt x="8" y="10"/>
                    </a:cubicBezTo>
                    <a:cubicBezTo>
                      <a:pt x="4" y="10"/>
                      <a:pt x="4" y="13"/>
                      <a:pt x="2" y="13"/>
                    </a:cubicBezTo>
                    <a:cubicBezTo>
                      <a:pt x="0" y="14"/>
                      <a:pt x="9" y="11"/>
                      <a:pt x="21" y="9"/>
                    </a:cubicBezTo>
                    <a:cubicBezTo>
                      <a:pt x="24" y="10"/>
                      <a:pt x="25" y="10"/>
                      <a:pt x="25" y="10"/>
                    </a:cubicBezTo>
                    <a:cubicBezTo>
                      <a:pt x="25" y="10"/>
                      <a:pt x="27" y="8"/>
                      <a:pt x="30" y="8"/>
                    </a:cubicBezTo>
                    <a:cubicBezTo>
                      <a:pt x="34" y="7"/>
                      <a:pt x="35" y="7"/>
                      <a:pt x="35" y="7"/>
                    </a:cubicBezTo>
                    <a:cubicBezTo>
                      <a:pt x="35" y="7"/>
                      <a:pt x="48" y="1"/>
                      <a:pt x="50" y="0"/>
                    </a:cubicBezTo>
                    <a:close/>
                  </a:path>
                </a:pathLst>
              </a:custGeom>
              <a:solidFill>
                <a:srgbClr val="A97E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4" name="Freeform 297"/>
              <p:cNvSpPr>
                <a:spLocks/>
              </p:cNvSpPr>
              <p:nvPr/>
            </p:nvSpPr>
            <p:spPr bwMode="auto">
              <a:xfrm>
                <a:off x="504" y="1494"/>
                <a:ext cx="87" cy="21"/>
              </a:xfrm>
              <a:custGeom>
                <a:avLst/>
                <a:gdLst>
                  <a:gd name="T0" fmla="*/ 0 w 50"/>
                  <a:gd name="T1" fmla="*/ 12 h 12"/>
                  <a:gd name="T2" fmla="*/ 18 w 50"/>
                  <a:gd name="T3" fmla="*/ 9 h 12"/>
                  <a:gd name="T4" fmla="*/ 34 w 50"/>
                  <a:gd name="T5" fmla="*/ 8 h 12"/>
                  <a:gd name="T6" fmla="*/ 48 w 50"/>
                  <a:gd name="T7" fmla="*/ 1 h 12"/>
                  <a:gd name="T8" fmla="*/ 32 w 50"/>
                  <a:gd name="T9" fmla="*/ 9 h 12"/>
                  <a:gd name="T10" fmla="*/ 0 w 50"/>
                  <a:gd name="T11" fmla="*/ 12 h 12"/>
                </a:gdLst>
                <a:ahLst/>
                <a:cxnLst>
                  <a:cxn ang="0">
                    <a:pos x="T0" y="T1"/>
                  </a:cxn>
                  <a:cxn ang="0">
                    <a:pos x="T2" y="T3"/>
                  </a:cxn>
                  <a:cxn ang="0">
                    <a:pos x="T4" y="T5"/>
                  </a:cxn>
                  <a:cxn ang="0">
                    <a:pos x="T6" y="T7"/>
                  </a:cxn>
                  <a:cxn ang="0">
                    <a:pos x="T8" y="T9"/>
                  </a:cxn>
                  <a:cxn ang="0">
                    <a:pos x="T10" y="T11"/>
                  </a:cxn>
                </a:cxnLst>
                <a:rect l="0" t="0" r="r" b="b"/>
                <a:pathLst>
                  <a:path w="50" h="12">
                    <a:moveTo>
                      <a:pt x="0" y="12"/>
                    </a:moveTo>
                    <a:cubicBezTo>
                      <a:pt x="0" y="12"/>
                      <a:pt x="4" y="9"/>
                      <a:pt x="18" y="9"/>
                    </a:cubicBezTo>
                    <a:cubicBezTo>
                      <a:pt x="31" y="9"/>
                      <a:pt x="31" y="9"/>
                      <a:pt x="34" y="8"/>
                    </a:cubicBezTo>
                    <a:cubicBezTo>
                      <a:pt x="38" y="6"/>
                      <a:pt x="46" y="3"/>
                      <a:pt x="48" y="1"/>
                    </a:cubicBezTo>
                    <a:cubicBezTo>
                      <a:pt x="50" y="0"/>
                      <a:pt x="40" y="7"/>
                      <a:pt x="32" y="9"/>
                    </a:cubicBezTo>
                    <a:cubicBezTo>
                      <a:pt x="23" y="11"/>
                      <a:pt x="17" y="7"/>
                      <a:pt x="0" y="12"/>
                    </a:cubicBezTo>
                    <a:close/>
                  </a:path>
                </a:pathLst>
              </a:custGeom>
              <a:solidFill>
                <a:srgbClr val="A97E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5" name="Freeform 298"/>
              <p:cNvSpPr>
                <a:spLocks/>
              </p:cNvSpPr>
              <p:nvPr/>
            </p:nvSpPr>
            <p:spPr bwMode="auto">
              <a:xfrm>
                <a:off x="454" y="1421"/>
                <a:ext cx="22" cy="6"/>
              </a:xfrm>
              <a:custGeom>
                <a:avLst/>
                <a:gdLst>
                  <a:gd name="T0" fmla="*/ 13 w 13"/>
                  <a:gd name="T1" fmla="*/ 3 h 3"/>
                  <a:gd name="T2" fmla="*/ 0 w 13"/>
                  <a:gd name="T3" fmla="*/ 0 h 3"/>
                  <a:gd name="T4" fmla="*/ 13 w 13"/>
                  <a:gd name="T5" fmla="*/ 2 h 3"/>
                  <a:gd name="T6" fmla="*/ 13 w 13"/>
                  <a:gd name="T7" fmla="*/ 3 h 3"/>
                </a:gdLst>
                <a:ahLst/>
                <a:cxnLst>
                  <a:cxn ang="0">
                    <a:pos x="T0" y="T1"/>
                  </a:cxn>
                  <a:cxn ang="0">
                    <a:pos x="T2" y="T3"/>
                  </a:cxn>
                  <a:cxn ang="0">
                    <a:pos x="T4" y="T5"/>
                  </a:cxn>
                  <a:cxn ang="0">
                    <a:pos x="T6" y="T7"/>
                  </a:cxn>
                </a:cxnLst>
                <a:rect l="0" t="0" r="r" b="b"/>
                <a:pathLst>
                  <a:path w="13" h="3">
                    <a:moveTo>
                      <a:pt x="13" y="3"/>
                    </a:moveTo>
                    <a:cubicBezTo>
                      <a:pt x="13" y="3"/>
                      <a:pt x="4" y="3"/>
                      <a:pt x="0" y="0"/>
                    </a:cubicBezTo>
                    <a:cubicBezTo>
                      <a:pt x="6" y="2"/>
                      <a:pt x="13" y="2"/>
                      <a:pt x="13" y="2"/>
                    </a:cubicBezTo>
                    <a:lnTo>
                      <a:pt x="13" y="3"/>
                    </a:lnTo>
                    <a:close/>
                  </a:path>
                </a:pathLst>
              </a:custGeom>
              <a:solidFill>
                <a:srgbClr val="A97E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6" name="Freeform 299"/>
              <p:cNvSpPr>
                <a:spLocks noEditPoints="1"/>
              </p:cNvSpPr>
              <p:nvPr/>
            </p:nvSpPr>
            <p:spPr bwMode="auto">
              <a:xfrm>
                <a:off x="251" y="675"/>
                <a:ext cx="392" cy="229"/>
              </a:xfrm>
              <a:custGeom>
                <a:avLst/>
                <a:gdLst>
                  <a:gd name="T0" fmla="*/ 164 w 226"/>
                  <a:gd name="T1" fmla="*/ 129 h 132"/>
                  <a:gd name="T2" fmla="*/ 163 w 226"/>
                  <a:gd name="T3" fmla="*/ 117 h 132"/>
                  <a:gd name="T4" fmla="*/ 152 w 226"/>
                  <a:gd name="T5" fmla="*/ 104 h 132"/>
                  <a:gd name="T6" fmla="*/ 142 w 226"/>
                  <a:gd name="T7" fmla="*/ 95 h 132"/>
                  <a:gd name="T8" fmla="*/ 138 w 226"/>
                  <a:gd name="T9" fmla="*/ 91 h 132"/>
                  <a:gd name="T10" fmla="*/ 158 w 226"/>
                  <a:gd name="T11" fmla="*/ 98 h 132"/>
                  <a:gd name="T12" fmla="*/ 170 w 226"/>
                  <a:gd name="T13" fmla="*/ 103 h 132"/>
                  <a:gd name="T14" fmla="*/ 181 w 226"/>
                  <a:gd name="T15" fmla="*/ 107 h 132"/>
                  <a:gd name="T16" fmla="*/ 193 w 226"/>
                  <a:gd name="T17" fmla="*/ 117 h 132"/>
                  <a:gd name="T18" fmla="*/ 207 w 226"/>
                  <a:gd name="T19" fmla="*/ 121 h 132"/>
                  <a:gd name="T20" fmla="*/ 212 w 226"/>
                  <a:gd name="T21" fmla="*/ 118 h 132"/>
                  <a:gd name="T22" fmla="*/ 205 w 226"/>
                  <a:gd name="T23" fmla="*/ 111 h 132"/>
                  <a:gd name="T24" fmla="*/ 196 w 226"/>
                  <a:gd name="T25" fmla="*/ 100 h 132"/>
                  <a:gd name="T26" fmla="*/ 194 w 226"/>
                  <a:gd name="T27" fmla="*/ 97 h 132"/>
                  <a:gd name="T28" fmla="*/ 186 w 226"/>
                  <a:gd name="T29" fmla="*/ 91 h 132"/>
                  <a:gd name="T30" fmla="*/ 174 w 226"/>
                  <a:gd name="T31" fmla="*/ 84 h 132"/>
                  <a:gd name="T32" fmla="*/ 185 w 226"/>
                  <a:gd name="T33" fmla="*/ 89 h 132"/>
                  <a:gd name="T34" fmla="*/ 194 w 226"/>
                  <a:gd name="T35" fmla="*/ 93 h 132"/>
                  <a:gd name="T36" fmla="*/ 209 w 226"/>
                  <a:gd name="T37" fmla="*/ 106 h 132"/>
                  <a:gd name="T38" fmla="*/ 219 w 226"/>
                  <a:gd name="T39" fmla="*/ 111 h 132"/>
                  <a:gd name="T40" fmla="*/ 222 w 226"/>
                  <a:gd name="T41" fmla="*/ 109 h 132"/>
                  <a:gd name="T42" fmla="*/ 225 w 226"/>
                  <a:gd name="T43" fmla="*/ 105 h 132"/>
                  <a:gd name="T44" fmla="*/ 219 w 226"/>
                  <a:gd name="T45" fmla="*/ 98 h 132"/>
                  <a:gd name="T46" fmla="*/ 215 w 226"/>
                  <a:gd name="T47" fmla="*/ 95 h 132"/>
                  <a:gd name="T48" fmla="*/ 221 w 226"/>
                  <a:gd name="T49" fmla="*/ 92 h 132"/>
                  <a:gd name="T50" fmla="*/ 218 w 226"/>
                  <a:gd name="T51" fmla="*/ 87 h 132"/>
                  <a:gd name="T52" fmla="*/ 213 w 226"/>
                  <a:gd name="T53" fmla="*/ 81 h 132"/>
                  <a:gd name="T54" fmla="*/ 200 w 226"/>
                  <a:gd name="T55" fmla="*/ 66 h 132"/>
                  <a:gd name="T56" fmla="*/ 202 w 226"/>
                  <a:gd name="T57" fmla="*/ 65 h 132"/>
                  <a:gd name="T58" fmla="*/ 197 w 226"/>
                  <a:gd name="T59" fmla="*/ 57 h 132"/>
                  <a:gd name="T60" fmla="*/ 195 w 226"/>
                  <a:gd name="T61" fmla="*/ 52 h 132"/>
                  <a:gd name="T62" fmla="*/ 194 w 226"/>
                  <a:gd name="T63" fmla="*/ 47 h 132"/>
                  <a:gd name="T64" fmla="*/ 186 w 226"/>
                  <a:gd name="T65" fmla="*/ 39 h 132"/>
                  <a:gd name="T66" fmla="*/ 183 w 226"/>
                  <a:gd name="T67" fmla="*/ 36 h 132"/>
                  <a:gd name="T68" fmla="*/ 170 w 226"/>
                  <a:gd name="T69" fmla="*/ 33 h 132"/>
                  <a:gd name="T70" fmla="*/ 155 w 226"/>
                  <a:gd name="T71" fmla="*/ 30 h 132"/>
                  <a:gd name="T72" fmla="*/ 143 w 226"/>
                  <a:gd name="T73" fmla="*/ 28 h 132"/>
                  <a:gd name="T74" fmla="*/ 117 w 226"/>
                  <a:gd name="T75" fmla="*/ 21 h 132"/>
                  <a:gd name="T76" fmla="*/ 97 w 226"/>
                  <a:gd name="T77" fmla="*/ 20 h 132"/>
                  <a:gd name="T78" fmla="*/ 89 w 226"/>
                  <a:gd name="T79" fmla="*/ 18 h 132"/>
                  <a:gd name="T80" fmla="*/ 74 w 226"/>
                  <a:gd name="T81" fmla="*/ 13 h 132"/>
                  <a:gd name="T82" fmla="*/ 23 w 226"/>
                  <a:gd name="T83" fmla="*/ 0 h 132"/>
                  <a:gd name="T84" fmla="*/ 0 w 226"/>
                  <a:gd name="T85" fmla="*/ 42 h 132"/>
                  <a:gd name="T86" fmla="*/ 71 w 226"/>
                  <a:gd name="T87" fmla="*/ 64 h 132"/>
                  <a:gd name="T88" fmla="*/ 89 w 226"/>
                  <a:gd name="T89" fmla="*/ 79 h 132"/>
                  <a:gd name="T90" fmla="*/ 123 w 226"/>
                  <a:gd name="T91" fmla="*/ 101 h 132"/>
                  <a:gd name="T92" fmla="*/ 132 w 226"/>
                  <a:gd name="T93" fmla="*/ 109 h 132"/>
                  <a:gd name="T94" fmla="*/ 142 w 226"/>
                  <a:gd name="T95" fmla="*/ 116 h 132"/>
                  <a:gd name="T96" fmla="*/ 151 w 226"/>
                  <a:gd name="T97" fmla="*/ 121 h 132"/>
                  <a:gd name="T98" fmla="*/ 162 w 226"/>
                  <a:gd name="T99" fmla="*/ 132 h 132"/>
                  <a:gd name="T100" fmla="*/ 164 w 226"/>
                  <a:gd name="T101" fmla="*/ 129 h 132"/>
                  <a:gd name="T102" fmla="*/ 178 w 226"/>
                  <a:gd name="T103" fmla="*/ 52 h 132"/>
                  <a:gd name="T104" fmla="*/ 165 w 226"/>
                  <a:gd name="T105" fmla="*/ 46 h 132"/>
                  <a:gd name="T106" fmla="*/ 166 w 226"/>
                  <a:gd name="T107" fmla="*/ 46 h 132"/>
                  <a:gd name="T108" fmla="*/ 180 w 226"/>
                  <a:gd name="T109" fmla="*/ 49 h 132"/>
                  <a:gd name="T110" fmla="*/ 186 w 226"/>
                  <a:gd name="T111" fmla="*/ 56 h 132"/>
                  <a:gd name="T112" fmla="*/ 186 w 226"/>
                  <a:gd name="T113" fmla="*/ 56 h 132"/>
                  <a:gd name="T114" fmla="*/ 186 w 226"/>
                  <a:gd name="T115" fmla="*/ 56 h 132"/>
                  <a:gd name="T116" fmla="*/ 178 w 226"/>
                  <a:gd name="T117" fmla="*/ 5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6" h="132">
                    <a:moveTo>
                      <a:pt x="164" y="129"/>
                    </a:moveTo>
                    <a:cubicBezTo>
                      <a:pt x="164" y="129"/>
                      <a:pt x="169" y="126"/>
                      <a:pt x="163" y="117"/>
                    </a:cubicBezTo>
                    <a:cubicBezTo>
                      <a:pt x="158" y="108"/>
                      <a:pt x="154" y="105"/>
                      <a:pt x="152" y="104"/>
                    </a:cubicBezTo>
                    <a:cubicBezTo>
                      <a:pt x="151" y="103"/>
                      <a:pt x="144" y="97"/>
                      <a:pt x="142" y="95"/>
                    </a:cubicBezTo>
                    <a:cubicBezTo>
                      <a:pt x="139" y="93"/>
                      <a:pt x="138" y="91"/>
                      <a:pt x="138" y="91"/>
                    </a:cubicBezTo>
                    <a:cubicBezTo>
                      <a:pt x="138" y="91"/>
                      <a:pt x="146" y="94"/>
                      <a:pt x="158" y="98"/>
                    </a:cubicBezTo>
                    <a:cubicBezTo>
                      <a:pt x="163" y="99"/>
                      <a:pt x="166" y="101"/>
                      <a:pt x="170" y="103"/>
                    </a:cubicBezTo>
                    <a:cubicBezTo>
                      <a:pt x="170" y="103"/>
                      <a:pt x="177" y="105"/>
                      <a:pt x="181" y="107"/>
                    </a:cubicBezTo>
                    <a:cubicBezTo>
                      <a:pt x="186" y="109"/>
                      <a:pt x="188" y="114"/>
                      <a:pt x="193" y="117"/>
                    </a:cubicBezTo>
                    <a:cubicBezTo>
                      <a:pt x="198" y="120"/>
                      <a:pt x="203" y="124"/>
                      <a:pt x="207" y="121"/>
                    </a:cubicBezTo>
                    <a:cubicBezTo>
                      <a:pt x="208" y="121"/>
                      <a:pt x="212" y="121"/>
                      <a:pt x="212" y="118"/>
                    </a:cubicBezTo>
                    <a:cubicBezTo>
                      <a:pt x="212" y="118"/>
                      <a:pt x="213" y="115"/>
                      <a:pt x="205" y="111"/>
                    </a:cubicBezTo>
                    <a:cubicBezTo>
                      <a:pt x="201" y="107"/>
                      <a:pt x="198" y="102"/>
                      <a:pt x="196" y="100"/>
                    </a:cubicBezTo>
                    <a:cubicBezTo>
                      <a:pt x="196" y="100"/>
                      <a:pt x="195" y="98"/>
                      <a:pt x="194" y="97"/>
                    </a:cubicBezTo>
                    <a:cubicBezTo>
                      <a:pt x="193" y="95"/>
                      <a:pt x="192" y="94"/>
                      <a:pt x="186" y="91"/>
                    </a:cubicBezTo>
                    <a:cubicBezTo>
                      <a:pt x="183" y="89"/>
                      <a:pt x="179" y="86"/>
                      <a:pt x="174" y="84"/>
                    </a:cubicBezTo>
                    <a:cubicBezTo>
                      <a:pt x="179" y="86"/>
                      <a:pt x="185" y="89"/>
                      <a:pt x="185" y="89"/>
                    </a:cubicBezTo>
                    <a:cubicBezTo>
                      <a:pt x="187" y="90"/>
                      <a:pt x="191" y="91"/>
                      <a:pt x="194" y="93"/>
                    </a:cubicBezTo>
                    <a:cubicBezTo>
                      <a:pt x="196" y="95"/>
                      <a:pt x="204" y="103"/>
                      <a:pt x="209" y="106"/>
                    </a:cubicBezTo>
                    <a:cubicBezTo>
                      <a:pt x="215" y="109"/>
                      <a:pt x="216" y="111"/>
                      <a:pt x="219" y="111"/>
                    </a:cubicBezTo>
                    <a:cubicBezTo>
                      <a:pt x="222" y="111"/>
                      <a:pt x="222" y="109"/>
                      <a:pt x="222" y="109"/>
                    </a:cubicBezTo>
                    <a:cubicBezTo>
                      <a:pt x="222" y="109"/>
                      <a:pt x="225" y="108"/>
                      <a:pt x="225" y="105"/>
                    </a:cubicBezTo>
                    <a:cubicBezTo>
                      <a:pt x="226" y="102"/>
                      <a:pt x="219" y="99"/>
                      <a:pt x="219" y="98"/>
                    </a:cubicBezTo>
                    <a:cubicBezTo>
                      <a:pt x="218" y="98"/>
                      <a:pt x="215" y="95"/>
                      <a:pt x="215" y="95"/>
                    </a:cubicBezTo>
                    <a:cubicBezTo>
                      <a:pt x="215" y="95"/>
                      <a:pt x="220" y="95"/>
                      <a:pt x="221" y="92"/>
                    </a:cubicBezTo>
                    <a:cubicBezTo>
                      <a:pt x="222" y="90"/>
                      <a:pt x="219" y="88"/>
                      <a:pt x="218" y="87"/>
                    </a:cubicBezTo>
                    <a:cubicBezTo>
                      <a:pt x="217" y="85"/>
                      <a:pt x="213" y="81"/>
                      <a:pt x="213" y="81"/>
                    </a:cubicBezTo>
                    <a:cubicBezTo>
                      <a:pt x="213" y="81"/>
                      <a:pt x="205" y="70"/>
                      <a:pt x="200" y="66"/>
                    </a:cubicBezTo>
                    <a:cubicBezTo>
                      <a:pt x="201" y="66"/>
                      <a:pt x="202" y="65"/>
                      <a:pt x="202" y="65"/>
                    </a:cubicBezTo>
                    <a:cubicBezTo>
                      <a:pt x="202" y="64"/>
                      <a:pt x="200" y="62"/>
                      <a:pt x="197" y="57"/>
                    </a:cubicBezTo>
                    <a:cubicBezTo>
                      <a:pt x="197" y="57"/>
                      <a:pt x="196" y="54"/>
                      <a:pt x="195" y="52"/>
                    </a:cubicBezTo>
                    <a:cubicBezTo>
                      <a:pt x="195" y="50"/>
                      <a:pt x="195" y="48"/>
                      <a:pt x="194" y="47"/>
                    </a:cubicBezTo>
                    <a:cubicBezTo>
                      <a:pt x="193" y="46"/>
                      <a:pt x="188" y="42"/>
                      <a:pt x="186" y="39"/>
                    </a:cubicBezTo>
                    <a:cubicBezTo>
                      <a:pt x="184" y="37"/>
                      <a:pt x="184" y="36"/>
                      <a:pt x="183" y="36"/>
                    </a:cubicBezTo>
                    <a:cubicBezTo>
                      <a:pt x="181" y="35"/>
                      <a:pt x="173" y="33"/>
                      <a:pt x="170" y="33"/>
                    </a:cubicBezTo>
                    <a:cubicBezTo>
                      <a:pt x="166" y="33"/>
                      <a:pt x="159" y="32"/>
                      <a:pt x="155" y="30"/>
                    </a:cubicBezTo>
                    <a:cubicBezTo>
                      <a:pt x="152" y="29"/>
                      <a:pt x="147" y="29"/>
                      <a:pt x="143" y="28"/>
                    </a:cubicBezTo>
                    <a:cubicBezTo>
                      <a:pt x="140" y="27"/>
                      <a:pt x="126" y="22"/>
                      <a:pt x="117" y="21"/>
                    </a:cubicBezTo>
                    <a:cubicBezTo>
                      <a:pt x="108" y="20"/>
                      <a:pt x="101" y="21"/>
                      <a:pt x="97" y="20"/>
                    </a:cubicBezTo>
                    <a:cubicBezTo>
                      <a:pt x="93" y="20"/>
                      <a:pt x="94" y="19"/>
                      <a:pt x="89" y="18"/>
                    </a:cubicBezTo>
                    <a:cubicBezTo>
                      <a:pt x="85" y="17"/>
                      <a:pt x="79" y="16"/>
                      <a:pt x="74" y="13"/>
                    </a:cubicBezTo>
                    <a:cubicBezTo>
                      <a:pt x="72" y="12"/>
                      <a:pt x="50" y="6"/>
                      <a:pt x="23" y="0"/>
                    </a:cubicBezTo>
                    <a:cubicBezTo>
                      <a:pt x="0" y="42"/>
                      <a:pt x="0" y="42"/>
                      <a:pt x="0" y="42"/>
                    </a:cubicBezTo>
                    <a:cubicBezTo>
                      <a:pt x="31" y="48"/>
                      <a:pt x="61" y="58"/>
                      <a:pt x="71" y="64"/>
                    </a:cubicBezTo>
                    <a:cubicBezTo>
                      <a:pt x="71" y="64"/>
                      <a:pt x="85" y="73"/>
                      <a:pt x="89" y="79"/>
                    </a:cubicBezTo>
                    <a:cubicBezTo>
                      <a:pt x="93" y="84"/>
                      <a:pt x="116" y="97"/>
                      <a:pt x="123" y="101"/>
                    </a:cubicBezTo>
                    <a:cubicBezTo>
                      <a:pt x="130" y="106"/>
                      <a:pt x="132" y="108"/>
                      <a:pt x="132" y="109"/>
                    </a:cubicBezTo>
                    <a:cubicBezTo>
                      <a:pt x="133" y="110"/>
                      <a:pt x="142" y="116"/>
                      <a:pt x="142" y="116"/>
                    </a:cubicBezTo>
                    <a:cubicBezTo>
                      <a:pt x="145" y="118"/>
                      <a:pt x="148" y="119"/>
                      <a:pt x="151" y="121"/>
                    </a:cubicBezTo>
                    <a:cubicBezTo>
                      <a:pt x="151" y="121"/>
                      <a:pt x="159" y="131"/>
                      <a:pt x="162" y="132"/>
                    </a:cubicBezTo>
                    <a:cubicBezTo>
                      <a:pt x="164" y="131"/>
                      <a:pt x="164" y="131"/>
                      <a:pt x="164" y="129"/>
                    </a:cubicBezTo>
                    <a:close/>
                    <a:moveTo>
                      <a:pt x="178" y="52"/>
                    </a:moveTo>
                    <a:cubicBezTo>
                      <a:pt x="170" y="50"/>
                      <a:pt x="165" y="46"/>
                      <a:pt x="165" y="46"/>
                    </a:cubicBezTo>
                    <a:cubicBezTo>
                      <a:pt x="166" y="46"/>
                      <a:pt x="166" y="46"/>
                      <a:pt x="166" y="46"/>
                    </a:cubicBezTo>
                    <a:cubicBezTo>
                      <a:pt x="172" y="48"/>
                      <a:pt x="178" y="48"/>
                      <a:pt x="180" y="49"/>
                    </a:cubicBezTo>
                    <a:cubicBezTo>
                      <a:pt x="182" y="52"/>
                      <a:pt x="185" y="55"/>
                      <a:pt x="186" y="56"/>
                    </a:cubicBezTo>
                    <a:cubicBezTo>
                      <a:pt x="186" y="56"/>
                      <a:pt x="186" y="56"/>
                      <a:pt x="186" y="56"/>
                    </a:cubicBezTo>
                    <a:cubicBezTo>
                      <a:pt x="186" y="56"/>
                      <a:pt x="186" y="56"/>
                      <a:pt x="186" y="56"/>
                    </a:cubicBezTo>
                    <a:cubicBezTo>
                      <a:pt x="186" y="55"/>
                      <a:pt x="184" y="54"/>
                      <a:pt x="178" y="52"/>
                    </a:cubicBezTo>
                    <a:close/>
                  </a:path>
                </a:pathLst>
              </a:custGeom>
              <a:solidFill>
                <a:srgbClr val="DCAC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7" name="Freeform 300"/>
              <p:cNvSpPr>
                <a:spLocks/>
              </p:cNvSpPr>
              <p:nvPr/>
            </p:nvSpPr>
            <p:spPr bwMode="auto">
              <a:xfrm>
                <a:off x="573" y="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CA6D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8" name="Freeform 301"/>
              <p:cNvSpPr>
                <a:spLocks/>
              </p:cNvSpPr>
              <p:nvPr/>
            </p:nvSpPr>
            <p:spPr bwMode="auto">
              <a:xfrm>
                <a:off x="539" y="776"/>
                <a:ext cx="85" cy="64"/>
              </a:xfrm>
              <a:custGeom>
                <a:avLst/>
                <a:gdLst>
                  <a:gd name="T0" fmla="*/ 0 w 49"/>
                  <a:gd name="T1" fmla="*/ 0 h 37"/>
                  <a:gd name="T2" fmla="*/ 26 w 49"/>
                  <a:gd name="T3" fmla="*/ 15 h 37"/>
                  <a:gd name="T4" fmla="*/ 31 w 49"/>
                  <a:gd name="T5" fmla="*/ 19 h 37"/>
                  <a:gd name="T6" fmla="*/ 49 w 49"/>
                  <a:gd name="T7" fmla="*/ 37 h 37"/>
                  <a:gd name="T8" fmla="*/ 30 w 49"/>
                  <a:gd name="T9" fmla="*/ 17 h 37"/>
                  <a:gd name="T10" fmla="*/ 0 w 49"/>
                  <a:gd name="T11" fmla="*/ 0 h 37"/>
                </a:gdLst>
                <a:ahLst/>
                <a:cxnLst>
                  <a:cxn ang="0">
                    <a:pos x="T0" y="T1"/>
                  </a:cxn>
                  <a:cxn ang="0">
                    <a:pos x="T2" y="T3"/>
                  </a:cxn>
                  <a:cxn ang="0">
                    <a:pos x="T4" y="T5"/>
                  </a:cxn>
                  <a:cxn ang="0">
                    <a:pos x="T6" y="T7"/>
                  </a:cxn>
                  <a:cxn ang="0">
                    <a:pos x="T8" y="T9"/>
                  </a:cxn>
                  <a:cxn ang="0">
                    <a:pos x="T10" y="T11"/>
                  </a:cxn>
                </a:cxnLst>
                <a:rect l="0" t="0" r="r" b="b"/>
                <a:pathLst>
                  <a:path w="49" h="37">
                    <a:moveTo>
                      <a:pt x="0" y="0"/>
                    </a:moveTo>
                    <a:cubicBezTo>
                      <a:pt x="0" y="0"/>
                      <a:pt x="6" y="8"/>
                      <a:pt x="26" y="15"/>
                    </a:cubicBezTo>
                    <a:cubicBezTo>
                      <a:pt x="29" y="17"/>
                      <a:pt x="31" y="19"/>
                      <a:pt x="31" y="19"/>
                    </a:cubicBezTo>
                    <a:cubicBezTo>
                      <a:pt x="49" y="37"/>
                      <a:pt x="49" y="37"/>
                      <a:pt x="49" y="37"/>
                    </a:cubicBezTo>
                    <a:cubicBezTo>
                      <a:pt x="49" y="37"/>
                      <a:pt x="33" y="19"/>
                      <a:pt x="30" y="17"/>
                    </a:cubicBezTo>
                    <a:cubicBezTo>
                      <a:pt x="27" y="14"/>
                      <a:pt x="5" y="6"/>
                      <a:pt x="0" y="0"/>
                    </a:cubicBezTo>
                    <a:close/>
                  </a:path>
                </a:pathLst>
              </a:custGeom>
              <a:solidFill>
                <a:srgbClr val="CA6D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9" name="Freeform 302"/>
              <p:cNvSpPr>
                <a:spLocks/>
              </p:cNvSpPr>
              <p:nvPr/>
            </p:nvSpPr>
            <p:spPr bwMode="auto">
              <a:xfrm>
                <a:off x="535" y="807"/>
                <a:ext cx="54" cy="29"/>
              </a:xfrm>
              <a:custGeom>
                <a:avLst/>
                <a:gdLst>
                  <a:gd name="T0" fmla="*/ 0 w 31"/>
                  <a:gd name="T1" fmla="*/ 0 h 17"/>
                  <a:gd name="T2" fmla="*/ 2 w 31"/>
                  <a:gd name="T3" fmla="*/ 4 h 17"/>
                  <a:gd name="T4" fmla="*/ 29 w 31"/>
                  <a:gd name="T5" fmla="*/ 16 h 17"/>
                  <a:gd name="T6" fmla="*/ 0 w 31"/>
                  <a:gd name="T7" fmla="*/ 0 h 17"/>
                </a:gdLst>
                <a:ahLst/>
                <a:cxnLst>
                  <a:cxn ang="0">
                    <a:pos x="T0" y="T1"/>
                  </a:cxn>
                  <a:cxn ang="0">
                    <a:pos x="T2" y="T3"/>
                  </a:cxn>
                  <a:cxn ang="0">
                    <a:pos x="T4" y="T5"/>
                  </a:cxn>
                  <a:cxn ang="0">
                    <a:pos x="T6" y="T7"/>
                  </a:cxn>
                </a:cxnLst>
                <a:rect l="0" t="0" r="r" b="b"/>
                <a:pathLst>
                  <a:path w="31" h="17">
                    <a:moveTo>
                      <a:pt x="0" y="0"/>
                    </a:moveTo>
                    <a:cubicBezTo>
                      <a:pt x="2" y="4"/>
                      <a:pt x="2" y="4"/>
                      <a:pt x="2" y="4"/>
                    </a:cubicBezTo>
                    <a:cubicBezTo>
                      <a:pt x="2" y="4"/>
                      <a:pt x="26" y="15"/>
                      <a:pt x="29" y="16"/>
                    </a:cubicBezTo>
                    <a:cubicBezTo>
                      <a:pt x="31" y="17"/>
                      <a:pt x="4" y="4"/>
                      <a:pt x="0" y="0"/>
                    </a:cubicBezTo>
                    <a:close/>
                  </a:path>
                </a:pathLst>
              </a:custGeom>
              <a:solidFill>
                <a:srgbClr val="CA6D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0" name="Freeform 303"/>
              <p:cNvSpPr>
                <a:spLocks/>
              </p:cNvSpPr>
              <p:nvPr/>
            </p:nvSpPr>
            <p:spPr bwMode="auto">
              <a:xfrm>
                <a:off x="573" y="771"/>
                <a:ext cx="25" cy="19"/>
              </a:xfrm>
              <a:custGeom>
                <a:avLst/>
                <a:gdLst>
                  <a:gd name="T0" fmla="*/ 14 w 14"/>
                  <a:gd name="T1" fmla="*/ 11 h 11"/>
                  <a:gd name="T2" fmla="*/ 9 w 14"/>
                  <a:gd name="T3" fmla="*/ 5 h 11"/>
                  <a:gd name="T4" fmla="*/ 0 w 14"/>
                  <a:gd name="T5" fmla="*/ 0 h 11"/>
                  <a:gd name="T6" fmla="*/ 8 w 14"/>
                  <a:gd name="T7" fmla="*/ 4 h 11"/>
                  <a:gd name="T8" fmla="*/ 14 w 14"/>
                  <a:gd name="T9" fmla="*/ 11 h 11"/>
                </a:gdLst>
                <a:ahLst/>
                <a:cxnLst>
                  <a:cxn ang="0">
                    <a:pos x="T0" y="T1"/>
                  </a:cxn>
                  <a:cxn ang="0">
                    <a:pos x="T2" y="T3"/>
                  </a:cxn>
                  <a:cxn ang="0">
                    <a:pos x="T4" y="T5"/>
                  </a:cxn>
                  <a:cxn ang="0">
                    <a:pos x="T6" y="T7"/>
                  </a:cxn>
                  <a:cxn ang="0">
                    <a:pos x="T8" y="T9"/>
                  </a:cxn>
                </a:cxnLst>
                <a:rect l="0" t="0" r="r" b="b"/>
                <a:pathLst>
                  <a:path w="14" h="11">
                    <a:moveTo>
                      <a:pt x="14" y="11"/>
                    </a:moveTo>
                    <a:cubicBezTo>
                      <a:pt x="14" y="11"/>
                      <a:pt x="11" y="7"/>
                      <a:pt x="9" y="5"/>
                    </a:cubicBezTo>
                    <a:cubicBezTo>
                      <a:pt x="6" y="3"/>
                      <a:pt x="2" y="2"/>
                      <a:pt x="0" y="0"/>
                    </a:cubicBezTo>
                    <a:cubicBezTo>
                      <a:pt x="4" y="2"/>
                      <a:pt x="6" y="3"/>
                      <a:pt x="8" y="4"/>
                    </a:cubicBezTo>
                    <a:cubicBezTo>
                      <a:pt x="10" y="5"/>
                      <a:pt x="14" y="11"/>
                      <a:pt x="14" y="11"/>
                    </a:cubicBezTo>
                    <a:close/>
                  </a:path>
                </a:pathLst>
              </a:custGeom>
              <a:solidFill>
                <a:srgbClr val="CA6D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1" name="Freeform 304"/>
              <p:cNvSpPr>
                <a:spLocks/>
              </p:cNvSpPr>
              <p:nvPr/>
            </p:nvSpPr>
            <p:spPr bwMode="auto">
              <a:xfrm>
                <a:off x="316" y="673"/>
                <a:ext cx="79" cy="122"/>
              </a:xfrm>
              <a:custGeom>
                <a:avLst/>
                <a:gdLst>
                  <a:gd name="T0" fmla="*/ 0 w 79"/>
                  <a:gd name="T1" fmla="*/ 110 h 122"/>
                  <a:gd name="T2" fmla="*/ 42 w 79"/>
                  <a:gd name="T3" fmla="*/ 122 h 122"/>
                  <a:gd name="T4" fmla="*/ 79 w 79"/>
                  <a:gd name="T5" fmla="*/ 14 h 122"/>
                  <a:gd name="T6" fmla="*/ 39 w 79"/>
                  <a:gd name="T7" fmla="*/ 0 h 122"/>
                  <a:gd name="T8" fmla="*/ 0 w 79"/>
                  <a:gd name="T9" fmla="*/ 110 h 122"/>
                </a:gdLst>
                <a:ahLst/>
                <a:cxnLst>
                  <a:cxn ang="0">
                    <a:pos x="T0" y="T1"/>
                  </a:cxn>
                  <a:cxn ang="0">
                    <a:pos x="T2" y="T3"/>
                  </a:cxn>
                  <a:cxn ang="0">
                    <a:pos x="T4" y="T5"/>
                  </a:cxn>
                  <a:cxn ang="0">
                    <a:pos x="T6" y="T7"/>
                  </a:cxn>
                  <a:cxn ang="0">
                    <a:pos x="T8" y="T9"/>
                  </a:cxn>
                </a:cxnLst>
                <a:rect l="0" t="0" r="r" b="b"/>
                <a:pathLst>
                  <a:path w="79" h="122">
                    <a:moveTo>
                      <a:pt x="0" y="110"/>
                    </a:moveTo>
                    <a:lnTo>
                      <a:pt x="42" y="122"/>
                    </a:lnTo>
                    <a:lnTo>
                      <a:pt x="79" y="14"/>
                    </a:lnTo>
                    <a:lnTo>
                      <a:pt x="39" y="0"/>
                    </a:lnTo>
                    <a:lnTo>
                      <a:pt x="0" y="110"/>
                    </a:ln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2" name="Freeform 305"/>
              <p:cNvSpPr>
                <a:spLocks/>
              </p:cNvSpPr>
              <p:nvPr/>
            </p:nvSpPr>
            <p:spPr bwMode="auto">
              <a:xfrm>
                <a:off x="304" y="1437"/>
                <a:ext cx="70" cy="123"/>
              </a:xfrm>
              <a:custGeom>
                <a:avLst/>
                <a:gdLst>
                  <a:gd name="T0" fmla="*/ 28 w 70"/>
                  <a:gd name="T1" fmla="*/ 123 h 123"/>
                  <a:gd name="T2" fmla="*/ 70 w 70"/>
                  <a:gd name="T3" fmla="*/ 109 h 123"/>
                  <a:gd name="T4" fmla="*/ 40 w 70"/>
                  <a:gd name="T5" fmla="*/ 0 h 123"/>
                  <a:gd name="T6" fmla="*/ 0 w 70"/>
                  <a:gd name="T7" fmla="*/ 10 h 123"/>
                  <a:gd name="T8" fmla="*/ 28 w 70"/>
                  <a:gd name="T9" fmla="*/ 123 h 123"/>
                </a:gdLst>
                <a:ahLst/>
                <a:cxnLst>
                  <a:cxn ang="0">
                    <a:pos x="T0" y="T1"/>
                  </a:cxn>
                  <a:cxn ang="0">
                    <a:pos x="T2" y="T3"/>
                  </a:cxn>
                  <a:cxn ang="0">
                    <a:pos x="T4" y="T5"/>
                  </a:cxn>
                  <a:cxn ang="0">
                    <a:pos x="T6" y="T7"/>
                  </a:cxn>
                  <a:cxn ang="0">
                    <a:pos x="T8" y="T9"/>
                  </a:cxn>
                </a:cxnLst>
                <a:rect l="0" t="0" r="r" b="b"/>
                <a:pathLst>
                  <a:path w="70" h="123">
                    <a:moveTo>
                      <a:pt x="28" y="123"/>
                    </a:moveTo>
                    <a:lnTo>
                      <a:pt x="70" y="109"/>
                    </a:lnTo>
                    <a:lnTo>
                      <a:pt x="40" y="0"/>
                    </a:lnTo>
                    <a:lnTo>
                      <a:pt x="0" y="10"/>
                    </a:lnTo>
                    <a:lnTo>
                      <a:pt x="28" y="123"/>
                    </a:ln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3" name="Freeform 306"/>
              <p:cNvSpPr>
                <a:spLocks/>
              </p:cNvSpPr>
              <p:nvPr/>
            </p:nvSpPr>
            <p:spPr bwMode="auto">
              <a:xfrm>
                <a:off x="310" y="1446"/>
                <a:ext cx="52" cy="112"/>
              </a:xfrm>
              <a:custGeom>
                <a:avLst/>
                <a:gdLst>
                  <a:gd name="T0" fmla="*/ 0 w 52"/>
                  <a:gd name="T1" fmla="*/ 0 h 112"/>
                  <a:gd name="T2" fmla="*/ 52 w 52"/>
                  <a:gd name="T3" fmla="*/ 104 h 112"/>
                  <a:gd name="T4" fmla="*/ 27 w 52"/>
                  <a:gd name="T5" fmla="*/ 112 h 112"/>
                  <a:gd name="T6" fmla="*/ 0 w 52"/>
                  <a:gd name="T7" fmla="*/ 0 h 112"/>
                </a:gdLst>
                <a:ahLst/>
                <a:cxnLst>
                  <a:cxn ang="0">
                    <a:pos x="T0" y="T1"/>
                  </a:cxn>
                  <a:cxn ang="0">
                    <a:pos x="T2" y="T3"/>
                  </a:cxn>
                  <a:cxn ang="0">
                    <a:pos x="T4" y="T5"/>
                  </a:cxn>
                  <a:cxn ang="0">
                    <a:pos x="T6" y="T7"/>
                  </a:cxn>
                </a:cxnLst>
                <a:rect l="0" t="0" r="r" b="b"/>
                <a:pathLst>
                  <a:path w="52" h="112">
                    <a:moveTo>
                      <a:pt x="0" y="0"/>
                    </a:moveTo>
                    <a:lnTo>
                      <a:pt x="52" y="104"/>
                    </a:lnTo>
                    <a:lnTo>
                      <a:pt x="27" y="112"/>
                    </a:lnTo>
                    <a:lnTo>
                      <a:pt x="0"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4" name="Freeform 307"/>
              <p:cNvSpPr>
                <a:spLocks/>
              </p:cNvSpPr>
              <p:nvPr/>
            </p:nvSpPr>
            <p:spPr bwMode="auto">
              <a:xfrm>
                <a:off x="-246" y="842"/>
                <a:ext cx="240" cy="543"/>
              </a:xfrm>
              <a:custGeom>
                <a:avLst/>
                <a:gdLst>
                  <a:gd name="T0" fmla="*/ 0 w 138"/>
                  <a:gd name="T1" fmla="*/ 313 h 313"/>
                  <a:gd name="T2" fmla="*/ 12 w 138"/>
                  <a:gd name="T3" fmla="*/ 0 h 313"/>
                  <a:gd name="T4" fmla="*/ 138 w 138"/>
                  <a:gd name="T5" fmla="*/ 20 h 313"/>
                  <a:gd name="T6" fmla="*/ 124 w 138"/>
                  <a:gd name="T7" fmla="*/ 149 h 313"/>
                  <a:gd name="T8" fmla="*/ 126 w 138"/>
                  <a:gd name="T9" fmla="*/ 288 h 313"/>
                  <a:gd name="T10" fmla="*/ 0 w 138"/>
                  <a:gd name="T11" fmla="*/ 313 h 313"/>
                </a:gdLst>
                <a:ahLst/>
                <a:cxnLst>
                  <a:cxn ang="0">
                    <a:pos x="T0" y="T1"/>
                  </a:cxn>
                  <a:cxn ang="0">
                    <a:pos x="T2" y="T3"/>
                  </a:cxn>
                  <a:cxn ang="0">
                    <a:pos x="T4" y="T5"/>
                  </a:cxn>
                  <a:cxn ang="0">
                    <a:pos x="T6" y="T7"/>
                  </a:cxn>
                  <a:cxn ang="0">
                    <a:pos x="T8" y="T9"/>
                  </a:cxn>
                  <a:cxn ang="0">
                    <a:pos x="T10" y="T11"/>
                  </a:cxn>
                </a:cxnLst>
                <a:rect l="0" t="0" r="r" b="b"/>
                <a:pathLst>
                  <a:path w="138" h="313">
                    <a:moveTo>
                      <a:pt x="0" y="313"/>
                    </a:moveTo>
                    <a:cubicBezTo>
                      <a:pt x="12" y="0"/>
                      <a:pt x="12" y="0"/>
                      <a:pt x="12" y="0"/>
                    </a:cubicBezTo>
                    <a:cubicBezTo>
                      <a:pt x="12" y="0"/>
                      <a:pt x="85" y="17"/>
                      <a:pt x="138" y="20"/>
                    </a:cubicBezTo>
                    <a:cubicBezTo>
                      <a:pt x="138" y="20"/>
                      <a:pt x="127" y="79"/>
                      <a:pt x="124" y="149"/>
                    </a:cubicBezTo>
                    <a:cubicBezTo>
                      <a:pt x="121" y="219"/>
                      <a:pt x="126" y="288"/>
                      <a:pt x="126" y="288"/>
                    </a:cubicBezTo>
                    <a:cubicBezTo>
                      <a:pt x="86" y="282"/>
                      <a:pt x="0" y="313"/>
                      <a:pt x="0" y="313"/>
                    </a:cubicBezTo>
                    <a:close/>
                  </a:path>
                </a:pathLst>
              </a:custGeom>
              <a:solidFill>
                <a:srgbClr val="C25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5" name="Freeform 308"/>
              <p:cNvSpPr>
                <a:spLocks/>
              </p:cNvSpPr>
              <p:nvPr/>
            </p:nvSpPr>
            <p:spPr bwMode="auto">
              <a:xfrm>
                <a:off x="-487" y="559"/>
                <a:ext cx="849" cy="1104"/>
              </a:xfrm>
              <a:custGeom>
                <a:avLst/>
                <a:gdLst>
                  <a:gd name="T0" fmla="*/ 225 w 489"/>
                  <a:gd name="T1" fmla="*/ 9 h 636"/>
                  <a:gd name="T2" fmla="*/ 35 w 489"/>
                  <a:gd name="T3" fmla="*/ 122 h 636"/>
                  <a:gd name="T4" fmla="*/ 3 w 489"/>
                  <a:gd name="T5" fmla="*/ 286 h 636"/>
                  <a:gd name="T6" fmla="*/ 0 w 489"/>
                  <a:gd name="T7" fmla="*/ 311 h 636"/>
                  <a:gd name="T8" fmla="*/ 1 w 489"/>
                  <a:gd name="T9" fmla="*/ 335 h 636"/>
                  <a:gd name="T10" fmla="*/ 24 w 489"/>
                  <a:gd name="T11" fmla="*/ 495 h 636"/>
                  <a:gd name="T12" fmla="*/ 209 w 489"/>
                  <a:gd name="T13" fmla="*/ 623 h 636"/>
                  <a:gd name="T14" fmla="*/ 476 w 489"/>
                  <a:gd name="T15" fmla="*/ 582 h 636"/>
                  <a:gd name="T16" fmla="*/ 462 w 489"/>
                  <a:gd name="T17" fmla="*/ 506 h 636"/>
                  <a:gd name="T18" fmla="*/ 224 w 489"/>
                  <a:gd name="T19" fmla="*/ 527 h 636"/>
                  <a:gd name="T20" fmla="*/ 211 w 489"/>
                  <a:gd name="T21" fmla="*/ 523 h 636"/>
                  <a:gd name="T22" fmla="*/ 173 w 489"/>
                  <a:gd name="T23" fmla="*/ 501 h 636"/>
                  <a:gd name="T24" fmla="*/ 175 w 489"/>
                  <a:gd name="T25" fmla="*/ 425 h 636"/>
                  <a:gd name="T26" fmla="*/ 186 w 489"/>
                  <a:gd name="T27" fmla="*/ 315 h 636"/>
                  <a:gd name="T28" fmla="*/ 180 w 489"/>
                  <a:gd name="T29" fmla="*/ 206 h 636"/>
                  <a:gd name="T30" fmla="*/ 182 w 489"/>
                  <a:gd name="T31" fmla="*/ 129 h 636"/>
                  <a:gd name="T32" fmla="*/ 221 w 489"/>
                  <a:gd name="T33" fmla="*/ 109 h 636"/>
                  <a:gd name="T34" fmla="*/ 465 w 489"/>
                  <a:gd name="T35" fmla="*/ 135 h 636"/>
                  <a:gd name="T36" fmla="*/ 489 w 489"/>
                  <a:gd name="T37" fmla="*/ 63 h 636"/>
                  <a:gd name="T38" fmla="*/ 225 w 489"/>
                  <a:gd name="T39" fmla="*/ 9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9" h="636">
                    <a:moveTo>
                      <a:pt x="225" y="9"/>
                    </a:moveTo>
                    <a:cubicBezTo>
                      <a:pt x="141" y="17"/>
                      <a:pt x="35" y="122"/>
                      <a:pt x="35" y="122"/>
                    </a:cubicBezTo>
                    <a:cubicBezTo>
                      <a:pt x="19" y="198"/>
                      <a:pt x="8" y="244"/>
                      <a:pt x="3" y="286"/>
                    </a:cubicBezTo>
                    <a:cubicBezTo>
                      <a:pt x="3" y="286"/>
                      <a:pt x="0" y="303"/>
                      <a:pt x="0" y="311"/>
                    </a:cubicBezTo>
                    <a:cubicBezTo>
                      <a:pt x="0" y="319"/>
                      <a:pt x="1" y="335"/>
                      <a:pt x="1" y="335"/>
                    </a:cubicBezTo>
                    <a:cubicBezTo>
                      <a:pt x="4" y="376"/>
                      <a:pt x="11" y="420"/>
                      <a:pt x="24" y="495"/>
                    </a:cubicBezTo>
                    <a:cubicBezTo>
                      <a:pt x="24" y="495"/>
                      <a:pt x="126" y="610"/>
                      <a:pt x="209" y="623"/>
                    </a:cubicBezTo>
                    <a:cubicBezTo>
                      <a:pt x="293" y="636"/>
                      <a:pt x="476" y="582"/>
                      <a:pt x="476" y="582"/>
                    </a:cubicBezTo>
                    <a:cubicBezTo>
                      <a:pt x="462" y="506"/>
                      <a:pt x="462" y="506"/>
                      <a:pt x="462" y="506"/>
                    </a:cubicBezTo>
                    <a:cubicBezTo>
                      <a:pt x="462" y="506"/>
                      <a:pt x="294" y="543"/>
                      <a:pt x="224" y="527"/>
                    </a:cubicBezTo>
                    <a:cubicBezTo>
                      <a:pt x="219" y="526"/>
                      <a:pt x="214" y="524"/>
                      <a:pt x="211" y="523"/>
                    </a:cubicBezTo>
                    <a:cubicBezTo>
                      <a:pt x="197" y="517"/>
                      <a:pt x="184" y="509"/>
                      <a:pt x="173" y="501"/>
                    </a:cubicBezTo>
                    <a:cubicBezTo>
                      <a:pt x="156" y="480"/>
                      <a:pt x="167" y="453"/>
                      <a:pt x="175" y="425"/>
                    </a:cubicBezTo>
                    <a:cubicBezTo>
                      <a:pt x="184" y="391"/>
                      <a:pt x="185" y="352"/>
                      <a:pt x="186" y="315"/>
                    </a:cubicBezTo>
                    <a:cubicBezTo>
                      <a:pt x="187" y="279"/>
                      <a:pt x="188" y="240"/>
                      <a:pt x="180" y="206"/>
                    </a:cubicBezTo>
                    <a:cubicBezTo>
                      <a:pt x="174" y="177"/>
                      <a:pt x="165" y="149"/>
                      <a:pt x="182" y="129"/>
                    </a:cubicBezTo>
                    <a:cubicBezTo>
                      <a:pt x="194" y="121"/>
                      <a:pt x="207" y="115"/>
                      <a:pt x="221" y="109"/>
                    </a:cubicBezTo>
                    <a:cubicBezTo>
                      <a:pt x="281" y="87"/>
                      <a:pt x="465" y="135"/>
                      <a:pt x="465" y="135"/>
                    </a:cubicBezTo>
                    <a:cubicBezTo>
                      <a:pt x="489" y="63"/>
                      <a:pt x="489" y="63"/>
                      <a:pt x="489" y="63"/>
                    </a:cubicBezTo>
                    <a:cubicBezTo>
                      <a:pt x="489" y="63"/>
                      <a:pt x="309" y="0"/>
                      <a:pt x="225" y="9"/>
                    </a:cubicBezTo>
                    <a:close/>
                  </a:path>
                </a:pathLst>
              </a:custGeom>
              <a:solidFill>
                <a:srgbClr val="E174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6" name="Freeform 309"/>
              <p:cNvSpPr>
                <a:spLocks/>
              </p:cNvSpPr>
              <p:nvPr/>
            </p:nvSpPr>
            <p:spPr bwMode="auto">
              <a:xfrm>
                <a:off x="322" y="675"/>
                <a:ext cx="38" cy="116"/>
              </a:xfrm>
              <a:custGeom>
                <a:avLst/>
                <a:gdLst>
                  <a:gd name="T0" fmla="*/ 38 w 38"/>
                  <a:gd name="T1" fmla="*/ 0 h 116"/>
                  <a:gd name="T2" fmla="*/ 24 w 38"/>
                  <a:gd name="T3" fmla="*/ 116 h 116"/>
                  <a:gd name="T4" fmla="*/ 0 w 38"/>
                  <a:gd name="T5" fmla="*/ 109 h 116"/>
                  <a:gd name="T6" fmla="*/ 38 w 38"/>
                  <a:gd name="T7" fmla="*/ 0 h 116"/>
                </a:gdLst>
                <a:ahLst/>
                <a:cxnLst>
                  <a:cxn ang="0">
                    <a:pos x="T0" y="T1"/>
                  </a:cxn>
                  <a:cxn ang="0">
                    <a:pos x="T2" y="T3"/>
                  </a:cxn>
                  <a:cxn ang="0">
                    <a:pos x="T4" y="T5"/>
                  </a:cxn>
                  <a:cxn ang="0">
                    <a:pos x="T6" y="T7"/>
                  </a:cxn>
                </a:cxnLst>
                <a:rect l="0" t="0" r="r" b="b"/>
                <a:pathLst>
                  <a:path w="38" h="116">
                    <a:moveTo>
                      <a:pt x="38" y="0"/>
                    </a:moveTo>
                    <a:lnTo>
                      <a:pt x="24" y="116"/>
                    </a:lnTo>
                    <a:lnTo>
                      <a:pt x="0" y="109"/>
                    </a:lnTo>
                    <a:lnTo>
                      <a:pt x="38"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7" name="Freeform 310"/>
              <p:cNvSpPr>
                <a:spLocks/>
              </p:cNvSpPr>
              <p:nvPr/>
            </p:nvSpPr>
            <p:spPr bwMode="auto">
              <a:xfrm>
                <a:off x="-206" y="682"/>
                <a:ext cx="545" cy="179"/>
              </a:xfrm>
              <a:custGeom>
                <a:avLst/>
                <a:gdLst>
                  <a:gd name="T0" fmla="*/ 69 w 314"/>
                  <a:gd name="T1" fmla="*/ 9 h 103"/>
                  <a:gd name="T2" fmla="*/ 12 w 314"/>
                  <a:gd name="T3" fmla="*/ 42 h 103"/>
                  <a:gd name="T4" fmla="*/ 12 w 314"/>
                  <a:gd name="T5" fmla="*/ 103 h 103"/>
                  <a:gd name="T6" fmla="*/ 20 w 314"/>
                  <a:gd name="T7" fmla="*/ 58 h 103"/>
                  <a:gd name="T8" fmla="*/ 59 w 314"/>
                  <a:gd name="T9" fmla="*/ 38 h 103"/>
                  <a:gd name="T10" fmla="*/ 303 w 314"/>
                  <a:gd name="T11" fmla="*/ 64 h 103"/>
                  <a:gd name="T12" fmla="*/ 314 w 314"/>
                  <a:gd name="T13" fmla="*/ 29 h 103"/>
                  <a:gd name="T14" fmla="*/ 69 w 314"/>
                  <a:gd name="T15" fmla="*/ 9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4" h="103">
                    <a:moveTo>
                      <a:pt x="69" y="9"/>
                    </a:moveTo>
                    <a:cubicBezTo>
                      <a:pt x="36" y="12"/>
                      <a:pt x="20" y="26"/>
                      <a:pt x="12" y="42"/>
                    </a:cubicBezTo>
                    <a:cubicBezTo>
                      <a:pt x="0" y="66"/>
                      <a:pt x="12" y="103"/>
                      <a:pt x="12" y="103"/>
                    </a:cubicBezTo>
                    <a:cubicBezTo>
                      <a:pt x="11" y="81"/>
                      <a:pt x="6" y="74"/>
                      <a:pt x="20" y="58"/>
                    </a:cubicBezTo>
                    <a:cubicBezTo>
                      <a:pt x="32" y="50"/>
                      <a:pt x="45" y="44"/>
                      <a:pt x="59" y="38"/>
                    </a:cubicBezTo>
                    <a:cubicBezTo>
                      <a:pt x="119" y="16"/>
                      <a:pt x="303" y="64"/>
                      <a:pt x="303" y="64"/>
                    </a:cubicBezTo>
                    <a:cubicBezTo>
                      <a:pt x="314" y="29"/>
                      <a:pt x="314" y="29"/>
                      <a:pt x="314" y="29"/>
                    </a:cubicBezTo>
                    <a:cubicBezTo>
                      <a:pt x="314" y="29"/>
                      <a:pt x="153" y="0"/>
                      <a:pt x="69" y="9"/>
                    </a:cubicBezTo>
                    <a:close/>
                  </a:path>
                </a:pathLst>
              </a:custGeom>
              <a:solidFill>
                <a:srgbClr val="C25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8" name="Freeform 311"/>
              <p:cNvSpPr>
                <a:spLocks/>
              </p:cNvSpPr>
              <p:nvPr/>
            </p:nvSpPr>
            <p:spPr bwMode="auto">
              <a:xfrm>
                <a:off x="-487" y="922"/>
                <a:ext cx="826" cy="741"/>
              </a:xfrm>
              <a:custGeom>
                <a:avLst/>
                <a:gdLst>
                  <a:gd name="T0" fmla="*/ 32 w 476"/>
                  <a:gd name="T1" fmla="*/ 0 h 427"/>
                  <a:gd name="T2" fmla="*/ 3 w 476"/>
                  <a:gd name="T3" fmla="*/ 77 h 427"/>
                  <a:gd name="T4" fmla="*/ 0 w 476"/>
                  <a:gd name="T5" fmla="*/ 102 h 427"/>
                  <a:gd name="T6" fmla="*/ 1 w 476"/>
                  <a:gd name="T7" fmla="*/ 126 h 427"/>
                  <a:gd name="T8" fmla="*/ 24 w 476"/>
                  <a:gd name="T9" fmla="*/ 286 h 427"/>
                  <a:gd name="T10" fmla="*/ 209 w 476"/>
                  <a:gd name="T11" fmla="*/ 414 h 427"/>
                  <a:gd name="T12" fmla="*/ 476 w 476"/>
                  <a:gd name="T13" fmla="*/ 373 h 427"/>
                  <a:gd name="T14" fmla="*/ 469 w 476"/>
                  <a:gd name="T15" fmla="*/ 332 h 427"/>
                  <a:gd name="T16" fmla="*/ 198 w 476"/>
                  <a:gd name="T17" fmla="*/ 353 h 427"/>
                  <a:gd name="T18" fmla="*/ 185 w 476"/>
                  <a:gd name="T19" fmla="*/ 348 h 427"/>
                  <a:gd name="T20" fmla="*/ 90 w 476"/>
                  <a:gd name="T21" fmla="*/ 271 h 427"/>
                  <a:gd name="T22" fmla="*/ 98 w 476"/>
                  <a:gd name="T23" fmla="*/ 143 h 427"/>
                  <a:gd name="T24" fmla="*/ 94 w 476"/>
                  <a:gd name="T25" fmla="*/ 31 h 427"/>
                  <a:gd name="T26" fmla="*/ 32 w 476"/>
                  <a:gd name="T27"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6" h="427">
                    <a:moveTo>
                      <a:pt x="32" y="0"/>
                    </a:moveTo>
                    <a:cubicBezTo>
                      <a:pt x="18" y="27"/>
                      <a:pt x="6" y="56"/>
                      <a:pt x="3" y="77"/>
                    </a:cubicBezTo>
                    <a:cubicBezTo>
                      <a:pt x="3" y="77"/>
                      <a:pt x="0" y="94"/>
                      <a:pt x="0" y="102"/>
                    </a:cubicBezTo>
                    <a:cubicBezTo>
                      <a:pt x="0" y="110"/>
                      <a:pt x="1" y="126"/>
                      <a:pt x="1" y="126"/>
                    </a:cubicBezTo>
                    <a:cubicBezTo>
                      <a:pt x="4" y="167"/>
                      <a:pt x="11" y="211"/>
                      <a:pt x="24" y="286"/>
                    </a:cubicBezTo>
                    <a:cubicBezTo>
                      <a:pt x="24" y="286"/>
                      <a:pt x="126" y="401"/>
                      <a:pt x="209" y="414"/>
                    </a:cubicBezTo>
                    <a:cubicBezTo>
                      <a:pt x="293" y="427"/>
                      <a:pt x="476" y="373"/>
                      <a:pt x="476" y="373"/>
                    </a:cubicBezTo>
                    <a:cubicBezTo>
                      <a:pt x="469" y="332"/>
                      <a:pt x="469" y="332"/>
                      <a:pt x="469" y="332"/>
                    </a:cubicBezTo>
                    <a:cubicBezTo>
                      <a:pt x="469" y="332"/>
                      <a:pt x="336" y="387"/>
                      <a:pt x="198" y="353"/>
                    </a:cubicBezTo>
                    <a:cubicBezTo>
                      <a:pt x="193" y="351"/>
                      <a:pt x="189" y="350"/>
                      <a:pt x="185" y="348"/>
                    </a:cubicBezTo>
                    <a:cubicBezTo>
                      <a:pt x="171" y="343"/>
                      <a:pt x="89" y="289"/>
                      <a:pt x="90" y="271"/>
                    </a:cubicBezTo>
                    <a:cubicBezTo>
                      <a:pt x="82" y="241"/>
                      <a:pt x="102" y="226"/>
                      <a:pt x="98" y="143"/>
                    </a:cubicBezTo>
                    <a:cubicBezTo>
                      <a:pt x="97" y="112"/>
                      <a:pt x="107" y="82"/>
                      <a:pt x="94" y="31"/>
                    </a:cubicBezTo>
                    <a:cubicBezTo>
                      <a:pt x="94" y="31"/>
                      <a:pt x="34" y="1"/>
                      <a:pt x="32" y="0"/>
                    </a:cubicBezTo>
                    <a:close/>
                  </a:path>
                </a:pathLst>
              </a:custGeom>
              <a:solidFill>
                <a:srgbClr val="C25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9" name="Freeform 312"/>
              <p:cNvSpPr>
                <a:spLocks/>
              </p:cNvSpPr>
              <p:nvPr/>
            </p:nvSpPr>
            <p:spPr bwMode="auto">
              <a:xfrm>
                <a:off x="-506" y="739"/>
                <a:ext cx="81" cy="707"/>
              </a:xfrm>
              <a:custGeom>
                <a:avLst/>
                <a:gdLst>
                  <a:gd name="T0" fmla="*/ 38 w 47"/>
                  <a:gd name="T1" fmla="*/ 0 h 407"/>
                  <a:gd name="T2" fmla="*/ 47 w 47"/>
                  <a:gd name="T3" fmla="*/ 19 h 407"/>
                  <a:gd name="T4" fmla="*/ 20 w 47"/>
                  <a:gd name="T5" fmla="*/ 204 h 407"/>
                  <a:gd name="T6" fmla="*/ 38 w 47"/>
                  <a:gd name="T7" fmla="*/ 387 h 407"/>
                  <a:gd name="T8" fmla="*/ 28 w 47"/>
                  <a:gd name="T9" fmla="*/ 407 h 407"/>
                  <a:gd name="T10" fmla="*/ 18 w 47"/>
                  <a:gd name="T11" fmla="*/ 387 h 407"/>
                  <a:gd name="T12" fmla="*/ 3 w 47"/>
                  <a:gd name="T13" fmla="*/ 204 h 407"/>
                  <a:gd name="T14" fmla="*/ 27 w 47"/>
                  <a:gd name="T15" fmla="*/ 19 h 407"/>
                  <a:gd name="T16" fmla="*/ 38 w 47"/>
                  <a:gd name="T17"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07">
                    <a:moveTo>
                      <a:pt x="38" y="0"/>
                    </a:moveTo>
                    <a:cubicBezTo>
                      <a:pt x="43" y="0"/>
                      <a:pt x="47" y="9"/>
                      <a:pt x="47" y="19"/>
                    </a:cubicBezTo>
                    <a:cubicBezTo>
                      <a:pt x="47" y="19"/>
                      <a:pt x="23" y="92"/>
                      <a:pt x="20" y="204"/>
                    </a:cubicBezTo>
                    <a:cubicBezTo>
                      <a:pt x="17" y="316"/>
                      <a:pt x="38" y="387"/>
                      <a:pt x="38" y="387"/>
                    </a:cubicBezTo>
                    <a:cubicBezTo>
                      <a:pt x="38" y="398"/>
                      <a:pt x="33" y="407"/>
                      <a:pt x="28" y="407"/>
                    </a:cubicBezTo>
                    <a:cubicBezTo>
                      <a:pt x="22" y="406"/>
                      <a:pt x="18" y="398"/>
                      <a:pt x="18" y="387"/>
                    </a:cubicBezTo>
                    <a:cubicBezTo>
                      <a:pt x="18" y="387"/>
                      <a:pt x="0" y="311"/>
                      <a:pt x="3" y="204"/>
                    </a:cubicBezTo>
                    <a:cubicBezTo>
                      <a:pt x="5" y="96"/>
                      <a:pt x="27" y="19"/>
                      <a:pt x="27" y="19"/>
                    </a:cubicBezTo>
                    <a:cubicBezTo>
                      <a:pt x="27" y="8"/>
                      <a:pt x="32" y="0"/>
                      <a:pt x="38" y="0"/>
                    </a:cubicBezTo>
                    <a:close/>
                  </a:path>
                </a:pathLst>
              </a:custGeom>
              <a:solidFill>
                <a:srgbClr val="603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0" name="Freeform 313"/>
              <p:cNvSpPr>
                <a:spLocks/>
              </p:cNvSpPr>
              <p:nvPr/>
            </p:nvSpPr>
            <p:spPr bwMode="auto">
              <a:xfrm>
                <a:off x="-213" y="972"/>
                <a:ext cx="118" cy="83"/>
              </a:xfrm>
              <a:custGeom>
                <a:avLst/>
                <a:gdLst>
                  <a:gd name="T0" fmla="*/ 118 w 118"/>
                  <a:gd name="T1" fmla="*/ 73 h 83"/>
                  <a:gd name="T2" fmla="*/ 12 w 118"/>
                  <a:gd name="T3" fmla="*/ 0 h 83"/>
                  <a:gd name="T4" fmla="*/ 0 w 118"/>
                  <a:gd name="T5" fmla="*/ 3 h 83"/>
                  <a:gd name="T6" fmla="*/ 87 w 118"/>
                  <a:gd name="T7" fmla="*/ 61 h 83"/>
                  <a:gd name="T8" fmla="*/ 89 w 118"/>
                  <a:gd name="T9" fmla="*/ 66 h 83"/>
                  <a:gd name="T10" fmla="*/ 115 w 118"/>
                  <a:gd name="T11" fmla="*/ 83 h 83"/>
                  <a:gd name="T12" fmla="*/ 118 w 118"/>
                  <a:gd name="T13" fmla="*/ 73 h 83"/>
                </a:gdLst>
                <a:ahLst/>
                <a:cxnLst>
                  <a:cxn ang="0">
                    <a:pos x="T0" y="T1"/>
                  </a:cxn>
                  <a:cxn ang="0">
                    <a:pos x="T2" y="T3"/>
                  </a:cxn>
                  <a:cxn ang="0">
                    <a:pos x="T4" y="T5"/>
                  </a:cxn>
                  <a:cxn ang="0">
                    <a:pos x="T6" y="T7"/>
                  </a:cxn>
                  <a:cxn ang="0">
                    <a:pos x="T8" y="T9"/>
                  </a:cxn>
                  <a:cxn ang="0">
                    <a:pos x="T10" y="T11"/>
                  </a:cxn>
                  <a:cxn ang="0">
                    <a:pos x="T12" y="T13"/>
                  </a:cxn>
                </a:cxnLst>
                <a:rect l="0" t="0" r="r" b="b"/>
                <a:pathLst>
                  <a:path w="118" h="83">
                    <a:moveTo>
                      <a:pt x="118" y="73"/>
                    </a:moveTo>
                    <a:lnTo>
                      <a:pt x="12" y="0"/>
                    </a:lnTo>
                    <a:lnTo>
                      <a:pt x="0" y="3"/>
                    </a:lnTo>
                    <a:lnTo>
                      <a:pt x="87" y="61"/>
                    </a:lnTo>
                    <a:lnTo>
                      <a:pt x="89" y="66"/>
                    </a:lnTo>
                    <a:lnTo>
                      <a:pt x="115" y="83"/>
                    </a:lnTo>
                    <a:lnTo>
                      <a:pt x="118" y="73"/>
                    </a:lnTo>
                    <a:close/>
                  </a:path>
                </a:pathLst>
              </a:custGeom>
              <a:solidFill>
                <a:srgbClr val="213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1" name="Freeform 314"/>
              <p:cNvSpPr>
                <a:spLocks/>
              </p:cNvSpPr>
              <p:nvPr/>
            </p:nvSpPr>
            <p:spPr bwMode="auto">
              <a:xfrm>
                <a:off x="-317" y="1248"/>
                <a:ext cx="139" cy="28"/>
              </a:xfrm>
              <a:custGeom>
                <a:avLst/>
                <a:gdLst>
                  <a:gd name="T0" fmla="*/ 135 w 139"/>
                  <a:gd name="T1" fmla="*/ 28 h 28"/>
                  <a:gd name="T2" fmla="*/ 7 w 139"/>
                  <a:gd name="T3" fmla="*/ 10 h 28"/>
                  <a:gd name="T4" fmla="*/ 0 w 139"/>
                  <a:gd name="T5" fmla="*/ 0 h 28"/>
                  <a:gd name="T6" fmla="*/ 102 w 139"/>
                  <a:gd name="T7" fmla="*/ 15 h 28"/>
                  <a:gd name="T8" fmla="*/ 108 w 139"/>
                  <a:gd name="T9" fmla="*/ 12 h 28"/>
                  <a:gd name="T10" fmla="*/ 139 w 139"/>
                  <a:gd name="T11" fmla="*/ 17 h 28"/>
                  <a:gd name="T12" fmla="*/ 135 w 139"/>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139" h="28">
                    <a:moveTo>
                      <a:pt x="135" y="28"/>
                    </a:moveTo>
                    <a:lnTo>
                      <a:pt x="7" y="10"/>
                    </a:lnTo>
                    <a:lnTo>
                      <a:pt x="0" y="0"/>
                    </a:lnTo>
                    <a:lnTo>
                      <a:pt x="102" y="15"/>
                    </a:lnTo>
                    <a:lnTo>
                      <a:pt x="108" y="12"/>
                    </a:lnTo>
                    <a:lnTo>
                      <a:pt x="139" y="17"/>
                    </a:lnTo>
                    <a:lnTo>
                      <a:pt x="135" y="28"/>
                    </a:lnTo>
                    <a:close/>
                  </a:path>
                </a:pathLst>
              </a:custGeom>
              <a:solidFill>
                <a:srgbClr val="213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2" name="Freeform 315"/>
              <p:cNvSpPr>
                <a:spLocks/>
              </p:cNvSpPr>
              <p:nvPr/>
            </p:nvSpPr>
            <p:spPr bwMode="auto">
              <a:xfrm>
                <a:off x="-176" y="1119"/>
                <a:ext cx="79" cy="75"/>
              </a:xfrm>
              <a:custGeom>
                <a:avLst/>
                <a:gdLst>
                  <a:gd name="T0" fmla="*/ 10 w 46"/>
                  <a:gd name="T1" fmla="*/ 40 h 43"/>
                  <a:gd name="T2" fmla="*/ 3 w 46"/>
                  <a:gd name="T3" fmla="*/ 17 h 43"/>
                  <a:gd name="T4" fmla="*/ 24 w 46"/>
                  <a:gd name="T5" fmla="*/ 4 h 43"/>
                  <a:gd name="T6" fmla="*/ 42 w 46"/>
                  <a:gd name="T7" fmla="*/ 31 h 43"/>
                  <a:gd name="T8" fmla="*/ 10 w 46"/>
                  <a:gd name="T9" fmla="*/ 40 h 43"/>
                </a:gdLst>
                <a:ahLst/>
                <a:cxnLst>
                  <a:cxn ang="0">
                    <a:pos x="T0" y="T1"/>
                  </a:cxn>
                  <a:cxn ang="0">
                    <a:pos x="T2" y="T3"/>
                  </a:cxn>
                  <a:cxn ang="0">
                    <a:pos x="T4" y="T5"/>
                  </a:cxn>
                  <a:cxn ang="0">
                    <a:pos x="T6" y="T7"/>
                  </a:cxn>
                  <a:cxn ang="0">
                    <a:pos x="T8" y="T9"/>
                  </a:cxn>
                </a:cxnLst>
                <a:rect l="0" t="0" r="r" b="b"/>
                <a:pathLst>
                  <a:path w="46" h="43">
                    <a:moveTo>
                      <a:pt x="10" y="40"/>
                    </a:moveTo>
                    <a:cubicBezTo>
                      <a:pt x="1" y="37"/>
                      <a:pt x="0" y="25"/>
                      <a:pt x="3" y="17"/>
                    </a:cubicBezTo>
                    <a:cubicBezTo>
                      <a:pt x="6" y="9"/>
                      <a:pt x="16" y="0"/>
                      <a:pt x="24" y="4"/>
                    </a:cubicBezTo>
                    <a:cubicBezTo>
                      <a:pt x="33" y="7"/>
                      <a:pt x="46" y="19"/>
                      <a:pt x="42" y="31"/>
                    </a:cubicBezTo>
                    <a:cubicBezTo>
                      <a:pt x="37" y="43"/>
                      <a:pt x="18" y="43"/>
                      <a:pt x="10" y="40"/>
                    </a:cubicBezTo>
                    <a:close/>
                  </a:path>
                </a:pathLst>
              </a:custGeom>
              <a:solidFill>
                <a:srgbClr val="E6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3" name="Freeform 316"/>
              <p:cNvSpPr>
                <a:spLocks/>
              </p:cNvSpPr>
              <p:nvPr/>
            </p:nvSpPr>
            <p:spPr bwMode="auto">
              <a:xfrm>
                <a:off x="-445" y="906"/>
                <a:ext cx="317" cy="357"/>
              </a:xfrm>
              <a:custGeom>
                <a:avLst/>
                <a:gdLst>
                  <a:gd name="T0" fmla="*/ 44 w 183"/>
                  <a:gd name="T1" fmla="*/ 197 h 206"/>
                  <a:gd name="T2" fmla="*/ 19 w 183"/>
                  <a:gd name="T3" fmla="*/ 85 h 206"/>
                  <a:gd name="T4" fmla="*/ 109 w 183"/>
                  <a:gd name="T5" fmla="*/ 16 h 206"/>
                  <a:gd name="T6" fmla="*/ 179 w 183"/>
                  <a:gd name="T7" fmla="*/ 83 h 206"/>
                  <a:gd name="T8" fmla="*/ 173 w 183"/>
                  <a:gd name="T9" fmla="*/ 144 h 206"/>
                  <a:gd name="T10" fmla="*/ 137 w 183"/>
                  <a:gd name="T11" fmla="*/ 195 h 206"/>
                  <a:gd name="T12" fmla="*/ 44 w 183"/>
                  <a:gd name="T13" fmla="*/ 197 h 206"/>
                </a:gdLst>
                <a:ahLst/>
                <a:cxnLst>
                  <a:cxn ang="0">
                    <a:pos x="T0" y="T1"/>
                  </a:cxn>
                  <a:cxn ang="0">
                    <a:pos x="T2" y="T3"/>
                  </a:cxn>
                  <a:cxn ang="0">
                    <a:pos x="T4" y="T5"/>
                  </a:cxn>
                  <a:cxn ang="0">
                    <a:pos x="T6" y="T7"/>
                  </a:cxn>
                  <a:cxn ang="0">
                    <a:pos x="T8" y="T9"/>
                  </a:cxn>
                  <a:cxn ang="0">
                    <a:pos x="T10" y="T11"/>
                  </a:cxn>
                  <a:cxn ang="0">
                    <a:pos x="T12" y="T13"/>
                  </a:cxn>
                </a:cxnLst>
                <a:rect l="0" t="0" r="r" b="b"/>
                <a:pathLst>
                  <a:path w="183" h="206">
                    <a:moveTo>
                      <a:pt x="44" y="197"/>
                    </a:moveTo>
                    <a:cubicBezTo>
                      <a:pt x="0" y="180"/>
                      <a:pt x="1" y="132"/>
                      <a:pt x="19" y="85"/>
                    </a:cubicBezTo>
                    <a:cubicBezTo>
                      <a:pt x="37" y="38"/>
                      <a:pt x="65" y="0"/>
                      <a:pt x="109" y="16"/>
                    </a:cubicBezTo>
                    <a:cubicBezTo>
                      <a:pt x="133" y="25"/>
                      <a:pt x="177" y="74"/>
                      <a:pt x="179" y="83"/>
                    </a:cubicBezTo>
                    <a:cubicBezTo>
                      <a:pt x="183" y="101"/>
                      <a:pt x="181" y="122"/>
                      <a:pt x="173" y="144"/>
                    </a:cubicBezTo>
                    <a:cubicBezTo>
                      <a:pt x="164" y="167"/>
                      <a:pt x="146" y="191"/>
                      <a:pt x="137" y="195"/>
                    </a:cubicBezTo>
                    <a:cubicBezTo>
                      <a:pt x="127" y="199"/>
                      <a:pt x="67" y="206"/>
                      <a:pt x="44" y="197"/>
                    </a:cubicBezTo>
                    <a:close/>
                  </a:path>
                </a:pathLst>
              </a:custGeom>
              <a:solidFill>
                <a:srgbClr val="E6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4" name="Freeform 317"/>
              <p:cNvSpPr>
                <a:spLocks/>
              </p:cNvSpPr>
              <p:nvPr/>
            </p:nvSpPr>
            <p:spPr bwMode="auto">
              <a:xfrm>
                <a:off x="-614" y="842"/>
                <a:ext cx="455" cy="432"/>
              </a:xfrm>
              <a:custGeom>
                <a:avLst/>
                <a:gdLst>
                  <a:gd name="T0" fmla="*/ 196 w 262"/>
                  <a:gd name="T1" fmla="*/ 238 h 249"/>
                  <a:gd name="T2" fmla="*/ 120 w 262"/>
                  <a:gd name="T3" fmla="*/ 229 h 249"/>
                  <a:gd name="T4" fmla="*/ 37 w 262"/>
                  <a:gd name="T5" fmla="*/ 92 h 249"/>
                  <a:gd name="T6" fmla="*/ 197 w 262"/>
                  <a:gd name="T7" fmla="*/ 46 h 249"/>
                  <a:gd name="T8" fmla="*/ 255 w 262"/>
                  <a:gd name="T9" fmla="*/ 91 h 249"/>
                  <a:gd name="T10" fmla="*/ 239 w 262"/>
                  <a:gd name="T11" fmla="*/ 169 h 249"/>
                  <a:gd name="T12" fmla="*/ 196 w 262"/>
                  <a:gd name="T13" fmla="*/ 238 h 249"/>
                </a:gdLst>
                <a:ahLst/>
                <a:cxnLst>
                  <a:cxn ang="0">
                    <a:pos x="T0" y="T1"/>
                  </a:cxn>
                  <a:cxn ang="0">
                    <a:pos x="T2" y="T3"/>
                  </a:cxn>
                  <a:cxn ang="0">
                    <a:pos x="T4" y="T5"/>
                  </a:cxn>
                  <a:cxn ang="0">
                    <a:pos x="T6" y="T7"/>
                  </a:cxn>
                  <a:cxn ang="0">
                    <a:pos x="T8" y="T9"/>
                  </a:cxn>
                  <a:cxn ang="0">
                    <a:pos x="T10" y="T11"/>
                  </a:cxn>
                  <a:cxn ang="0">
                    <a:pos x="T12" y="T13"/>
                  </a:cxn>
                </a:cxnLst>
                <a:rect l="0" t="0" r="r" b="b"/>
                <a:pathLst>
                  <a:path w="262" h="249">
                    <a:moveTo>
                      <a:pt x="196" y="238"/>
                    </a:moveTo>
                    <a:cubicBezTo>
                      <a:pt x="179" y="249"/>
                      <a:pt x="136" y="236"/>
                      <a:pt x="120" y="229"/>
                    </a:cubicBezTo>
                    <a:cubicBezTo>
                      <a:pt x="104" y="222"/>
                      <a:pt x="0" y="193"/>
                      <a:pt x="37" y="92"/>
                    </a:cubicBezTo>
                    <a:cubicBezTo>
                      <a:pt x="71" y="0"/>
                      <a:pt x="167" y="35"/>
                      <a:pt x="197" y="46"/>
                    </a:cubicBezTo>
                    <a:cubicBezTo>
                      <a:pt x="227" y="56"/>
                      <a:pt x="255" y="77"/>
                      <a:pt x="255" y="91"/>
                    </a:cubicBezTo>
                    <a:cubicBezTo>
                      <a:pt x="207" y="97"/>
                      <a:pt x="262" y="110"/>
                      <a:pt x="239" y="169"/>
                    </a:cubicBezTo>
                    <a:cubicBezTo>
                      <a:pt x="217" y="229"/>
                      <a:pt x="165" y="204"/>
                      <a:pt x="196" y="238"/>
                    </a:cubicBezTo>
                    <a:close/>
                  </a:path>
                </a:pathLst>
              </a:custGeom>
              <a:solidFill>
                <a:srgbClr val="494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5" name="Freeform 318"/>
              <p:cNvSpPr>
                <a:spLocks/>
              </p:cNvSpPr>
              <p:nvPr/>
            </p:nvSpPr>
            <p:spPr bwMode="auto">
              <a:xfrm>
                <a:off x="-614" y="1001"/>
                <a:ext cx="415" cy="273"/>
              </a:xfrm>
              <a:custGeom>
                <a:avLst/>
                <a:gdLst>
                  <a:gd name="T0" fmla="*/ 196 w 239"/>
                  <a:gd name="T1" fmla="*/ 146 h 157"/>
                  <a:gd name="T2" fmla="*/ 120 w 239"/>
                  <a:gd name="T3" fmla="*/ 137 h 157"/>
                  <a:gd name="T4" fmla="*/ 37 w 239"/>
                  <a:gd name="T5" fmla="*/ 0 h 157"/>
                  <a:gd name="T6" fmla="*/ 239 w 239"/>
                  <a:gd name="T7" fmla="*/ 77 h 157"/>
                  <a:gd name="T8" fmla="*/ 196 w 239"/>
                  <a:gd name="T9" fmla="*/ 146 h 157"/>
                </a:gdLst>
                <a:ahLst/>
                <a:cxnLst>
                  <a:cxn ang="0">
                    <a:pos x="T0" y="T1"/>
                  </a:cxn>
                  <a:cxn ang="0">
                    <a:pos x="T2" y="T3"/>
                  </a:cxn>
                  <a:cxn ang="0">
                    <a:pos x="T4" y="T5"/>
                  </a:cxn>
                  <a:cxn ang="0">
                    <a:pos x="T6" y="T7"/>
                  </a:cxn>
                  <a:cxn ang="0">
                    <a:pos x="T8" y="T9"/>
                  </a:cxn>
                </a:cxnLst>
                <a:rect l="0" t="0" r="r" b="b"/>
                <a:pathLst>
                  <a:path w="239" h="157">
                    <a:moveTo>
                      <a:pt x="196" y="146"/>
                    </a:moveTo>
                    <a:cubicBezTo>
                      <a:pt x="179" y="157"/>
                      <a:pt x="136" y="144"/>
                      <a:pt x="120" y="137"/>
                    </a:cubicBezTo>
                    <a:cubicBezTo>
                      <a:pt x="104" y="130"/>
                      <a:pt x="0" y="101"/>
                      <a:pt x="37" y="0"/>
                    </a:cubicBezTo>
                    <a:cubicBezTo>
                      <a:pt x="36" y="66"/>
                      <a:pt x="164" y="133"/>
                      <a:pt x="239" y="77"/>
                    </a:cubicBezTo>
                    <a:cubicBezTo>
                      <a:pt x="217" y="137"/>
                      <a:pt x="165" y="112"/>
                      <a:pt x="196" y="146"/>
                    </a:cubicBezTo>
                    <a:close/>
                  </a:path>
                </a:pathLst>
              </a:custGeom>
              <a:solidFill>
                <a:srgbClr val="3235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6" name="Freeform 319"/>
              <p:cNvSpPr>
                <a:spLocks/>
              </p:cNvSpPr>
              <p:nvPr/>
            </p:nvSpPr>
            <p:spPr bwMode="auto">
              <a:xfrm>
                <a:off x="-136" y="1121"/>
                <a:ext cx="17" cy="30"/>
              </a:xfrm>
              <a:custGeom>
                <a:avLst/>
                <a:gdLst>
                  <a:gd name="T0" fmla="*/ 1 w 10"/>
                  <a:gd name="T1" fmla="*/ 9 h 17"/>
                  <a:gd name="T2" fmla="*/ 3 w 10"/>
                  <a:gd name="T3" fmla="*/ 0 h 17"/>
                  <a:gd name="T4" fmla="*/ 9 w 10"/>
                  <a:gd name="T5" fmla="*/ 8 h 17"/>
                  <a:gd name="T6" fmla="*/ 6 w 10"/>
                  <a:gd name="T7" fmla="*/ 17 h 17"/>
                  <a:gd name="T8" fmla="*/ 1 w 10"/>
                  <a:gd name="T9" fmla="*/ 9 h 17"/>
                </a:gdLst>
                <a:ahLst/>
                <a:cxnLst>
                  <a:cxn ang="0">
                    <a:pos x="T0" y="T1"/>
                  </a:cxn>
                  <a:cxn ang="0">
                    <a:pos x="T2" y="T3"/>
                  </a:cxn>
                  <a:cxn ang="0">
                    <a:pos x="T4" y="T5"/>
                  </a:cxn>
                  <a:cxn ang="0">
                    <a:pos x="T6" y="T7"/>
                  </a:cxn>
                  <a:cxn ang="0">
                    <a:pos x="T8" y="T9"/>
                  </a:cxn>
                </a:cxnLst>
                <a:rect l="0" t="0" r="r" b="b"/>
                <a:pathLst>
                  <a:path w="10" h="17">
                    <a:moveTo>
                      <a:pt x="1" y="9"/>
                    </a:moveTo>
                    <a:cubicBezTo>
                      <a:pt x="0" y="5"/>
                      <a:pt x="1" y="1"/>
                      <a:pt x="3" y="0"/>
                    </a:cubicBezTo>
                    <a:cubicBezTo>
                      <a:pt x="6" y="0"/>
                      <a:pt x="8" y="3"/>
                      <a:pt x="9" y="8"/>
                    </a:cubicBezTo>
                    <a:cubicBezTo>
                      <a:pt x="10" y="12"/>
                      <a:pt x="9" y="16"/>
                      <a:pt x="6" y="17"/>
                    </a:cubicBezTo>
                    <a:cubicBezTo>
                      <a:pt x="4" y="17"/>
                      <a:pt x="1" y="14"/>
                      <a:pt x="1" y="9"/>
                    </a:cubicBezTo>
                    <a:close/>
                  </a:path>
                </a:pathLst>
              </a:custGeom>
              <a:solidFill>
                <a:srgbClr val="494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7" name="Freeform 320"/>
              <p:cNvSpPr>
                <a:spLocks/>
              </p:cNvSpPr>
              <p:nvPr/>
            </p:nvSpPr>
            <p:spPr bwMode="auto">
              <a:xfrm>
                <a:off x="-161" y="1175"/>
                <a:ext cx="28" cy="24"/>
              </a:xfrm>
              <a:custGeom>
                <a:avLst/>
                <a:gdLst>
                  <a:gd name="T0" fmla="*/ 5 w 16"/>
                  <a:gd name="T1" fmla="*/ 3 h 14"/>
                  <a:gd name="T2" fmla="*/ 1 w 16"/>
                  <a:gd name="T3" fmla="*/ 12 h 14"/>
                  <a:gd name="T4" fmla="*/ 11 w 16"/>
                  <a:gd name="T5" fmla="*/ 10 h 14"/>
                  <a:gd name="T6" fmla="*/ 14 w 16"/>
                  <a:gd name="T7" fmla="*/ 1 h 14"/>
                  <a:gd name="T8" fmla="*/ 5 w 16"/>
                  <a:gd name="T9" fmla="*/ 3 h 14"/>
                </a:gdLst>
                <a:ahLst/>
                <a:cxnLst>
                  <a:cxn ang="0">
                    <a:pos x="T0" y="T1"/>
                  </a:cxn>
                  <a:cxn ang="0">
                    <a:pos x="T2" y="T3"/>
                  </a:cxn>
                  <a:cxn ang="0">
                    <a:pos x="T4" y="T5"/>
                  </a:cxn>
                  <a:cxn ang="0">
                    <a:pos x="T6" y="T7"/>
                  </a:cxn>
                  <a:cxn ang="0">
                    <a:pos x="T8" y="T9"/>
                  </a:cxn>
                </a:cxnLst>
                <a:rect l="0" t="0" r="r" b="b"/>
                <a:pathLst>
                  <a:path w="16" h="14">
                    <a:moveTo>
                      <a:pt x="5" y="3"/>
                    </a:moveTo>
                    <a:cubicBezTo>
                      <a:pt x="1" y="6"/>
                      <a:pt x="0" y="10"/>
                      <a:pt x="1" y="12"/>
                    </a:cubicBezTo>
                    <a:cubicBezTo>
                      <a:pt x="3" y="14"/>
                      <a:pt x="7" y="13"/>
                      <a:pt x="11" y="10"/>
                    </a:cubicBezTo>
                    <a:cubicBezTo>
                      <a:pt x="14" y="7"/>
                      <a:pt x="16" y="3"/>
                      <a:pt x="14" y="1"/>
                    </a:cubicBezTo>
                    <a:cubicBezTo>
                      <a:pt x="13" y="0"/>
                      <a:pt x="9" y="0"/>
                      <a:pt x="5" y="3"/>
                    </a:cubicBezTo>
                    <a:close/>
                  </a:path>
                </a:pathLst>
              </a:custGeom>
              <a:solidFill>
                <a:srgbClr val="494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8" name="Freeform 321"/>
              <p:cNvSpPr>
                <a:spLocks/>
              </p:cNvSpPr>
              <p:nvPr/>
            </p:nvSpPr>
            <p:spPr bwMode="auto">
              <a:xfrm>
                <a:off x="-185" y="1045"/>
                <a:ext cx="92" cy="231"/>
              </a:xfrm>
              <a:custGeom>
                <a:avLst/>
                <a:gdLst>
                  <a:gd name="T0" fmla="*/ 2 w 53"/>
                  <a:gd name="T1" fmla="*/ 133 h 133"/>
                  <a:gd name="T2" fmla="*/ 1 w 53"/>
                  <a:gd name="T3" fmla="*/ 131 h 133"/>
                  <a:gd name="T4" fmla="*/ 29 w 53"/>
                  <a:gd name="T5" fmla="*/ 67 h 133"/>
                  <a:gd name="T6" fmla="*/ 50 w 53"/>
                  <a:gd name="T7" fmla="*/ 1 h 133"/>
                  <a:gd name="T8" fmla="*/ 52 w 53"/>
                  <a:gd name="T9" fmla="*/ 0 h 133"/>
                  <a:gd name="T10" fmla="*/ 53 w 53"/>
                  <a:gd name="T11" fmla="*/ 2 h 133"/>
                  <a:gd name="T12" fmla="*/ 33 w 53"/>
                  <a:gd name="T13" fmla="*/ 69 h 133"/>
                  <a:gd name="T14" fmla="*/ 3 w 53"/>
                  <a:gd name="T15" fmla="*/ 132 h 133"/>
                  <a:gd name="T16" fmla="*/ 2 w 53"/>
                  <a:gd name="T1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133">
                    <a:moveTo>
                      <a:pt x="2" y="133"/>
                    </a:moveTo>
                    <a:cubicBezTo>
                      <a:pt x="1" y="132"/>
                      <a:pt x="0" y="131"/>
                      <a:pt x="1" y="131"/>
                    </a:cubicBezTo>
                    <a:cubicBezTo>
                      <a:pt x="1" y="131"/>
                      <a:pt x="17" y="97"/>
                      <a:pt x="29" y="67"/>
                    </a:cubicBezTo>
                    <a:cubicBezTo>
                      <a:pt x="40" y="37"/>
                      <a:pt x="50" y="1"/>
                      <a:pt x="50" y="1"/>
                    </a:cubicBezTo>
                    <a:cubicBezTo>
                      <a:pt x="50" y="0"/>
                      <a:pt x="51" y="0"/>
                      <a:pt x="52" y="0"/>
                    </a:cubicBezTo>
                    <a:cubicBezTo>
                      <a:pt x="53" y="0"/>
                      <a:pt x="53" y="1"/>
                      <a:pt x="53" y="2"/>
                    </a:cubicBezTo>
                    <a:cubicBezTo>
                      <a:pt x="53" y="2"/>
                      <a:pt x="49" y="28"/>
                      <a:pt x="33" y="69"/>
                    </a:cubicBezTo>
                    <a:cubicBezTo>
                      <a:pt x="18" y="109"/>
                      <a:pt x="3" y="132"/>
                      <a:pt x="3" y="132"/>
                    </a:cubicBezTo>
                    <a:cubicBezTo>
                      <a:pt x="3" y="133"/>
                      <a:pt x="2" y="133"/>
                      <a:pt x="2" y="133"/>
                    </a:cubicBezTo>
                    <a:close/>
                  </a:path>
                </a:pathLst>
              </a:custGeom>
              <a:solidFill>
                <a:srgbClr val="213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9" name="Freeform 322"/>
              <p:cNvSpPr>
                <a:spLocks/>
              </p:cNvSpPr>
              <p:nvPr/>
            </p:nvSpPr>
            <p:spPr bwMode="auto">
              <a:xfrm>
                <a:off x="1686" y="2603"/>
                <a:ext cx="41" cy="31"/>
              </a:xfrm>
              <a:custGeom>
                <a:avLst/>
                <a:gdLst>
                  <a:gd name="T0" fmla="*/ 11 w 24"/>
                  <a:gd name="T1" fmla="*/ 18 h 18"/>
                  <a:gd name="T2" fmla="*/ 11 w 24"/>
                  <a:gd name="T3" fmla="*/ 17 h 18"/>
                  <a:gd name="T4" fmla="*/ 20 w 24"/>
                  <a:gd name="T5" fmla="*/ 9 h 18"/>
                  <a:gd name="T6" fmla="*/ 15 w 24"/>
                  <a:gd name="T7" fmla="*/ 1 h 18"/>
                  <a:gd name="T8" fmla="*/ 11 w 24"/>
                  <a:gd name="T9" fmla="*/ 0 h 18"/>
                  <a:gd name="T10" fmla="*/ 3 w 24"/>
                  <a:gd name="T11" fmla="*/ 4 h 18"/>
                  <a:gd name="T12" fmla="*/ 11 w 2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11" y="18"/>
                    </a:moveTo>
                    <a:cubicBezTo>
                      <a:pt x="11" y="17"/>
                      <a:pt x="11" y="17"/>
                      <a:pt x="11" y="17"/>
                    </a:cubicBezTo>
                    <a:cubicBezTo>
                      <a:pt x="11" y="17"/>
                      <a:pt x="17" y="13"/>
                      <a:pt x="20" y="9"/>
                    </a:cubicBezTo>
                    <a:cubicBezTo>
                      <a:pt x="24" y="4"/>
                      <a:pt x="17" y="1"/>
                      <a:pt x="15" y="1"/>
                    </a:cubicBezTo>
                    <a:cubicBezTo>
                      <a:pt x="12" y="1"/>
                      <a:pt x="11" y="0"/>
                      <a:pt x="11" y="0"/>
                    </a:cubicBezTo>
                    <a:cubicBezTo>
                      <a:pt x="11" y="0"/>
                      <a:pt x="7" y="0"/>
                      <a:pt x="3" y="4"/>
                    </a:cubicBezTo>
                    <a:cubicBezTo>
                      <a:pt x="0" y="9"/>
                      <a:pt x="11" y="18"/>
                      <a:pt x="11" y="18"/>
                    </a:cubicBezTo>
                    <a:close/>
                  </a:path>
                </a:pathLst>
              </a:custGeom>
              <a:solidFill>
                <a:srgbClr val="DCAC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0" name="Freeform 323"/>
              <p:cNvSpPr>
                <a:spLocks/>
              </p:cNvSpPr>
              <p:nvPr/>
            </p:nvSpPr>
            <p:spPr bwMode="auto">
              <a:xfrm>
                <a:off x="1566" y="2542"/>
                <a:ext cx="182" cy="230"/>
              </a:xfrm>
              <a:custGeom>
                <a:avLst/>
                <a:gdLst>
                  <a:gd name="T0" fmla="*/ 104 w 105"/>
                  <a:gd name="T1" fmla="*/ 100 h 132"/>
                  <a:gd name="T2" fmla="*/ 101 w 105"/>
                  <a:gd name="T3" fmla="*/ 109 h 132"/>
                  <a:gd name="T4" fmla="*/ 58 w 105"/>
                  <a:gd name="T5" fmla="*/ 131 h 132"/>
                  <a:gd name="T6" fmla="*/ 49 w 105"/>
                  <a:gd name="T7" fmla="*/ 128 h 132"/>
                  <a:gd name="T8" fmla="*/ 1 w 105"/>
                  <a:gd name="T9" fmla="*/ 32 h 132"/>
                  <a:gd name="T10" fmla="*/ 4 w 105"/>
                  <a:gd name="T11" fmla="*/ 23 h 132"/>
                  <a:gd name="T12" fmla="*/ 47 w 105"/>
                  <a:gd name="T13" fmla="*/ 2 h 132"/>
                  <a:gd name="T14" fmla="*/ 56 w 105"/>
                  <a:gd name="T15" fmla="*/ 5 h 132"/>
                  <a:gd name="T16" fmla="*/ 104 w 105"/>
                  <a:gd name="T17" fmla="*/ 10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104" y="100"/>
                    </a:moveTo>
                    <a:cubicBezTo>
                      <a:pt x="105" y="104"/>
                      <a:pt x="104" y="108"/>
                      <a:pt x="101" y="109"/>
                    </a:cubicBezTo>
                    <a:cubicBezTo>
                      <a:pt x="58" y="131"/>
                      <a:pt x="58" y="131"/>
                      <a:pt x="58" y="131"/>
                    </a:cubicBezTo>
                    <a:cubicBezTo>
                      <a:pt x="55" y="132"/>
                      <a:pt x="51" y="131"/>
                      <a:pt x="49" y="128"/>
                    </a:cubicBezTo>
                    <a:cubicBezTo>
                      <a:pt x="1" y="32"/>
                      <a:pt x="1" y="32"/>
                      <a:pt x="1" y="32"/>
                    </a:cubicBezTo>
                    <a:cubicBezTo>
                      <a:pt x="0" y="29"/>
                      <a:pt x="1" y="25"/>
                      <a:pt x="4" y="23"/>
                    </a:cubicBezTo>
                    <a:cubicBezTo>
                      <a:pt x="47" y="2"/>
                      <a:pt x="47" y="2"/>
                      <a:pt x="47" y="2"/>
                    </a:cubicBezTo>
                    <a:cubicBezTo>
                      <a:pt x="50" y="0"/>
                      <a:pt x="54" y="2"/>
                      <a:pt x="56" y="5"/>
                    </a:cubicBezTo>
                    <a:lnTo>
                      <a:pt x="104" y="100"/>
                    </a:lnTo>
                    <a:close/>
                  </a:path>
                </a:pathLst>
              </a:custGeom>
              <a:solidFill>
                <a:srgbClr val="F9F2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1" name="Freeform 324"/>
              <p:cNvSpPr>
                <a:spLocks/>
              </p:cNvSpPr>
              <p:nvPr/>
            </p:nvSpPr>
            <p:spPr bwMode="auto">
              <a:xfrm>
                <a:off x="1571" y="2558"/>
                <a:ext cx="169" cy="193"/>
              </a:xfrm>
              <a:custGeom>
                <a:avLst/>
                <a:gdLst>
                  <a:gd name="T0" fmla="*/ 169 w 169"/>
                  <a:gd name="T1" fmla="*/ 144 h 193"/>
                  <a:gd name="T2" fmla="*/ 73 w 169"/>
                  <a:gd name="T3" fmla="*/ 193 h 193"/>
                  <a:gd name="T4" fmla="*/ 0 w 169"/>
                  <a:gd name="T5" fmla="*/ 47 h 193"/>
                  <a:gd name="T6" fmla="*/ 96 w 169"/>
                  <a:gd name="T7" fmla="*/ 0 h 193"/>
                  <a:gd name="T8" fmla="*/ 169 w 169"/>
                  <a:gd name="T9" fmla="*/ 144 h 193"/>
                </a:gdLst>
                <a:ahLst/>
                <a:cxnLst>
                  <a:cxn ang="0">
                    <a:pos x="T0" y="T1"/>
                  </a:cxn>
                  <a:cxn ang="0">
                    <a:pos x="T2" y="T3"/>
                  </a:cxn>
                  <a:cxn ang="0">
                    <a:pos x="T4" y="T5"/>
                  </a:cxn>
                  <a:cxn ang="0">
                    <a:pos x="T6" y="T7"/>
                  </a:cxn>
                  <a:cxn ang="0">
                    <a:pos x="T8" y="T9"/>
                  </a:cxn>
                </a:cxnLst>
                <a:rect l="0" t="0" r="r" b="b"/>
                <a:pathLst>
                  <a:path w="169" h="193">
                    <a:moveTo>
                      <a:pt x="169" y="144"/>
                    </a:moveTo>
                    <a:lnTo>
                      <a:pt x="73" y="193"/>
                    </a:lnTo>
                    <a:lnTo>
                      <a:pt x="0" y="47"/>
                    </a:lnTo>
                    <a:lnTo>
                      <a:pt x="96" y="0"/>
                    </a:lnTo>
                    <a:lnTo>
                      <a:pt x="169" y="144"/>
                    </a:lnTo>
                    <a:close/>
                  </a:path>
                </a:pathLst>
              </a:custGeom>
              <a:solidFill>
                <a:srgbClr val="2641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2" name="Freeform 325"/>
              <p:cNvSpPr>
                <a:spLocks/>
              </p:cNvSpPr>
              <p:nvPr/>
            </p:nvSpPr>
            <p:spPr bwMode="auto">
              <a:xfrm>
                <a:off x="1644" y="2558"/>
                <a:ext cx="96" cy="193"/>
              </a:xfrm>
              <a:custGeom>
                <a:avLst/>
                <a:gdLst>
                  <a:gd name="T0" fmla="*/ 96 w 96"/>
                  <a:gd name="T1" fmla="*/ 144 h 193"/>
                  <a:gd name="T2" fmla="*/ 0 w 96"/>
                  <a:gd name="T3" fmla="*/ 193 h 193"/>
                  <a:gd name="T4" fmla="*/ 23 w 96"/>
                  <a:gd name="T5" fmla="*/ 0 h 193"/>
                  <a:gd name="T6" fmla="*/ 96 w 96"/>
                  <a:gd name="T7" fmla="*/ 144 h 193"/>
                </a:gdLst>
                <a:ahLst/>
                <a:cxnLst>
                  <a:cxn ang="0">
                    <a:pos x="T0" y="T1"/>
                  </a:cxn>
                  <a:cxn ang="0">
                    <a:pos x="T2" y="T3"/>
                  </a:cxn>
                  <a:cxn ang="0">
                    <a:pos x="T4" y="T5"/>
                  </a:cxn>
                  <a:cxn ang="0">
                    <a:pos x="T6" y="T7"/>
                  </a:cxn>
                </a:cxnLst>
                <a:rect l="0" t="0" r="r" b="b"/>
                <a:pathLst>
                  <a:path w="96" h="193">
                    <a:moveTo>
                      <a:pt x="96" y="144"/>
                    </a:moveTo>
                    <a:lnTo>
                      <a:pt x="0" y="193"/>
                    </a:lnTo>
                    <a:lnTo>
                      <a:pt x="23" y="0"/>
                    </a:lnTo>
                    <a:lnTo>
                      <a:pt x="96" y="144"/>
                    </a:lnTo>
                    <a:close/>
                  </a:path>
                </a:pathLst>
              </a:custGeom>
              <a:solidFill>
                <a:srgbClr val="0625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3" name="Freeform 326"/>
              <p:cNvSpPr>
                <a:spLocks/>
              </p:cNvSpPr>
              <p:nvPr/>
            </p:nvSpPr>
            <p:spPr bwMode="auto">
              <a:xfrm>
                <a:off x="1585" y="2575"/>
                <a:ext cx="21" cy="14"/>
              </a:xfrm>
              <a:custGeom>
                <a:avLst/>
                <a:gdLst>
                  <a:gd name="T0" fmla="*/ 12 w 12"/>
                  <a:gd name="T1" fmla="*/ 1 h 8"/>
                  <a:gd name="T2" fmla="*/ 12 w 12"/>
                  <a:gd name="T3" fmla="*/ 3 h 8"/>
                  <a:gd name="T4" fmla="*/ 2 w 12"/>
                  <a:gd name="T5" fmla="*/ 8 h 8"/>
                  <a:gd name="T6" fmla="*/ 0 w 12"/>
                  <a:gd name="T7" fmla="*/ 7 h 8"/>
                  <a:gd name="T8" fmla="*/ 1 w 12"/>
                  <a:gd name="T9" fmla="*/ 5 h 8"/>
                  <a:gd name="T10" fmla="*/ 11 w 12"/>
                  <a:gd name="T11" fmla="*/ 0 h 8"/>
                  <a:gd name="T12" fmla="*/ 12 w 12"/>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12" y="1"/>
                    </a:moveTo>
                    <a:cubicBezTo>
                      <a:pt x="12" y="2"/>
                      <a:pt x="12" y="2"/>
                      <a:pt x="12" y="3"/>
                    </a:cubicBezTo>
                    <a:cubicBezTo>
                      <a:pt x="2" y="8"/>
                      <a:pt x="2" y="8"/>
                      <a:pt x="2" y="8"/>
                    </a:cubicBezTo>
                    <a:cubicBezTo>
                      <a:pt x="1" y="8"/>
                      <a:pt x="0" y="8"/>
                      <a:pt x="0" y="7"/>
                    </a:cubicBezTo>
                    <a:cubicBezTo>
                      <a:pt x="0" y="6"/>
                      <a:pt x="0" y="6"/>
                      <a:pt x="1" y="5"/>
                    </a:cubicBezTo>
                    <a:cubicBezTo>
                      <a:pt x="11" y="0"/>
                      <a:pt x="11" y="0"/>
                      <a:pt x="11" y="0"/>
                    </a:cubicBezTo>
                    <a:cubicBezTo>
                      <a:pt x="11" y="0"/>
                      <a:pt x="12" y="0"/>
                      <a:pt x="12" y="1"/>
                    </a:cubicBezTo>
                    <a:close/>
                  </a:path>
                </a:pathLst>
              </a:custGeom>
              <a:solidFill>
                <a:srgbClr val="C3BD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4" name="Freeform 327"/>
              <p:cNvSpPr>
                <a:spLocks/>
              </p:cNvSpPr>
              <p:nvPr/>
            </p:nvSpPr>
            <p:spPr bwMode="auto">
              <a:xfrm>
                <a:off x="1635" y="2556"/>
                <a:ext cx="9" cy="9"/>
              </a:xfrm>
              <a:custGeom>
                <a:avLst/>
                <a:gdLst>
                  <a:gd name="T0" fmla="*/ 5 w 5"/>
                  <a:gd name="T1" fmla="*/ 1 h 5"/>
                  <a:gd name="T2" fmla="*/ 4 w 5"/>
                  <a:gd name="T3" fmla="*/ 4 h 5"/>
                  <a:gd name="T4" fmla="*/ 1 w 5"/>
                  <a:gd name="T5" fmla="*/ 3 h 5"/>
                  <a:gd name="T6" fmla="*/ 2 w 5"/>
                  <a:gd name="T7" fmla="*/ 1 h 5"/>
                  <a:gd name="T8" fmla="*/ 5 w 5"/>
                  <a:gd name="T9" fmla="*/ 1 h 5"/>
                </a:gdLst>
                <a:ahLst/>
                <a:cxnLst>
                  <a:cxn ang="0">
                    <a:pos x="T0" y="T1"/>
                  </a:cxn>
                  <a:cxn ang="0">
                    <a:pos x="T2" y="T3"/>
                  </a:cxn>
                  <a:cxn ang="0">
                    <a:pos x="T4" y="T5"/>
                  </a:cxn>
                  <a:cxn ang="0">
                    <a:pos x="T6" y="T7"/>
                  </a:cxn>
                  <a:cxn ang="0">
                    <a:pos x="T8" y="T9"/>
                  </a:cxn>
                </a:cxnLst>
                <a:rect l="0" t="0" r="r" b="b"/>
                <a:pathLst>
                  <a:path w="5" h="5">
                    <a:moveTo>
                      <a:pt x="5" y="1"/>
                    </a:moveTo>
                    <a:cubicBezTo>
                      <a:pt x="5" y="3"/>
                      <a:pt x="5" y="4"/>
                      <a:pt x="4" y="4"/>
                    </a:cubicBezTo>
                    <a:cubicBezTo>
                      <a:pt x="3" y="5"/>
                      <a:pt x="1" y="4"/>
                      <a:pt x="1" y="3"/>
                    </a:cubicBezTo>
                    <a:cubicBezTo>
                      <a:pt x="0" y="2"/>
                      <a:pt x="1" y="1"/>
                      <a:pt x="2" y="1"/>
                    </a:cubicBezTo>
                    <a:cubicBezTo>
                      <a:pt x="3" y="0"/>
                      <a:pt x="4" y="0"/>
                      <a:pt x="5" y="1"/>
                    </a:cubicBezTo>
                    <a:close/>
                  </a:path>
                </a:pathLst>
              </a:custGeom>
              <a:solidFill>
                <a:srgbClr val="C3BD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5" name="Freeform 328"/>
              <p:cNvSpPr>
                <a:spLocks/>
              </p:cNvSpPr>
              <p:nvPr/>
            </p:nvSpPr>
            <p:spPr bwMode="auto">
              <a:xfrm>
                <a:off x="1682" y="2726"/>
                <a:ext cx="30" cy="23"/>
              </a:xfrm>
              <a:custGeom>
                <a:avLst/>
                <a:gdLst>
                  <a:gd name="T0" fmla="*/ 16 w 17"/>
                  <a:gd name="T1" fmla="*/ 3 h 13"/>
                  <a:gd name="T2" fmla="*/ 14 w 17"/>
                  <a:gd name="T3" fmla="*/ 8 h 13"/>
                  <a:gd name="T4" fmla="*/ 6 w 17"/>
                  <a:gd name="T5" fmla="*/ 12 h 13"/>
                  <a:gd name="T6" fmla="*/ 1 w 17"/>
                  <a:gd name="T7" fmla="*/ 10 h 13"/>
                  <a:gd name="T8" fmla="*/ 3 w 17"/>
                  <a:gd name="T9" fmla="*/ 5 h 13"/>
                  <a:gd name="T10" fmla="*/ 11 w 17"/>
                  <a:gd name="T11" fmla="*/ 1 h 13"/>
                  <a:gd name="T12" fmla="*/ 16 w 17"/>
                  <a:gd name="T13" fmla="*/ 3 h 13"/>
                </a:gdLst>
                <a:ahLst/>
                <a:cxnLst>
                  <a:cxn ang="0">
                    <a:pos x="T0" y="T1"/>
                  </a:cxn>
                  <a:cxn ang="0">
                    <a:pos x="T2" y="T3"/>
                  </a:cxn>
                  <a:cxn ang="0">
                    <a:pos x="T4" y="T5"/>
                  </a:cxn>
                  <a:cxn ang="0">
                    <a:pos x="T6" y="T7"/>
                  </a:cxn>
                  <a:cxn ang="0">
                    <a:pos x="T8" y="T9"/>
                  </a:cxn>
                  <a:cxn ang="0">
                    <a:pos x="T10" y="T11"/>
                  </a:cxn>
                  <a:cxn ang="0">
                    <a:pos x="T12" y="T13"/>
                  </a:cxn>
                </a:cxnLst>
                <a:rect l="0" t="0" r="r" b="b"/>
                <a:pathLst>
                  <a:path w="17" h="13">
                    <a:moveTo>
                      <a:pt x="16" y="3"/>
                    </a:moveTo>
                    <a:cubicBezTo>
                      <a:pt x="17" y="5"/>
                      <a:pt x="16" y="7"/>
                      <a:pt x="14" y="8"/>
                    </a:cubicBezTo>
                    <a:cubicBezTo>
                      <a:pt x="6" y="12"/>
                      <a:pt x="6" y="12"/>
                      <a:pt x="6" y="12"/>
                    </a:cubicBezTo>
                    <a:cubicBezTo>
                      <a:pt x="4" y="13"/>
                      <a:pt x="2" y="12"/>
                      <a:pt x="1" y="10"/>
                    </a:cubicBezTo>
                    <a:cubicBezTo>
                      <a:pt x="0" y="8"/>
                      <a:pt x="1" y="6"/>
                      <a:pt x="3" y="5"/>
                    </a:cubicBezTo>
                    <a:cubicBezTo>
                      <a:pt x="11" y="1"/>
                      <a:pt x="11" y="1"/>
                      <a:pt x="11" y="1"/>
                    </a:cubicBezTo>
                    <a:cubicBezTo>
                      <a:pt x="13" y="0"/>
                      <a:pt x="15" y="1"/>
                      <a:pt x="16" y="3"/>
                    </a:cubicBezTo>
                    <a:close/>
                  </a:path>
                </a:pathLst>
              </a:custGeom>
              <a:solidFill>
                <a:srgbClr val="C3BD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6" name="Freeform 329"/>
              <p:cNvSpPr>
                <a:spLocks/>
              </p:cNvSpPr>
              <p:nvPr/>
            </p:nvSpPr>
            <p:spPr bwMode="auto">
              <a:xfrm>
                <a:off x="1693" y="2726"/>
                <a:ext cx="19" cy="21"/>
              </a:xfrm>
              <a:custGeom>
                <a:avLst/>
                <a:gdLst>
                  <a:gd name="T0" fmla="*/ 10 w 11"/>
                  <a:gd name="T1" fmla="*/ 3 h 12"/>
                  <a:gd name="T2" fmla="*/ 8 w 11"/>
                  <a:gd name="T3" fmla="*/ 8 h 12"/>
                  <a:gd name="T4" fmla="*/ 0 w 11"/>
                  <a:gd name="T5" fmla="*/ 12 h 12"/>
                  <a:gd name="T6" fmla="*/ 5 w 11"/>
                  <a:gd name="T7" fmla="*/ 1 h 12"/>
                  <a:gd name="T8" fmla="*/ 10 w 11"/>
                  <a:gd name="T9" fmla="*/ 3 h 12"/>
                </a:gdLst>
                <a:ahLst/>
                <a:cxnLst>
                  <a:cxn ang="0">
                    <a:pos x="T0" y="T1"/>
                  </a:cxn>
                  <a:cxn ang="0">
                    <a:pos x="T2" y="T3"/>
                  </a:cxn>
                  <a:cxn ang="0">
                    <a:pos x="T4" y="T5"/>
                  </a:cxn>
                  <a:cxn ang="0">
                    <a:pos x="T6" y="T7"/>
                  </a:cxn>
                  <a:cxn ang="0">
                    <a:pos x="T8" y="T9"/>
                  </a:cxn>
                </a:cxnLst>
                <a:rect l="0" t="0" r="r" b="b"/>
                <a:pathLst>
                  <a:path w="11" h="12">
                    <a:moveTo>
                      <a:pt x="10" y="3"/>
                    </a:moveTo>
                    <a:cubicBezTo>
                      <a:pt x="11" y="5"/>
                      <a:pt x="10" y="7"/>
                      <a:pt x="8" y="8"/>
                    </a:cubicBezTo>
                    <a:cubicBezTo>
                      <a:pt x="0" y="12"/>
                      <a:pt x="0" y="12"/>
                      <a:pt x="0" y="12"/>
                    </a:cubicBezTo>
                    <a:cubicBezTo>
                      <a:pt x="5" y="1"/>
                      <a:pt x="5" y="1"/>
                      <a:pt x="5" y="1"/>
                    </a:cubicBezTo>
                    <a:cubicBezTo>
                      <a:pt x="7" y="0"/>
                      <a:pt x="9" y="1"/>
                      <a:pt x="10" y="3"/>
                    </a:cubicBezTo>
                    <a:close/>
                  </a:path>
                </a:pathLst>
              </a:custGeom>
              <a:solidFill>
                <a:srgbClr val="AEB2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7" name="Freeform 330"/>
              <p:cNvSpPr>
                <a:spLocks/>
              </p:cNvSpPr>
              <p:nvPr/>
            </p:nvSpPr>
            <p:spPr bwMode="auto">
              <a:xfrm>
                <a:off x="1564" y="2622"/>
                <a:ext cx="162" cy="413"/>
              </a:xfrm>
              <a:custGeom>
                <a:avLst/>
                <a:gdLst>
                  <a:gd name="T0" fmla="*/ 26 w 93"/>
                  <a:gd name="T1" fmla="*/ 102 h 238"/>
                  <a:gd name="T2" fmla="*/ 22 w 93"/>
                  <a:gd name="T3" fmla="*/ 92 h 238"/>
                  <a:gd name="T4" fmla="*/ 8 w 93"/>
                  <a:gd name="T5" fmla="*/ 59 h 238"/>
                  <a:gd name="T6" fmla="*/ 9 w 93"/>
                  <a:gd name="T7" fmla="*/ 52 h 238"/>
                  <a:gd name="T8" fmla="*/ 8 w 93"/>
                  <a:gd name="T9" fmla="*/ 33 h 238"/>
                  <a:gd name="T10" fmla="*/ 8 w 93"/>
                  <a:gd name="T11" fmla="*/ 25 h 238"/>
                  <a:gd name="T12" fmla="*/ 11 w 93"/>
                  <a:gd name="T13" fmla="*/ 14 h 238"/>
                  <a:gd name="T14" fmla="*/ 10 w 93"/>
                  <a:gd name="T15" fmla="*/ 2 h 238"/>
                  <a:gd name="T16" fmla="*/ 16 w 93"/>
                  <a:gd name="T17" fmla="*/ 1 h 238"/>
                  <a:gd name="T18" fmla="*/ 24 w 93"/>
                  <a:gd name="T19" fmla="*/ 29 h 238"/>
                  <a:gd name="T20" fmla="*/ 25 w 93"/>
                  <a:gd name="T21" fmla="*/ 44 h 238"/>
                  <a:gd name="T22" fmla="*/ 28 w 93"/>
                  <a:gd name="T23" fmla="*/ 50 h 238"/>
                  <a:gd name="T24" fmla="*/ 31 w 93"/>
                  <a:gd name="T25" fmla="*/ 44 h 238"/>
                  <a:gd name="T26" fmla="*/ 50 w 93"/>
                  <a:gd name="T27" fmla="*/ 82 h 238"/>
                  <a:gd name="T28" fmla="*/ 57 w 93"/>
                  <a:gd name="T29" fmla="*/ 85 h 238"/>
                  <a:gd name="T30" fmla="*/ 93 w 93"/>
                  <a:gd name="T31" fmla="*/ 68 h 238"/>
                  <a:gd name="T32" fmla="*/ 86 w 93"/>
                  <a:gd name="T33" fmla="*/ 89 h 238"/>
                  <a:gd name="T34" fmla="*/ 77 w 93"/>
                  <a:gd name="T35" fmla="*/ 106 h 238"/>
                  <a:gd name="T36" fmla="*/ 71 w 93"/>
                  <a:gd name="T37" fmla="*/ 118 h 238"/>
                  <a:gd name="T38" fmla="*/ 69 w 93"/>
                  <a:gd name="T39" fmla="*/ 130 h 238"/>
                  <a:gd name="T40" fmla="*/ 60 w 93"/>
                  <a:gd name="T41" fmla="*/ 216 h 238"/>
                  <a:gd name="T42" fmla="*/ 49 w 93"/>
                  <a:gd name="T43" fmla="*/ 231 h 238"/>
                  <a:gd name="T44" fmla="*/ 0 w 93"/>
                  <a:gd name="T45" fmla="*/ 232 h 238"/>
                  <a:gd name="T46" fmla="*/ 17 w 93"/>
                  <a:gd name="T47" fmla="*/ 157 h 238"/>
                  <a:gd name="T48" fmla="*/ 26 w 93"/>
                  <a:gd name="T49" fmla="*/ 10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238">
                    <a:moveTo>
                      <a:pt x="26" y="102"/>
                    </a:moveTo>
                    <a:cubicBezTo>
                      <a:pt x="26" y="102"/>
                      <a:pt x="25" y="97"/>
                      <a:pt x="22" y="92"/>
                    </a:cubicBezTo>
                    <a:cubicBezTo>
                      <a:pt x="18" y="86"/>
                      <a:pt x="8" y="63"/>
                      <a:pt x="8" y="59"/>
                    </a:cubicBezTo>
                    <a:cubicBezTo>
                      <a:pt x="7" y="56"/>
                      <a:pt x="8" y="54"/>
                      <a:pt x="9" y="52"/>
                    </a:cubicBezTo>
                    <a:cubicBezTo>
                      <a:pt x="9" y="49"/>
                      <a:pt x="8" y="36"/>
                      <a:pt x="8" y="33"/>
                    </a:cubicBezTo>
                    <a:cubicBezTo>
                      <a:pt x="8" y="30"/>
                      <a:pt x="7" y="29"/>
                      <a:pt x="8" y="25"/>
                    </a:cubicBezTo>
                    <a:cubicBezTo>
                      <a:pt x="9" y="22"/>
                      <a:pt x="11" y="16"/>
                      <a:pt x="11" y="14"/>
                    </a:cubicBezTo>
                    <a:cubicBezTo>
                      <a:pt x="11" y="12"/>
                      <a:pt x="10" y="4"/>
                      <a:pt x="10" y="2"/>
                    </a:cubicBezTo>
                    <a:cubicBezTo>
                      <a:pt x="10" y="0"/>
                      <a:pt x="15" y="0"/>
                      <a:pt x="16" y="1"/>
                    </a:cubicBezTo>
                    <a:cubicBezTo>
                      <a:pt x="16" y="1"/>
                      <a:pt x="27" y="5"/>
                      <a:pt x="24" y="29"/>
                    </a:cubicBezTo>
                    <a:cubicBezTo>
                      <a:pt x="24" y="33"/>
                      <a:pt x="25" y="36"/>
                      <a:pt x="25" y="44"/>
                    </a:cubicBezTo>
                    <a:cubicBezTo>
                      <a:pt x="25" y="44"/>
                      <a:pt x="27" y="48"/>
                      <a:pt x="28" y="50"/>
                    </a:cubicBezTo>
                    <a:cubicBezTo>
                      <a:pt x="28" y="51"/>
                      <a:pt x="30" y="48"/>
                      <a:pt x="31" y="44"/>
                    </a:cubicBezTo>
                    <a:cubicBezTo>
                      <a:pt x="50" y="82"/>
                      <a:pt x="50" y="82"/>
                      <a:pt x="50" y="82"/>
                    </a:cubicBezTo>
                    <a:cubicBezTo>
                      <a:pt x="50" y="82"/>
                      <a:pt x="52" y="86"/>
                      <a:pt x="57" y="85"/>
                    </a:cubicBezTo>
                    <a:cubicBezTo>
                      <a:pt x="93" y="68"/>
                      <a:pt x="93" y="68"/>
                      <a:pt x="93" y="68"/>
                    </a:cubicBezTo>
                    <a:cubicBezTo>
                      <a:pt x="93" y="68"/>
                      <a:pt x="91" y="81"/>
                      <a:pt x="86" y="89"/>
                    </a:cubicBezTo>
                    <a:cubicBezTo>
                      <a:pt x="81" y="98"/>
                      <a:pt x="78" y="103"/>
                      <a:pt x="77" y="106"/>
                    </a:cubicBezTo>
                    <a:cubicBezTo>
                      <a:pt x="76" y="109"/>
                      <a:pt x="74" y="114"/>
                      <a:pt x="71" y="118"/>
                    </a:cubicBezTo>
                    <a:cubicBezTo>
                      <a:pt x="69" y="122"/>
                      <a:pt x="69" y="127"/>
                      <a:pt x="69" y="130"/>
                    </a:cubicBezTo>
                    <a:cubicBezTo>
                      <a:pt x="68" y="132"/>
                      <a:pt x="62" y="207"/>
                      <a:pt x="60" y="216"/>
                    </a:cubicBezTo>
                    <a:cubicBezTo>
                      <a:pt x="58" y="225"/>
                      <a:pt x="50" y="224"/>
                      <a:pt x="49" y="231"/>
                    </a:cubicBezTo>
                    <a:cubicBezTo>
                      <a:pt x="47" y="238"/>
                      <a:pt x="0" y="232"/>
                      <a:pt x="0" y="232"/>
                    </a:cubicBezTo>
                    <a:cubicBezTo>
                      <a:pt x="0" y="232"/>
                      <a:pt x="15" y="174"/>
                      <a:pt x="17" y="157"/>
                    </a:cubicBezTo>
                    <a:cubicBezTo>
                      <a:pt x="19" y="141"/>
                      <a:pt x="24" y="123"/>
                      <a:pt x="26" y="102"/>
                    </a:cubicBezTo>
                    <a:close/>
                  </a:path>
                </a:pathLst>
              </a:custGeom>
              <a:solidFill>
                <a:srgbClr val="DCAC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8" name="Freeform 331"/>
              <p:cNvSpPr>
                <a:spLocks/>
              </p:cNvSpPr>
              <p:nvPr/>
            </p:nvSpPr>
            <p:spPr bwMode="auto">
              <a:xfrm>
                <a:off x="1668" y="2549"/>
                <a:ext cx="25" cy="44"/>
              </a:xfrm>
              <a:custGeom>
                <a:avLst/>
                <a:gdLst>
                  <a:gd name="T0" fmla="*/ 0 w 14"/>
                  <a:gd name="T1" fmla="*/ 8 h 25"/>
                  <a:gd name="T2" fmla="*/ 9 w 14"/>
                  <a:gd name="T3" fmla="*/ 2 h 25"/>
                  <a:gd name="T4" fmla="*/ 12 w 14"/>
                  <a:gd name="T5" fmla="*/ 15 h 25"/>
                  <a:gd name="T6" fmla="*/ 8 w 14"/>
                  <a:gd name="T7" fmla="*/ 24 h 25"/>
                  <a:gd name="T8" fmla="*/ 0 w 14"/>
                  <a:gd name="T9" fmla="*/ 8 h 25"/>
                </a:gdLst>
                <a:ahLst/>
                <a:cxnLst>
                  <a:cxn ang="0">
                    <a:pos x="T0" y="T1"/>
                  </a:cxn>
                  <a:cxn ang="0">
                    <a:pos x="T2" y="T3"/>
                  </a:cxn>
                  <a:cxn ang="0">
                    <a:pos x="T4" y="T5"/>
                  </a:cxn>
                  <a:cxn ang="0">
                    <a:pos x="T6" y="T7"/>
                  </a:cxn>
                  <a:cxn ang="0">
                    <a:pos x="T8" y="T9"/>
                  </a:cxn>
                </a:cxnLst>
                <a:rect l="0" t="0" r="r" b="b"/>
                <a:pathLst>
                  <a:path w="14" h="25">
                    <a:moveTo>
                      <a:pt x="0" y="8"/>
                    </a:moveTo>
                    <a:cubicBezTo>
                      <a:pt x="0" y="8"/>
                      <a:pt x="5" y="0"/>
                      <a:pt x="9" y="2"/>
                    </a:cubicBezTo>
                    <a:cubicBezTo>
                      <a:pt x="14" y="5"/>
                      <a:pt x="14" y="9"/>
                      <a:pt x="12" y="15"/>
                    </a:cubicBezTo>
                    <a:cubicBezTo>
                      <a:pt x="10" y="20"/>
                      <a:pt x="9" y="23"/>
                      <a:pt x="8" y="24"/>
                    </a:cubicBezTo>
                    <a:cubicBezTo>
                      <a:pt x="7" y="25"/>
                      <a:pt x="0" y="8"/>
                      <a:pt x="0" y="8"/>
                    </a:cubicBezTo>
                    <a:close/>
                  </a:path>
                </a:pathLst>
              </a:custGeom>
              <a:solidFill>
                <a:srgbClr val="DCAC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9" name="Freeform 332"/>
              <p:cNvSpPr>
                <a:spLocks/>
              </p:cNvSpPr>
              <p:nvPr/>
            </p:nvSpPr>
            <p:spPr bwMode="auto">
              <a:xfrm>
                <a:off x="1698" y="2640"/>
                <a:ext cx="36" cy="38"/>
              </a:xfrm>
              <a:custGeom>
                <a:avLst/>
                <a:gdLst>
                  <a:gd name="T0" fmla="*/ 13 w 21"/>
                  <a:gd name="T1" fmla="*/ 20 h 22"/>
                  <a:gd name="T2" fmla="*/ 15 w 21"/>
                  <a:gd name="T3" fmla="*/ 19 h 22"/>
                  <a:gd name="T4" fmla="*/ 15 w 21"/>
                  <a:gd name="T5" fmla="*/ 19 h 22"/>
                  <a:gd name="T6" fmla="*/ 17 w 21"/>
                  <a:gd name="T7" fmla="*/ 15 h 22"/>
                  <a:gd name="T8" fmla="*/ 20 w 21"/>
                  <a:gd name="T9" fmla="*/ 7 h 22"/>
                  <a:gd name="T10" fmla="*/ 14 w 21"/>
                  <a:gd name="T11" fmla="*/ 1 h 22"/>
                  <a:gd name="T12" fmla="*/ 7 w 21"/>
                  <a:gd name="T13" fmla="*/ 3 h 22"/>
                  <a:gd name="T14" fmla="*/ 7 w 21"/>
                  <a:gd name="T15" fmla="*/ 5 h 22"/>
                  <a:gd name="T16" fmla="*/ 5 w 21"/>
                  <a:gd name="T17" fmla="*/ 10 h 22"/>
                  <a:gd name="T18" fmla="*/ 6 w 21"/>
                  <a:gd name="T19" fmla="*/ 21 h 22"/>
                  <a:gd name="T20" fmla="*/ 13 w 21"/>
                  <a:gd name="T21"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2">
                    <a:moveTo>
                      <a:pt x="13" y="20"/>
                    </a:moveTo>
                    <a:cubicBezTo>
                      <a:pt x="15" y="19"/>
                      <a:pt x="15" y="19"/>
                      <a:pt x="15" y="19"/>
                    </a:cubicBezTo>
                    <a:cubicBezTo>
                      <a:pt x="15" y="19"/>
                      <a:pt x="15" y="19"/>
                      <a:pt x="15" y="19"/>
                    </a:cubicBezTo>
                    <a:cubicBezTo>
                      <a:pt x="15" y="19"/>
                      <a:pt x="15" y="18"/>
                      <a:pt x="17" y="15"/>
                    </a:cubicBezTo>
                    <a:cubicBezTo>
                      <a:pt x="19" y="13"/>
                      <a:pt x="21" y="10"/>
                      <a:pt x="20" y="7"/>
                    </a:cubicBezTo>
                    <a:cubicBezTo>
                      <a:pt x="19" y="4"/>
                      <a:pt x="16" y="1"/>
                      <a:pt x="14" y="1"/>
                    </a:cubicBezTo>
                    <a:cubicBezTo>
                      <a:pt x="11" y="1"/>
                      <a:pt x="11" y="0"/>
                      <a:pt x="7" y="3"/>
                    </a:cubicBezTo>
                    <a:cubicBezTo>
                      <a:pt x="7" y="5"/>
                      <a:pt x="7" y="5"/>
                      <a:pt x="7" y="5"/>
                    </a:cubicBezTo>
                    <a:cubicBezTo>
                      <a:pt x="7" y="5"/>
                      <a:pt x="10" y="6"/>
                      <a:pt x="5" y="10"/>
                    </a:cubicBezTo>
                    <a:cubicBezTo>
                      <a:pt x="0" y="15"/>
                      <a:pt x="4" y="20"/>
                      <a:pt x="6" y="21"/>
                    </a:cubicBezTo>
                    <a:cubicBezTo>
                      <a:pt x="10" y="22"/>
                      <a:pt x="13" y="20"/>
                      <a:pt x="13" y="20"/>
                    </a:cubicBezTo>
                    <a:close/>
                  </a:path>
                </a:pathLst>
              </a:custGeom>
              <a:solidFill>
                <a:srgbClr val="DCAC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0" name="Freeform 333"/>
              <p:cNvSpPr>
                <a:spLocks/>
              </p:cNvSpPr>
              <p:nvPr/>
            </p:nvSpPr>
            <p:spPr bwMode="auto">
              <a:xfrm>
                <a:off x="1710" y="2671"/>
                <a:ext cx="42" cy="36"/>
              </a:xfrm>
              <a:custGeom>
                <a:avLst/>
                <a:gdLst>
                  <a:gd name="T0" fmla="*/ 15 w 24"/>
                  <a:gd name="T1" fmla="*/ 16 h 21"/>
                  <a:gd name="T2" fmla="*/ 11 w 24"/>
                  <a:gd name="T3" fmla="*/ 19 h 21"/>
                  <a:gd name="T4" fmla="*/ 2 w 24"/>
                  <a:gd name="T5" fmla="*/ 18 h 21"/>
                  <a:gd name="T6" fmla="*/ 3 w 24"/>
                  <a:gd name="T7" fmla="*/ 12 h 21"/>
                  <a:gd name="T8" fmla="*/ 8 w 24"/>
                  <a:gd name="T9" fmla="*/ 6 h 21"/>
                  <a:gd name="T10" fmla="*/ 9 w 24"/>
                  <a:gd name="T11" fmla="*/ 4 h 21"/>
                  <a:gd name="T12" fmla="*/ 13 w 24"/>
                  <a:gd name="T13" fmla="*/ 3 h 21"/>
                  <a:gd name="T14" fmla="*/ 21 w 24"/>
                  <a:gd name="T15" fmla="*/ 3 h 21"/>
                  <a:gd name="T16" fmla="*/ 22 w 24"/>
                  <a:gd name="T17" fmla="*/ 12 h 21"/>
                  <a:gd name="T18" fmla="*/ 17 w 24"/>
                  <a:gd name="T19" fmla="*/ 19 h 21"/>
                  <a:gd name="T20" fmla="*/ 15 w 24"/>
                  <a:gd name="T21"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1">
                    <a:moveTo>
                      <a:pt x="15" y="16"/>
                    </a:moveTo>
                    <a:cubicBezTo>
                      <a:pt x="15" y="16"/>
                      <a:pt x="12" y="18"/>
                      <a:pt x="11" y="19"/>
                    </a:cubicBezTo>
                    <a:cubicBezTo>
                      <a:pt x="9" y="20"/>
                      <a:pt x="5" y="21"/>
                      <a:pt x="2" y="18"/>
                    </a:cubicBezTo>
                    <a:cubicBezTo>
                      <a:pt x="0" y="14"/>
                      <a:pt x="3" y="12"/>
                      <a:pt x="3" y="12"/>
                    </a:cubicBezTo>
                    <a:cubicBezTo>
                      <a:pt x="3" y="12"/>
                      <a:pt x="7" y="8"/>
                      <a:pt x="8" y="6"/>
                    </a:cubicBezTo>
                    <a:cubicBezTo>
                      <a:pt x="10" y="5"/>
                      <a:pt x="9" y="4"/>
                      <a:pt x="9" y="4"/>
                    </a:cubicBezTo>
                    <a:cubicBezTo>
                      <a:pt x="9" y="4"/>
                      <a:pt x="11" y="4"/>
                      <a:pt x="13" y="3"/>
                    </a:cubicBezTo>
                    <a:cubicBezTo>
                      <a:pt x="14" y="2"/>
                      <a:pt x="17" y="0"/>
                      <a:pt x="21" y="3"/>
                    </a:cubicBezTo>
                    <a:cubicBezTo>
                      <a:pt x="24" y="7"/>
                      <a:pt x="23" y="10"/>
                      <a:pt x="22" y="12"/>
                    </a:cubicBezTo>
                    <a:cubicBezTo>
                      <a:pt x="21" y="14"/>
                      <a:pt x="18" y="19"/>
                      <a:pt x="17" y="19"/>
                    </a:cubicBezTo>
                    <a:lnTo>
                      <a:pt x="15" y="16"/>
                    </a:lnTo>
                    <a:close/>
                  </a:path>
                </a:pathLst>
              </a:custGeom>
              <a:solidFill>
                <a:srgbClr val="DCAC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1" name="Freeform 334"/>
              <p:cNvSpPr>
                <a:spLocks/>
              </p:cNvSpPr>
              <p:nvPr/>
            </p:nvSpPr>
            <p:spPr bwMode="auto">
              <a:xfrm>
                <a:off x="2097" y="2634"/>
                <a:ext cx="56" cy="79"/>
              </a:xfrm>
              <a:custGeom>
                <a:avLst/>
                <a:gdLst>
                  <a:gd name="T0" fmla="*/ 24 w 32"/>
                  <a:gd name="T1" fmla="*/ 45 h 45"/>
                  <a:gd name="T2" fmla="*/ 22 w 32"/>
                  <a:gd name="T3" fmla="*/ 35 h 45"/>
                  <a:gd name="T4" fmla="*/ 23 w 32"/>
                  <a:gd name="T5" fmla="*/ 24 h 45"/>
                  <a:gd name="T6" fmla="*/ 32 w 32"/>
                  <a:gd name="T7" fmla="*/ 22 h 45"/>
                  <a:gd name="T8" fmla="*/ 16 w 32"/>
                  <a:gd name="T9" fmla="*/ 0 h 45"/>
                  <a:gd name="T10" fmla="*/ 0 w 32"/>
                  <a:gd name="T11" fmla="*/ 7 h 45"/>
                  <a:gd name="T12" fmla="*/ 22 w 32"/>
                  <a:gd name="T13" fmla="*/ 45 h 45"/>
                  <a:gd name="T14" fmla="*/ 24 w 32"/>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5">
                    <a:moveTo>
                      <a:pt x="24" y="45"/>
                    </a:moveTo>
                    <a:cubicBezTo>
                      <a:pt x="26" y="43"/>
                      <a:pt x="25" y="38"/>
                      <a:pt x="22" y="35"/>
                    </a:cubicBezTo>
                    <a:cubicBezTo>
                      <a:pt x="24" y="32"/>
                      <a:pt x="24" y="27"/>
                      <a:pt x="23" y="24"/>
                    </a:cubicBezTo>
                    <a:cubicBezTo>
                      <a:pt x="27" y="25"/>
                      <a:pt x="32" y="22"/>
                      <a:pt x="32" y="22"/>
                    </a:cubicBezTo>
                    <a:cubicBezTo>
                      <a:pt x="16" y="0"/>
                      <a:pt x="16" y="0"/>
                      <a:pt x="16" y="0"/>
                    </a:cubicBezTo>
                    <a:cubicBezTo>
                      <a:pt x="0" y="7"/>
                      <a:pt x="0" y="7"/>
                      <a:pt x="0" y="7"/>
                    </a:cubicBezTo>
                    <a:cubicBezTo>
                      <a:pt x="22" y="45"/>
                      <a:pt x="22" y="45"/>
                      <a:pt x="22" y="45"/>
                    </a:cubicBezTo>
                    <a:lnTo>
                      <a:pt x="24" y="45"/>
                    </a:lnTo>
                    <a:close/>
                  </a:path>
                </a:pathLst>
              </a:custGeom>
              <a:solidFill>
                <a:srgbClr val="CC74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2" name="Freeform 335"/>
              <p:cNvSpPr>
                <a:spLocks/>
              </p:cNvSpPr>
              <p:nvPr/>
            </p:nvSpPr>
            <p:spPr bwMode="auto">
              <a:xfrm>
                <a:off x="2073" y="2636"/>
                <a:ext cx="312" cy="328"/>
              </a:xfrm>
              <a:custGeom>
                <a:avLst/>
                <a:gdLst>
                  <a:gd name="T0" fmla="*/ 82 w 180"/>
                  <a:gd name="T1" fmla="*/ 120 h 189"/>
                  <a:gd name="T2" fmla="*/ 71 w 180"/>
                  <a:gd name="T3" fmla="*/ 106 h 189"/>
                  <a:gd name="T4" fmla="*/ 47 w 180"/>
                  <a:gd name="T5" fmla="*/ 88 h 189"/>
                  <a:gd name="T6" fmla="*/ 32 w 180"/>
                  <a:gd name="T7" fmla="*/ 71 h 189"/>
                  <a:gd name="T8" fmla="*/ 26 w 180"/>
                  <a:gd name="T9" fmla="*/ 64 h 189"/>
                  <a:gd name="T10" fmla="*/ 17 w 180"/>
                  <a:gd name="T11" fmla="*/ 47 h 189"/>
                  <a:gd name="T12" fmla="*/ 11 w 180"/>
                  <a:gd name="T13" fmla="*/ 37 h 189"/>
                  <a:gd name="T14" fmla="*/ 7 w 180"/>
                  <a:gd name="T15" fmla="*/ 31 h 189"/>
                  <a:gd name="T16" fmla="*/ 3 w 180"/>
                  <a:gd name="T17" fmla="*/ 17 h 189"/>
                  <a:gd name="T18" fmla="*/ 0 w 180"/>
                  <a:gd name="T19" fmla="*/ 10 h 189"/>
                  <a:gd name="T20" fmla="*/ 3 w 180"/>
                  <a:gd name="T21" fmla="*/ 4 h 189"/>
                  <a:gd name="T22" fmla="*/ 14 w 180"/>
                  <a:gd name="T23" fmla="*/ 4 h 189"/>
                  <a:gd name="T24" fmla="*/ 21 w 180"/>
                  <a:gd name="T25" fmla="*/ 12 h 189"/>
                  <a:gd name="T26" fmla="*/ 25 w 180"/>
                  <a:gd name="T27" fmla="*/ 21 h 189"/>
                  <a:gd name="T28" fmla="*/ 28 w 180"/>
                  <a:gd name="T29" fmla="*/ 29 h 189"/>
                  <a:gd name="T30" fmla="*/ 36 w 180"/>
                  <a:gd name="T31" fmla="*/ 42 h 189"/>
                  <a:gd name="T32" fmla="*/ 40 w 180"/>
                  <a:gd name="T33" fmla="*/ 45 h 189"/>
                  <a:gd name="T34" fmla="*/ 47 w 180"/>
                  <a:gd name="T35" fmla="*/ 42 h 189"/>
                  <a:gd name="T36" fmla="*/ 50 w 180"/>
                  <a:gd name="T37" fmla="*/ 39 h 189"/>
                  <a:gd name="T38" fmla="*/ 51 w 180"/>
                  <a:gd name="T39" fmla="*/ 34 h 189"/>
                  <a:gd name="T40" fmla="*/ 47 w 180"/>
                  <a:gd name="T41" fmla="*/ 26 h 189"/>
                  <a:gd name="T42" fmla="*/ 42 w 180"/>
                  <a:gd name="T43" fmla="*/ 18 h 189"/>
                  <a:gd name="T44" fmla="*/ 38 w 180"/>
                  <a:gd name="T45" fmla="*/ 12 h 189"/>
                  <a:gd name="T46" fmla="*/ 58 w 180"/>
                  <a:gd name="T47" fmla="*/ 6 h 189"/>
                  <a:gd name="T48" fmla="*/ 66 w 180"/>
                  <a:gd name="T49" fmla="*/ 3 h 189"/>
                  <a:gd name="T50" fmla="*/ 78 w 180"/>
                  <a:gd name="T51" fmla="*/ 8 h 189"/>
                  <a:gd name="T52" fmla="*/ 84 w 180"/>
                  <a:gd name="T53" fmla="*/ 17 h 189"/>
                  <a:gd name="T54" fmla="*/ 94 w 180"/>
                  <a:gd name="T55" fmla="*/ 55 h 189"/>
                  <a:gd name="T56" fmla="*/ 108 w 180"/>
                  <a:gd name="T57" fmla="*/ 91 h 189"/>
                  <a:gd name="T58" fmla="*/ 118 w 180"/>
                  <a:gd name="T59" fmla="*/ 102 h 189"/>
                  <a:gd name="T60" fmla="*/ 134 w 180"/>
                  <a:gd name="T61" fmla="*/ 127 h 189"/>
                  <a:gd name="T62" fmla="*/ 180 w 180"/>
                  <a:gd name="T63" fmla="*/ 182 h 189"/>
                  <a:gd name="T64" fmla="*/ 124 w 180"/>
                  <a:gd name="T65" fmla="*/ 189 h 189"/>
                  <a:gd name="T66" fmla="*/ 103 w 180"/>
                  <a:gd name="T67" fmla="*/ 150 h 189"/>
                  <a:gd name="T68" fmla="*/ 82 w 180"/>
                  <a:gd name="T69" fmla="*/ 12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0" h="189">
                    <a:moveTo>
                      <a:pt x="82" y="120"/>
                    </a:moveTo>
                    <a:cubicBezTo>
                      <a:pt x="82" y="120"/>
                      <a:pt x="76" y="110"/>
                      <a:pt x="71" y="106"/>
                    </a:cubicBezTo>
                    <a:cubicBezTo>
                      <a:pt x="66" y="102"/>
                      <a:pt x="52" y="91"/>
                      <a:pt x="47" y="88"/>
                    </a:cubicBezTo>
                    <a:cubicBezTo>
                      <a:pt x="43" y="84"/>
                      <a:pt x="35" y="74"/>
                      <a:pt x="32" y="71"/>
                    </a:cubicBezTo>
                    <a:cubicBezTo>
                      <a:pt x="29" y="68"/>
                      <a:pt x="28" y="67"/>
                      <a:pt x="26" y="64"/>
                    </a:cubicBezTo>
                    <a:cubicBezTo>
                      <a:pt x="24" y="61"/>
                      <a:pt x="19" y="51"/>
                      <a:pt x="17" y="47"/>
                    </a:cubicBezTo>
                    <a:cubicBezTo>
                      <a:pt x="15" y="44"/>
                      <a:pt x="13" y="41"/>
                      <a:pt x="11" y="37"/>
                    </a:cubicBezTo>
                    <a:cubicBezTo>
                      <a:pt x="9" y="34"/>
                      <a:pt x="8" y="33"/>
                      <a:pt x="7" y="31"/>
                    </a:cubicBezTo>
                    <a:cubicBezTo>
                      <a:pt x="7" y="30"/>
                      <a:pt x="4" y="20"/>
                      <a:pt x="3" y="17"/>
                    </a:cubicBezTo>
                    <a:cubicBezTo>
                      <a:pt x="2" y="13"/>
                      <a:pt x="1" y="12"/>
                      <a:pt x="0" y="10"/>
                    </a:cubicBezTo>
                    <a:cubicBezTo>
                      <a:pt x="0" y="8"/>
                      <a:pt x="2" y="4"/>
                      <a:pt x="3" y="4"/>
                    </a:cubicBezTo>
                    <a:cubicBezTo>
                      <a:pt x="4" y="3"/>
                      <a:pt x="8" y="0"/>
                      <a:pt x="14" y="4"/>
                    </a:cubicBezTo>
                    <a:cubicBezTo>
                      <a:pt x="20" y="8"/>
                      <a:pt x="20" y="11"/>
                      <a:pt x="21" y="12"/>
                    </a:cubicBezTo>
                    <a:cubicBezTo>
                      <a:pt x="22" y="13"/>
                      <a:pt x="24" y="20"/>
                      <a:pt x="25" y="21"/>
                    </a:cubicBezTo>
                    <a:cubicBezTo>
                      <a:pt x="26" y="23"/>
                      <a:pt x="27" y="28"/>
                      <a:pt x="28" y="29"/>
                    </a:cubicBezTo>
                    <a:cubicBezTo>
                      <a:pt x="29" y="30"/>
                      <a:pt x="34" y="38"/>
                      <a:pt x="36" y="42"/>
                    </a:cubicBezTo>
                    <a:cubicBezTo>
                      <a:pt x="39" y="46"/>
                      <a:pt x="40" y="45"/>
                      <a:pt x="40" y="45"/>
                    </a:cubicBezTo>
                    <a:cubicBezTo>
                      <a:pt x="40" y="45"/>
                      <a:pt x="43" y="42"/>
                      <a:pt x="47" y="42"/>
                    </a:cubicBezTo>
                    <a:cubicBezTo>
                      <a:pt x="49" y="41"/>
                      <a:pt x="50" y="39"/>
                      <a:pt x="50" y="39"/>
                    </a:cubicBezTo>
                    <a:cubicBezTo>
                      <a:pt x="50" y="39"/>
                      <a:pt x="50" y="36"/>
                      <a:pt x="51" y="34"/>
                    </a:cubicBezTo>
                    <a:cubicBezTo>
                      <a:pt x="49" y="33"/>
                      <a:pt x="48" y="29"/>
                      <a:pt x="47" y="26"/>
                    </a:cubicBezTo>
                    <a:cubicBezTo>
                      <a:pt x="47" y="26"/>
                      <a:pt x="44" y="22"/>
                      <a:pt x="42" y="18"/>
                    </a:cubicBezTo>
                    <a:cubicBezTo>
                      <a:pt x="40" y="13"/>
                      <a:pt x="38" y="12"/>
                      <a:pt x="38" y="12"/>
                    </a:cubicBezTo>
                    <a:cubicBezTo>
                      <a:pt x="58" y="6"/>
                      <a:pt x="58" y="6"/>
                      <a:pt x="58" y="6"/>
                    </a:cubicBezTo>
                    <a:cubicBezTo>
                      <a:pt x="66" y="3"/>
                      <a:pt x="66" y="3"/>
                      <a:pt x="66" y="3"/>
                    </a:cubicBezTo>
                    <a:cubicBezTo>
                      <a:pt x="66" y="3"/>
                      <a:pt x="71" y="6"/>
                      <a:pt x="78" y="8"/>
                    </a:cubicBezTo>
                    <a:cubicBezTo>
                      <a:pt x="83" y="9"/>
                      <a:pt x="84" y="16"/>
                      <a:pt x="84" y="17"/>
                    </a:cubicBezTo>
                    <a:cubicBezTo>
                      <a:pt x="84" y="17"/>
                      <a:pt x="89" y="44"/>
                      <a:pt x="94" y="55"/>
                    </a:cubicBezTo>
                    <a:cubicBezTo>
                      <a:pt x="98" y="66"/>
                      <a:pt x="104" y="84"/>
                      <a:pt x="108" y="91"/>
                    </a:cubicBezTo>
                    <a:cubicBezTo>
                      <a:pt x="112" y="97"/>
                      <a:pt x="116" y="98"/>
                      <a:pt x="118" y="102"/>
                    </a:cubicBezTo>
                    <a:cubicBezTo>
                      <a:pt x="120" y="106"/>
                      <a:pt x="130" y="122"/>
                      <a:pt x="134" y="127"/>
                    </a:cubicBezTo>
                    <a:cubicBezTo>
                      <a:pt x="138" y="131"/>
                      <a:pt x="180" y="182"/>
                      <a:pt x="180" y="182"/>
                    </a:cubicBezTo>
                    <a:cubicBezTo>
                      <a:pt x="124" y="189"/>
                      <a:pt x="124" y="189"/>
                      <a:pt x="124" y="189"/>
                    </a:cubicBezTo>
                    <a:cubicBezTo>
                      <a:pt x="117" y="174"/>
                      <a:pt x="108" y="158"/>
                      <a:pt x="103" y="150"/>
                    </a:cubicBezTo>
                    <a:cubicBezTo>
                      <a:pt x="94" y="135"/>
                      <a:pt x="82" y="120"/>
                      <a:pt x="82" y="120"/>
                    </a:cubicBezTo>
                    <a:close/>
                  </a:path>
                </a:pathLst>
              </a:custGeom>
              <a:solidFill>
                <a:srgbClr val="DCAC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3" name="Freeform 336"/>
              <p:cNvSpPr>
                <a:spLocks/>
              </p:cNvSpPr>
              <p:nvPr/>
            </p:nvSpPr>
            <p:spPr bwMode="auto">
              <a:xfrm>
                <a:off x="2057" y="2601"/>
                <a:ext cx="113" cy="59"/>
              </a:xfrm>
              <a:custGeom>
                <a:avLst/>
                <a:gdLst>
                  <a:gd name="T0" fmla="*/ 65 w 65"/>
                  <a:gd name="T1" fmla="*/ 17 h 34"/>
                  <a:gd name="T2" fmla="*/ 47 w 65"/>
                  <a:gd name="T3" fmla="*/ 2 h 34"/>
                  <a:gd name="T4" fmla="*/ 40 w 65"/>
                  <a:gd name="T5" fmla="*/ 1 h 34"/>
                  <a:gd name="T6" fmla="*/ 37 w 65"/>
                  <a:gd name="T7" fmla="*/ 4 h 34"/>
                  <a:gd name="T8" fmla="*/ 18 w 65"/>
                  <a:gd name="T9" fmla="*/ 14 h 34"/>
                  <a:gd name="T10" fmla="*/ 9 w 65"/>
                  <a:gd name="T11" fmla="*/ 21 h 34"/>
                  <a:gd name="T12" fmla="*/ 0 w 65"/>
                  <a:gd name="T13" fmla="*/ 28 h 34"/>
                  <a:gd name="T14" fmla="*/ 1 w 65"/>
                  <a:gd name="T15" fmla="*/ 29 h 34"/>
                  <a:gd name="T16" fmla="*/ 10 w 65"/>
                  <a:gd name="T17" fmla="*/ 33 h 34"/>
                  <a:gd name="T18" fmla="*/ 25 w 65"/>
                  <a:gd name="T19" fmla="*/ 26 h 34"/>
                  <a:gd name="T20" fmla="*/ 38 w 65"/>
                  <a:gd name="T21" fmla="*/ 21 h 34"/>
                  <a:gd name="T22" fmla="*/ 40 w 65"/>
                  <a:gd name="T23" fmla="*/ 24 h 34"/>
                  <a:gd name="T24" fmla="*/ 65 w 65"/>
                  <a:gd name="T25"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34">
                    <a:moveTo>
                      <a:pt x="65" y="17"/>
                    </a:moveTo>
                    <a:cubicBezTo>
                      <a:pt x="65" y="17"/>
                      <a:pt x="50" y="5"/>
                      <a:pt x="47" y="2"/>
                    </a:cubicBezTo>
                    <a:cubicBezTo>
                      <a:pt x="45" y="0"/>
                      <a:pt x="40" y="1"/>
                      <a:pt x="40" y="1"/>
                    </a:cubicBezTo>
                    <a:cubicBezTo>
                      <a:pt x="40" y="1"/>
                      <a:pt x="39" y="1"/>
                      <a:pt x="37" y="4"/>
                    </a:cubicBezTo>
                    <a:cubicBezTo>
                      <a:pt x="35" y="6"/>
                      <a:pt x="23" y="10"/>
                      <a:pt x="18" y="14"/>
                    </a:cubicBezTo>
                    <a:cubicBezTo>
                      <a:pt x="14" y="17"/>
                      <a:pt x="11" y="20"/>
                      <a:pt x="9" y="21"/>
                    </a:cubicBezTo>
                    <a:cubicBezTo>
                      <a:pt x="8" y="22"/>
                      <a:pt x="3" y="24"/>
                      <a:pt x="0" y="28"/>
                    </a:cubicBezTo>
                    <a:cubicBezTo>
                      <a:pt x="0" y="29"/>
                      <a:pt x="1" y="29"/>
                      <a:pt x="1" y="29"/>
                    </a:cubicBezTo>
                    <a:cubicBezTo>
                      <a:pt x="1" y="29"/>
                      <a:pt x="4" y="34"/>
                      <a:pt x="10" y="33"/>
                    </a:cubicBezTo>
                    <a:cubicBezTo>
                      <a:pt x="25" y="26"/>
                      <a:pt x="25" y="26"/>
                      <a:pt x="25" y="26"/>
                    </a:cubicBezTo>
                    <a:cubicBezTo>
                      <a:pt x="25" y="26"/>
                      <a:pt x="33" y="26"/>
                      <a:pt x="38" y="21"/>
                    </a:cubicBezTo>
                    <a:cubicBezTo>
                      <a:pt x="39" y="22"/>
                      <a:pt x="39" y="22"/>
                      <a:pt x="40" y="24"/>
                    </a:cubicBezTo>
                    <a:lnTo>
                      <a:pt x="65" y="17"/>
                    </a:lnTo>
                    <a:close/>
                  </a:path>
                </a:pathLst>
              </a:custGeom>
              <a:solidFill>
                <a:srgbClr val="DCAC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4" name="Freeform 337"/>
              <p:cNvSpPr>
                <a:spLocks/>
              </p:cNvSpPr>
              <p:nvPr/>
            </p:nvSpPr>
            <p:spPr bwMode="auto">
              <a:xfrm>
                <a:off x="2090" y="2700"/>
                <a:ext cx="14" cy="23"/>
              </a:xfrm>
              <a:custGeom>
                <a:avLst/>
                <a:gdLst>
                  <a:gd name="T0" fmla="*/ 1 w 8"/>
                  <a:gd name="T1" fmla="*/ 0 h 13"/>
                  <a:gd name="T2" fmla="*/ 0 w 8"/>
                  <a:gd name="T3" fmla="*/ 12 h 13"/>
                  <a:gd name="T4" fmla="*/ 3 w 8"/>
                  <a:gd name="T5" fmla="*/ 11 h 13"/>
                  <a:gd name="T6" fmla="*/ 7 w 8"/>
                  <a:gd name="T7" fmla="*/ 10 h 13"/>
                  <a:gd name="T8" fmla="*/ 1 w 8"/>
                  <a:gd name="T9" fmla="*/ 0 h 13"/>
                </a:gdLst>
                <a:ahLst/>
                <a:cxnLst>
                  <a:cxn ang="0">
                    <a:pos x="T0" y="T1"/>
                  </a:cxn>
                  <a:cxn ang="0">
                    <a:pos x="T2" y="T3"/>
                  </a:cxn>
                  <a:cxn ang="0">
                    <a:pos x="T4" y="T5"/>
                  </a:cxn>
                  <a:cxn ang="0">
                    <a:pos x="T6" y="T7"/>
                  </a:cxn>
                  <a:cxn ang="0">
                    <a:pos x="T8" y="T9"/>
                  </a:cxn>
                </a:cxnLst>
                <a:rect l="0" t="0" r="r" b="b"/>
                <a:pathLst>
                  <a:path w="8" h="13">
                    <a:moveTo>
                      <a:pt x="1" y="0"/>
                    </a:moveTo>
                    <a:cubicBezTo>
                      <a:pt x="1" y="0"/>
                      <a:pt x="0" y="8"/>
                      <a:pt x="0" y="12"/>
                    </a:cubicBezTo>
                    <a:cubicBezTo>
                      <a:pt x="3" y="13"/>
                      <a:pt x="3" y="11"/>
                      <a:pt x="3" y="11"/>
                    </a:cubicBezTo>
                    <a:cubicBezTo>
                      <a:pt x="4" y="10"/>
                      <a:pt x="5" y="11"/>
                      <a:pt x="7" y="10"/>
                    </a:cubicBezTo>
                    <a:cubicBezTo>
                      <a:pt x="8" y="10"/>
                      <a:pt x="1" y="0"/>
                      <a:pt x="1" y="0"/>
                    </a:cubicBezTo>
                    <a:close/>
                  </a:path>
                </a:pathLst>
              </a:custGeom>
              <a:solidFill>
                <a:srgbClr val="CC74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5" name="Freeform 338"/>
              <p:cNvSpPr>
                <a:spLocks/>
              </p:cNvSpPr>
              <p:nvPr/>
            </p:nvSpPr>
            <p:spPr bwMode="auto">
              <a:xfrm>
                <a:off x="2104" y="2624"/>
                <a:ext cx="97" cy="40"/>
              </a:xfrm>
              <a:custGeom>
                <a:avLst/>
                <a:gdLst>
                  <a:gd name="T0" fmla="*/ 54 w 56"/>
                  <a:gd name="T1" fmla="*/ 9 h 23"/>
                  <a:gd name="T2" fmla="*/ 5 w 56"/>
                  <a:gd name="T3" fmla="*/ 23 h 23"/>
                  <a:gd name="T4" fmla="*/ 0 w 56"/>
                  <a:gd name="T5" fmla="*/ 15 h 23"/>
                  <a:gd name="T6" fmla="*/ 51 w 56"/>
                  <a:gd name="T7" fmla="*/ 0 h 23"/>
                  <a:gd name="T8" fmla="*/ 55 w 56"/>
                  <a:gd name="T9" fmla="*/ 3 h 23"/>
                  <a:gd name="T10" fmla="*/ 54 w 56"/>
                  <a:gd name="T11" fmla="*/ 9 h 23"/>
                </a:gdLst>
                <a:ahLst/>
                <a:cxnLst>
                  <a:cxn ang="0">
                    <a:pos x="T0" y="T1"/>
                  </a:cxn>
                  <a:cxn ang="0">
                    <a:pos x="T2" y="T3"/>
                  </a:cxn>
                  <a:cxn ang="0">
                    <a:pos x="T4" y="T5"/>
                  </a:cxn>
                  <a:cxn ang="0">
                    <a:pos x="T6" y="T7"/>
                  </a:cxn>
                  <a:cxn ang="0">
                    <a:pos x="T8" y="T9"/>
                  </a:cxn>
                  <a:cxn ang="0">
                    <a:pos x="T10" y="T11"/>
                  </a:cxn>
                </a:cxnLst>
                <a:rect l="0" t="0" r="r" b="b"/>
                <a:pathLst>
                  <a:path w="56" h="23">
                    <a:moveTo>
                      <a:pt x="54" y="9"/>
                    </a:moveTo>
                    <a:cubicBezTo>
                      <a:pt x="5" y="23"/>
                      <a:pt x="5" y="23"/>
                      <a:pt x="5" y="23"/>
                    </a:cubicBezTo>
                    <a:cubicBezTo>
                      <a:pt x="0" y="15"/>
                      <a:pt x="0" y="15"/>
                      <a:pt x="0" y="15"/>
                    </a:cubicBezTo>
                    <a:cubicBezTo>
                      <a:pt x="51" y="0"/>
                      <a:pt x="51" y="0"/>
                      <a:pt x="51" y="0"/>
                    </a:cubicBezTo>
                    <a:cubicBezTo>
                      <a:pt x="52" y="0"/>
                      <a:pt x="55" y="1"/>
                      <a:pt x="55" y="3"/>
                    </a:cubicBezTo>
                    <a:cubicBezTo>
                      <a:pt x="56" y="6"/>
                      <a:pt x="55" y="7"/>
                      <a:pt x="54" y="9"/>
                    </a:cubicBezTo>
                    <a:close/>
                  </a:path>
                </a:pathLst>
              </a:custGeom>
              <a:solidFill>
                <a:srgbClr val="9E00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6" name="Freeform 339"/>
              <p:cNvSpPr>
                <a:spLocks/>
              </p:cNvSpPr>
              <p:nvPr/>
            </p:nvSpPr>
            <p:spPr bwMode="auto">
              <a:xfrm>
                <a:off x="2029" y="2662"/>
                <a:ext cx="35" cy="18"/>
              </a:xfrm>
              <a:custGeom>
                <a:avLst/>
                <a:gdLst>
                  <a:gd name="T0" fmla="*/ 0 w 35"/>
                  <a:gd name="T1" fmla="*/ 18 h 18"/>
                  <a:gd name="T2" fmla="*/ 35 w 35"/>
                  <a:gd name="T3" fmla="*/ 18 h 18"/>
                  <a:gd name="T4" fmla="*/ 30 w 35"/>
                  <a:gd name="T5" fmla="*/ 0 h 18"/>
                  <a:gd name="T6" fmla="*/ 0 w 35"/>
                  <a:gd name="T7" fmla="*/ 18 h 18"/>
                </a:gdLst>
                <a:ahLst/>
                <a:cxnLst>
                  <a:cxn ang="0">
                    <a:pos x="T0" y="T1"/>
                  </a:cxn>
                  <a:cxn ang="0">
                    <a:pos x="T2" y="T3"/>
                  </a:cxn>
                  <a:cxn ang="0">
                    <a:pos x="T4" y="T5"/>
                  </a:cxn>
                  <a:cxn ang="0">
                    <a:pos x="T6" y="T7"/>
                  </a:cxn>
                </a:cxnLst>
                <a:rect l="0" t="0" r="r" b="b"/>
                <a:pathLst>
                  <a:path w="35" h="18">
                    <a:moveTo>
                      <a:pt x="0" y="18"/>
                    </a:moveTo>
                    <a:lnTo>
                      <a:pt x="35" y="18"/>
                    </a:lnTo>
                    <a:lnTo>
                      <a:pt x="30" y="0"/>
                    </a:lnTo>
                    <a:lnTo>
                      <a:pt x="0" y="18"/>
                    </a:lnTo>
                    <a:close/>
                  </a:path>
                </a:pathLst>
              </a:custGeom>
              <a:solidFill>
                <a:srgbClr val="D593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7" name="Freeform 340"/>
              <p:cNvSpPr>
                <a:spLocks/>
              </p:cNvSpPr>
              <p:nvPr/>
            </p:nvSpPr>
            <p:spPr bwMode="auto">
              <a:xfrm>
                <a:off x="2029" y="2667"/>
                <a:ext cx="35" cy="14"/>
              </a:xfrm>
              <a:custGeom>
                <a:avLst/>
                <a:gdLst>
                  <a:gd name="T0" fmla="*/ 0 w 35"/>
                  <a:gd name="T1" fmla="*/ 14 h 14"/>
                  <a:gd name="T2" fmla="*/ 35 w 35"/>
                  <a:gd name="T3" fmla="*/ 7 h 14"/>
                  <a:gd name="T4" fmla="*/ 32 w 35"/>
                  <a:gd name="T5" fmla="*/ 0 h 14"/>
                  <a:gd name="T6" fmla="*/ 0 w 35"/>
                  <a:gd name="T7" fmla="*/ 14 h 14"/>
                </a:gdLst>
                <a:ahLst/>
                <a:cxnLst>
                  <a:cxn ang="0">
                    <a:pos x="T0" y="T1"/>
                  </a:cxn>
                  <a:cxn ang="0">
                    <a:pos x="T2" y="T3"/>
                  </a:cxn>
                  <a:cxn ang="0">
                    <a:pos x="T4" y="T5"/>
                  </a:cxn>
                  <a:cxn ang="0">
                    <a:pos x="T6" y="T7"/>
                  </a:cxn>
                </a:cxnLst>
                <a:rect l="0" t="0" r="r" b="b"/>
                <a:pathLst>
                  <a:path w="35" h="14">
                    <a:moveTo>
                      <a:pt x="0" y="14"/>
                    </a:moveTo>
                    <a:lnTo>
                      <a:pt x="35" y="7"/>
                    </a:lnTo>
                    <a:lnTo>
                      <a:pt x="32" y="0"/>
                    </a:lnTo>
                    <a:lnTo>
                      <a:pt x="0" y="14"/>
                    </a:lnTo>
                    <a:close/>
                  </a:path>
                </a:pathLst>
              </a:custGeom>
              <a:solidFill>
                <a:srgbClr val="DCAC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8" name="Freeform 341"/>
              <p:cNvSpPr>
                <a:spLocks/>
              </p:cNvSpPr>
              <p:nvPr/>
            </p:nvSpPr>
            <p:spPr bwMode="auto">
              <a:xfrm>
                <a:off x="2057" y="2657"/>
                <a:ext cx="23" cy="23"/>
              </a:xfrm>
              <a:custGeom>
                <a:avLst/>
                <a:gdLst>
                  <a:gd name="T0" fmla="*/ 4 w 13"/>
                  <a:gd name="T1" fmla="*/ 13 h 13"/>
                  <a:gd name="T2" fmla="*/ 13 w 13"/>
                  <a:gd name="T3" fmla="*/ 10 h 13"/>
                  <a:gd name="T4" fmla="*/ 11 w 13"/>
                  <a:gd name="T5" fmla="*/ 0 h 13"/>
                  <a:gd name="T6" fmla="*/ 1 w 13"/>
                  <a:gd name="T7" fmla="*/ 3 h 13"/>
                  <a:gd name="T8" fmla="*/ 1 w 13"/>
                  <a:gd name="T9" fmla="*/ 9 h 13"/>
                  <a:gd name="T10" fmla="*/ 4 w 13"/>
                  <a:gd name="T11" fmla="*/ 13 h 13"/>
                </a:gdLst>
                <a:ahLst/>
                <a:cxnLst>
                  <a:cxn ang="0">
                    <a:pos x="T0" y="T1"/>
                  </a:cxn>
                  <a:cxn ang="0">
                    <a:pos x="T2" y="T3"/>
                  </a:cxn>
                  <a:cxn ang="0">
                    <a:pos x="T4" y="T5"/>
                  </a:cxn>
                  <a:cxn ang="0">
                    <a:pos x="T6" y="T7"/>
                  </a:cxn>
                  <a:cxn ang="0">
                    <a:pos x="T8" y="T9"/>
                  </a:cxn>
                  <a:cxn ang="0">
                    <a:pos x="T10" y="T11"/>
                  </a:cxn>
                </a:cxnLst>
                <a:rect l="0" t="0" r="r" b="b"/>
                <a:pathLst>
                  <a:path w="13" h="13">
                    <a:moveTo>
                      <a:pt x="4" y="13"/>
                    </a:moveTo>
                    <a:cubicBezTo>
                      <a:pt x="13" y="10"/>
                      <a:pt x="13" y="10"/>
                      <a:pt x="13" y="10"/>
                    </a:cubicBezTo>
                    <a:cubicBezTo>
                      <a:pt x="11" y="0"/>
                      <a:pt x="11" y="0"/>
                      <a:pt x="11" y="0"/>
                    </a:cubicBezTo>
                    <a:cubicBezTo>
                      <a:pt x="1" y="3"/>
                      <a:pt x="1" y="3"/>
                      <a:pt x="1" y="3"/>
                    </a:cubicBezTo>
                    <a:cubicBezTo>
                      <a:pt x="1" y="3"/>
                      <a:pt x="0" y="6"/>
                      <a:pt x="1" y="9"/>
                    </a:cubicBezTo>
                    <a:cubicBezTo>
                      <a:pt x="2" y="12"/>
                      <a:pt x="4" y="13"/>
                      <a:pt x="4" y="13"/>
                    </a:cubicBezTo>
                    <a:close/>
                  </a:path>
                </a:pathLst>
              </a:custGeom>
              <a:solidFill>
                <a:srgbClr val="9E00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9" name="Freeform 342"/>
              <p:cNvSpPr>
                <a:spLocks/>
              </p:cNvSpPr>
              <p:nvPr/>
            </p:nvSpPr>
            <p:spPr bwMode="auto">
              <a:xfrm>
                <a:off x="2104" y="2624"/>
                <a:ext cx="94" cy="30"/>
              </a:xfrm>
              <a:custGeom>
                <a:avLst/>
                <a:gdLst>
                  <a:gd name="T0" fmla="*/ 51 w 54"/>
                  <a:gd name="T1" fmla="*/ 0 h 17"/>
                  <a:gd name="T2" fmla="*/ 0 w 54"/>
                  <a:gd name="T3" fmla="*/ 15 h 17"/>
                  <a:gd name="T4" fmla="*/ 1 w 54"/>
                  <a:gd name="T5" fmla="*/ 17 h 17"/>
                  <a:gd name="T6" fmla="*/ 54 w 54"/>
                  <a:gd name="T7" fmla="*/ 1 h 17"/>
                  <a:gd name="T8" fmla="*/ 51 w 54"/>
                  <a:gd name="T9" fmla="*/ 0 h 17"/>
                </a:gdLst>
                <a:ahLst/>
                <a:cxnLst>
                  <a:cxn ang="0">
                    <a:pos x="T0" y="T1"/>
                  </a:cxn>
                  <a:cxn ang="0">
                    <a:pos x="T2" y="T3"/>
                  </a:cxn>
                  <a:cxn ang="0">
                    <a:pos x="T4" y="T5"/>
                  </a:cxn>
                  <a:cxn ang="0">
                    <a:pos x="T6" y="T7"/>
                  </a:cxn>
                  <a:cxn ang="0">
                    <a:pos x="T8" y="T9"/>
                  </a:cxn>
                </a:cxnLst>
                <a:rect l="0" t="0" r="r" b="b"/>
                <a:pathLst>
                  <a:path w="54" h="17">
                    <a:moveTo>
                      <a:pt x="51" y="0"/>
                    </a:moveTo>
                    <a:cubicBezTo>
                      <a:pt x="0" y="15"/>
                      <a:pt x="0" y="15"/>
                      <a:pt x="0" y="15"/>
                    </a:cubicBezTo>
                    <a:cubicBezTo>
                      <a:pt x="0" y="15"/>
                      <a:pt x="1" y="16"/>
                      <a:pt x="1" y="17"/>
                    </a:cubicBezTo>
                    <a:cubicBezTo>
                      <a:pt x="9" y="14"/>
                      <a:pt x="45" y="4"/>
                      <a:pt x="54" y="1"/>
                    </a:cubicBezTo>
                    <a:cubicBezTo>
                      <a:pt x="53" y="0"/>
                      <a:pt x="52" y="0"/>
                      <a:pt x="51" y="0"/>
                    </a:cubicBezTo>
                    <a:close/>
                  </a:path>
                </a:pathLst>
              </a:custGeom>
              <a:solidFill>
                <a:srgbClr val="6D00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0" name="Freeform 343"/>
              <p:cNvSpPr>
                <a:spLocks/>
              </p:cNvSpPr>
              <p:nvPr/>
            </p:nvSpPr>
            <p:spPr bwMode="auto">
              <a:xfrm>
                <a:off x="2111" y="2634"/>
                <a:ext cx="88" cy="32"/>
              </a:xfrm>
              <a:custGeom>
                <a:avLst/>
                <a:gdLst>
                  <a:gd name="T0" fmla="*/ 1 w 51"/>
                  <a:gd name="T1" fmla="*/ 18 h 18"/>
                  <a:gd name="T2" fmla="*/ 50 w 51"/>
                  <a:gd name="T3" fmla="*/ 3 h 18"/>
                  <a:gd name="T4" fmla="*/ 51 w 51"/>
                  <a:gd name="T5" fmla="*/ 0 h 18"/>
                  <a:gd name="T6" fmla="*/ 0 w 51"/>
                  <a:gd name="T7" fmla="*/ 15 h 18"/>
                  <a:gd name="T8" fmla="*/ 1 w 51"/>
                  <a:gd name="T9" fmla="*/ 18 h 18"/>
                </a:gdLst>
                <a:ahLst/>
                <a:cxnLst>
                  <a:cxn ang="0">
                    <a:pos x="T0" y="T1"/>
                  </a:cxn>
                  <a:cxn ang="0">
                    <a:pos x="T2" y="T3"/>
                  </a:cxn>
                  <a:cxn ang="0">
                    <a:pos x="T4" y="T5"/>
                  </a:cxn>
                  <a:cxn ang="0">
                    <a:pos x="T6" y="T7"/>
                  </a:cxn>
                  <a:cxn ang="0">
                    <a:pos x="T8" y="T9"/>
                  </a:cxn>
                </a:cxnLst>
                <a:rect l="0" t="0" r="r" b="b"/>
                <a:pathLst>
                  <a:path w="51" h="18">
                    <a:moveTo>
                      <a:pt x="1" y="18"/>
                    </a:moveTo>
                    <a:cubicBezTo>
                      <a:pt x="50" y="3"/>
                      <a:pt x="50" y="3"/>
                      <a:pt x="50" y="3"/>
                    </a:cubicBezTo>
                    <a:cubicBezTo>
                      <a:pt x="51" y="1"/>
                      <a:pt x="51" y="1"/>
                      <a:pt x="51" y="0"/>
                    </a:cubicBezTo>
                    <a:cubicBezTo>
                      <a:pt x="0" y="15"/>
                      <a:pt x="0" y="15"/>
                      <a:pt x="0" y="15"/>
                    </a:cubicBezTo>
                    <a:cubicBezTo>
                      <a:pt x="0" y="17"/>
                      <a:pt x="1" y="18"/>
                      <a:pt x="1" y="18"/>
                    </a:cubicBezTo>
                    <a:close/>
                  </a:path>
                </a:pathLst>
              </a:custGeom>
              <a:solidFill>
                <a:srgbClr val="6D00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1" name="Freeform 344"/>
              <p:cNvSpPr>
                <a:spLocks/>
              </p:cNvSpPr>
              <p:nvPr/>
            </p:nvSpPr>
            <p:spPr bwMode="auto">
              <a:xfrm>
                <a:off x="2059" y="2657"/>
                <a:ext cx="17" cy="9"/>
              </a:xfrm>
              <a:custGeom>
                <a:avLst/>
                <a:gdLst>
                  <a:gd name="T0" fmla="*/ 10 w 10"/>
                  <a:gd name="T1" fmla="*/ 0 h 5"/>
                  <a:gd name="T2" fmla="*/ 0 w 10"/>
                  <a:gd name="T3" fmla="*/ 3 h 5"/>
                  <a:gd name="T4" fmla="*/ 0 w 10"/>
                  <a:gd name="T5" fmla="*/ 5 h 5"/>
                  <a:gd name="T6" fmla="*/ 10 w 10"/>
                  <a:gd name="T7" fmla="*/ 3 h 5"/>
                  <a:gd name="T8" fmla="*/ 10 w 10"/>
                  <a:gd name="T9" fmla="*/ 0 h 5"/>
                </a:gdLst>
                <a:ahLst/>
                <a:cxnLst>
                  <a:cxn ang="0">
                    <a:pos x="T0" y="T1"/>
                  </a:cxn>
                  <a:cxn ang="0">
                    <a:pos x="T2" y="T3"/>
                  </a:cxn>
                  <a:cxn ang="0">
                    <a:pos x="T4" y="T5"/>
                  </a:cxn>
                  <a:cxn ang="0">
                    <a:pos x="T6" y="T7"/>
                  </a:cxn>
                  <a:cxn ang="0">
                    <a:pos x="T8" y="T9"/>
                  </a:cxn>
                </a:cxnLst>
                <a:rect l="0" t="0" r="r" b="b"/>
                <a:pathLst>
                  <a:path w="10" h="5">
                    <a:moveTo>
                      <a:pt x="10" y="0"/>
                    </a:moveTo>
                    <a:cubicBezTo>
                      <a:pt x="0" y="3"/>
                      <a:pt x="0" y="3"/>
                      <a:pt x="0" y="3"/>
                    </a:cubicBezTo>
                    <a:cubicBezTo>
                      <a:pt x="0" y="3"/>
                      <a:pt x="0" y="4"/>
                      <a:pt x="0" y="5"/>
                    </a:cubicBezTo>
                    <a:cubicBezTo>
                      <a:pt x="10" y="3"/>
                      <a:pt x="10" y="3"/>
                      <a:pt x="10" y="3"/>
                    </a:cubicBezTo>
                    <a:lnTo>
                      <a:pt x="10" y="0"/>
                    </a:lnTo>
                    <a:close/>
                  </a:path>
                </a:pathLst>
              </a:custGeom>
              <a:solidFill>
                <a:srgbClr val="6D00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2" name="Freeform 345"/>
              <p:cNvSpPr>
                <a:spLocks/>
              </p:cNvSpPr>
              <p:nvPr/>
            </p:nvSpPr>
            <p:spPr bwMode="auto">
              <a:xfrm>
                <a:off x="2061" y="2671"/>
                <a:ext cx="19" cy="9"/>
              </a:xfrm>
              <a:custGeom>
                <a:avLst/>
                <a:gdLst>
                  <a:gd name="T0" fmla="*/ 2 w 11"/>
                  <a:gd name="T1" fmla="*/ 5 h 5"/>
                  <a:gd name="T2" fmla="*/ 11 w 11"/>
                  <a:gd name="T3" fmla="*/ 2 h 5"/>
                  <a:gd name="T4" fmla="*/ 11 w 11"/>
                  <a:gd name="T5" fmla="*/ 0 h 5"/>
                  <a:gd name="T6" fmla="*/ 0 w 11"/>
                  <a:gd name="T7" fmla="*/ 3 h 5"/>
                  <a:gd name="T8" fmla="*/ 2 w 11"/>
                  <a:gd name="T9" fmla="*/ 5 h 5"/>
                </a:gdLst>
                <a:ahLst/>
                <a:cxnLst>
                  <a:cxn ang="0">
                    <a:pos x="T0" y="T1"/>
                  </a:cxn>
                  <a:cxn ang="0">
                    <a:pos x="T2" y="T3"/>
                  </a:cxn>
                  <a:cxn ang="0">
                    <a:pos x="T4" y="T5"/>
                  </a:cxn>
                  <a:cxn ang="0">
                    <a:pos x="T6" y="T7"/>
                  </a:cxn>
                  <a:cxn ang="0">
                    <a:pos x="T8" y="T9"/>
                  </a:cxn>
                </a:cxnLst>
                <a:rect l="0" t="0" r="r" b="b"/>
                <a:pathLst>
                  <a:path w="11" h="5">
                    <a:moveTo>
                      <a:pt x="2" y="5"/>
                    </a:moveTo>
                    <a:cubicBezTo>
                      <a:pt x="11" y="2"/>
                      <a:pt x="11" y="2"/>
                      <a:pt x="11" y="2"/>
                    </a:cubicBezTo>
                    <a:cubicBezTo>
                      <a:pt x="11" y="0"/>
                      <a:pt x="11" y="0"/>
                      <a:pt x="11" y="0"/>
                    </a:cubicBezTo>
                    <a:cubicBezTo>
                      <a:pt x="0" y="3"/>
                      <a:pt x="0" y="3"/>
                      <a:pt x="0" y="3"/>
                    </a:cubicBezTo>
                    <a:cubicBezTo>
                      <a:pt x="1" y="4"/>
                      <a:pt x="2" y="5"/>
                      <a:pt x="2" y="5"/>
                    </a:cubicBezTo>
                    <a:close/>
                  </a:path>
                </a:pathLst>
              </a:custGeom>
              <a:solidFill>
                <a:srgbClr val="6D00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3" name="Freeform 346"/>
              <p:cNvSpPr>
                <a:spLocks/>
              </p:cNvSpPr>
              <p:nvPr/>
            </p:nvSpPr>
            <p:spPr bwMode="auto">
              <a:xfrm>
                <a:off x="2029" y="2674"/>
                <a:ext cx="11" cy="7"/>
              </a:xfrm>
              <a:custGeom>
                <a:avLst/>
                <a:gdLst>
                  <a:gd name="T0" fmla="*/ 0 w 6"/>
                  <a:gd name="T1" fmla="*/ 4 h 4"/>
                  <a:gd name="T2" fmla="*/ 6 w 6"/>
                  <a:gd name="T3" fmla="*/ 3 h 4"/>
                  <a:gd name="T4" fmla="*/ 5 w 6"/>
                  <a:gd name="T5" fmla="*/ 2 h 4"/>
                  <a:gd name="T6" fmla="*/ 5 w 6"/>
                  <a:gd name="T7" fmla="*/ 0 h 4"/>
                  <a:gd name="T8" fmla="*/ 0 w 6"/>
                  <a:gd name="T9" fmla="*/ 4 h 4"/>
                </a:gdLst>
                <a:ahLst/>
                <a:cxnLst>
                  <a:cxn ang="0">
                    <a:pos x="T0" y="T1"/>
                  </a:cxn>
                  <a:cxn ang="0">
                    <a:pos x="T2" y="T3"/>
                  </a:cxn>
                  <a:cxn ang="0">
                    <a:pos x="T4" y="T5"/>
                  </a:cxn>
                  <a:cxn ang="0">
                    <a:pos x="T6" y="T7"/>
                  </a:cxn>
                  <a:cxn ang="0">
                    <a:pos x="T8" y="T9"/>
                  </a:cxn>
                </a:cxnLst>
                <a:rect l="0" t="0" r="r" b="b"/>
                <a:pathLst>
                  <a:path w="6" h="4">
                    <a:moveTo>
                      <a:pt x="0" y="4"/>
                    </a:moveTo>
                    <a:cubicBezTo>
                      <a:pt x="6" y="3"/>
                      <a:pt x="6" y="3"/>
                      <a:pt x="6" y="3"/>
                    </a:cubicBezTo>
                    <a:cubicBezTo>
                      <a:pt x="6" y="3"/>
                      <a:pt x="5" y="3"/>
                      <a:pt x="5" y="2"/>
                    </a:cubicBezTo>
                    <a:cubicBezTo>
                      <a:pt x="5" y="1"/>
                      <a:pt x="5" y="0"/>
                      <a:pt x="5" y="0"/>
                    </a:cubicBezTo>
                    <a:lnTo>
                      <a:pt x="0" y="4"/>
                    </a:lnTo>
                    <a:close/>
                  </a:path>
                </a:pathLst>
              </a:custGeom>
              <a:solidFill>
                <a:srgbClr val="603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4" name="Freeform 347"/>
              <p:cNvSpPr>
                <a:spLocks/>
              </p:cNvSpPr>
              <p:nvPr/>
            </p:nvSpPr>
            <p:spPr bwMode="auto">
              <a:xfrm>
                <a:off x="1708" y="3646"/>
                <a:ext cx="707" cy="87"/>
              </a:xfrm>
              <a:custGeom>
                <a:avLst/>
                <a:gdLst>
                  <a:gd name="T0" fmla="*/ 1 w 407"/>
                  <a:gd name="T1" fmla="*/ 23 h 50"/>
                  <a:gd name="T2" fmla="*/ 20 w 407"/>
                  <a:gd name="T3" fmla="*/ 12 h 50"/>
                  <a:gd name="T4" fmla="*/ 206 w 407"/>
                  <a:gd name="T5" fmla="*/ 29 h 50"/>
                  <a:gd name="T6" fmla="*/ 387 w 407"/>
                  <a:gd name="T7" fmla="*/ 0 h 50"/>
                  <a:gd name="T8" fmla="*/ 407 w 407"/>
                  <a:gd name="T9" fmla="*/ 9 h 50"/>
                  <a:gd name="T10" fmla="*/ 388 w 407"/>
                  <a:gd name="T11" fmla="*/ 20 h 50"/>
                  <a:gd name="T12" fmla="*/ 206 w 407"/>
                  <a:gd name="T13" fmla="*/ 46 h 50"/>
                  <a:gd name="T14" fmla="*/ 20 w 407"/>
                  <a:gd name="T15" fmla="*/ 32 h 50"/>
                  <a:gd name="T16" fmla="*/ 1 w 407"/>
                  <a:gd name="T17"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50">
                    <a:moveTo>
                      <a:pt x="1" y="23"/>
                    </a:moveTo>
                    <a:cubicBezTo>
                      <a:pt x="0" y="17"/>
                      <a:pt x="9" y="12"/>
                      <a:pt x="20" y="12"/>
                    </a:cubicBezTo>
                    <a:cubicBezTo>
                      <a:pt x="20" y="12"/>
                      <a:pt x="94" y="32"/>
                      <a:pt x="206" y="29"/>
                    </a:cubicBezTo>
                    <a:cubicBezTo>
                      <a:pt x="317" y="25"/>
                      <a:pt x="387" y="0"/>
                      <a:pt x="387" y="0"/>
                    </a:cubicBezTo>
                    <a:cubicBezTo>
                      <a:pt x="398" y="0"/>
                      <a:pt x="407" y="4"/>
                      <a:pt x="407" y="9"/>
                    </a:cubicBezTo>
                    <a:cubicBezTo>
                      <a:pt x="407" y="15"/>
                      <a:pt x="399" y="20"/>
                      <a:pt x="388" y="20"/>
                    </a:cubicBezTo>
                    <a:cubicBezTo>
                      <a:pt x="388" y="20"/>
                      <a:pt x="313" y="43"/>
                      <a:pt x="206" y="46"/>
                    </a:cubicBezTo>
                    <a:cubicBezTo>
                      <a:pt x="99" y="50"/>
                      <a:pt x="20" y="32"/>
                      <a:pt x="20" y="32"/>
                    </a:cubicBezTo>
                    <a:cubicBezTo>
                      <a:pt x="10" y="32"/>
                      <a:pt x="1" y="28"/>
                      <a:pt x="1" y="23"/>
                    </a:cubicBezTo>
                    <a:close/>
                  </a:path>
                </a:pathLst>
              </a:custGeom>
              <a:solidFill>
                <a:srgbClr val="603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5" name="Freeform 348"/>
              <p:cNvSpPr>
                <a:spLocks/>
              </p:cNvSpPr>
              <p:nvPr/>
            </p:nvSpPr>
            <p:spPr bwMode="auto">
              <a:xfrm>
                <a:off x="1743" y="3224"/>
                <a:ext cx="607" cy="217"/>
              </a:xfrm>
              <a:custGeom>
                <a:avLst/>
                <a:gdLst>
                  <a:gd name="T0" fmla="*/ 350 w 350"/>
                  <a:gd name="T1" fmla="*/ 121 h 125"/>
                  <a:gd name="T2" fmla="*/ 0 w 350"/>
                  <a:gd name="T3" fmla="*/ 125 h 125"/>
                  <a:gd name="T4" fmla="*/ 36 w 350"/>
                  <a:gd name="T5" fmla="*/ 8 h 125"/>
                  <a:gd name="T6" fmla="*/ 307 w 350"/>
                  <a:gd name="T7" fmla="*/ 0 h 125"/>
                  <a:gd name="T8" fmla="*/ 350 w 350"/>
                  <a:gd name="T9" fmla="*/ 121 h 125"/>
                </a:gdLst>
                <a:ahLst/>
                <a:cxnLst>
                  <a:cxn ang="0">
                    <a:pos x="T0" y="T1"/>
                  </a:cxn>
                  <a:cxn ang="0">
                    <a:pos x="T2" y="T3"/>
                  </a:cxn>
                  <a:cxn ang="0">
                    <a:pos x="T4" y="T5"/>
                  </a:cxn>
                  <a:cxn ang="0">
                    <a:pos x="T6" y="T7"/>
                  </a:cxn>
                  <a:cxn ang="0">
                    <a:pos x="T8" y="T9"/>
                  </a:cxn>
                </a:cxnLst>
                <a:rect l="0" t="0" r="r" b="b"/>
                <a:pathLst>
                  <a:path w="350" h="125">
                    <a:moveTo>
                      <a:pt x="350" y="121"/>
                    </a:moveTo>
                    <a:cubicBezTo>
                      <a:pt x="0" y="125"/>
                      <a:pt x="0" y="125"/>
                      <a:pt x="0" y="125"/>
                    </a:cubicBezTo>
                    <a:cubicBezTo>
                      <a:pt x="0" y="125"/>
                      <a:pt x="37" y="62"/>
                      <a:pt x="36" y="8"/>
                    </a:cubicBezTo>
                    <a:cubicBezTo>
                      <a:pt x="307" y="0"/>
                      <a:pt x="307" y="0"/>
                      <a:pt x="307" y="0"/>
                    </a:cubicBezTo>
                    <a:cubicBezTo>
                      <a:pt x="304" y="39"/>
                      <a:pt x="350" y="121"/>
                      <a:pt x="350" y="121"/>
                    </a:cubicBezTo>
                    <a:close/>
                  </a:path>
                </a:pathLst>
              </a:custGeom>
              <a:solidFill>
                <a:srgbClr val="CF3C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6" name="Freeform 349"/>
              <p:cNvSpPr>
                <a:spLocks/>
              </p:cNvSpPr>
              <p:nvPr/>
            </p:nvSpPr>
            <p:spPr bwMode="auto">
              <a:xfrm>
                <a:off x="1479" y="2827"/>
                <a:ext cx="1087" cy="866"/>
              </a:xfrm>
              <a:custGeom>
                <a:avLst/>
                <a:gdLst>
                  <a:gd name="T0" fmla="*/ 423 w 626"/>
                  <a:gd name="T1" fmla="*/ 55 h 499"/>
                  <a:gd name="T2" fmla="*/ 529 w 626"/>
                  <a:gd name="T3" fmla="*/ 244 h 499"/>
                  <a:gd name="T4" fmla="*/ 500 w 626"/>
                  <a:gd name="T5" fmla="*/ 320 h 499"/>
                  <a:gd name="T6" fmla="*/ 431 w 626"/>
                  <a:gd name="T7" fmla="*/ 317 h 499"/>
                  <a:gd name="T8" fmla="*/ 321 w 626"/>
                  <a:gd name="T9" fmla="*/ 312 h 499"/>
                  <a:gd name="T10" fmla="*/ 212 w 626"/>
                  <a:gd name="T11" fmla="*/ 324 h 499"/>
                  <a:gd name="T12" fmla="*/ 135 w 626"/>
                  <a:gd name="T13" fmla="*/ 326 h 499"/>
                  <a:gd name="T14" fmla="*/ 114 w 626"/>
                  <a:gd name="T15" fmla="*/ 289 h 499"/>
                  <a:gd name="T16" fmla="*/ 125 w 626"/>
                  <a:gd name="T17" fmla="*/ 44 h 499"/>
                  <a:gd name="T18" fmla="*/ 52 w 626"/>
                  <a:gd name="T19" fmla="*/ 24 h 499"/>
                  <a:gd name="T20" fmla="*/ 13 w 626"/>
                  <a:gd name="T21" fmla="*/ 291 h 499"/>
                  <a:gd name="T22" fmla="*/ 117 w 626"/>
                  <a:gd name="T23" fmla="*/ 479 h 499"/>
                  <a:gd name="T24" fmla="*/ 120 w 626"/>
                  <a:gd name="T25" fmla="*/ 485 h 499"/>
                  <a:gd name="T26" fmla="*/ 302 w 626"/>
                  <a:gd name="T27" fmla="*/ 499 h 499"/>
                  <a:gd name="T28" fmla="*/ 302 w 626"/>
                  <a:gd name="T29" fmla="*/ 499 h 499"/>
                  <a:gd name="T30" fmla="*/ 327 w 626"/>
                  <a:gd name="T31" fmla="*/ 498 h 499"/>
                  <a:gd name="T32" fmla="*/ 352 w 626"/>
                  <a:gd name="T33" fmla="*/ 498 h 499"/>
                  <a:gd name="T34" fmla="*/ 352 w 626"/>
                  <a:gd name="T35" fmla="*/ 497 h 499"/>
                  <a:gd name="T36" fmla="*/ 533 w 626"/>
                  <a:gd name="T37" fmla="*/ 472 h 499"/>
                  <a:gd name="T38" fmla="*/ 538 w 626"/>
                  <a:gd name="T39" fmla="*/ 460 h 499"/>
                  <a:gd name="T40" fmla="*/ 618 w 626"/>
                  <a:gd name="T41" fmla="*/ 251 h 499"/>
                  <a:gd name="T42" fmla="*/ 485 w 626"/>
                  <a:gd name="T43" fmla="*/ 0 h 499"/>
                  <a:gd name="T44" fmla="*/ 423 w 626"/>
                  <a:gd name="T45" fmla="*/ 55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6" h="499">
                    <a:moveTo>
                      <a:pt x="423" y="55"/>
                    </a:moveTo>
                    <a:cubicBezTo>
                      <a:pt x="423" y="55"/>
                      <a:pt x="533" y="172"/>
                      <a:pt x="529" y="244"/>
                    </a:cubicBezTo>
                    <a:cubicBezTo>
                      <a:pt x="527" y="270"/>
                      <a:pt x="515" y="297"/>
                      <a:pt x="500" y="320"/>
                    </a:cubicBezTo>
                    <a:cubicBezTo>
                      <a:pt x="481" y="330"/>
                      <a:pt x="456" y="322"/>
                      <a:pt x="431" y="317"/>
                    </a:cubicBezTo>
                    <a:cubicBezTo>
                      <a:pt x="396" y="309"/>
                      <a:pt x="358" y="310"/>
                      <a:pt x="321" y="312"/>
                    </a:cubicBezTo>
                    <a:cubicBezTo>
                      <a:pt x="284" y="313"/>
                      <a:pt x="246" y="314"/>
                      <a:pt x="212" y="324"/>
                    </a:cubicBezTo>
                    <a:cubicBezTo>
                      <a:pt x="184" y="332"/>
                      <a:pt x="156" y="343"/>
                      <a:pt x="135" y="326"/>
                    </a:cubicBezTo>
                    <a:cubicBezTo>
                      <a:pt x="127" y="315"/>
                      <a:pt x="120" y="303"/>
                      <a:pt x="114" y="289"/>
                    </a:cubicBezTo>
                    <a:cubicBezTo>
                      <a:pt x="88" y="230"/>
                      <a:pt x="125" y="44"/>
                      <a:pt x="125" y="44"/>
                    </a:cubicBezTo>
                    <a:cubicBezTo>
                      <a:pt x="52" y="24"/>
                      <a:pt x="52" y="24"/>
                      <a:pt x="52" y="24"/>
                    </a:cubicBezTo>
                    <a:cubicBezTo>
                      <a:pt x="52" y="24"/>
                      <a:pt x="0" y="207"/>
                      <a:pt x="13" y="291"/>
                    </a:cubicBezTo>
                    <a:cubicBezTo>
                      <a:pt x="25" y="365"/>
                      <a:pt x="99" y="458"/>
                      <a:pt x="117" y="479"/>
                    </a:cubicBezTo>
                    <a:cubicBezTo>
                      <a:pt x="118" y="481"/>
                      <a:pt x="119" y="483"/>
                      <a:pt x="120" y="485"/>
                    </a:cubicBezTo>
                    <a:cubicBezTo>
                      <a:pt x="198" y="497"/>
                      <a:pt x="255" y="499"/>
                      <a:pt x="302" y="499"/>
                    </a:cubicBezTo>
                    <a:cubicBezTo>
                      <a:pt x="302" y="499"/>
                      <a:pt x="302" y="499"/>
                      <a:pt x="302" y="499"/>
                    </a:cubicBezTo>
                    <a:cubicBezTo>
                      <a:pt x="311" y="499"/>
                      <a:pt x="319" y="498"/>
                      <a:pt x="327" y="498"/>
                    </a:cubicBezTo>
                    <a:cubicBezTo>
                      <a:pt x="336" y="498"/>
                      <a:pt x="344" y="498"/>
                      <a:pt x="352" y="498"/>
                    </a:cubicBezTo>
                    <a:cubicBezTo>
                      <a:pt x="352" y="497"/>
                      <a:pt x="352" y="497"/>
                      <a:pt x="352" y="497"/>
                    </a:cubicBezTo>
                    <a:cubicBezTo>
                      <a:pt x="400" y="494"/>
                      <a:pt x="456" y="489"/>
                      <a:pt x="533" y="472"/>
                    </a:cubicBezTo>
                    <a:cubicBezTo>
                      <a:pt x="535" y="468"/>
                      <a:pt x="537" y="464"/>
                      <a:pt x="538" y="460"/>
                    </a:cubicBezTo>
                    <a:cubicBezTo>
                      <a:pt x="557" y="426"/>
                      <a:pt x="611" y="321"/>
                      <a:pt x="618" y="251"/>
                    </a:cubicBezTo>
                    <a:cubicBezTo>
                      <a:pt x="626" y="167"/>
                      <a:pt x="485" y="0"/>
                      <a:pt x="485" y="0"/>
                    </a:cubicBezTo>
                    <a:lnTo>
                      <a:pt x="423" y="55"/>
                    </a:lnTo>
                    <a:close/>
                  </a:path>
                </a:pathLst>
              </a:custGeom>
              <a:solidFill>
                <a:srgbClr val="FB5B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7" name="Freeform 350"/>
              <p:cNvSpPr>
                <a:spLocks/>
              </p:cNvSpPr>
              <p:nvPr/>
            </p:nvSpPr>
            <p:spPr bwMode="auto">
              <a:xfrm>
                <a:off x="1479" y="2827"/>
                <a:ext cx="1087" cy="866"/>
              </a:xfrm>
              <a:custGeom>
                <a:avLst/>
                <a:gdLst>
                  <a:gd name="T0" fmla="*/ 581 w 626"/>
                  <a:gd name="T1" fmla="*/ 283 h 499"/>
                  <a:gd name="T2" fmla="*/ 504 w 626"/>
                  <a:gd name="T3" fmla="*/ 409 h 499"/>
                  <a:gd name="T4" fmla="*/ 323 w 626"/>
                  <a:gd name="T5" fmla="*/ 377 h 499"/>
                  <a:gd name="T6" fmla="*/ 145 w 626"/>
                  <a:gd name="T7" fmla="*/ 409 h 499"/>
                  <a:gd name="T8" fmla="*/ 61 w 626"/>
                  <a:gd name="T9" fmla="*/ 306 h 499"/>
                  <a:gd name="T10" fmla="*/ 52 w 626"/>
                  <a:gd name="T11" fmla="*/ 24 h 499"/>
                  <a:gd name="T12" fmla="*/ 13 w 626"/>
                  <a:gd name="T13" fmla="*/ 291 h 499"/>
                  <a:gd name="T14" fmla="*/ 117 w 626"/>
                  <a:gd name="T15" fmla="*/ 479 h 499"/>
                  <a:gd name="T16" fmla="*/ 120 w 626"/>
                  <a:gd name="T17" fmla="*/ 485 h 499"/>
                  <a:gd name="T18" fmla="*/ 302 w 626"/>
                  <a:gd name="T19" fmla="*/ 499 h 499"/>
                  <a:gd name="T20" fmla="*/ 302 w 626"/>
                  <a:gd name="T21" fmla="*/ 499 h 499"/>
                  <a:gd name="T22" fmla="*/ 327 w 626"/>
                  <a:gd name="T23" fmla="*/ 498 h 499"/>
                  <a:gd name="T24" fmla="*/ 352 w 626"/>
                  <a:gd name="T25" fmla="*/ 498 h 499"/>
                  <a:gd name="T26" fmla="*/ 352 w 626"/>
                  <a:gd name="T27" fmla="*/ 497 h 499"/>
                  <a:gd name="T28" fmla="*/ 533 w 626"/>
                  <a:gd name="T29" fmla="*/ 472 h 499"/>
                  <a:gd name="T30" fmla="*/ 538 w 626"/>
                  <a:gd name="T31" fmla="*/ 460 h 499"/>
                  <a:gd name="T32" fmla="*/ 618 w 626"/>
                  <a:gd name="T33" fmla="*/ 251 h 499"/>
                  <a:gd name="T34" fmla="*/ 485 w 626"/>
                  <a:gd name="T35" fmla="*/ 0 h 499"/>
                  <a:gd name="T36" fmla="*/ 581 w 626"/>
                  <a:gd name="T37" fmla="*/ 28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6" h="499">
                    <a:moveTo>
                      <a:pt x="581" y="283"/>
                    </a:moveTo>
                    <a:cubicBezTo>
                      <a:pt x="578" y="320"/>
                      <a:pt x="519" y="387"/>
                      <a:pt x="504" y="409"/>
                    </a:cubicBezTo>
                    <a:cubicBezTo>
                      <a:pt x="485" y="420"/>
                      <a:pt x="360" y="375"/>
                      <a:pt x="323" y="377"/>
                    </a:cubicBezTo>
                    <a:cubicBezTo>
                      <a:pt x="287" y="377"/>
                      <a:pt x="166" y="426"/>
                      <a:pt x="145" y="409"/>
                    </a:cubicBezTo>
                    <a:cubicBezTo>
                      <a:pt x="125" y="401"/>
                      <a:pt x="79" y="343"/>
                      <a:pt x="61" y="306"/>
                    </a:cubicBezTo>
                    <a:cubicBezTo>
                      <a:pt x="30" y="244"/>
                      <a:pt x="52" y="24"/>
                      <a:pt x="52" y="24"/>
                    </a:cubicBezTo>
                    <a:cubicBezTo>
                      <a:pt x="52" y="24"/>
                      <a:pt x="0" y="207"/>
                      <a:pt x="13" y="291"/>
                    </a:cubicBezTo>
                    <a:cubicBezTo>
                      <a:pt x="25" y="365"/>
                      <a:pt x="99" y="458"/>
                      <a:pt x="117" y="479"/>
                    </a:cubicBezTo>
                    <a:cubicBezTo>
                      <a:pt x="118" y="481"/>
                      <a:pt x="119" y="483"/>
                      <a:pt x="120" y="485"/>
                    </a:cubicBezTo>
                    <a:cubicBezTo>
                      <a:pt x="198" y="497"/>
                      <a:pt x="255" y="499"/>
                      <a:pt x="302" y="499"/>
                    </a:cubicBezTo>
                    <a:cubicBezTo>
                      <a:pt x="302" y="499"/>
                      <a:pt x="302" y="499"/>
                      <a:pt x="302" y="499"/>
                    </a:cubicBezTo>
                    <a:cubicBezTo>
                      <a:pt x="311" y="499"/>
                      <a:pt x="319" y="498"/>
                      <a:pt x="327" y="498"/>
                    </a:cubicBezTo>
                    <a:cubicBezTo>
                      <a:pt x="336" y="498"/>
                      <a:pt x="344" y="498"/>
                      <a:pt x="352" y="498"/>
                    </a:cubicBezTo>
                    <a:cubicBezTo>
                      <a:pt x="352" y="497"/>
                      <a:pt x="352" y="497"/>
                      <a:pt x="352" y="497"/>
                    </a:cubicBezTo>
                    <a:cubicBezTo>
                      <a:pt x="400" y="494"/>
                      <a:pt x="456" y="489"/>
                      <a:pt x="533" y="472"/>
                    </a:cubicBezTo>
                    <a:cubicBezTo>
                      <a:pt x="535" y="468"/>
                      <a:pt x="537" y="464"/>
                      <a:pt x="538" y="460"/>
                    </a:cubicBezTo>
                    <a:cubicBezTo>
                      <a:pt x="557" y="426"/>
                      <a:pt x="611" y="321"/>
                      <a:pt x="618" y="251"/>
                    </a:cubicBezTo>
                    <a:cubicBezTo>
                      <a:pt x="626" y="167"/>
                      <a:pt x="485" y="0"/>
                      <a:pt x="485" y="0"/>
                    </a:cubicBezTo>
                    <a:cubicBezTo>
                      <a:pt x="485" y="0"/>
                      <a:pt x="591" y="164"/>
                      <a:pt x="581" y="283"/>
                    </a:cubicBezTo>
                    <a:close/>
                  </a:path>
                </a:pathLst>
              </a:custGeom>
              <a:solidFill>
                <a:srgbClr val="CF3C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8" name="Freeform 351"/>
              <p:cNvSpPr>
                <a:spLocks/>
              </p:cNvSpPr>
              <p:nvPr/>
            </p:nvSpPr>
            <p:spPr bwMode="auto">
              <a:xfrm>
                <a:off x="1882" y="3337"/>
                <a:ext cx="311" cy="339"/>
              </a:xfrm>
              <a:custGeom>
                <a:avLst/>
                <a:gdLst>
                  <a:gd name="T0" fmla="*/ 110 w 179"/>
                  <a:gd name="T1" fmla="*/ 29 h 195"/>
                  <a:gd name="T2" fmla="*/ 110 w 179"/>
                  <a:gd name="T3" fmla="*/ 29 h 195"/>
                  <a:gd name="T4" fmla="*/ 86 w 179"/>
                  <a:gd name="T5" fmla="*/ 1 h 195"/>
                  <a:gd name="T6" fmla="*/ 64 w 179"/>
                  <a:gd name="T7" fmla="*/ 29 h 195"/>
                  <a:gd name="T8" fmla="*/ 64 w 179"/>
                  <a:gd name="T9" fmla="*/ 31 h 195"/>
                  <a:gd name="T10" fmla="*/ 1 w 179"/>
                  <a:gd name="T11" fmla="*/ 114 h 195"/>
                  <a:gd name="T12" fmla="*/ 92 w 179"/>
                  <a:gd name="T13" fmla="*/ 193 h 195"/>
                  <a:gd name="T14" fmla="*/ 178 w 179"/>
                  <a:gd name="T15" fmla="*/ 108 h 195"/>
                  <a:gd name="T16" fmla="*/ 110 w 179"/>
                  <a:gd name="T17" fmla="*/ 2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195">
                    <a:moveTo>
                      <a:pt x="110" y="29"/>
                    </a:moveTo>
                    <a:cubicBezTo>
                      <a:pt x="110" y="29"/>
                      <a:pt x="110" y="29"/>
                      <a:pt x="110" y="29"/>
                    </a:cubicBezTo>
                    <a:cubicBezTo>
                      <a:pt x="110" y="19"/>
                      <a:pt x="96" y="0"/>
                      <a:pt x="86" y="1"/>
                    </a:cubicBezTo>
                    <a:cubicBezTo>
                      <a:pt x="75" y="1"/>
                      <a:pt x="63" y="20"/>
                      <a:pt x="64" y="29"/>
                    </a:cubicBezTo>
                    <a:cubicBezTo>
                      <a:pt x="64" y="30"/>
                      <a:pt x="64" y="30"/>
                      <a:pt x="64" y="31"/>
                    </a:cubicBezTo>
                    <a:cubicBezTo>
                      <a:pt x="15" y="40"/>
                      <a:pt x="0" y="74"/>
                      <a:pt x="1" y="114"/>
                    </a:cubicBezTo>
                    <a:cubicBezTo>
                      <a:pt x="3" y="159"/>
                      <a:pt x="44" y="195"/>
                      <a:pt x="92" y="193"/>
                    </a:cubicBezTo>
                    <a:cubicBezTo>
                      <a:pt x="141" y="192"/>
                      <a:pt x="179" y="154"/>
                      <a:pt x="178" y="108"/>
                    </a:cubicBezTo>
                    <a:cubicBezTo>
                      <a:pt x="176" y="68"/>
                      <a:pt x="160" y="35"/>
                      <a:pt x="110" y="29"/>
                    </a:cubicBezTo>
                    <a:close/>
                  </a:path>
                </a:pathLst>
              </a:custGeom>
              <a:solidFill>
                <a:srgbClr val="E6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9" name="Freeform 352"/>
              <p:cNvSpPr>
                <a:spLocks/>
              </p:cNvSpPr>
              <p:nvPr/>
            </p:nvSpPr>
            <p:spPr bwMode="auto">
              <a:xfrm>
                <a:off x="1842" y="3391"/>
                <a:ext cx="399" cy="463"/>
              </a:xfrm>
              <a:custGeom>
                <a:avLst/>
                <a:gdLst>
                  <a:gd name="T0" fmla="*/ 49 w 230"/>
                  <a:gd name="T1" fmla="*/ 18 h 267"/>
                  <a:gd name="T2" fmla="*/ 176 w 230"/>
                  <a:gd name="T3" fmla="*/ 44 h 267"/>
                  <a:gd name="T4" fmla="*/ 227 w 230"/>
                  <a:gd name="T5" fmla="*/ 121 h 267"/>
                  <a:gd name="T6" fmla="*/ 221 w 230"/>
                  <a:gd name="T7" fmla="*/ 115 h 267"/>
                  <a:gd name="T8" fmla="*/ 129 w 230"/>
                  <a:gd name="T9" fmla="*/ 264 h 267"/>
                  <a:gd name="T10" fmla="*/ 0 w 230"/>
                  <a:gd name="T11" fmla="*/ 137 h 267"/>
                  <a:gd name="T12" fmla="*/ 38 w 230"/>
                  <a:gd name="T13" fmla="*/ 38 h 267"/>
                  <a:gd name="T14" fmla="*/ 49 w 230"/>
                  <a:gd name="T15" fmla="*/ 18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0" h="267">
                    <a:moveTo>
                      <a:pt x="49" y="18"/>
                    </a:moveTo>
                    <a:cubicBezTo>
                      <a:pt x="49" y="18"/>
                      <a:pt x="160" y="0"/>
                      <a:pt x="176" y="44"/>
                    </a:cubicBezTo>
                    <a:cubicBezTo>
                      <a:pt x="208" y="30"/>
                      <a:pt x="230" y="85"/>
                      <a:pt x="227" y="121"/>
                    </a:cubicBezTo>
                    <a:cubicBezTo>
                      <a:pt x="221" y="115"/>
                      <a:pt x="221" y="115"/>
                      <a:pt x="221" y="115"/>
                    </a:cubicBezTo>
                    <a:cubicBezTo>
                      <a:pt x="222" y="152"/>
                      <a:pt x="230" y="260"/>
                      <a:pt x="129" y="264"/>
                    </a:cubicBezTo>
                    <a:cubicBezTo>
                      <a:pt x="20" y="267"/>
                      <a:pt x="1" y="185"/>
                      <a:pt x="0" y="137"/>
                    </a:cubicBezTo>
                    <a:cubicBezTo>
                      <a:pt x="0" y="106"/>
                      <a:pt x="7" y="51"/>
                      <a:pt x="38" y="38"/>
                    </a:cubicBezTo>
                    <a:cubicBezTo>
                      <a:pt x="55" y="31"/>
                      <a:pt x="60" y="24"/>
                      <a:pt x="49" y="18"/>
                    </a:cubicBezTo>
                    <a:close/>
                  </a:path>
                </a:pathLst>
              </a:custGeom>
              <a:solidFill>
                <a:srgbClr val="2641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0" name="Freeform 353"/>
              <p:cNvSpPr>
                <a:spLocks/>
              </p:cNvSpPr>
              <p:nvPr/>
            </p:nvSpPr>
            <p:spPr bwMode="auto">
              <a:xfrm>
                <a:off x="1842" y="3591"/>
                <a:ext cx="399" cy="263"/>
              </a:xfrm>
              <a:custGeom>
                <a:avLst/>
                <a:gdLst>
                  <a:gd name="T0" fmla="*/ 221 w 230"/>
                  <a:gd name="T1" fmla="*/ 0 h 152"/>
                  <a:gd name="T2" fmla="*/ 129 w 230"/>
                  <a:gd name="T3" fmla="*/ 149 h 152"/>
                  <a:gd name="T4" fmla="*/ 0 w 230"/>
                  <a:gd name="T5" fmla="*/ 22 h 152"/>
                  <a:gd name="T6" fmla="*/ 221 w 230"/>
                  <a:gd name="T7" fmla="*/ 0 h 152"/>
                </a:gdLst>
                <a:ahLst/>
                <a:cxnLst>
                  <a:cxn ang="0">
                    <a:pos x="T0" y="T1"/>
                  </a:cxn>
                  <a:cxn ang="0">
                    <a:pos x="T2" y="T3"/>
                  </a:cxn>
                  <a:cxn ang="0">
                    <a:pos x="T4" y="T5"/>
                  </a:cxn>
                  <a:cxn ang="0">
                    <a:pos x="T6" y="T7"/>
                  </a:cxn>
                </a:cxnLst>
                <a:rect l="0" t="0" r="r" b="b"/>
                <a:pathLst>
                  <a:path w="230" h="152">
                    <a:moveTo>
                      <a:pt x="221" y="0"/>
                    </a:moveTo>
                    <a:cubicBezTo>
                      <a:pt x="222" y="37"/>
                      <a:pt x="230" y="145"/>
                      <a:pt x="129" y="149"/>
                    </a:cubicBezTo>
                    <a:cubicBezTo>
                      <a:pt x="20" y="152"/>
                      <a:pt x="1" y="70"/>
                      <a:pt x="0" y="22"/>
                    </a:cubicBezTo>
                    <a:cubicBezTo>
                      <a:pt x="91" y="133"/>
                      <a:pt x="221" y="0"/>
                      <a:pt x="221" y="0"/>
                    </a:cubicBezTo>
                    <a:close/>
                  </a:path>
                </a:pathLst>
              </a:custGeom>
              <a:solidFill>
                <a:srgbClr val="0625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1" name="Freeform 354"/>
              <p:cNvSpPr>
                <a:spLocks/>
              </p:cNvSpPr>
              <p:nvPr/>
            </p:nvSpPr>
            <p:spPr bwMode="auto">
              <a:xfrm>
                <a:off x="1307" y="418"/>
                <a:ext cx="386" cy="375"/>
              </a:xfrm>
              <a:custGeom>
                <a:avLst/>
                <a:gdLst>
                  <a:gd name="T0" fmla="*/ 90 w 222"/>
                  <a:gd name="T1" fmla="*/ 3 h 216"/>
                  <a:gd name="T2" fmla="*/ 77 w 222"/>
                  <a:gd name="T3" fmla="*/ 5 h 216"/>
                  <a:gd name="T4" fmla="*/ 3 w 222"/>
                  <a:gd name="T5" fmla="*/ 95 h 216"/>
                  <a:gd name="T6" fmla="*/ 4 w 222"/>
                  <a:gd name="T7" fmla="*/ 108 h 216"/>
                  <a:gd name="T8" fmla="*/ 132 w 222"/>
                  <a:gd name="T9" fmla="*/ 213 h 216"/>
                  <a:gd name="T10" fmla="*/ 144 w 222"/>
                  <a:gd name="T11" fmla="*/ 211 h 216"/>
                  <a:gd name="T12" fmla="*/ 219 w 222"/>
                  <a:gd name="T13" fmla="*/ 121 h 216"/>
                  <a:gd name="T14" fmla="*/ 218 w 222"/>
                  <a:gd name="T15" fmla="*/ 108 h 216"/>
                  <a:gd name="T16" fmla="*/ 90 w 222"/>
                  <a:gd name="T17" fmla="*/ 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216">
                    <a:moveTo>
                      <a:pt x="90" y="3"/>
                    </a:moveTo>
                    <a:cubicBezTo>
                      <a:pt x="86" y="0"/>
                      <a:pt x="80" y="1"/>
                      <a:pt x="77" y="5"/>
                    </a:cubicBezTo>
                    <a:cubicBezTo>
                      <a:pt x="3" y="95"/>
                      <a:pt x="3" y="95"/>
                      <a:pt x="3" y="95"/>
                    </a:cubicBezTo>
                    <a:cubicBezTo>
                      <a:pt x="0" y="99"/>
                      <a:pt x="0" y="105"/>
                      <a:pt x="4" y="108"/>
                    </a:cubicBezTo>
                    <a:cubicBezTo>
                      <a:pt x="132" y="213"/>
                      <a:pt x="132" y="213"/>
                      <a:pt x="132" y="213"/>
                    </a:cubicBezTo>
                    <a:cubicBezTo>
                      <a:pt x="135" y="216"/>
                      <a:pt x="141" y="215"/>
                      <a:pt x="144" y="211"/>
                    </a:cubicBezTo>
                    <a:cubicBezTo>
                      <a:pt x="219" y="121"/>
                      <a:pt x="219" y="121"/>
                      <a:pt x="219" y="121"/>
                    </a:cubicBezTo>
                    <a:cubicBezTo>
                      <a:pt x="222" y="117"/>
                      <a:pt x="221" y="111"/>
                      <a:pt x="218" y="108"/>
                    </a:cubicBezTo>
                    <a:lnTo>
                      <a:pt x="90" y="3"/>
                    </a:lnTo>
                    <a:close/>
                  </a:path>
                </a:pathLst>
              </a:custGeom>
              <a:solidFill>
                <a:srgbClr val="FFFF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2" name="Freeform 355"/>
              <p:cNvSpPr>
                <a:spLocks/>
              </p:cNvSpPr>
              <p:nvPr/>
            </p:nvSpPr>
            <p:spPr bwMode="auto">
              <a:xfrm>
                <a:off x="1323" y="430"/>
                <a:ext cx="358" cy="353"/>
              </a:xfrm>
              <a:custGeom>
                <a:avLst/>
                <a:gdLst>
                  <a:gd name="T0" fmla="*/ 148 w 358"/>
                  <a:gd name="T1" fmla="*/ 0 h 353"/>
                  <a:gd name="T2" fmla="*/ 0 w 358"/>
                  <a:gd name="T3" fmla="*/ 183 h 353"/>
                  <a:gd name="T4" fmla="*/ 208 w 358"/>
                  <a:gd name="T5" fmla="*/ 353 h 353"/>
                  <a:gd name="T6" fmla="*/ 358 w 358"/>
                  <a:gd name="T7" fmla="*/ 172 h 353"/>
                  <a:gd name="T8" fmla="*/ 148 w 358"/>
                  <a:gd name="T9" fmla="*/ 0 h 353"/>
                </a:gdLst>
                <a:ahLst/>
                <a:cxnLst>
                  <a:cxn ang="0">
                    <a:pos x="T0" y="T1"/>
                  </a:cxn>
                  <a:cxn ang="0">
                    <a:pos x="T2" y="T3"/>
                  </a:cxn>
                  <a:cxn ang="0">
                    <a:pos x="T4" y="T5"/>
                  </a:cxn>
                  <a:cxn ang="0">
                    <a:pos x="T6" y="T7"/>
                  </a:cxn>
                  <a:cxn ang="0">
                    <a:pos x="T8" y="T9"/>
                  </a:cxn>
                </a:cxnLst>
                <a:rect l="0" t="0" r="r" b="b"/>
                <a:pathLst>
                  <a:path w="358" h="353">
                    <a:moveTo>
                      <a:pt x="148" y="0"/>
                    </a:moveTo>
                    <a:lnTo>
                      <a:pt x="0" y="183"/>
                    </a:lnTo>
                    <a:lnTo>
                      <a:pt x="208" y="353"/>
                    </a:lnTo>
                    <a:lnTo>
                      <a:pt x="358" y="172"/>
                    </a:lnTo>
                    <a:lnTo>
                      <a:pt x="148" y="0"/>
                    </a:lnTo>
                    <a:close/>
                  </a:path>
                </a:pathLst>
              </a:custGeom>
              <a:solidFill>
                <a:srgbClr val="2641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3" name="Freeform 356"/>
              <p:cNvSpPr>
                <a:spLocks/>
              </p:cNvSpPr>
              <p:nvPr/>
            </p:nvSpPr>
            <p:spPr bwMode="auto">
              <a:xfrm>
                <a:off x="1323" y="602"/>
                <a:ext cx="358" cy="181"/>
              </a:xfrm>
              <a:custGeom>
                <a:avLst/>
                <a:gdLst>
                  <a:gd name="T0" fmla="*/ 358 w 358"/>
                  <a:gd name="T1" fmla="*/ 0 h 181"/>
                  <a:gd name="T2" fmla="*/ 0 w 358"/>
                  <a:gd name="T3" fmla="*/ 11 h 181"/>
                  <a:gd name="T4" fmla="*/ 208 w 358"/>
                  <a:gd name="T5" fmla="*/ 181 h 181"/>
                  <a:gd name="T6" fmla="*/ 358 w 358"/>
                  <a:gd name="T7" fmla="*/ 0 h 181"/>
                </a:gdLst>
                <a:ahLst/>
                <a:cxnLst>
                  <a:cxn ang="0">
                    <a:pos x="T0" y="T1"/>
                  </a:cxn>
                  <a:cxn ang="0">
                    <a:pos x="T2" y="T3"/>
                  </a:cxn>
                  <a:cxn ang="0">
                    <a:pos x="T4" y="T5"/>
                  </a:cxn>
                  <a:cxn ang="0">
                    <a:pos x="T6" y="T7"/>
                  </a:cxn>
                </a:cxnLst>
                <a:rect l="0" t="0" r="r" b="b"/>
                <a:pathLst>
                  <a:path w="358" h="181">
                    <a:moveTo>
                      <a:pt x="358" y="0"/>
                    </a:moveTo>
                    <a:lnTo>
                      <a:pt x="0" y="11"/>
                    </a:lnTo>
                    <a:lnTo>
                      <a:pt x="208" y="181"/>
                    </a:lnTo>
                    <a:lnTo>
                      <a:pt x="358" y="0"/>
                    </a:lnTo>
                    <a:close/>
                  </a:path>
                </a:pathLst>
              </a:custGeom>
              <a:solidFill>
                <a:srgbClr val="0625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4" name="Freeform 357"/>
              <p:cNvSpPr>
                <a:spLocks/>
              </p:cNvSpPr>
              <p:nvPr/>
            </p:nvSpPr>
            <p:spPr bwMode="auto">
              <a:xfrm>
                <a:off x="1373" y="498"/>
                <a:ext cx="26" cy="30"/>
              </a:xfrm>
              <a:custGeom>
                <a:avLst/>
                <a:gdLst>
                  <a:gd name="T0" fmla="*/ 14 w 15"/>
                  <a:gd name="T1" fmla="*/ 2 h 17"/>
                  <a:gd name="T2" fmla="*/ 8 w 15"/>
                  <a:gd name="T3" fmla="*/ 2 h 17"/>
                  <a:gd name="T4" fmla="*/ 2 w 15"/>
                  <a:gd name="T5" fmla="*/ 10 h 17"/>
                  <a:gd name="T6" fmla="*/ 2 w 15"/>
                  <a:gd name="T7" fmla="*/ 16 h 17"/>
                  <a:gd name="T8" fmla="*/ 7 w 15"/>
                  <a:gd name="T9" fmla="*/ 15 h 17"/>
                  <a:gd name="T10" fmla="*/ 14 w 15"/>
                  <a:gd name="T11" fmla="*/ 7 h 17"/>
                  <a:gd name="T12" fmla="*/ 14 w 15"/>
                  <a:gd name="T13" fmla="*/ 2 h 17"/>
                </a:gdLst>
                <a:ahLst/>
                <a:cxnLst>
                  <a:cxn ang="0">
                    <a:pos x="T0" y="T1"/>
                  </a:cxn>
                  <a:cxn ang="0">
                    <a:pos x="T2" y="T3"/>
                  </a:cxn>
                  <a:cxn ang="0">
                    <a:pos x="T4" y="T5"/>
                  </a:cxn>
                  <a:cxn ang="0">
                    <a:pos x="T6" y="T7"/>
                  </a:cxn>
                  <a:cxn ang="0">
                    <a:pos x="T8" y="T9"/>
                  </a:cxn>
                  <a:cxn ang="0">
                    <a:pos x="T10" y="T11"/>
                  </a:cxn>
                  <a:cxn ang="0">
                    <a:pos x="T12" y="T13"/>
                  </a:cxn>
                </a:cxnLst>
                <a:rect l="0" t="0" r="r" b="b"/>
                <a:pathLst>
                  <a:path w="15" h="17">
                    <a:moveTo>
                      <a:pt x="14" y="2"/>
                    </a:moveTo>
                    <a:cubicBezTo>
                      <a:pt x="12" y="0"/>
                      <a:pt x="10" y="1"/>
                      <a:pt x="8" y="2"/>
                    </a:cubicBezTo>
                    <a:cubicBezTo>
                      <a:pt x="2" y="10"/>
                      <a:pt x="2" y="10"/>
                      <a:pt x="2" y="10"/>
                    </a:cubicBezTo>
                    <a:cubicBezTo>
                      <a:pt x="0" y="12"/>
                      <a:pt x="1" y="14"/>
                      <a:pt x="2" y="16"/>
                    </a:cubicBezTo>
                    <a:cubicBezTo>
                      <a:pt x="4" y="17"/>
                      <a:pt x="6" y="17"/>
                      <a:pt x="7" y="15"/>
                    </a:cubicBezTo>
                    <a:cubicBezTo>
                      <a:pt x="14" y="7"/>
                      <a:pt x="14" y="7"/>
                      <a:pt x="14" y="7"/>
                    </a:cubicBezTo>
                    <a:cubicBezTo>
                      <a:pt x="15" y="5"/>
                      <a:pt x="15" y="3"/>
                      <a:pt x="14" y="2"/>
                    </a:cubicBezTo>
                    <a:close/>
                  </a:path>
                </a:pathLst>
              </a:custGeom>
              <a:solidFill>
                <a:srgbClr val="2641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5" name="Freeform 358"/>
              <p:cNvSpPr>
                <a:spLocks/>
              </p:cNvSpPr>
              <p:nvPr/>
            </p:nvSpPr>
            <p:spPr bwMode="auto">
              <a:xfrm>
                <a:off x="1384" y="498"/>
                <a:ext cx="17" cy="23"/>
              </a:xfrm>
              <a:custGeom>
                <a:avLst/>
                <a:gdLst>
                  <a:gd name="T0" fmla="*/ 8 w 10"/>
                  <a:gd name="T1" fmla="*/ 7 h 13"/>
                  <a:gd name="T2" fmla="*/ 3 w 10"/>
                  <a:gd name="T3" fmla="*/ 13 h 13"/>
                  <a:gd name="T4" fmla="*/ 0 w 10"/>
                  <a:gd name="T5" fmla="*/ 5 h 13"/>
                  <a:gd name="T6" fmla="*/ 2 w 10"/>
                  <a:gd name="T7" fmla="*/ 2 h 13"/>
                  <a:gd name="T8" fmla="*/ 8 w 10"/>
                  <a:gd name="T9" fmla="*/ 2 h 13"/>
                  <a:gd name="T10" fmla="*/ 8 w 10"/>
                  <a:gd name="T11" fmla="*/ 7 h 13"/>
                </a:gdLst>
                <a:ahLst/>
                <a:cxnLst>
                  <a:cxn ang="0">
                    <a:pos x="T0" y="T1"/>
                  </a:cxn>
                  <a:cxn ang="0">
                    <a:pos x="T2" y="T3"/>
                  </a:cxn>
                  <a:cxn ang="0">
                    <a:pos x="T4" y="T5"/>
                  </a:cxn>
                  <a:cxn ang="0">
                    <a:pos x="T6" y="T7"/>
                  </a:cxn>
                  <a:cxn ang="0">
                    <a:pos x="T8" y="T9"/>
                  </a:cxn>
                  <a:cxn ang="0">
                    <a:pos x="T10" y="T11"/>
                  </a:cxn>
                </a:cxnLst>
                <a:rect l="0" t="0" r="r" b="b"/>
                <a:pathLst>
                  <a:path w="10" h="13">
                    <a:moveTo>
                      <a:pt x="8" y="7"/>
                    </a:moveTo>
                    <a:cubicBezTo>
                      <a:pt x="3" y="13"/>
                      <a:pt x="3" y="13"/>
                      <a:pt x="3" y="13"/>
                    </a:cubicBezTo>
                    <a:cubicBezTo>
                      <a:pt x="0" y="5"/>
                      <a:pt x="0" y="5"/>
                      <a:pt x="0" y="5"/>
                    </a:cubicBezTo>
                    <a:cubicBezTo>
                      <a:pt x="2" y="2"/>
                      <a:pt x="2" y="2"/>
                      <a:pt x="2" y="2"/>
                    </a:cubicBezTo>
                    <a:cubicBezTo>
                      <a:pt x="4" y="1"/>
                      <a:pt x="6" y="0"/>
                      <a:pt x="8" y="2"/>
                    </a:cubicBezTo>
                    <a:cubicBezTo>
                      <a:pt x="9" y="3"/>
                      <a:pt x="10" y="5"/>
                      <a:pt x="8" y="7"/>
                    </a:cubicBezTo>
                    <a:close/>
                  </a:path>
                </a:pathLst>
              </a:custGeom>
              <a:solidFill>
                <a:srgbClr val="0625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6" name="Freeform 359"/>
              <p:cNvSpPr>
                <a:spLocks/>
              </p:cNvSpPr>
              <p:nvPr/>
            </p:nvSpPr>
            <p:spPr bwMode="auto">
              <a:xfrm>
                <a:off x="1821" y="1770"/>
                <a:ext cx="318" cy="450"/>
              </a:xfrm>
              <a:custGeom>
                <a:avLst/>
                <a:gdLst>
                  <a:gd name="T0" fmla="*/ 316 w 318"/>
                  <a:gd name="T1" fmla="*/ 450 h 450"/>
                  <a:gd name="T2" fmla="*/ 0 w 318"/>
                  <a:gd name="T3" fmla="*/ 448 h 450"/>
                  <a:gd name="T4" fmla="*/ 0 w 318"/>
                  <a:gd name="T5" fmla="*/ 0 h 450"/>
                  <a:gd name="T6" fmla="*/ 318 w 318"/>
                  <a:gd name="T7" fmla="*/ 0 h 450"/>
                  <a:gd name="T8" fmla="*/ 316 w 318"/>
                  <a:gd name="T9" fmla="*/ 450 h 450"/>
                </a:gdLst>
                <a:ahLst/>
                <a:cxnLst>
                  <a:cxn ang="0">
                    <a:pos x="T0" y="T1"/>
                  </a:cxn>
                  <a:cxn ang="0">
                    <a:pos x="T2" y="T3"/>
                  </a:cxn>
                  <a:cxn ang="0">
                    <a:pos x="T4" y="T5"/>
                  </a:cxn>
                  <a:cxn ang="0">
                    <a:pos x="T6" y="T7"/>
                  </a:cxn>
                  <a:cxn ang="0">
                    <a:pos x="T8" y="T9"/>
                  </a:cxn>
                </a:cxnLst>
                <a:rect l="0" t="0" r="r" b="b"/>
                <a:pathLst>
                  <a:path w="318" h="450">
                    <a:moveTo>
                      <a:pt x="316" y="450"/>
                    </a:moveTo>
                    <a:lnTo>
                      <a:pt x="0" y="448"/>
                    </a:lnTo>
                    <a:lnTo>
                      <a:pt x="0" y="0"/>
                    </a:lnTo>
                    <a:lnTo>
                      <a:pt x="318" y="0"/>
                    </a:lnTo>
                    <a:lnTo>
                      <a:pt x="316" y="450"/>
                    </a:lnTo>
                    <a:close/>
                  </a:path>
                </a:pathLst>
              </a:custGeom>
              <a:solidFill>
                <a:srgbClr val="EDE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7" name="Freeform 360"/>
              <p:cNvSpPr>
                <a:spLocks/>
              </p:cNvSpPr>
              <p:nvPr/>
            </p:nvSpPr>
            <p:spPr bwMode="auto">
              <a:xfrm>
                <a:off x="1821" y="1770"/>
                <a:ext cx="318" cy="450"/>
              </a:xfrm>
              <a:custGeom>
                <a:avLst/>
                <a:gdLst>
                  <a:gd name="T0" fmla="*/ 316 w 318"/>
                  <a:gd name="T1" fmla="*/ 450 h 450"/>
                  <a:gd name="T2" fmla="*/ 0 w 318"/>
                  <a:gd name="T3" fmla="*/ 448 h 450"/>
                  <a:gd name="T4" fmla="*/ 0 w 318"/>
                  <a:gd name="T5" fmla="*/ 0 h 450"/>
                  <a:gd name="T6" fmla="*/ 318 w 318"/>
                  <a:gd name="T7" fmla="*/ 0 h 450"/>
                  <a:gd name="T8" fmla="*/ 316 w 318"/>
                  <a:gd name="T9" fmla="*/ 450 h 450"/>
                </a:gdLst>
                <a:ahLst/>
                <a:cxnLst>
                  <a:cxn ang="0">
                    <a:pos x="T0" y="T1"/>
                  </a:cxn>
                  <a:cxn ang="0">
                    <a:pos x="T2" y="T3"/>
                  </a:cxn>
                  <a:cxn ang="0">
                    <a:pos x="T4" y="T5"/>
                  </a:cxn>
                  <a:cxn ang="0">
                    <a:pos x="T6" y="T7"/>
                  </a:cxn>
                  <a:cxn ang="0">
                    <a:pos x="T8" y="T9"/>
                  </a:cxn>
                </a:cxnLst>
                <a:rect l="0" t="0" r="r" b="b"/>
                <a:pathLst>
                  <a:path w="318" h="450">
                    <a:moveTo>
                      <a:pt x="316" y="450"/>
                    </a:moveTo>
                    <a:lnTo>
                      <a:pt x="0" y="448"/>
                    </a:lnTo>
                    <a:lnTo>
                      <a:pt x="0" y="0"/>
                    </a:lnTo>
                    <a:lnTo>
                      <a:pt x="318" y="0"/>
                    </a:lnTo>
                    <a:lnTo>
                      <a:pt x="316" y="4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8" name="Freeform 361"/>
              <p:cNvSpPr>
                <a:spLocks/>
              </p:cNvSpPr>
              <p:nvPr/>
            </p:nvSpPr>
            <p:spPr bwMode="auto">
              <a:xfrm>
                <a:off x="1842" y="1604"/>
                <a:ext cx="441" cy="571"/>
              </a:xfrm>
              <a:custGeom>
                <a:avLst/>
                <a:gdLst>
                  <a:gd name="T0" fmla="*/ 441 w 441"/>
                  <a:gd name="T1" fmla="*/ 518 h 571"/>
                  <a:gd name="T2" fmla="*/ 73 w 441"/>
                  <a:gd name="T3" fmla="*/ 571 h 571"/>
                  <a:gd name="T4" fmla="*/ 0 w 441"/>
                  <a:gd name="T5" fmla="*/ 50 h 571"/>
                  <a:gd name="T6" fmla="*/ 368 w 441"/>
                  <a:gd name="T7" fmla="*/ 0 h 571"/>
                  <a:gd name="T8" fmla="*/ 441 w 441"/>
                  <a:gd name="T9" fmla="*/ 518 h 571"/>
                </a:gdLst>
                <a:ahLst/>
                <a:cxnLst>
                  <a:cxn ang="0">
                    <a:pos x="T0" y="T1"/>
                  </a:cxn>
                  <a:cxn ang="0">
                    <a:pos x="T2" y="T3"/>
                  </a:cxn>
                  <a:cxn ang="0">
                    <a:pos x="T4" y="T5"/>
                  </a:cxn>
                  <a:cxn ang="0">
                    <a:pos x="T6" y="T7"/>
                  </a:cxn>
                  <a:cxn ang="0">
                    <a:pos x="T8" y="T9"/>
                  </a:cxn>
                </a:cxnLst>
                <a:rect l="0" t="0" r="r" b="b"/>
                <a:pathLst>
                  <a:path w="441" h="571">
                    <a:moveTo>
                      <a:pt x="441" y="518"/>
                    </a:moveTo>
                    <a:lnTo>
                      <a:pt x="73" y="571"/>
                    </a:lnTo>
                    <a:lnTo>
                      <a:pt x="0" y="50"/>
                    </a:lnTo>
                    <a:lnTo>
                      <a:pt x="368" y="0"/>
                    </a:lnTo>
                    <a:lnTo>
                      <a:pt x="441" y="5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9" name="Freeform 362"/>
              <p:cNvSpPr>
                <a:spLocks/>
              </p:cNvSpPr>
              <p:nvPr/>
            </p:nvSpPr>
            <p:spPr bwMode="auto">
              <a:xfrm>
                <a:off x="1842" y="1604"/>
                <a:ext cx="441" cy="571"/>
              </a:xfrm>
              <a:custGeom>
                <a:avLst/>
                <a:gdLst>
                  <a:gd name="T0" fmla="*/ 441 w 441"/>
                  <a:gd name="T1" fmla="*/ 518 h 571"/>
                  <a:gd name="T2" fmla="*/ 73 w 441"/>
                  <a:gd name="T3" fmla="*/ 571 h 571"/>
                  <a:gd name="T4" fmla="*/ 0 w 441"/>
                  <a:gd name="T5" fmla="*/ 50 h 571"/>
                  <a:gd name="T6" fmla="*/ 368 w 441"/>
                  <a:gd name="T7" fmla="*/ 0 h 571"/>
                  <a:gd name="T8" fmla="*/ 441 w 441"/>
                  <a:gd name="T9" fmla="*/ 518 h 571"/>
                </a:gdLst>
                <a:ahLst/>
                <a:cxnLst>
                  <a:cxn ang="0">
                    <a:pos x="T0" y="T1"/>
                  </a:cxn>
                  <a:cxn ang="0">
                    <a:pos x="T2" y="T3"/>
                  </a:cxn>
                  <a:cxn ang="0">
                    <a:pos x="T4" y="T5"/>
                  </a:cxn>
                  <a:cxn ang="0">
                    <a:pos x="T6" y="T7"/>
                  </a:cxn>
                  <a:cxn ang="0">
                    <a:pos x="T8" y="T9"/>
                  </a:cxn>
                </a:cxnLst>
                <a:rect l="0" t="0" r="r" b="b"/>
                <a:pathLst>
                  <a:path w="441" h="571">
                    <a:moveTo>
                      <a:pt x="441" y="518"/>
                    </a:moveTo>
                    <a:lnTo>
                      <a:pt x="73" y="571"/>
                    </a:lnTo>
                    <a:lnTo>
                      <a:pt x="0" y="50"/>
                    </a:lnTo>
                    <a:lnTo>
                      <a:pt x="368" y="0"/>
                    </a:lnTo>
                    <a:lnTo>
                      <a:pt x="441" y="5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0" name="Freeform 363"/>
              <p:cNvSpPr>
                <a:spLocks/>
              </p:cNvSpPr>
              <p:nvPr/>
            </p:nvSpPr>
            <p:spPr bwMode="auto">
              <a:xfrm>
                <a:off x="1644" y="1491"/>
                <a:ext cx="507" cy="572"/>
              </a:xfrm>
              <a:custGeom>
                <a:avLst/>
                <a:gdLst>
                  <a:gd name="T0" fmla="*/ 290 w 292"/>
                  <a:gd name="T1" fmla="*/ 238 h 330"/>
                  <a:gd name="T2" fmla="*/ 289 w 292"/>
                  <a:gd name="T3" fmla="*/ 244 h 330"/>
                  <a:gd name="T4" fmla="*/ 154 w 292"/>
                  <a:gd name="T5" fmla="*/ 330 h 330"/>
                  <a:gd name="T6" fmla="*/ 0 w 292"/>
                  <a:gd name="T7" fmla="*/ 87 h 330"/>
                  <a:gd name="T8" fmla="*/ 136 w 292"/>
                  <a:gd name="T9" fmla="*/ 2 h 330"/>
                  <a:gd name="T10" fmla="*/ 142 w 292"/>
                  <a:gd name="T11" fmla="*/ 3 h 330"/>
                  <a:gd name="T12" fmla="*/ 290 w 292"/>
                  <a:gd name="T13" fmla="*/ 238 h 330"/>
                </a:gdLst>
                <a:ahLst/>
                <a:cxnLst>
                  <a:cxn ang="0">
                    <a:pos x="T0" y="T1"/>
                  </a:cxn>
                  <a:cxn ang="0">
                    <a:pos x="T2" y="T3"/>
                  </a:cxn>
                  <a:cxn ang="0">
                    <a:pos x="T4" y="T5"/>
                  </a:cxn>
                  <a:cxn ang="0">
                    <a:pos x="T6" y="T7"/>
                  </a:cxn>
                  <a:cxn ang="0">
                    <a:pos x="T8" y="T9"/>
                  </a:cxn>
                  <a:cxn ang="0">
                    <a:pos x="T10" y="T11"/>
                  </a:cxn>
                  <a:cxn ang="0">
                    <a:pos x="T12" y="T13"/>
                  </a:cxn>
                </a:cxnLst>
                <a:rect l="0" t="0" r="r" b="b"/>
                <a:pathLst>
                  <a:path w="292" h="330">
                    <a:moveTo>
                      <a:pt x="290" y="238"/>
                    </a:moveTo>
                    <a:cubicBezTo>
                      <a:pt x="292" y="240"/>
                      <a:pt x="291" y="243"/>
                      <a:pt x="289" y="244"/>
                    </a:cubicBezTo>
                    <a:cubicBezTo>
                      <a:pt x="154" y="330"/>
                      <a:pt x="154" y="330"/>
                      <a:pt x="154" y="330"/>
                    </a:cubicBezTo>
                    <a:cubicBezTo>
                      <a:pt x="0" y="87"/>
                      <a:pt x="0" y="87"/>
                      <a:pt x="0" y="87"/>
                    </a:cubicBezTo>
                    <a:cubicBezTo>
                      <a:pt x="136" y="2"/>
                      <a:pt x="136" y="2"/>
                      <a:pt x="136" y="2"/>
                    </a:cubicBezTo>
                    <a:cubicBezTo>
                      <a:pt x="138" y="0"/>
                      <a:pt x="141" y="1"/>
                      <a:pt x="142" y="3"/>
                    </a:cubicBezTo>
                    <a:cubicBezTo>
                      <a:pt x="290" y="238"/>
                      <a:pt x="290" y="238"/>
                      <a:pt x="290" y="238"/>
                    </a:cubicBezTo>
                  </a:path>
                </a:pathLst>
              </a:custGeom>
              <a:solidFill>
                <a:srgbClr val="C7B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1" name="Freeform 364"/>
              <p:cNvSpPr>
                <a:spLocks/>
              </p:cNvSpPr>
              <p:nvPr/>
            </p:nvSpPr>
            <p:spPr bwMode="auto">
              <a:xfrm>
                <a:off x="1880" y="1491"/>
                <a:ext cx="271" cy="572"/>
              </a:xfrm>
              <a:custGeom>
                <a:avLst/>
                <a:gdLst>
                  <a:gd name="T0" fmla="*/ 154 w 156"/>
                  <a:gd name="T1" fmla="*/ 238 h 330"/>
                  <a:gd name="T2" fmla="*/ 153 w 156"/>
                  <a:gd name="T3" fmla="*/ 244 h 330"/>
                  <a:gd name="T4" fmla="*/ 18 w 156"/>
                  <a:gd name="T5" fmla="*/ 330 h 330"/>
                  <a:gd name="T6" fmla="*/ 0 w 156"/>
                  <a:gd name="T7" fmla="*/ 2 h 330"/>
                  <a:gd name="T8" fmla="*/ 6 w 156"/>
                  <a:gd name="T9" fmla="*/ 3 h 330"/>
                  <a:gd name="T10" fmla="*/ 154 w 156"/>
                  <a:gd name="T11" fmla="*/ 238 h 330"/>
                </a:gdLst>
                <a:ahLst/>
                <a:cxnLst>
                  <a:cxn ang="0">
                    <a:pos x="T0" y="T1"/>
                  </a:cxn>
                  <a:cxn ang="0">
                    <a:pos x="T2" y="T3"/>
                  </a:cxn>
                  <a:cxn ang="0">
                    <a:pos x="T4" y="T5"/>
                  </a:cxn>
                  <a:cxn ang="0">
                    <a:pos x="T6" y="T7"/>
                  </a:cxn>
                  <a:cxn ang="0">
                    <a:pos x="T8" y="T9"/>
                  </a:cxn>
                  <a:cxn ang="0">
                    <a:pos x="T10" y="T11"/>
                  </a:cxn>
                </a:cxnLst>
                <a:rect l="0" t="0" r="r" b="b"/>
                <a:pathLst>
                  <a:path w="156" h="330">
                    <a:moveTo>
                      <a:pt x="154" y="238"/>
                    </a:moveTo>
                    <a:cubicBezTo>
                      <a:pt x="156" y="240"/>
                      <a:pt x="155" y="243"/>
                      <a:pt x="153" y="244"/>
                    </a:cubicBezTo>
                    <a:cubicBezTo>
                      <a:pt x="18" y="330"/>
                      <a:pt x="18" y="330"/>
                      <a:pt x="18" y="330"/>
                    </a:cubicBezTo>
                    <a:cubicBezTo>
                      <a:pt x="0" y="2"/>
                      <a:pt x="0" y="2"/>
                      <a:pt x="0" y="2"/>
                    </a:cubicBezTo>
                    <a:cubicBezTo>
                      <a:pt x="2" y="0"/>
                      <a:pt x="5" y="1"/>
                      <a:pt x="6" y="3"/>
                    </a:cubicBezTo>
                    <a:cubicBezTo>
                      <a:pt x="154" y="238"/>
                      <a:pt x="154" y="238"/>
                      <a:pt x="154" y="238"/>
                    </a:cubicBezTo>
                  </a:path>
                </a:pathLst>
              </a:custGeom>
              <a:solidFill>
                <a:srgbClr val="B79D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2" name="Freeform 365"/>
              <p:cNvSpPr>
                <a:spLocks/>
              </p:cNvSpPr>
              <p:nvPr/>
            </p:nvSpPr>
            <p:spPr bwMode="auto">
              <a:xfrm>
                <a:off x="1601" y="1642"/>
                <a:ext cx="310" cy="447"/>
              </a:xfrm>
              <a:custGeom>
                <a:avLst/>
                <a:gdLst>
                  <a:gd name="T0" fmla="*/ 15 w 179"/>
                  <a:gd name="T1" fmla="*/ 10 h 258"/>
                  <a:gd name="T2" fmla="*/ 3 w 179"/>
                  <a:gd name="T3" fmla="*/ 15 h 258"/>
                  <a:gd name="T4" fmla="*/ 2 w 179"/>
                  <a:gd name="T5" fmla="*/ 21 h 258"/>
                  <a:gd name="T6" fmla="*/ 39 w 179"/>
                  <a:gd name="T7" fmla="*/ 80 h 258"/>
                  <a:gd name="T8" fmla="*/ 112 w 179"/>
                  <a:gd name="T9" fmla="*/ 196 h 258"/>
                  <a:gd name="T10" fmla="*/ 149 w 179"/>
                  <a:gd name="T11" fmla="*/ 255 h 258"/>
                  <a:gd name="T12" fmla="*/ 156 w 179"/>
                  <a:gd name="T13" fmla="*/ 257 h 258"/>
                  <a:gd name="T14" fmla="*/ 165 w 179"/>
                  <a:gd name="T15" fmla="*/ 248 h 258"/>
                  <a:gd name="T16" fmla="*/ 179 w 179"/>
                  <a:gd name="T17" fmla="*/ 243 h 258"/>
                  <a:gd name="T18" fmla="*/ 141 w 179"/>
                  <a:gd name="T19" fmla="*/ 183 h 258"/>
                  <a:gd name="T20" fmla="*/ 63 w 179"/>
                  <a:gd name="T21" fmla="*/ 60 h 258"/>
                  <a:gd name="T22" fmla="*/ 26 w 179"/>
                  <a:gd name="T23" fmla="*/ 0 h 258"/>
                  <a:gd name="T24" fmla="*/ 15 w 179"/>
                  <a:gd name="T25" fmla="*/ 1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258">
                    <a:moveTo>
                      <a:pt x="15" y="10"/>
                    </a:moveTo>
                    <a:cubicBezTo>
                      <a:pt x="7" y="15"/>
                      <a:pt x="8" y="11"/>
                      <a:pt x="3" y="15"/>
                    </a:cubicBezTo>
                    <a:cubicBezTo>
                      <a:pt x="1" y="16"/>
                      <a:pt x="0" y="19"/>
                      <a:pt x="2" y="21"/>
                    </a:cubicBezTo>
                    <a:cubicBezTo>
                      <a:pt x="39" y="80"/>
                      <a:pt x="39" y="80"/>
                      <a:pt x="39" y="80"/>
                    </a:cubicBezTo>
                    <a:cubicBezTo>
                      <a:pt x="112" y="196"/>
                      <a:pt x="112" y="196"/>
                      <a:pt x="112" y="196"/>
                    </a:cubicBezTo>
                    <a:cubicBezTo>
                      <a:pt x="149" y="255"/>
                      <a:pt x="149" y="255"/>
                      <a:pt x="149" y="255"/>
                    </a:cubicBezTo>
                    <a:cubicBezTo>
                      <a:pt x="151" y="258"/>
                      <a:pt x="154" y="258"/>
                      <a:pt x="156" y="257"/>
                    </a:cubicBezTo>
                    <a:cubicBezTo>
                      <a:pt x="161" y="254"/>
                      <a:pt x="157" y="254"/>
                      <a:pt x="165" y="248"/>
                    </a:cubicBezTo>
                    <a:cubicBezTo>
                      <a:pt x="174" y="243"/>
                      <a:pt x="179" y="243"/>
                      <a:pt x="179" y="243"/>
                    </a:cubicBezTo>
                    <a:cubicBezTo>
                      <a:pt x="141" y="183"/>
                      <a:pt x="141" y="183"/>
                      <a:pt x="141" y="183"/>
                    </a:cubicBezTo>
                    <a:cubicBezTo>
                      <a:pt x="63" y="60"/>
                      <a:pt x="63" y="60"/>
                      <a:pt x="63" y="60"/>
                    </a:cubicBezTo>
                    <a:cubicBezTo>
                      <a:pt x="26" y="0"/>
                      <a:pt x="26" y="0"/>
                      <a:pt x="26" y="0"/>
                    </a:cubicBezTo>
                    <a:cubicBezTo>
                      <a:pt x="26" y="0"/>
                      <a:pt x="23" y="5"/>
                      <a:pt x="15" y="10"/>
                    </a:cubicBezTo>
                  </a:path>
                </a:pathLst>
              </a:custGeom>
              <a:solidFill>
                <a:srgbClr val="B11E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3" name="Freeform 366"/>
              <p:cNvSpPr>
                <a:spLocks/>
              </p:cNvSpPr>
              <p:nvPr/>
            </p:nvSpPr>
            <p:spPr bwMode="auto">
              <a:xfrm>
                <a:off x="1646" y="1642"/>
                <a:ext cx="265" cy="447"/>
              </a:xfrm>
              <a:custGeom>
                <a:avLst/>
                <a:gdLst>
                  <a:gd name="T0" fmla="*/ 123 w 153"/>
                  <a:gd name="T1" fmla="*/ 255 h 258"/>
                  <a:gd name="T2" fmla="*/ 130 w 153"/>
                  <a:gd name="T3" fmla="*/ 257 h 258"/>
                  <a:gd name="T4" fmla="*/ 139 w 153"/>
                  <a:gd name="T5" fmla="*/ 248 h 258"/>
                  <a:gd name="T6" fmla="*/ 153 w 153"/>
                  <a:gd name="T7" fmla="*/ 243 h 258"/>
                  <a:gd name="T8" fmla="*/ 115 w 153"/>
                  <a:gd name="T9" fmla="*/ 183 h 258"/>
                  <a:gd name="T10" fmla="*/ 37 w 153"/>
                  <a:gd name="T11" fmla="*/ 60 h 258"/>
                  <a:gd name="T12" fmla="*/ 0 w 153"/>
                  <a:gd name="T13" fmla="*/ 0 h 258"/>
                  <a:gd name="T14" fmla="*/ 123 w 153"/>
                  <a:gd name="T15" fmla="*/ 255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258">
                    <a:moveTo>
                      <a:pt x="123" y="255"/>
                    </a:moveTo>
                    <a:cubicBezTo>
                      <a:pt x="125" y="258"/>
                      <a:pt x="128" y="258"/>
                      <a:pt x="130" y="257"/>
                    </a:cubicBezTo>
                    <a:cubicBezTo>
                      <a:pt x="135" y="254"/>
                      <a:pt x="131" y="254"/>
                      <a:pt x="139" y="248"/>
                    </a:cubicBezTo>
                    <a:cubicBezTo>
                      <a:pt x="148" y="243"/>
                      <a:pt x="153" y="243"/>
                      <a:pt x="153" y="243"/>
                    </a:cubicBezTo>
                    <a:cubicBezTo>
                      <a:pt x="115" y="183"/>
                      <a:pt x="115" y="183"/>
                      <a:pt x="115" y="183"/>
                    </a:cubicBezTo>
                    <a:cubicBezTo>
                      <a:pt x="37" y="60"/>
                      <a:pt x="37" y="60"/>
                      <a:pt x="37" y="60"/>
                    </a:cubicBezTo>
                    <a:cubicBezTo>
                      <a:pt x="0" y="0"/>
                      <a:pt x="0" y="0"/>
                      <a:pt x="0" y="0"/>
                    </a:cubicBezTo>
                    <a:cubicBezTo>
                      <a:pt x="123" y="255"/>
                      <a:pt x="123" y="255"/>
                      <a:pt x="123" y="255"/>
                    </a:cubicBezTo>
                  </a:path>
                </a:pathLst>
              </a:custGeom>
              <a:solidFill>
                <a:srgbClr val="8B12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4" name="Freeform 367"/>
              <p:cNvSpPr>
                <a:spLocks/>
              </p:cNvSpPr>
              <p:nvPr/>
            </p:nvSpPr>
            <p:spPr bwMode="auto">
              <a:xfrm>
                <a:off x="1769" y="1624"/>
                <a:ext cx="94" cy="66"/>
              </a:xfrm>
              <a:custGeom>
                <a:avLst/>
                <a:gdLst>
                  <a:gd name="T0" fmla="*/ 94 w 94"/>
                  <a:gd name="T1" fmla="*/ 14 h 66"/>
                  <a:gd name="T2" fmla="*/ 9 w 94"/>
                  <a:gd name="T3" fmla="*/ 66 h 66"/>
                  <a:gd name="T4" fmla="*/ 0 w 94"/>
                  <a:gd name="T5" fmla="*/ 54 h 66"/>
                  <a:gd name="T6" fmla="*/ 85 w 94"/>
                  <a:gd name="T7" fmla="*/ 0 h 66"/>
                  <a:gd name="T8" fmla="*/ 94 w 94"/>
                  <a:gd name="T9" fmla="*/ 14 h 66"/>
                </a:gdLst>
                <a:ahLst/>
                <a:cxnLst>
                  <a:cxn ang="0">
                    <a:pos x="T0" y="T1"/>
                  </a:cxn>
                  <a:cxn ang="0">
                    <a:pos x="T2" y="T3"/>
                  </a:cxn>
                  <a:cxn ang="0">
                    <a:pos x="T4" y="T5"/>
                  </a:cxn>
                  <a:cxn ang="0">
                    <a:pos x="T6" y="T7"/>
                  </a:cxn>
                  <a:cxn ang="0">
                    <a:pos x="T8" y="T9"/>
                  </a:cxn>
                </a:cxnLst>
                <a:rect l="0" t="0" r="r" b="b"/>
                <a:pathLst>
                  <a:path w="94" h="66">
                    <a:moveTo>
                      <a:pt x="94" y="14"/>
                    </a:moveTo>
                    <a:lnTo>
                      <a:pt x="9" y="66"/>
                    </a:lnTo>
                    <a:lnTo>
                      <a:pt x="0" y="54"/>
                    </a:lnTo>
                    <a:lnTo>
                      <a:pt x="85" y="0"/>
                    </a:lnTo>
                    <a:lnTo>
                      <a:pt x="94" y="14"/>
                    </a:lnTo>
                    <a:close/>
                  </a:path>
                </a:pathLst>
              </a:custGeom>
              <a:solidFill>
                <a:srgbClr val="5332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5" name="Freeform 368"/>
              <p:cNvSpPr>
                <a:spLocks/>
              </p:cNvSpPr>
              <p:nvPr/>
            </p:nvSpPr>
            <p:spPr bwMode="auto">
              <a:xfrm>
                <a:off x="1981" y="1935"/>
                <a:ext cx="45" cy="36"/>
              </a:xfrm>
              <a:custGeom>
                <a:avLst/>
                <a:gdLst>
                  <a:gd name="T0" fmla="*/ 45 w 45"/>
                  <a:gd name="T1" fmla="*/ 14 h 36"/>
                  <a:gd name="T2" fmla="*/ 7 w 45"/>
                  <a:gd name="T3" fmla="*/ 36 h 36"/>
                  <a:gd name="T4" fmla="*/ 0 w 45"/>
                  <a:gd name="T5" fmla="*/ 23 h 36"/>
                  <a:gd name="T6" fmla="*/ 36 w 45"/>
                  <a:gd name="T7" fmla="*/ 0 h 36"/>
                  <a:gd name="T8" fmla="*/ 45 w 45"/>
                  <a:gd name="T9" fmla="*/ 14 h 36"/>
                </a:gdLst>
                <a:ahLst/>
                <a:cxnLst>
                  <a:cxn ang="0">
                    <a:pos x="T0" y="T1"/>
                  </a:cxn>
                  <a:cxn ang="0">
                    <a:pos x="T2" y="T3"/>
                  </a:cxn>
                  <a:cxn ang="0">
                    <a:pos x="T4" y="T5"/>
                  </a:cxn>
                  <a:cxn ang="0">
                    <a:pos x="T6" y="T7"/>
                  </a:cxn>
                  <a:cxn ang="0">
                    <a:pos x="T8" y="T9"/>
                  </a:cxn>
                </a:cxnLst>
                <a:rect l="0" t="0" r="r" b="b"/>
                <a:pathLst>
                  <a:path w="45" h="36">
                    <a:moveTo>
                      <a:pt x="45" y="14"/>
                    </a:moveTo>
                    <a:lnTo>
                      <a:pt x="7" y="36"/>
                    </a:lnTo>
                    <a:lnTo>
                      <a:pt x="0" y="23"/>
                    </a:lnTo>
                    <a:lnTo>
                      <a:pt x="36" y="0"/>
                    </a:lnTo>
                    <a:lnTo>
                      <a:pt x="45" y="14"/>
                    </a:lnTo>
                    <a:close/>
                  </a:path>
                </a:pathLst>
              </a:custGeom>
              <a:solidFill>
                <a:srgbClr val="5332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6" name="Freeform 369"/>
              <p:cNvSpPr>
                <a:spLocks/>
              </p:cNvSpPr>
              <p:nvPr/>
            </p:nvSpPr>
            <p:spPr bwMode="auto">
              <a:xfrm>
                <a:off x="1753" y="1633"/>
                <a:ext cx="176" cy="127"/>
              </a:xfrm>
              <a:custGeom>
                <a:avLst/>
                <a:gdLst>
                  <a:gd name="T0" fmla="*/ 176 w 176"/>
                  <a:gd name="T1" fmla="*/ 26 h 127"/>
                  <a:gd name="T2" fmla="*/ 16 w 176"/>
                  <a:gd name="T3" fmla="*/ 127 h 127"/>
                  <a:gd name="T4" fmla="*/ 0 w 176"/>
                  <a:gd name="T5" fmla="*/ 102 h 127"/>
                  <a:gd name="T6" fmla="*/ 160 w 176"/>
                  <a:gd name="T7" fmla="*/ 0 h 127"/>
                  <a:gd name="T8" fmla="*/ 176 w 176"/>
                  <a:gd name="T9" fmla="*/ 26 h 127"/>
                </a:gdLst>
                <a:ahLst/>
                <a:cxnLst>
                  <a:cxn ang="0">
                    <a:pos x="T0" y="T1"/>
                  </a:cxn>
                  <a:cxn ang="0">
                    <a:pos x="T2" y="T3"/>
                  </a:cxn>
                  <a:cxn ang="0">
                    <a:pos x="T4" y="T5"/>
                  </a:cxn>
                  <a:cxn ang="0">
                    <a:pos x="T6" y="T7"/>
                  </a:cxn>
                  <a:cxn ang="0">
                    <a:pos x="T8" y="T9"/>
                  </a:cxn>
                </a:cxnLst>
                <a:rect l="0" t="0" r="r" b="b"/>
                <a:pathLst>
                  <a:path w="176" h="127">
                    <a:moveTo>
                      <a:pt x="176" y="26"/>
                    </a:moveTo>
                    <a:lnTo>
                      <a:pt x="16" y="127"/>
                    </a:lnTo>
                    <a:lnTo>
                      <a:pt x="0" y="102"/>
                    </a:lnTo>
                    <a:lnTo>
                      <a:pt x="160" y="0"/>
                    </a:lnTo>
                    <a:lnTo>
                      <a:pt x="176" y="26"/>
                    </a:lnTo>
                    <a:close/>
                  </a:path>
                </a:pathLst>
              </a:custGeom>
              <a:solidFill>
                <a:srgbClr val="5332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7" name="Freeform 370"/>
              <p:cNvSpPr>
                <a:spLocks/>
              </p:cNvSpPr>
              <p:nvPr/>
            </p:nvSpPr>
            <p:spPr bwMode="auto">
              <a:xfrm>
                <a:off x="1594" y="1466"/>
                <a:ext cx="538" cy="528"/>
              </a:xfrm>
              <a:custGeom>
                <a:avLst/>
                <a:gdLst>
                  <a:gd name="T0" fmla="*/ 7 w 310"/>
                  <a:gd name="T1" fmla="*/ 142 h 304"/>
                  <a:gd name="T2" fmla="*/ 6 w 310"/>
                  <a:gd name="T3" fmla="*/ 119 h 304"/>
                  <a:gd name="T4" fmla="*/ 112 w 310"/>
                  <a:gd name="T5" fmla="*/ 0 h 304"/>
                  <a:gd name="T6" fmla="*/ 310 w 310"/>
                  <a:gd name="T7" fmla="*/ 177 h 304"/>
                  <a:gd name="T8" fmla="*/ 203 w 310"/>
                  <a:gd name="T9" fmla="*/ 296 h 304"/>
                  <a:gd name="T10" fmla="*/ 180 w 310"/>
                  <a:gd name="T11" fmla="*/ 298 h 304"/>
                  <a:gd name="T12" fmla="*/ 7 w 310"/>
                  <a:gd name="T13" fmla="*/ 142 h 304"/>
                </a:gdLst>
                <a:ahLst/>
                <a:cxnLst>
                  <a:cxn ang="0">
                    <a:pos x="T0" y="T1"/>
                  </a:cxn>
                  <a:cxn ang="0">
                    <a:pos x="T2" y="T3"/>
                  </a:cxn>
                  <a:cxn ang="0">
                    <a:pos x="T4" y="T5"/>
                  </a:cxn>
                  <a:cxn ang="0">
                    <a:pos x="T6" y="T7"/>
                  </a:cxn>
                  <a:cxn ang="0">
                    <a:pos x="T8" y="T9"/>
                  </a:cxn>
                  <a:cxn ang="0">
                    <a:pos x="T10" y="T11"/>
                  </a:cxn>
                  <a:cxn ang="0">
                    <a:pos x="T12" y="T13"/>
                  </a:cxn>
                </a:cxnLst>
                <a:rect l="0" t="0" r="r" b="b"/>
                <a:pathLst>
                  <a:path w="310" h="304">
                    <a:moveTo>
                      <a:pt x="7" y="142"/>
                    </a:moveTo>
                    <a:cubicBezTo>
                      <a:pt x="0" y="136"/>
                      <a:pt x="0" y="126"/>
                      <a:pt x="6" y="119"/>
                    </a:cubicBezTo>
                    <a:cubicBezTo>
                      <a:pt x="112" y="0"/>
                      <a:pt x="112" y="0"/>
                      <a:pt x="112" y="0"/>
                    </a:cubicBezTo>
                    <a:cubicBezTo>
                      <a:pt x="310" y="177"/>
                      <a:pt x="310" y="177"/>
                      <a:pt x="310" y="177"/>
                    </a:cubicBezTo>
                    <a:cubicBezTo>
                      <a:pt x="203" y="296"/>
                      <a:pt x="203" y="296"/>
                      <a:pt x="203" y="296"/>
                    </a:cubicBezTo>
                    <a:cubicBezTo>
                      <a:pt x="197" y="303"/>
                      <a:pt x="187" y="304"/>
                      <a:pt x="180" y="298"/>
                    </a:cubicBezTo>
                    <a:cubicBezTo>
                      <a:pt x="7" y="142"/>
                      <a:pt x="7" y="142"/>
                      <a:pt x="7" y="142"/>
                    </a:cubicBezTo>
                  </a:path>
                </a:pathLst>
              </a:custGeom>
              <a:solidFill>
                <a:srgbClr val="0046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8" name="Freeform 371"/>
              <p:cNvSpPr>
                <a:spLocks/>
              </p:cNvSpPr>
              <p:nvPr/>
            </p:nvSpPr>
            <p:spPr bwMode="auto">
              <a:xfrm>
                <a:off x="1594" y="1466"/>
                <a:ext cx="352" cy="528"/>
              </a:xfrm>
              <a:custGeom>
                <a:avLst/>
                <a:gdLst>
                  <a:gd name="T0" fmla="*/ 7 w 203"/>
                  <a:gd name="T1" fmla="*/ 142 h 304"/>
                  <a:gd name="T2" fmla="*/ 6 w 203"/>
                  <a:gd name="T3" fmla="*/ 119 h 304"/>
                  <a:gd name="T4" fmla="*/ 112 w 203"/>
                  <a:gd name="T5" fmla="*/ 0 h 304"/>
                  <a:gd name="T6" fmla="*/ 203 w 203"/>
                  <a:gd name="T7" fmla="*/ 296 h 304"/>
                  <a:gd name="T8" fmla="*/ 180 w 203"/>
                  <a:gd name="T9" fmla="*/ 298 h 304"/>
                  <a:gd name="T10" fmla="*/ 7 w 203"/>
                  <a:gd name="T11" fmla="*/ 142 h 304"/>
                </a:gdLst>
                <a:ahLst/>
                <a:cxnLst>
                  <a:cxn ang="0">
                    <a:pos x="T0" y="T1"/>
                  </a:cxn>
                  <a:cxn ang="0">
                    <a:pos x="T2" y="T3"/>
                  </a:cxn>
                  <a:cxn ang="0">
                    <a:pos x="T4" y="T5"/>
                  </a:cxn>
                  <a:cxn ang="0">
                    <a:pos x="T6" y="T7"/>
                  </a:cxn>
                  <a:cxn ang="0">
                    <a:pos x="T8" y="T9"/>
                  </a:cxn>
                  <a:cxn ang="0">
                    <a:pos x="T10" y="T11"/>
                  </a:cxn>
                </a:cxnLst>
                <a:rect l="0" t="0" r="r" b="b"/>
                <a:pathLst>
                  <a:path w="203" h="304">
                    <a:moveTo>
                      <a:pt x="7" y="142"/>
                    </a:moveTo>
                    <a:cubicBezTo>
                      <a:pt x="0" y="136"/>
                      <a:pt x="0" y="126"/>
                      <a:pt x="6" y="119"/>
                    </a:cubicBezTo>
                    <a:cubicBezTo>
                      <a:pt x="112" y="0"/>
                      <a:pt x="112" y="0"/>
                      <a:pt x="112" y="0"/>
                    </a:cubicBezTo>
                    <a:cubicBezTo>
                      <a:pt x="203" y="296"/>
                      <a:pt x="203" y="296"/>
                      <a:pt x="203" y="296"/>
                    </a:cubicBezTo>
                    <a:cubicBezTo>
                      <a:pt x="197" y="303"/>
                      <a:pt x="187" y="304"/>
                      <a:pt x="180" y="298"/>
                    </a:cubicBezTo>
                    <a:cubicBezTo>
                      <a:pt x="7" y="142"/>
                      <a:pt x="7" y="142"/>
                      <a:pt x="7" y="142"/>
                    </a:cubicBezTo>
                  </a:path>
                </a:pathLst>
              </a:custGeom>
              <a:solidFill>
                <a:srgbClr val="0021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9" name="Freeform 372"/>
              <p:cNvSpPr>
                <a:spLocks/>
              </p:cNvSpPr>
              <p:nvPr/>
            </p:nvSpPr>
            <p:spPr bwMode="auto">
              <a:xfrm>
                <a:off x="1707" y="1576"/>
                <a:ext cx="328" cy="338"/>
              </a:xfrm>
              <a:custGeom>
                <a:avLst/>
                <a:gdLst>
                  <a:gd name="T0" fmla="*/ 0 w 328"/>
                  <a:gd name="T1" fmla="*/ 229 h 338"/>
                  <a:gd name="T2" fmla="*/ 204 w 328"/>
                  <a:gd name="T3" fmla="*/ 0 h 338"/>
                  <a:gd name="T4" fmla="*/ 328 w 328"/>
                  <a:gd name="T5" fmla="*/ 111 h 338"/>
                  <a:gd name="T6" fmla="*/ 123 w 328"/>
                  <a:gd name="T7" fmla="*/ 338 h 338"/>
                  <a:gd name="T8" fmla="*/ 0 w 328"/>
                  <a:gd name="T9" fmla="*/ 229 h 338"/>
                </a:gdLst>
                <a:ahLst/>
                <a:cxnLst>
                  <a:cxn ang="0">
                    <a:pos x="T0" y="T1"/>
                  </a:cxn>
                  <a:cxn ang="0">
                    <a:pos x="T2" y="T3"/>
                  </a:cxn>
                  <a:cxn ang="0">
                    <a:pos x="T4" y="T5"/>
                  </a:cxn>
                  <a:cxn ang="0">
                    <a:pos x="T6" y="T7"/>
                  </a:cxn>
                  <a:cxn ang="0">
                    <a:pos x="T8" y="T9"/>
                  </a:cxn>
                </a:cxnLst>
                <a:rect l="0" t="0" r="r" b="b"/>
                <a:pathLst>
                  <a:path w="328" h="338">
                    <a:moveTo>
                      <a:pt x="0" y="229"/>
                    </a:moveTo>
                    <a:lnTo>
                      <a:pt x="204" y="0"/>
                    </a:lnTo>
                    <a:lnTo>
                      <a:pt x="328" y="111"/>
                    </a:lnTo>
                    <a:lnTo>
                      <a:pt x="123" y="338"/>
                    </a:lnTo>
                    <a:lnTo>
                      <a:pt x="0" y="229"/>
                    </a:lnTo>
                    <a:close/>
                  </a:path>
                </a:pathLst>
              </a:custGeom>
              <a:solidFill>
                <a:srgbClr val="6DC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0" name="Freeform 373"/>
              <p:cNvSpPr>
                <a:spLocks/>
              </p:cNvSpPr>
              <p:nvPr/>
            </p:nvSpPr>
            <p:spPr bwMode="auto">
              <a:xfrm>
                <a:off x="1707" y="1576"/>
                <a:ext cx="328" cy="338"/>
              </a:xfrm>
              <a:custGeom>
                <a:avLst/>
                <a:gdLst>
                  <a:gd name="T0" fmla="*/ 0 w 328"/>
                  <a:gd name="T1" fmla="*/ 229 h 338"/>
                  <a:gd name="T2" fmla="*/ 204 w 328"/>
                  <a:gd name="T3" fmla="*/ 0 h 338"/>
                  <a:gd name="T4" fmla="*/ 328 w 328"/>
                  <a:gd name="T5" fmla="*/ 111 h 338"/>
                  <a:gd name="T6" fmla="*/ 123 w 328"/>
                  <a:gd name="T7" fmla="*/ 338 h 338"/>
                  <a:gd name="T8" fmla="*/ 0 w 328"/>
                  <a:gd name="T9" fmla="*/ 229 h 338"/>
                </a:gdLst>
                <a:ahLst/>
                <a:cxnLst>
                  <a:cxn ang="0">
                    <a:pos x="T0" y="T1"/>
                  </a:cxn>
                  <a:cxn ang="0">
                    <a:pos x="T2" y="T3"/>
                  </a:cxn>
                  <a:cxn ang="0">
                    <a:pos x="T4" y="T5"/>
                  </a:cxn>
                  <a:cxn ang="0">
                    <a:pos x="T6" y="T7"/>
                  </a:cxn>
                  <a:cxn ang="0">
                    <a:pos x="T8" y="T9"/>
                  </a:cxn>
                </a:cxnLst>
                <a:rect l="0" t="0" r="r" b="b"/>
                <a:pathLst>
                  <a:path w="328" h="338">
                    <a:moveTo>
                      <a:pt x="0" y="229"/>
                    </a:moveTo>
                    <a:lnTo>
                      <a:pt x="204" y="0"/>
                    </a:lnTo>
                    <a:lnTo>
                      <a:pt x="328" y="111"/>
                    </a:lnTo>
                    <a:lnTo>
                      <a:pt x="123" y="338"/>
                    </a:lnTo>
                    <a:lnTo>
                      <a:pt x="0" y="22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1" name="Freeform 374"/>
              <p:cNvSpPr>
                <a:spLocks/>
              </p:cNvSpPr>
              <p:nvPr/>
            </p:nvSpPr>
            <p:spPr bwMode="auto">
              <a:xfrm>
                <a:off x="1707" y="1650"/>
                <a:ext cx="194" cy="264"/>
              </a:xfrm>
              <a:custGeom>
                <a:avLst/>
                <a:gdLst>
                  <a:gd name="T0" fmla="*/ 0 w 194"/>
                  <a:gd name="T1" fmla="*/ 155 h 264"/>
                  <a:gd name="T2" fmla="*/ 138 w 194"/>
                  <a:gd name="T3" fmla="*/ 0 h 264"/>
                  <a:gd name="T4" fmla="*/ 194 w 194"/>
                  <a:gd name="T5" fmla="*/ 184 h 264"/>
                  <a:gd name="T6" fmla="*/ 123 w 194"/>
                  <a:gd name="T7" fmla="*/ 264 h 264"/>
                  <a:gd name="T8" fmla="*/ 0 w 194"/>
                  <a:gd name="T9" fmla="*/ 155 h 264"/>
                </a:gdLst>
                <a:ahLst/>
                <a:cxnLst>
                  <a:cxn ang="0">
                    <a:pos x="T0" y="T1"/>
                  </a:cxn>
                  <a:cxn ang="0">
                    <a:pos x="T2" y="T3"/>
                  </a:cxn>
                  <a:cxn ang="0">
                    <a:pos x="T4" y="T5"/>
                  </a:cxn>
                  <a:cxn ang="0">
                    <a:pos x="T6" y="T7"/>
                  </a:cxn>
                  <a:cxn ang="0">
                    <a:pos x="T8" y="T9"/>
                  </a:cxn>
                </a:cxnLst>
                <a:rect l="0" t="0" r="r" b="b"/>
                <a:pathLst>
                  <a:path w="194" h="264">
                    <a:moveTo>
                      <a:pt x="0" y="155"/>
                    </a:moveTo>
                    <a:lnTo>
                      <a:pt x="138" y="0"/>
                    </a:lnTo>
                    <a:lnTo>
                      <a:pt x="194" y="184"/>
                    </a:lnTo>
                    <a:lnTo>
                      <a:pt x="123" y="264"/>
                    </a:lnTo>
                    <a:lnTo>
                      <a:pt x="0" y="155"/>
                    </a:lnTo>
                    <a:close/>
                  </a:path>
                </a:pathLst>
              </a:custGeom>
              <a:solidFill>
                <a:srgbClr val="2EA8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2" name="Freeform 375"/>
              <p:cNvSpPr>
                <a:spLocks/>
              </p:cNvSpPr>
              <p:nvPr/>
            </p:nvSpPr>
            <p:spPr bwMode="auto">
              <a:xfrm>
                <a:off x="1707" y="1650"/>
                <a:ext cx="194" cy="264"/>
              </a:xfrm>
              <a:custGeom>
                <a:avLst/>
                <a:gdLst>
                  <a:gd name="T0" fmla="*/ 0 w 194"/>
                  <a:gd name="T1" fmla="*/ 155 h 264"/>
                  <a:gd name="T2" fmla="*/ 138 w 194"/>
                  <a:gd name="T3" fmla="*/ 0 h 264"/>
                  <a:gd name="T4" fmla="*/ 194 w 194"/>
                  <a:gd name="T5" fmla="*/ 184 h 264"/>
                  <a:gd name="T6" fmla="*/ 123 w 194"/>
                  <a:gd name="T7" fmla="*/ 264 h 264"/>
                  <a:gd name="T8" fmla="*/ 0 w 194"/>
                  <a:gd name="T9" fmla="*/ 155 h 264"/>
                </a:gdLst>
                <a:ahLst/>
                <a:cxnLst>
                  <a:cxn ang="0">
                    <a:pos x="T0" y="T1"/>
                  </a:cxn>
                  <a:cxn ang="0">
                    <a:pos x="T2" y="T3"/>
                  </a:cxn>
                  <a:cxn ang="0">
                    <a:pos x="T4" y="T5"/>
                  </a:cxn>
                  <a:cxn ang="0">
                    <a:pos x="T6" y="T7"/>
                  </a:cxn>
                  <a:cxn ang="0">
                    <a:pos x="T8" y="T9"/>
                  </a:cxn>
                </a:cxnLst>
                <a:rect l="0" t="0" r="r" b="b"/>
                <a:pathLst>
                  <a:path w="194" h="264">
                    <a:moveTo>
                      <a:pt x="0" y="155"/>
                    </a:moveTo>
                    <a:lnTo>
                      <a:pt x="138" y="0"/>
                    </a:lnTo>
                    <a:lnTo>
                      <a:pt x="194" y="184"/>
                    </a:lnTo>
                    <a:lnTo>
                      <a:pt x="123" y="264"/>
                    </a:lnTo>
                    <a:lnTo>
                      <a:pt x="0" y="1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3" name="Freeform 376"/>
              <p:cNvSpPr>
                <a:spLocks/>
              </p:cNvSpPr>
              <p:nvPr/>
            </p:nvSpPr>
            <p:spPr bwMode="auto">
              <a:xfrm>
                <a:off x="1956" y="1963"/>
                <a:ext cx="7" cy="7"/>
              </a:xfrm>
              <a:custGeom>
                <a:avLst/>
                <a:gdLst>
                  <a:gd name="T0" fmla="*/ 7 w 7"/>
                  <a:gd name="T1" fmla="*/ 0 h 7"/>
                  <a:gd name="T2" fmla="*/ 0 w 7"/>
                  <a:gd name="T3" fmla="*/ 7 h 7"/>
                  <a:gd name="T4" fmla="*/ 0 w 7"/>
                  <a:gd name="T5" fmla="*/ 7 h 7"/>
                  <a:gd name="T6" fmla="*/ 7 w 7"/>
                  <a:gd name="T7" fmla="*/ 0 h 7"/>
                  <a:gd name="T8" fmla="*/ 7 w 7"/>
                  <a:gd name="T9" fmla="*/ 0 h 7"/>
                </a:gdLst>
                <a:ahLst/>
                <a:cxnLst>
                  <a:cxn ang="0">
                    <a:pos x="T0" y="T1"/>
                  </a:cxn>
                  <a:cxn ang="0">
                    <a:pos x="T2" y="T3"/>
                  </a:cxn>
                  <a:cxn ang="0">
                    <a:pos x="T4" y="T5"/>
                  </a:cxn>
                  <a:cxn ang="0">
                    <a:pos x="T6" y="T7"/>
                  </a:cxn>
                  <a:cxn ang="0">
                    <a:pos x="T8" y="T9"/>
                  </a:cxn>
                </a:cxnLst>
                <a:rect l="0" t="0" r="r" b="b"/>
                <a:pathLst>
                  <a:path w="7" h="7">
                    <a:moveTo>
                      <a:pt x="7" y="0"/>
                    </a:moveTo>
                    <a:lnTo>
                      <a:pt x="0" y="7"/>
                    </a:lnTo>
                    <a:lnTo>
                      <a:pt x="0" y="7"/>
                    </a:lnTo>
                    <a:lnTo>
                      <a:pt x="7" y="0"/>
                    </a:lnTo>
                    <a:lnTo>
                      <a:pt x="7" y="0"/>
                    </a:lnTo>
                    <a:close/>
                  </a:path>
                </a:pathLst>
              </a:custGeom>
              <a:solidFill>
                <a:srgbClr val="937C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4" name="Freeform 377"/>
              <p:cNvSpPr>
                <a:spLocks/>
              </p:cNvSpPr>
              <p:nvPr/>
            </p:nvSpPr>
            <p:spPr bwMode="auto">
              <a:xfrm>
                <a:off x="1956" y="1963"/>
                <a:ext cx="7" cy="7"/>
              </a:xfrm>
              <a:custGeom>
                <a:avLst/>
                <a:gdLst>
                  <a:gd name="T0" fmla="*/ 7 w 7"/>
                  <a:gd name="T1" fmla="*/ 0 h 7"/>
                  <a:gd name="T2" fmla="*/ 0 w 7"/>
                  <a:gd name="T3" fmla="*/ 7 h 7"/>
                  <a:gd name="T4" fmla="*/ 0 w 7"/>
                  <a:gd name="T5" fmla="*/ 7 h 7"/>
                  <a:gd name="T6" fmla="*/ 7 w 7"/>
                  <a:gd name="T7" fmla="*/ 0 h 7"/>
                  <a:gd name="T8" fmla="*/ 7 w 7"/>
                  <a:gd name="T9" fmla="*/ 0 h 7"/>
                </a:gdLst>
                <a:ahLst/>
                <a:cxnLst>
                  <a:cxn ang="0">
                    <a:pos x="T0" y="T1"/>
                  </a:cxn>
                  <a:cxn ang="0">
                    <a:pos x="T2" y="T3"/>
                  </a:cxn>
                  <a:cxn ang="0">
                    <a:pos x="T4" y="T5"/>
                  </a:cxn>
                  <a:cxn ang="0">
                    <a:pos x="T6" y="T7"/>
                  </a:cxn>
                  <a:cxn ang="0">
                    <a:pos x="T8" y="T9"/>
                  </a:cxn>
                </a:cxnLst>
                <a:rect l="0" t="0" r="r" b="b"/>
                <a:pathLst>
                  <a:path w="7" h="7">
                    <a:moveTo>
                      <a:pt x="7" y="0"/>
                    </a:moveTo>
                    <a:lnTo>
                      <a:pt x="0" y="7"/>
                    </a:lnTo>
                    <a:lnTo>
                      <a:pt x="0" y="7"/>
                    </a:lnTo>
                    <a:lnTo>
                      <a:pt x="7" y="0"/>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5" name="Freeform 378"/>
              <p:cNvSpPr>
                <a:spLocks/>
              </p:cNvSpPr>
              <p:nvPr/>
            </p:nvSpPr>
            <p:spPr bwMode="auto">
              <a:xfrm>
                <a:off x="1932" y="1935"/>
                <a:ext cx="31" cy="35"/>
              </a:xfrm>
              <a:custGeom>
                <a:avLst/>
                <a:gdLst>
                  <a:gd name="T0" fmla="*/ 0 w 31"/>
                  <a:gd name="T1" fmla="*/ 0 h 35"/>
                  <a:gd name="T2" fmla="*/ 7 w 31"/>
                  <a:gd name="T3" fmla="*/ 19 h 35"/>
                  <a:gd name="T4" fmla="*/ 24 w 31"/>
                  <a:gd name="T5" fmla="*/ 35 h 35"/>
                  <a:gd name="T6" fmla="*/ 31 w 31"/>
                  <a:gd name="T7" fmla="*/ 28 h 35"/>
                  <a:gd name="T8" fmla="*/ 0 w 31"/>
                  <a:gd name="T9" fmla="*/ 0 h 35"/>
                </a:gdLst>
                <a:ahLst/>
                <a:cxnLst>
                  <a:cxn ang="0">
                    <a:pos x="T0" y="T1"/>
                  </a:cxn>
                  <a:cxn ang="0">
                    <a:pos x="T2" y="T3"/>
                  </a:cxn>
                  <a:cxn ang="0">
                    <a:pos x="T4" y="T5"/>
                  </a:cxn>
                  <a:cxn ang="0">
                    <a:pos x="T6" y="T7"/>
                  </a:cxn>
                  <a:cxn ang="0">
                    <a:pos x="T8" y="T9"/>
                  </a:cxn>
                </a:cxnLst>
                <a:rect l="0" t="0" r="r" b="b"/>
                <a:pathLst>
                  <a:path w="31" h="35">
                    <a:moveTo>
                      <a:pt x="0" y="0"/>
                    </a:moveTo>
                    <a:lnTo>
                      <a:pt x="7" y="19"/>
                    </a:lnTo>
                    <a:lnTo>
                      <a:pt x="24" y="35"/>
                    </a:lnTo>
                    <a:lnTo>
                      <a:pt x="31" y="28"/>
                    </a:lnTo>
                    <a:lnTo>
                      <a:pt x="0" y="0"/>
                    </a:lnTo>
                    <a:close/>
                  </a:path>
                </a:pathLst>
              </a:custGeom>
              <a:solidFill>
                <a:srgbClr val="0037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6" name="Freeform 379"/>
              <p:cNvSpPr>
                <a:spLocks/>
              </p:cNvSpPr>
              <p:nvPr/>
            </p:nvSpPr>
            <p:spPr bwMode="auto">
              <a:xfrm>
                <a:off x="1932" y="1935"/>
                <a:ext cx="31" cy="35"/>
              </a:xfrm>
              <a:custGeom>
                <a:avLst/>
                <a:gdLst>
                  <a:gd name="T0" fmla="*/ 0 w 31"/>
                  <a:gd name="T1" fmla="*/ 0 h 35"/>
                  <a:gd name="T2" fmla="*/ 7 w 31"/>
                  <a:gd name="T3" fmla="*/ 19 h 35"/>
                  <a:gd name="T4" fmla="*/ 24 w 31"/>
                  <a:gd name="T5" fmla="*/ 35 h 35"/>
                  <a:gd name="T6" fmla="*/ 31 w 31"/>
                  <a:gd name="T7" fmla="*/ 28 h 35"/>
                  <a:gd name="T8" fmla="*/ 0 w 31"/>
                  <a:gd name="T9" fmla="*/ 0 h 35"/>
                </a:gdLst>
                <a:ahLst/>
                <a:cxnLst>
                  <a:cxn ang="0">
                    <a:pos x="T0" y="T1"/>
                  </a:cxn>
                  <a:cxn ang="0">
                    <a:pos x="T2" y="T3"/>
                  </a:cxn>
                  <a:cxn ang="0">
                    <a:pos x="T4" y="T5"/>
                  </a:cxn>
                  <a:cxn ang="0">
                    <a:pos x="T6" y="T7"/>
                  </a:cxn>
                  <a:cxn ang="0">
                    <a:pos x="T8" y="T9"/>
                  </a:cxn>
                </a:cxnLst>
                <a:rect l="0" t="0" r="r" b="b"/>
                <a:pathLst>
                  <a:path w="31" h="35">
                    <a:moveTo>
                      <a:pt x="0" y="0"/>
                    </a:moveTo>
                    <a:lnTo>
                      <a:pt x="7" y="19"/>
                    </a:lnTo>
                    <a:lnTo>
                      <a:pt x="24" y="35"/>
                    </a:lnTo>
                    <a:lnTo>
                      <a:pt x="31" y="2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7" name="Freeform 380"/>
              <p:cNvSpPr>
                <a:spLocks noEditPoints="1"/>
              </p:cNvSpPr>
              <p:nvPr/>
            </p:nvSpPr>
            <p:spPr bwMode="auto">
              <a:xfrm>
                <a:off x="1613" y="1656"/>
                <a:ext cx="326" cy="298"/>
              </a:xfrm>
              <a:custGeom>
                <a:avLst/>
                <a:gdLst>
                  <a:gd name="T0" fmla="*/ 252 w 326"/>
                  <a:gd name="T1" fmla="*/ 218 h 298"/>
                  <a:gd name="T2" fmla="*/ 245 w 326"/>
                  <a:gd name="T3" fmla="*/ 227 h 298"/>
                  <a:gd name="T4" fmla="*/ 326 w 326"/>
                  <a:gd name="T5" fmla="*/ 298 h 298"/>
                  <a:gd name="T6" fmla="*/ 319 w 326"/>
                  <a:gd name="T7" fmla="*/ 279 h 298"/>
                  <a:gd name="T8" fmla="*/ 252 w 326"/>
                  <a:gd name="T9" fmla="*/ 218 h 298"/>
                  <a:gd name="T10" fmla="*/ 7 w 326"/>
                  <a:gd name="T11" fmla="*/ 0 h 298"/>
                  <a:gd name="T12" fmla="*/ 0 w 326"/>
                  <a:gd name="T13" fmla="*/ 7 h 298"/>
                  <a:gd name="T14" fmla="*/ 121 w 326"/>
                  <a:gd name="T15" fmla="*/ 116 h 298"/>
                  <a:gd name="T16" fmla="*/ 128 w 326"/>
                  <a:gd name="T17" fmla="*/ 109 h 298"/>
                  <a:gd name="T18" fmla="*/ 7 w 326"/>
                  <a:gd name="T19"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6" h="298">
                    <a:moveTo>
                      <a:pt x="252" y="218"/>
                    </a:moveTo>
                    <a:lnTo>
                      <a:pt x="245" y="227"/>
                    </a:lnTo>
                    <a:lnTo>
                      <a:pt x="326" y="298"/>
                    </a:lnTo>
                    <a:lnTo>
                      <a:pt x="319" y="279"/>
                    </a:lnTo>
                    <a:lnTo>
                      <a:pt x="252" y="218"/>
                    </a:lnTo>
                    <a:close/>
                    <a:moveTo>
                      <a:pt x="7" y="0"/>
                    </a:moveTo>
                    <a:lnTo>
                      <a:pt x="0" y="7"/>
                    </a:lnTo>
                    <a:lnTo>
                      <a:pt x="121" y="116"/>
                    </a:lnTo>
                    <a:lnTo>
                      <a:pt x="128" y="109"/>
                    </a:lnTo>
                    <a:lnTo>
                      <a:pt x="7" y="0"/>
                    </a:lnTo>
                    <a:close/>
                  </a:path>
                </a:pathLst>
              </a:custGeom>
              <a:solidFill>
                <a:srgbClr val="001A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8" name="Freeform 381"/>
              <p:cNvSpPr>
                <a:spLocks noEditPoints="1"/>
              </p:cNvSpPr>
              <p:nvPr/>
            </p:nvSpPr>
            <p:spPr bwMode="auto">
              <a:xfrm>
                <a:off x="1613" y="1656"/>
                <a:ext cx="326" cy="298"/>
              </a:xfrm>
              <a:custGeom>
                <a:avLst/>
                <a:gdLst>
                  <a:gd name="T0" fmla="*/ 252 w 326"/>
                  <a:gd name="T1" fmla="*/ 218 h 298"/>
                  <a:gd name="T2" fmla="*/ 245 w 326"/>
                  <a:gd name="T3" fmla="*/ 227 h 298"/>
                  <a:gd name="T4" fmla="*/ 326 w 326"/>
                  <a:gd name="T5" fmla="*/ 298 h 298"/>
                  <a:gd name="T6" fmla="*/ 319 w 326"/>
                  <a:gd name="T7" fmla="*/ 279 h 298"/>
                  <a:gd name="T8" fmla="*/ 252 w 326"/>
                  <a:gd name="T9" fmla="*/ 218 h 298"/>
                  <a:gd name="T10" fmla="*/ 7 w 326"/>
                  <a:gd name="T11" fmla="*/ 0 h 298"/>
                  <a:gd name="T12" fmla="*/ 0 w 326"/>
                  <a:gd name="T13" fmla="*/ 7 h 298"/>
                  <a:gd name="T14" fmla="*/ 121 w 326"/>
                  <a:gd name="T15" fmla="*/ 116 h 298"/>
                  <a:gd name="T16" fmla="*/ 128 w 326"/>
                  <a:gd name="T17" fmla="*/ 109 h 298"/>
                  <a:gd name="T18" fmla="*/ 7 w 326"/>
                  <a:gd name="T19"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6" h="298">
                    <a:moveTo>
                      <a:pt x="252" y="218"/>
                    </a:moveTo>
                    <a:lnTo>
                      <a:pt x="245" y="227"/>
                    </a:lnTo>
                    <a:lnTo>
                      <a:pt x="326" y="298"/>
                    </a:lnTo>
                    <a:lnTo>
                      <a:pt x="319" y="279"/>
                    </a:lnTo>
                    <a:lnTo>
                      <a:pt x="252" y="218"/>
                    </a:lnTo>
                    <a:moveTo>
                      <a:pt x="7" y="0"/>
                    </a:moveTo>
                    <a:lnTo>
                      <a:pt x="0" y="7"/>
                    </a:lnTo>
                    <a:lnTo>
                      <a:pt x="121" y="116"/>
                    </a:lnTo>
                    <a:lnTo>
                      <a:pt x="128" y="10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9" name="Freeform 382"/>
              <p:cNvSpPr>
                <a:spLocks/>
              </p:cNvSpPr>
              <p:nvPr/>
            </p:nvSpPr>
            <p:spPr bwMode="auto">
              <a:xfrm>
                <a:off x="1734" y="1765"/>
                <a:ext cx="7" cy="7"/>
              </a:xfrm>
              <a:custGeom>
                <a:avLst/>
                <a:gdLst>
                  <a:gd name="T0" fmla="*/ 7 w 7"/>
                  <a:gd name="T1" fmla="*/ 0 h 7"/>
                  <a:gd name="T2" fmla="*/ 0 w 7"/>
                  <a:gd name="T3" fmla="*/ 7 h 7"/>
                  <a:gd name="T4" fmla="*/ 0 w 7"/>
                  <a:gd name="T5" fmla="*/ 7 h 7"/>
                  <a:gd name="T6" fmla="*/ 7 w 7"/>
                  <a:gd name="T7" fmla="*/ 0 h 7"/>
                  <a:gd name="T8" fmla="*/ 7 w 7"/>
                  <a:gd name="T9" fmla="*/ 0 h 7"/>
                </a:gdLst>
                <a:ahLst/>
                <a:cxnLst>
                  <a:cxn ang="0">
                    <a:pos x="T0" y="T1"/>
                  </a:cxn>
                  <a:cxn ang="0">
                    <a:pos x="T2" y="T3"/>
                  </a:cxn>
                  <a:cxn ang="0">
                    <a:pos x="T4" y="T5"/>
                  </a:cxn>
                  <a:cxn ang="0">
                    <a:pos x="T6" y="T7"/>
                  </a:cxn>
                  <a:cxn ang="0">
                    <a:pos x="T8" y="T9"/>
                  </a:cxn>
                </a:cxnLst>
                <a:rect l="0" t="0" r="r" b="b"/>
                <a:pathLst>
                  <a:path w="7" h="7">
                    <a:moveTo>
                      <a:pt x="7" y="0"/>
                    </a:moveTo>
                    <a:lnTo>
                      <a:pt x="0" y="7"/>
                    </a:lnTo>
                    <a:lnTo>
                      <a:pt x="0" y="7"/>
                    </a:lnTo>
                    <a:lnTo>
                      <a:pt x="7" y="0"/>
                    </a:lnTo>
                    <a:lnTo>
                      <a:pt x="7" y="0"/>
                    </a:lnTo>
                    <a:close/>
                  </a:path>
                </a:pathLst>
              </a:custGeom>
              <a:solidFill>
                <a:srgbClr val="589A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80" name="Freeform 383"/>
              <p:cNvSpPr>
                <a:spLocks/>
              </p:cNvSpPr>
              <p:nvPr/>
            </p:nvSpPr>
            <p:spPr bwMode="auto">
              <a:xfrm>
                <a:off x="1734" y="1765"/>
                <a:ext cx="7" cy="7"/>
              </a:xfrm>
              <a:custGeom>
                <a:avLst/>
                <a:gdLst>
                  <a:gd name="T0" fmla="*/ 7 w 7"/>
                  <a:gd name="T1" fmla="*/ 0 h 7"/>
                  <a:gd name="T2" fmla="*/ 0 w 7"/>
                  <a:gd name="T3" fmla="*/ 7 h 7"/>
                  <a:gd name="T4" fmla="*/ 0 w 7"/>
                  <a:gd name="T5" fmla="*/ 7 h 7"/>
                  <a:gd name="T6" fmla="*/ 7 w 7"/>
                  <a:gd name="T7" fmla="*/ 0 h 7"/>
                  <a:gd name="T8" fmla="*/ 7 w 7"/>
                  <a:gd name="T9" fmla="*/ 0 h 7"/>
                </a:gdLst>
                <a:ahLst/>
                <a:cxnLst>
                  <a:cxn ang="0">
                    <a:pos x="T0" y="T1"/>
                  </a:cxn>
                  <a:cxn ang="0">
                    <a:pos x="T2" y="T3"/>
                  </a:cxn>
                  <a:cxn ang="0">
                    <a:pos x="T4" y="T5"/>
                  </a:cxn>
                  <a:cxn ang="0">
                    <a:pos x="T6" y="T7"/>
                  </a:cxn>
                  <a:cxn ang="0">
                    <a:pos x="T8" y="T9"/>
                  </a:cxn>
                </a:cxnLst>
                <a:rect l="0" t="0" r="r" b="b"/>
                <a:pathLst>
                  <a:path w="7" h="7">
                    <a:moveTo>
                      <a:pt x="7" y="0"/>
                    </a:moveTo>
                    <a:lnTo>
                      <a:pt x="0" y="7"/>
                    </a:lnTo>
                    <a:lnTo>
                      <a:pt x="0" y="7"/>
                    </a:lnTo>
                    <a:lnTo>
                      <a:pt x="7" y="0"/>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81" name="Freeform 384"/>
              <p:cNvSpPr>
                <a:spLocks/>
              </p:cNvSpPr>
              <p:nvPr/>
            </p:nvSpPr>
            <p:spPr bwMode="auto">
              <a:xfrm>
                <a:off x="1734" y="1765"/>
                <a:ext cx="131" cy="118"/>
              </a:xfrm>
              <a:custGeom>
                <a:avLst/>
                <a:gdLst>
                  <a:gd name="T0" fmla="*/ 7 w 131"/>
                  <a:gd name="T1" fmla="*/ 0 h 118"/>
                  <a:gd name="T2" fmla="*/ 0 w 131"/>
                  <a:gd name="T3" fmla="*/ 7 h 118"/>
                  <a:gd name="T4" fmla="*/ 124 w 131"/>
                  <a:gd name="T5" fmla="*/ 118 h 118"/>
                  <a:gd name="T6" fmla="*/ 131 w 131"/>
                  <a:gd name="T7" fmla="*/ 109 h 118"/>
                  <a:gd name="T8" fmla="*/ 7 w 131"/>
                  <a:gd name="T9" fmla="*/ 0 h 118"/>
                </a:gdLst>
                <a:ahLst/>
                <a:cxnLst>
                  <a:cxn ang="0">
                    <a:pos x="T0" y="T1"/>
                  </a:cxn>
                  <a:cxn ang="0">
                    <a:pos x="T2" y="T3"/>
                  </a:cxn>
                  <a:cxn ang="0">
                    <a:pos x="T4" y="T5"/>
                  </a:cxn>
                  <a:cxn ang="0">
                    <a:pos x="T6" y="T7"/>
                  </a:cxn>
                  <a:cxn ang="0">
                    <a:pos x="T8" y="T9"/>
                  </a:cxn>
                </a:cxnLst>
                <a:rect l="0" t="0" r="r" b="b"/>
                <a:pathLst>
                  <a:path w="131" h="118">
                    <a:moveTo>
                      <a:pt x="7" y="0"/>
                    </a:moveTo>
                    <a:lnTo>
                      <a:pt x="0" y="7"/>
                    </a:lnTo>
                    <a:lnTo>
                      <a:pt x="124" y="118"/>
                    </a:lnTo>
                    <a:lnTo>
                      <a:pt x="131" y="109"/>
                    </a:lnTo>
                    <a:lnTo>
                      <a:pt x="7" y="0"/>
                    </a:lnTo>
                    <a:close/>
                  </a:path>
                </a:pathLst>
              </a:custGeom>
              <a:solidFill>
                <a:srgbClr val="258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82" name="Freeform 385"/>
              <p:cNvSpPr>
                <a:spLocks/>
              </p:cNvSpPr>
              <p:nvPr/>
            </p:nvSpPr>
            <p:spPr bwMode="auto">
              <a:xfrm>
                <a:off x="1734" y="1765"/>
                <a:ext cx="131" cy="118"/>
              </a:xfrm>
              <a:custGeom>
                <a:avLst/>
                <a:gdLst>
                  <a:gd name="T0" fmla="*/ 7 w 131"/>
                  <a:gd name="T1" fmla="*/ 0 h 118"/>
                  <a:gd name="T2" fmla="*/ 0 w 131"/>
                  <a:gd name="T3" fmla="*/ 7 h 118"/>
                  <a:gd name="T4" fmla="*/ 124 w 131"/>
                  <a:gd name="T5" fmla="*/ 118 h 118"/>
                  <a:gd name="T6" fmla="*/ 131 w 131"/>
                  <a:gd name="T7" fmla="*/ 109 h 118"/>
                  <a:gd name="T8" fmla="*/ 7 w 131"/>
                  <a:gd name="T9" fmla="*/ 0 h 118"/>
                </a:gdLst>
                <a:ahLst/>
                <a:cxnLst>
                  <a:cxn ang="0">
                    <a:pos x="T0" y="T1"/>
                  </a:cxn>
                  <a:cxn ang="0">
                    <a:pos x="T2" y="T3"/>
                  </a:cxn>
                  <a:cxn ang="0">
                    <a:pos x="T4" y="T5"/>
                  </a:cxn>
                  <a:cxn ang="0">
                    <a:pos x="T6" y="T7"/>
                  </a:cxn>
                  <a:cxn ang="0">
                    <a:pos x="T8" y="T9"/>
                  </a:cxn>
                </a:cxnLst>
                <a:rect l="0" t="0" r="r" b="b"/>
                <a:pathLst>
                  <a:path w="131" h="118">
                    <a:moveTo>
                      <a:pt x="7" y="0"/>
                    </a:moveTo>
                    <a:lnTo>
                      <a:pt x="0" y="7"/>
                    </a:lnTo>
                    <a:lnTo>
                      <a:pt x="124" y="118"/>
                    </a:lnTo>
                    <a:lnTo>
                      <a:pt x="131" y="10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83" name="Freeform 386"/>
              <p:cNvSpPr>
                <a:spLocks/>
              </p:cNvSpPr>
              <p:nvPr/>
            </p:nvSpPr>
            <p:spPr bwMode="auto">
              <a:xfrm>
                <a:off x="1618" y="1645"/>
                <a:ext cx="354" cy="320"/>
              </a:xfrm>
              <a:custGeom>
                <a:avLst/>
                <a:gdLst>
                  <a:gd name="T0" fmla="*/ 0 w 354"/>
                  <a:gd name="T1" fmla="*/ 12 h 320"/>
                  <a:gd name="T2" fmla="*/ 10 w 354"/>
                  <a:gd name="T3" fmla="*/ 0 h 320"/>
                  <a:gd name="T4" fmla="*/ 354 w 354"/>
                  <a:gd name="T5" fmla="*/ 307 h 320"/>
                  <a:gd name="T6" fmla="*/ 344 w 354"/>
                  <a:gd name="T7" fmla="*/ 320 h 320"/>
                  <a:gd name="T8" fmla="*/ 0 w 354"/>
                  <a:gd name="T9" fmla="*/ 12 h 320"/>
                </a:gdLst>
                <a:ahLst/>
                <a:cxnLst>
                  <a:cxn ang="0">
                    <a:pos x="T0" y="T1"/>
                  </a:cxn>
                  <a:cxn ang="0">
                    <a:pos x="T2" y="T3"/>
                  </a:cxn>
                  <a:cxn ang="0">
                    <a:pos x="T4" y="T5"/>
                  </a:cxn>
                  <a:cxn ang="0">
                    <a:pos x="T6" y="T7"/>
                  </a:cxn>
                  <a:cxn ang="0">
                    <a:pos x="T8" y="T9"/>
                  </a:cxn>
                </a:cxnLst>
                <a:rect l="0" t="0" r="r" b="b"/>
                <a:pathLst>
                  <a:path w="354" h="320">
                    <a:moveTo>
                      <a:pt x="0" y="12"/>
                    </a:moveTo>
                    <a:lnTo>
                      <a:pt x="10" y="0"/>
                    </a:lnTo>
                    <a:lnTo>
                      <a:pt x="354" y="307"/>
                    </a:lnTo>
                    <a:lnTo>
                      <a:pt x="344" y="320"/>
                    </a:lnTo>
                    <a:lnTo>
                      <a:pt x="0" y="12"/>
                    </a:lnTo>
                    <a:close/>
                  </a:path>
                </a:pathLst>
              </a:custGeom>
              <a:solidFill>
                <a:srgbClr val="4C09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84" name="Freeform 387"/>
              <p:cNvSpPr>
                <a:spLocks/>
              </p:cNvSpPr>
              <p:nvPr/>
            </p:nvSpPr>
            <p:spPr bwMode="auto">
              <a:xfrm>
                <a:off x="1620" y="1652"/>
                <a:ext cx="345" cy="309"/>
              </a:xfrm>
              <a:custGeom>
                <a:avLst/>
                <a:gdLst>
                  <a:gd name="T0" fmla="*/ 0 w 345"/>
                  <a:gd name="T1" fmla="*/ 2 h 309"/>
                  <a:gd name="T2" fmla="*/ 3 w 345"/>
                  <a:gd name="T3" fmla="*/ 0 h 309"/>
                  <a:gd name="T4" fmla="*/ 345 w 345"/>
                  <a:gd name="T5" fmla="*/ 307 h 309"/>
                  <a:gd name="T6" fmla="*/ 343 w 345"/>
                  <a:gd name="T7" fmla="*/ 309 h 309"/>
                  <a:gd name="T8" fmla="*/ 0 w 345"/>
                  <a:gd name="T9" fmla="*/ 2 h 309"/>
                </a:gdLst>
                <a:ahLst/>
                <a:cxnLst>
                  <a:cxn ang="0">
                    <a:pos x="T0" y="T1"/>
                  </a:cxn>
                  <a:cxn ang="0">
                    <a:pos x="T2" y="T3"/>
                  </a:cxn>
                  <a:cxn ang="0">
                    <a:pos x="T4" y="T5"/>
                  </a:cxn>
                  <a:cxn ang="0">
                    <a:pos x="T6" y="T7"/>
                  </a:cxn>
                  <a:cxn ang="0">
                    <a:pos x="T8" y="T9"/>
                  </a:cxn>
                </a:cxnLst>
                <a:rect l="0" t="0" r="r" b="b"/>
                <a:pathLst>
                  <a:path w="345" h="309">
                    <a:moveTo>
                      <a:pt x="0" y="2"/>
                    </a:moveTo>
                    <a:lnTo>
                      <a:pt x="3" y="0"/>
                    </a:lnTo>
                    <a:lnTo>
                      <a:pt x="345" y="307"/>
                    </a:lnTo>
                    <a:lnTo>
                      <a:pt x="343" y="309"/>
                    </a:lnTo>
                    <a:lnTo>
                      <a:pt x="0" y="2"/>
                    </a:lnTo>
                    <a:close/>
                  </a:path>
                </a:pathLst>
              </a:custGeom>
              <a:solidFill>
                <a:srgbClr val="622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85" name="Freeform 388"/>
              <p:cNvSpPr>
                <a:spLocks/>
              </p:cNvSpPr>
              <p:nvPr/>
            </p:nvSpPr>
            <p:spPr bwMode="auto">
              <a:xfrm>
                <a:off x="1625" y="1649"/>
                <a:ext cx="345" cy="309"/>
              </a:xfrm>
              <a:custGeom>
                <a:avLst/>
                <a:gdLst>
                  <a:gd name="T0" fmla="*/ 0 w 345"/>
                  <a:gd name="T1" fmla="*/ 1 h 309"/>
                  <a:gd name="T2" fmla="*/ 2 w 345"/>
                  <a:gd name="T3" fmla="*/ 0 h 309"/>
                  <a:gd name="T4" fmla="*/ 345 w 345"/>
                  <a:gd name="T5" fmla="*/ 307 h 309"/>
                  <a:gd name="T6" fmla="*/ 344 w 345"/>
                  <a:gd name="T7" fmla="*/ 309 h 309"/>
                  <a:gd name="T8" fmla="*/ 0 w 345"/>
                  <a:gd name="T9" fmla="*/ 1 h 309"/>
                </a:gdLst>
                <a:ahLst/>
                <a:cxnLst>
                  <a:cxn ang="0">
                    <a:pos x="T0" y="T1"/>
                  </a:cxn>
                  <a:cxn ang="0">
                    <a:pos x="T2" y="T3"/>
                  </a:cxn>
                  <a:cxn ang="0">
                    <a:pos x="T4" y="T5"/>
                  </a:cxn>
                  <a:cxn ang="0">
                    <a:pos x="T6" y="T7"/>
                  </a:cxn>
                  <a:cxn ang="0">
                    <a:pos x="T8" y="T9"/>
                  </a:cxn>
                </a:cxnLst>
                <a:rect l="0" t="0" r="r" b="b"/>
                <a:pathLst>
                  <a:path w="345" h="309">
                    <a:moveTo>
                      <a:pt x="0" y="1"/>
                    </a:moveTo>
                    <a:lnTo>
                      <a:pt x="2" y="0"/>
                    </a:lnTo>
                    <a:lnTo>
                      <a:pt x="345" y="307"/>
                    </a:lnTo>
                    <a:lnTo>
                      <a:pt x="344" y="309"/>
                    </a:lnTo>
                    <a:lnTo>
                      <a:pt x="0" y="1"/>
                    </a:lnTo>
                    <a:close/>
                  </a:path>
                </a:pathLst>
              </a:custGeom>
              <a:solidFill>
                <a:srgbClr val="622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86" name="Freeform 389"/>
              <p:cNvSpPr>
                <a:spLocks/>
              </p:cNvSpPr>
              <p:nvPr/>
            </p:nvSpPr>
            <p:spPr bwMode="auto">
              <a:xfrm>
                <a:off x="1660" y="1624"/>
                <a:ext cx="425" cy="372"/>
              </a:xfrm>
              <a:custGeom>
                <a:avLst/>
                <a:gdLst>
                  <a:gd name="T0" fmla="*/ 22 w 245"/>
                  <a:gd name="T1" fmla="*/ 214 h 214"/>
                  <a:gd name="T2" fmla="*/ 18 w 245"/>
                  <a:gd name="T3" fmla="*/ 209 h 214"/>
                  <a:gd name="T4" fmla="*/ 0 w 245"/>
                  <a:gd name="T5" fmla="*/ 22 h 214"/>
                  <a:gd name="T6" fmla="*/ 227 w 245"/>
                  <a:gd name="T7" fmla="*/ 0 h 214"/>
                  <a:gd name="T8" fmla="*/ 245 w 245"/>
                  <a:gd name="T9" fmla="*/ 187 h 214"/>
                  <a:gd name="T10" fmla="*/ 242 w 245"/>
                  <a:gd name="T11" fmla="*/ 192 h 214"/>
                  <a:gd name="T12" fmla="*/ 22 w 245"/>
                  <a:gd name="T13" fmla="*/ 214 h 214"/>
                </a:gdLst>
                <a:ahLst/>
                <a:cxnLst>
                  <a:cxn ang="0">
                    <a:pos x="T0" y="T1"/>
                  </a:cxn>
                  <a:cxn ang="0">
                    <a:pos x="T2" y="T3"/>
                  </a:cxn>
                  <a:cxn ang="0">
                    <a:pos x="T4" y="T5"/>
                  </a:cxn>
                  <a:cxn ang="0">
                    <a:pos x="T6" y="T7"/>
                  </a:cxn>
                  <a:cxn ang="0">
                    <a:pos x="T8" y="T9"/>
                  </a:cxn>
                  <a:cxn ang="0">
                    <a:pos x="T10" y="T11"/>
                  </a:cxn>
                  <a:cxn ang="0">
                    <a:pos x="T12" y="T13"/>
                  </a:cxn>
                </a:cxnLst>
                <a:rect l="0" t="0" r="r" b="b"/>
                <a:pathLst>
                  <a:path w="245" h="214">
                    <a:moveTo>
                      <a:pt x="22" y="214"/>
                    </a:moveTo>
                    <a:cubicBezTo>
                      <a:pt x="20" y="214"/>
                      <a:pt x="18" y="212"/>
                      <a:pt x="18" y="209"/>
                    </a:cubicBezTo>
                    <a:cubicBezTo>
                      <a:pt x="0" y="22"/>
                      <a:pt x="0" y="22"/>
                      <a:pt x="0" y="22"/>
                    </a:cubicBezTo>
                    <a:cubicBezTo>
                      <a:pt x="227" y="0"/>
                      <a:pt x="227" y="0"/>
                      <a:pt x="227" y="0"/>
                    </a:cubicBezTo>
                    <a:cubicBezTo>
                      <a:pt x="245" y="187"/>
                      <a:pt x="245" y="187"/>
                      <a:pt x="245" y="187"/>
                    </a:cubicBezTo>
                    <a:cubicBezTo>
                      <a:pt x="245" y="190"/>
                      <a:pt x="244" y="192"/>
                      <a:pt x="242" y="192"/>
                    </a:cubicBezTo>
                    <a:lnTo>
                      <a:pt x="22" y="214"/>
                    </a:lnTo>
                    <a:close/>
                  </a:path>
                </a:pathLst>
              </a:custGeom>
              <a:solidFill>
                <a:srgbClr val="E174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87" name="Freeform 390"/>
              <p:cNvSpPr>
                <a:spLocks/>
              </p:cNvSpPr>
              <p:nvPr/>
            </p:nvSpPr>
            <p:spPr bwMode="auto">
              <a:xfrm>
                <a:off x="1660" y="1663"/>
                <a:ext cx="425" cy="333"/>
              </a:xfrm>
              <a:custGeom>
                <a:avLst/>
                <a:gdLst>
                  <a:gd name="T0" fmla="*/ 22 w 245"/>
                  <a:gd name="T1" fmla="*/ 192 h 192"/>
                  <a:gd name="T2" fmla="*/ 18 w 245"/>
                  <a:gd name="T3" fmla="*/ 187 h 192"/>
                  <a:gd name="T4" fmla="*/ 0 w 245"/>
                  <a:gd name="T5" fmla="*/ 0 h 192"/>
                  <a:gd name="T6" fmla="*/ 245 w 245"/>
                  <a:gd name="T7" fmla="*/ 165 h 192"/>
                  <a:gd name="T8" fmla="*/ 242 w 245"/>
                  <a:gd name="T9" fmla="*/ 170 h 192"/>
                  <a:gd name="T10" fmla="*/ 22 w 245"/>
                  <a:gd name="T11" fmla="*/ 192 h 192"/>
                </a:gdLst>
                <a:ahLst/>
                <a:cxnLst>
                  <a:cxn ang="0">
                    <a:pos x="T0" y="T1"/>
                  </a:cxn>
                  <a:cxn ang="0">
                    <a:pos x="T2" y="T3"/>
                  </a:cxn>
                  <a:cxn ang="0">
                    <a:pos x="T4" y="T5"/>
                  </a:cxn>
                  <a:cxn ang="0">
                    <a:pos x="T6" y="T7"/>
                  </a:cxn>
                  <a:cxn ang="0">
                    <a:pos x="T8" y="T9"/>
                  </a:cxn>
                  <a:cxn ang="0">
                    <a:pos x="T10" y="T11"/>
                  </a:cxn>
                </a:cxnLst>
                <a:rect l="0" t="0" r="r" b="b"/>
                <a:pathLst>
                  <a:path w="245" h="192">
                    <a:moveTo>
                      <a:pt x="22" y="192"/>
                    </a:moveTo>
                    <a:cubicBezTo>
                      <a:pt x="20" y="192"/>
                      <a:pt x="18" y="190"/>
                      <a:pt x="18" y="187"/>
                    </a:cubicBezTo>
                    <a:cubicBezTo>
                      <a:pt x="0" y="0"/>
                      <a:pt x="0" y="0"/>
                      <a:pt x="0" y="0"/>
                    </a:cubicBezTo>
                    <a:cubicBezTo>
                      <a:pt x="245" y="165"/>
                      <a:pt x="245" y="165"/>
                      <a:pt x="245" y="165"/>
                    </a:cubicBezTo>
                    <a:cubicBezTo>
                      <a:pt x="245" y="168"/>
                      <a:pt x="244" y="170"/>
                      <a:pt x="242" y="170"/>
                    </a:cubicBezTo>
                    <a:lnTo>
                      <a:pt x="22" y="192"/>
                    </a:lnTo>
                    <a:close/>
                  </a:path>
                </a:pathLst>
              </a:custGeom>
              <a:solidFill>
                <a:srgbClr val="C25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88" name="Freeform 391"/>
              <p:cNvSpPr>
                <a:spLocks/>
              </p:cNvSpPr>
              <p:nvPr/>
            </p:nvSpPr>
            <p:spPr bwMode="auto">
              <a:xfrm>
                <a:off x="1653" y="1560"/>
                <a:ext cx="401" cy="103"/>
              </a:xfrm>
              <a:custGeom>
                <a:avLst/>
                <a:gdLst>
                  <a:gd name="T0" fmla="*/ 227 w 231"/>
                  <a:gd name="T1" fmla="*/ 20 h 59"/>
                  <a:gd name="T2" fmla="*/ 228 w 231"/>
                  <a:gd name="T3" fmla="*/ 5 h 59"/>
                  <a:gd name="T4" fmla="*/ 223 w 231"/>
                  <a:gd name="T5" fmla="*/ 0 h 59"/>
                  <a:gd name="T6" fmla="*/ 168 w 231"/>
                  <a:gd name="T7" fmla="*/ 6 h 59"/>
                  <a:gd name="T8" fmla="*/ 59 w 231"/>
                  <a:gd name="T9" fmla="*/ 16 h 59"/>
                  <a:gd name="T10" fmla="*/ 4 w 231"/>
                  <a:gd name="T11" fmla="*/ 22 h 59"/>
                  <a:gd name="T12" fmla="*/ 1 w 231"/>
                  <a:gd name="T13" fmla="*/ 28 h 59"/>
                  <a:gd name="T14" fmla="*/ 4 w 231"/>
                  <a:gd name="T15" fmla="*/ 42 h 59"/>
                  <a:gd name="T16" fmla="*/ 4 w 231"/>
                  <a:gd name="T17" fmla="*/ 59 h 59"/>
                  <a:gd name="T18" fmla="*/ 59 w 231"/>
                  <a:gd name="T19" fmla="*/ 53 h 59"/>
                  <a:gd name="T20" fmla="*/ 175 w 231"/>
                  <a:gd name="T21" fmla="*/ 42 h 59"/>
                  <a:gd name="T22" fmla="*/ 231 w 231"/>
                  <a:gd name="T23" fmla="*/ 37 h 59"/>
                  <a:gd name="T24" fmla="*/ 227 w 231"/>
                  <a:gd name="T25"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 h="59">
                    <a:moveTo>
                      <a:pt x="227" y="20"/>
                    </a:moveTo>
                    <a:cubicBezTo>
                      <a:pt x="226" y="9"/>
                      <a:pt x="228" y="13"/>
                      <a:pt x="228" y="5"/>
                    </a:cubicBezTo>
                    <a:cubicBezTo>
                      <a:pt x="227" y="2"/>
                      <a:pt x="226" y="0"/>
                      <a:pt x="223" y="0"/>
                    </a:cubicBezTo>
                    <a:cubicBezTo>
                      <a:pt x="168" y="6"/>
                      <a:pt x="168" y="6"/>
                      <a:pt x="168" y="6"/>
                    </a:cubicBezTo>
                    <a:cubicBezTo>
                      <a:pt x="59" y="16"/>
                      <a:pt x="59" y="16"/>
                      <a:pt x="59" y="16"/>
                    </a:cubicBezTo>
                    <a:cubicBezTo>
                      <a:pt x="4" y="22"/>
                      <a:pt x="4" y="22"/>
                      <a:pt x="4" y="22"/>
                    </a:cubicBezTo>
                    <a:cubicBezTo>
                      <a:pt x="2" y="22"/>
                      <a:pt x="0" y="24"/>
                      <a:pt x="1" y="28"/>
                    </a:cubicBezTo>
                    <a:cubicBezTo>
                      <a:pt x="1" y="35"/>
                      <a:pt x="3" y="31"/>
                      <a:pt x="4" y="42"/>
                    </a:cubicBezTo>
                    <a:cubicBezTo>
                      <a:pt x="5" y="54"/>
                      <a:pt x="4" y="59"/>
                      <a:pt x="4" y="59"/>
                    </a:cubicBezTo>
                    <a:cubicBezTo>
                      <a:pt x="59" y="53"/>
                      <a:pt x="59" y="53"/>
                      <a:pt x="59" y="53"/>
                    </a:cubicBezTo>
                    <a:cubicBezTo>
                      <a:pt x="175" y="42"/>
                      <a:pt x="175" y="42"/>
                      <a:pt x="175" y="42"/>
                    </a:cubicBezTo>
                    <a:cubicBezTo>
                      <a:pt x="231" y="37"/>
                      <a:pt x="231" y="37"/>
                      <a:pt x="231" y="37"/>
                    </a:cubicBezTo>
                    <a:cubicBezTo>
                      <a:pt x="231" y="37"/>
                      <a:pt x="228" y="32"/>
                      <a:pt x="227" y="20"/>
                    </a:cubicBezTo>
                    <a:close/>
                  </a:path>
                </a:pathLst>
              </a:custGeom>
              <a:solidFill>
                <a:srgbClr val="213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89" name="Freeform 392"/>
              <p:cNvSpPr>
                <a:spLocks/>
              </p:cNvSpPr>
              <p:nvPr/>
            </p:nvSpPr>
            <p:spPr bwMode="auto">
              <a:xfrm>
                <a:off x="1653" y="1598"/>
                <a:ext cx="401" cy="65"/>
              </a:xfrm>
              <a:custGeom>
                <a:avLst/>
                <a:gdLst>
                  <a:gd name="T0" fmla="*/ 4 w 231"/>
                  <a:gd name="T1" fmla="*/ 0 h 37"/>
                  <a:gd name="T2" fmla="*/ 1 w 231"/>
                  <a:gd name="T3" fmla="*/ 6 h 37"/>
                  <a:gd name="T4" fmla="*/ 4 w 231"/>
                  <a:gd name="T5" fmla="*/ 20 h 37"/>
                  <a:gd name="T6" fmla="*/ 4 w 231"/>
                  <a:gd name="T7" fmla="*/ 37 h 37"/>
                  <a:gd name="T8" fmla="*/ 59 w 231"/>
                  <a:gd name="T9" fmla="*/ 31 h 37"/>
                  <a:gd name="T10" fmla="*/ 175 w 231"/>
                  <a:gd name="T11" fmla="*/ 20 h 37"/>
                  <a:gd name="T12" fmla="*/ 231 w 231"/>
                  <a:gd name="T13" fmla="*/ 15 h 37"/>
                  <a:gd name="T14" fmla="*/ 4 w 231"/>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1" h="37">
                    <a:moveTo>
                      <a:pt x="4" y="0"/>
                    </a:moveTo>
                    <a:cubicBezTo>
                      <a:pt x="2" y="0"/>
                      <a:pt x="0" y="2"/>
                      <a:pt x="1" y="6"/>
                    </a:cubicBezTo>
                    <a:cubicBezTo>
                      <a:pt x="1" y="13"/>
                      <a:pt x="3" y="9"/>
                      <a:pt x="4" y="20"/>
                    </a:cubicBezTo>
                    <a:cubicBezTo>
                      <a:pt x="5" y="32"/>
                      <a:pt x="4" y="37"/>
                      <a:pt x="4" y="37"/>
                    </a:cubicBezTo>
                    <a:cubicBezTo>
                      <a:pt x="59" y="31"/>
                      <a:pt x="59" y="31"/>
                      <a:pt x="59" y="31"/>
                    </a:cubicBezTo>
                    <a:cubicBezTo>
                      <a:pt x="175" y="20"/>
                      <a:pt x="175" y="20"/>
                      <a:pt x="175" y="20"/>
                    </a:cubicBezTo>
                    <a:cubicBezTo>
                      <a:pt x="231" y="15"/>
                      <a:pt x="231" y="15"/>
                      <a:pt x="231" y="15"/>
                    </a:cubicBezTo>
                    <a:lnTo>
                      <a:pt x="4" y="0"/>
                    </a:lnTo>
                    <a:close/>
                  </a:path>
                </a:pathLst>
              </a:custGeom>
              <a:solidFill>
                <a:srgbClr val="0321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0" name="Freeform 393"/>
              <p:cNvSpPr>
                <a:spLocks noEditPoints="1"/>
              </p:cNvSpPr>
              <p:nvPr/>
            </p:nvSpPr>
            <p:spPr bwMode="auto">
              <a:xfrm>
                <a:off x="1670" y="1638"/>
                <a:ext cx="405" cy="342"/>
              </a:xfrm>
              <a:custGeom>
                <a:avLst/>
                <a:gdLst>
                  <a:gd name="T0" fmla="*/ 16 w 233"/>
                  <a:gd name="T1" fmla="*/ 191 h 197"/>
                  <a:gd name="T2" fmla="*/ 0 w 233"/>
                  <a:gd name="T3" fmla="*/ 28 h 197"/>
                  <a:gd name="T4" fmla="*/ 4 w 233"/>
                  <a:gd name="T5" fmla="*/ 21 h 197"/>
                  <a:gd name="T6" fmla="*/ 211 w 233"/>
                  <a:gd name="T7" fmla="*/ 1 h 197"/>
                  <a:gd name="T8" fmla="*/ 217 w 233"/>
                  <a:gd name="T9" fmla="*/ 7 h 197"/>
                  <a:gd name="T10" fmla="*/ 233 w 233"/>
                  <a:gd name="T11" fmla="*/ 170 h 197"/>
                  <a:gd name="T12" fmla="*/ 229 w 233"/>
                  <a:gd name="T13" fmla="*/ 177 h 197"/>
                  <a:gd name="T14" fmla="*/ 21 w 233"/>
                  <a:gd name="T15" fmla="*/ 197 h 197"/>
                  <a:gd name="T16" fmla="*/ 16 w 233"/>
                  <a:gd name="T17" fmla="*/ 191 h 197"/>
                  <a:gd name="T18" fmla="*/ 215 w 233"/>
                  <a:gd name="T19" fmla="*/ 7 h 197"/>
                  <a:gd name="T20" fmla="*/ 212 w 233"/>
                  <a:gd name="T21" fmla="*/ 4 h 197"/>
                  <a:gd name="T22" fmla="*/ 4 w 233"/>
                  <a:gd name="T23" fmla="*/ 24 h 197"/>
                  <a:gd name="T24" fmla="*/ 2 w 233"/>
                  <a:gd name="T25" fmla="*/ 28 h 197"/>
                  <a:gd name="T26" fmla="*/ 18 w 233"/>
                  <a:gd name="T27" fmla="*/ 191 h 197"/>
                  <a:gd name="T28" fmla="*/ 21 w 233"/>
                  <a:gd name="T29" fmla="*/ 194 h 197"/>
                  <a:gd name="T30" fmla="*/ 228 w 233"/>
                  <a:gd name="T31" fmla="*/ 173 h 197"/>
                  <a:gd name="T32" fmla="*/ 230 w 233"/>
                  <a:gd name="T33" fmla="*/ 170 h 197"/>
                  <a:gd name="T34" fmla="*/ 215 w 233"/>
                  <a:gd name="T35" fmla="*/ 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3" h="197">
                    <a:moveTo>
                      <a:pt x="16" y="191"/>
                    </a:moveTo>
                    <a:cubicBezTo>
                      <a:pt x="0" y="28"/>
                      <a:pt x="0" y="28"/>
                      <a:pt x="0" y="28"/>
                    </a:cubicBezTo>
                    <a:cubicBezTo>
                      <a:pt x="0" y="24"/>
                      <a:pt x="1" y="21"/>
                      <a:pt x="4" y="21"/>
                    </a:cubicBezTo>
                    <a:cubicBezTo>
                      <a:pt x="211" y="1"/>
                      <a:pt x="211" y="1"/>
                      <a:pt x="211" y="1"/>
                    </a:cubicBezTo>
                    <a:cubicBezTo>
                      <a:pt x="214" y="0"/>
                      <a:pt x="217" y="3"/>
                      <a:pt x="217" y="7"/>
                    </a:cubicBezTo>
                    <a:cubicBezTo>
                      <a:pt x="233" y="170"/>
                      <a:pt x="233" y="170"/>
                      <a:pt x="233" y="170"/>
                    </a:cubicBezTo>
                    <a:cubicBezTo>
                      <a:pt x="233" y="173"/>
                      <a:pt x="231" y="177"/>
                      <a:pt x="229" y="177"/>
                    </a:cubicBezTo>
                    <a:cubicBezTo>
                      <a:pt x="21" y="197"/>
                      <a:pt x="21" y="197"/>
                      <a:pt x="21" y="197"/>
                    </a:cubicBezTo>
                    <a:cubicBezTo>
                      <a:pt x="19" y="197"/>
                      <a:pt x="16" y="194"/>
                      <a:pt x="16" y="191"/>
                    </a:cubicBezTo>
                    <a:close/>
                    <a:moveTo>
                      <a:pt x="215" y="7"/>
                    </a:moveTo>
                    <a:cubicBezTo>
                      <a:pt x="214" y="5"/>
                      <a:pt x="213" y="4"/>
                      <a:pt x="212" y="4"/>
                    </a:cubicBezTo>
                    <a:cubicBezTo>
                      <a:pt x="4" y="24"/>
                      <a:pt x="4" y="24"/>
                      <a:pt x="4" y="24"/>
                    </a:cubicBezTo>
                    <a:cubicBezTo>
                      <a:pt x="3" y="24"/>
                      <a:pt x="2" y="26"/>
                      <a:pt x="2" y="28"/>
                    </a:cubicBezTo>
                    <a:cubicBezTo>
                      <a:pt x="18" y="191"/>
                      <a:pt x="18" y="191"/>
                      <a:pt x="18" y="191"/>
                    </a:cubicBezTo>
                    <a:cubicBezTo>
                      <a:pt x="18" y="192"/>
                      <a:pt x="19" y="194"/>
                      <a:pt x="21" y="194"/>
                    </a:cubicBezTo>
                    <a:cubicBezTo>
                      <a:pt x="228" y="173"/>
                      <a:pt x="228" y="173"/>
                      <a:pt x="228" y="173"/>
                    </a:cubicBezTo>
                    <a:cubicBezTo>
                      <a:pt x="230" y="173"/>
                      <a:pt x="231" y="172"/>
                      <a:pt x="230" y="170"/>
                    </a:cubicBezTo>
                    <a:lnTo>
                      <a:pt x="215"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1" name="Freeform 394"/>
              <p:cNvSpPr>
                <a:spLocks/>
              </p:cNvSpPr>
              <p:nvPr/>
            </p:nvSpPr>
            <p:spPr bwMode="auto">
              <a:xfrm>
                <a:off x="1974" y="1732"/>
                <a:ext cx="24" cy="118"/>
              </a:xfrm>
              <a:custGeom>
                <a:avLst/>
                <a:gdLst>
                  <a:gd name="T0" fmla="*/ 12 w 24"/>
                  <a:gd name="T1" fmla="*/ 118 h 118"/>
                  <a:gd name="T2" fmla="*/ 0 w 24"/>
                  <a:gd name="T3" fmla="*/ 2 h 118"/>
                  <a:gd name="T4" fmla="*/ 12 w 24"/>
                  <a:gd name="T5" fmla="*/ 0 h 118"/>
                  <a:gd name="T6" fmla="*/ 24 w 24"/>
                  <a:gd name="T7" fmla="*/ 116 h 118"/>
                  <a:gd name="T8" fmla="*/ 12 w 24"/>
                  <a:gd name="T9" fmla="*/ 118 h 118"/>
                </a:gdLst>
                <a:ahLst/>
                <a:cxnLst>
                  <a:cxn ang="0">
                    <a:pos x="T0" y="T1"/>
                  </a:cxn>
                  <a:cxn ang="0">
                    <a:pos x="T2" y="T3"/>
                  </a:cxn>
                  <a:cxn ang="0">
                    <a:pos x="T4" y="T5"/>
                  </a:cxn>
                  <a:cxn ang="0">
                    <a:pos x="T6" y="T7"/>
                  </a:cxn>
                  <a:cxn ang="0">
                    <a:pos x="T8" y="T9"/>
                  </a:cxn>
                </a:cxnLst>
                <a:rect l="0" t="0" r="r" b="b"/>
                <a:pathLst>
                  <a:path w="24" h="118">
                    <a:moveTo>
                      <a:pt x="12" y="118"/>
                    </a:moveTo>
                    <a:lnTo>
                      <a:pt x="0" y="2"/>
                    </a:lnTo>
                    <a:lnTo>
                      <a:pt x="12" y="0"/>
                    </a:lnTo>
                    <a:lnTo>
                      <a:pt x="24" y="116"/>
                    </a:lnTo>
                    <a:lnTo>
                      <a:pt x="12" y="118"/>
                    </a:lnTo>
                    <a:close/>
                  </a:path>
                </a:pathLst>
              </a:custGeom>
              <a:solidFill>
                <a:srgbClr val="623F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2" name="Freeform 395"/>
              <p:cNvSpPr>
                <a:spLocks/>
              </p:cNvSpPr>
              <p:nvPr/>
            </p:nvSpPr>
            <p:spPr bwMode="auto">
              <a:xfrm>
                <a:off x="1701" y="1793"/>
                <a:ext cx="18" cy="52"/>
              </a:xfrm>
              <a:custGeom>
                <a:avLst/>
                <a:gdLst>
                  <a:gd name="T0" fmla="*/ 4 w 18"/>
                  <a:gd name="T1" fmla="*/ 52 h 52"/>
                  <a:gd name="T2" fmla="*/ 0 w 18"/>
                  <a:gd name="T3" fmla="*/ 0 h 52"/>
                  <a:gd name="T4" fmla="*/ 13 w 18"/>
                  <a:gd name="T5" fmla="*/ 0 h 52"/>
                  <a:gd name="T6" fmla="*/ 18 w 18"/>
                  <a:gd name="T7" fmla="*/ 50 h 52"/>
                  <a:gd name="T8" fmla="*/ 4 w 18"/>
                  <a:gd name="T9" fmla="*/ 52 h 52"/>
                </a:gdLst>
                <a:ahLst/>
                <a:cxnLst>
                  <a:cxn ang="0">
                    <a:pos x="T0" y="T1"/>
                  </a:cxn>
                  <a:cxn ang="0">
                    <a:pos x="T2" y="T3"/>
                  </a:cxn>
                  <a:cxn ang="0">
                    <a:pos x="T4" y="T5"/>
                  </a:cxn>
                  <a:cxn ang="0">
                    <a:pos x="T6" y="T7"/>
                  </a:cxn>
                  <a:cxn ang="0">
                    <a:pos x="T8" y="T9"/>
                  </a:cxn>
                </a:cxnLst>
                <a:rect l="0" t="0" r="r" b="b"/>
                <a:pathLst>
                  <a:path w="18" h="52">
                    <a:moveTo>
                      <a:pt x="4" y="52"/>
                    </a:moveTo>
                    <a:lnTo>
                      <a:pt x="0" y="0"/>
                    </a:lnTo>
                    <a:lnTo>
                      <a:pt x="13" y="0"/>
                    </a:lnTo>
                    <a:lnTo>
                      <a:pt x="18" y="50"/>
                    </a:lnTo>
                    <a:lnTo>
                      <a:pt x="4" y="52"/>
                    </a:lnTo>
                    <a:close/>
                  </a:path>
                </a:pathLst>
              </a:custGeom>
              <a:solidFill>
                <a:srgbClr val="623F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3" name="Freeform 396"/>
              <p:cNvSpPr>
                <a:spLocks/>
              </p:cNvSpPr>
              <p:nvPr/>
            </p:nvSpPr>
            <p:spPr bwMode="auto">
              <a:xfrm>
                <a:off x="1927" y="1683"/>
                <a:ext cx="45" cy="224"/>
              </a:xfrm>
              <a:custGeom>
                <a:avLst/>
                <a:gdLst>
                  <a:gd name="T0" fmla="*/ 21 w 45"/>
                  <a:gd name="T1" fmla="*/ 224 h 224"/>
                  <a:gd name="T2" fmla="*/ 0 w 45"/>
                  <a:gd name="T3" fmla="*/ 2 h 224"/>
                  <a:gd name="T4" fmla="*/ 23 w 45"/>
                  <a:gd name="T5" fmla="*/ 0 h 224"/>
                  <a:gd name="T6" fmla="*/ 45 w 45"/>
                  <a:gd name="T7" fmla="*/ 221 h 224"/>
                  <a:gd name="T8" fmla="*/ 21 w 45"/>
                  <a:gd name="T9" fmla="*/ 224 h 224"/>
                </a:gdLst>
                <a:ahLst/>
                <a:cxnLst>
                  <a:cxn ang="0">
                    <a:pos x="T0" y="T1"/>
                  </a:cxn>
                  <a:cxn ang="0">
                    <a:pos x="T2" y="T3"/>
                  </a:cxn>
                  <a:cxn ang="0">
                    <a:pos x="T4" y="T5"/>
                  </a:cxn>
                  <a:cxn ang="0">
                    <a:pos x="T6" y="T7"/>
                  </a:cxn>
                  <a:cxn ang="0">
                    <a:pos x="T8" y="T9"/>
                  </a:cxn>
                </a:cxnLst>
                <a:rect l="0" t="0" r="r" b="b"/>
                <a:pathLst>
                  <a:path w="45" h="224">
                    <a:moveTo>
                      <a:pt x="21" y="224"/>
                    </a:moveTo>
                    <a:lnTo>
                      <a:pt x="0" y="2"/>
                    </a:lnTo>
                    <a:lnTo>
                      <a:pt x="23" y="0"/>
                    </a:lnTo>
                    <a:lnTo>
                      <a:pt x="45" y="221"/>
                    </a:lnTo>
                    <a:lnTo>
                      <a:pt x="21" y="224"/>
                    </a:lnTo>
                    <a:close/>
                  </a:path>
                </a:pathLst>
              </a:custGeom>
              <a:solidFill>
                <a:srgbClr val="623F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4" name="Freeform 397"/>
              <p:cNvSpPr>
                <a:spLocks/>
              </p:cNvSpPr>
              <p:nvPr/>
            </p:nvSpPr>
            <p:spPr bwMode="auto">
              <a:xfrm>
                <a:off x="929" y="233"/>
                <a:ext cx="262" cy="262"/>
              </a:xfrm>
              <a:custGeom>
                <a:avLst/>
                <a:gdLst>
                  <a:gd name="T0" fmla="*/ 115 w 151"/>
                  <a:gd name="T1" fmla="*/ 129 h 151"/>
                  <a:gd name="T2" fmla="*/ 22 w 151"/>
                  <a:gd name="T3" fmla="*/ 114 h 151"/>
                  <a:gd name="T4" fmla="*/ 36 w 151"/>
                  <a:gd name="T5" fmla="*/ 22 h 151"/>
                  <a:gd name="T6" fmla="*/ 129 w 151"/>
                  <a:gd name="T7" fmla="*/ 36 h 151"/>
                  <a:gd name="T8" fmla="*/ 115 w 151"/>
                  <a:gd name="T9" fmla="*/ 129 h 151"/>
                </a:gdLst>
                <a:ahLst/>
                <a:cxnLst>
                  <a:cxn ang="0">
                    <a:pos x="T0" y="T1"/>
                  </a:cxn>
                  <a:cxn ang="0">
                    <a:pos x="T2" y="T3"/>
                  </a:cxn>
                  <a:cxn ang="0">
                    <a:pos x="T4" y="T5"/>
                  </a:cxn>
                  <a:cxn ang="0">
                    <a:pos x="T6" y="T7"/>
                  </a:cxn>
                  <a:cxn ang="0">
                    <a:pos x="T8" y="T9"/>
                  </a:cxn>
                </a:cxnLst>
                <a:rect l="0" t="0" r="r" b="b"/>
                <a:pathLst>
                  <a:path w="151" h="151">
                    <a:moveTo>
                      <a:pt x="115" y="129"/>
                    </a:moveTo>
                    <a:cubicBezTo>
                      <a:pt x="85" y="151"/>
                      <a:pt x="43" y="144"/>
                      <a:pt x="22" y="114"/>
                    </a:cubicBezTo>
                    <a:cubicBezTo>
                      <a:pt x="0" y="85"/>
                      <a:pt x="7" y="43"/>
                      <a:pt x="36" y="22"/>
                    </a:cubicBezTo>
                    <a:cubicBezTo>
                      <a:pt x="66" y="0"/>
                      <a:pt x="108" y="7"/>
                      <a:pt x="129" y="36"/>
                    </a:cubicBezTo>
                    <a:cubicBezTo>
                      <a:pt x="151" y="66"/>
                      <a:pt x="144" y="108"/>
                      <a:pt x="115" y="129"/>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5" name="Freeform 398"/>
              <p:cNvSpPr>
                <a:spLocks/>
              </p:cNvSpPr>
              <p:nvPr/>
            </p:nvSpPr>
            <p:spPr bwMode="auto">
              <a:xfrm>
                <a:off x="938" y="238"/>
                <a:ext cx="248" cy="227"/>
              </a:xfrm>
              <a:custGeom>
                <a:avLst/>
                <a:gdLst>
                  <a:gd name="T0" fmla="*/ 34 w 143"/>
                  <a:gd name="T1" fmla="*/ 43 h 131"/>
                  <a:gd name="T2" fmla="*/ 109 w 143"/>
                  <a:gd name="T3" fmla="*/ 55 h 131"/>
                  <a:gd name="T4" fmla="*/ 97 w 143"/>
                  <a:gd name="T5" fmla="*/ 130 h 131"/>
                  <a:gd name="T6" fmla="*/ 95 w 143"/>
                  <a:gd name="T7" fmla="*/ 131 h 131"/>
                  <a:gd name="T8" fmla="*/ 108 w 143"/>
                  <a:gd name="T9" fmla="*/ 124 h 131"/>
                  <a:gd name="T10" fmla="*/ 123 w 143"/>
                  <a:gd name="T11" fmla="*/ 34 h 131"/>
                  <a:gd name="T12" fmla="*/ 33 w 143"/>
                  <a:gd name="T13" fmla="*/ 20 h 131"/>
                  <a:gd name="T14" fmla="*/ 13 w 143"/>
                  <a:gd name="T15" fmla="*/ 99 h 131"/>
                  <a:gd name="T16" fmla="*/ 34 w 143"/>
                  <a:gd name="T17" fmla="*/ 43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31">
                    <a:moveTo>
                      <a:pt x="34" y="43"/>
                    </a:moveTo>
                    <a:cubicBezTo>
                      <a:pt x="58" y="25"/>
                      <a:pt x="91" y="31"/>
                      <a:pt x="109" y="55"/>
                    </a:cubicBezTo>
                    <a:cubicBezTo>
                      <a:pt x="126" y="79"/>
                      <a:pt x="121" y="112"/>
                      <a:pt x="97" y="130"/>
                    </a:cubicBezTo>
                    <a:cubicBezTo>
                      <a:pt x="96" y="130"/>
                      <a:pt x="95" y="131"/>
                      <a:pt x="95" y="131"/>
                    </a:cubicBezTo>
                    <a:cubicBezTo>
                      <a:pt x="99" y="129"/>
                      <a:pt x="104" y="127"/>
                      <a:pt x="108" y="124"/>
                    </a:cubicBezTo>
                    <a:cubicBezTo>
                      <a:pt x="137" y="103"/>
                      <a:pt x="143" y="63"/>
                      <a:pt x="123" y="34"/>
                    </a:cubicBezTo>
                    <a:cubicBezTo>
                      <a:pt x="102" y="6"/>
                      <a:pt x="62" y="0"/>
                      <a:pt x="33" y="20"/>
                    </a:cubicBezTo>
                    <a:cubicBezTo>
                      <a:pt x="8" y="39"/>
                      <a:pt x="0" y="72"/>
                      <a:pt x="13" y="99"/>
                    </a:cubicBezTo>
                    <a:cubicBezTo>
                      <a:pt x="8" y="79"/>
                      <a:pt x="15" y="56"/>
                      <a:pt x="34" y="43"/>
                    </a:cubicBezTo>
                    <a:close/>
                  </a:path>
                </a:pathLst>
              </a:custGeom>
              <a:solidFill>
                <a:srgbClr val="DED9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6" name="Freeform 399"/>
              <p:cNvSpPr>
                <a:spLocks/>
              </p:cNvSpPr>
              <p:nvPr/>
            </p:nvSpPr>
            <p:spPr bwMode="auto">
              <a:xfrm>
                <a:off x="983" y="229"/>
                <a:ext cx="175" cy="175"/>
              </a:xfrm>
              <a:custGeom>
                <a:avLst/>
                <a:gdLst>
                  <a:gd name="T0" fmla="*/ 2 w 101"/>
                  <a:gd name="T1" fmla="*/ 29 h 101"/>
                  <a:gd name="T2" fmla="*/ 0 w 101"/>
                  <a:gd name="T3" fmla="*/ 12 h 101"/>
                  <a:gd name="T4" fmla="*/ 49 w 101"/>
                  <a:gd name="T5" fmla="*/ 0 h 101"/>
                  <a:gd name="T6" fmla="*/ 95 w 101"/>
                  <a:gd name="T7" fmla="*/ 11 h 101"/>
                  <a:gd name="T8" fmla="*/ 96 w 101"/>
                  <a:gd name="T9" fmla="*/ 29 h 101"/>
                  <a:gd name="T10" fmla="*/ 99 w 101"/>
                  <a:gd name="T11" fmla="*/ 89 h 101"/>
                  <a:gd name="T12" fmla="*/ 54 w 101"/>
                  <a:gd name="T13" fmla="*/ 100 h 101"/>
                  <a:gd name="T14" fmla="*/ 0 w 101"/>
                  <a:gd name="T15" fmla="*/ 91 h 101"/>
                  <a:gd name="T16" fmla="*/ 2 w 101"/>
                  <a:gd name="T17" fmla="*/ 2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01">
                    <a:moveTo>
                      <a:pt x="2" y="29"/>
                    </a:moveTo>
                    <a:cubicBezTo>
                      <a:pt x="2" y="29"/>
                      <a:pt x="1" y="24"/>
                      <a:pt x="0" y="12"/>
                    </a:cubicBezTo>
                    <a:cubicBezTo>
                      <a:pt x="0" y="6"/>
                      <a:pt x="23" y="0"/>
                      <a:pt x="49" y="0"/>
                    </a:cubicBezTo>
                    <a:cubicBezTo>
                      <a:pt x="68" y="0"/>
                      <a:pt x="93" y="10"/>
                      <a:pt x="95" y="11"/>
                    </a:cubicBezTo>
                    <a:cubicBezTo>
                      <a:pt x="97" y="13"/>
                      <a:pt x="99" y="20"/>
                      <a:pt x="96" y="29"/>
                    </a:cubicBezTo>
                    <a:cubicBezTo>
                      <a:pt x="96" y="32"/>
                      <a:pt x="101" y="77"/>
                      <a:pt x="99" y="89"/>
                    </a:cubicBezTo>
                    <a:cubicBezTo>
                      <a:pt x="96" y="100"/>
                      <a:pt x="62" y="100"/>
                      <a:pt x="54" y="100"/>
                    </a:cubicBezTo>
                    <a:cubicBezTo>
                      <a:pt x="47" y="100"/>
                      <a:pt x="0" y="101"/>
                      <a:pt x="0" y="91"/>
                    </a:cubicBezTo>
                    <a:cubicBezTo>
                      <a:pt x="0" y="81"/>
                      <a:pt x="2" y="29"/>
                      <a:pt x="2" y="29"/>
                    </a:cubicBezTo>
                    <a:close/>
                  </a:path>
                </a:pathLst>
              </a:custGeom>
              <a:solidFill>
                <a:srgbClr val="D7A9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7" name="Freeform 400"/>
              <p:cNvSpPr>
                <a:spLocks/>
              </p:cNvSpPr>
              <p:nvPr/>
            </p:nvSpPr>
            <p:spPr bwMode="auto">
              <a:xfrm>
                <a:off x="986" y="234"/>
                <a:ext cx="169" cy="169"/>
              </a:xfrm>
              <a:custGeom>
                <a:avLst/>
                <a:gdLst>
                  <a:gd name="T0" fmla="*/ 2 w 97"/>
                  <a:gd name="T1" fmla="*/ 28 h 97"/>
                  <a:gd name="T2" fmla="*/ 0 w 97"/>
                  <a:gd name="T3" fmla="*/ 11 h 97"/>
                  <a:gd name="T4" fmla="*/ 48 w 97"/>
                  <a:gd name="T5" fmla="*/ 0 h 97"/>
                  <a:gd name="T6" fmla="*/ 92 w 97"/>
                  <a:gd name="T7" fmla="*/ 11 h 97"/>
                  <a:gd name="T8" fmla="*/ 93 w 97"/>
                  <a:gd name="T9" fmla="*/ 28 h 97"/>
                  <a:gd name="T10" fmla="*/ 95 w 97"/>
                  <a:gd name="T11" fmla="*/ 85 h 97"/>
                  <a:gd name="T12" fmla="*/ 52 w 97"/>
                  <a:gd name="T13" fmla="*/ 96 h 97"/>
                  <a:gd name="T14" fmla="*/ 0 w 97"/>
                  <a:gd name="T15" fmla="*/ 87 h 97"/>
                  <a:gd name="T16" fmla="*/ 2 w 97"/>
                  <a:gd name="T17" fmla="*/ 2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97">
                    <a:moveTo>
                      <a:pt x="2" y="28"/>
                    </a:moveTo>
                    <a:cubicBezTo>
                      <a:pt x="2" y="28"/>
                      <a:pt x="1" y="23"/>
                      <a:pt x="0" y="11"/>
                    </a:cubicBezTo>
                    <a:cubicBezTo>
                      <a:pt x="0" y="6"/>
                      <a:pt x="23" y="0"/>
                      <a:pt x="48" y="0"/>
                    </a:cubicBezTo>
                    <a:cubicBezTo>
                      <a:pt x="66" y="0"/>
                      <a:pt x="90" y="9"/>
                      <a:pt x="92" y="11"/>
                    </a:cubicBezTo>
                    <a:cubicBezTo>
                      <a:pt x="93" y="12"/>
                      <a:pt x="95" y="19"/>
                      <a:pt x="93" y="28"/>
                    </a:cubicBezTo>
                    <a:cubicBezTo>
                      <a:pt x="93" y="30"/>
                      <a:pt x="97" y="74"/>
                      <a:pt x="95" y="85"/>
                    </a:cubicBezTo>
                    <a:cubicBezTo>
                      <a:pt x="93" y="96"/>
                      <a:pt x="60" y="96"/>
                      <a:pt x="52" y="96"/>
                    </a:cubicBezTo>
                    <a:cubicBezTo>
                      <a:pt x="45" y="96"/>
                      <a:pt x="0" y="97"/>
                      <a:pt x="0" y="87"/>
                    </a:cubicBezTo>
                    <a:cubicBezTo>
                      <a:pt x="0" y="78"/>
                      <a:pt x="2" y="28"/>
                      <a:pt x="2" y="28"/>
                    </a:cubicBezTo>
                    <a:close/>
                  </a:path>
                </a:pathLst>
              </a:custGeom>
              <a:solidFill>
                <a:srgbClr val="E6B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8" name="Oval 401"/>
              <p:cNvSpPr>
                <a:spLocks noChangeArrowheads="1"/>
              </p:cNvSpPr>
              <p:nvPr/>
            </p:nvSpPr>
            <p:spPr bwMode="auto">
              <a:xfrm>
                <a:off x="966" y="226"/>
                <a:ext cx="178" cy="178"/>
              </a:xfrm>
              <a:prstGeom prst="ellipse">
                <a:avLst/>
              </a:prstGeom>
              <a:solidFill>
                <a:srgbClr val="C753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9" name="Freeform 402"/>
              <p:cNvSpPr>
                <a:spLocks/>
              </p:cNvSpPr>
              <p:nvPr/>
            </p:nvSpPr>
            <p:spPr bwMode="auto">
              <a:xfrm>
                <a:off x="969" y="250"/>
                <a:ext cx="153" cy="121"/>
              </a:xfrm>
              <a:custGeom>
                <a:avLst/>
                <a:gdLst>
                  <a:gd name="T0" fmla="*/ 18 w 88"/>
                  <a:gd name="T1" fmla="*/ 0 h 70"/>
                  <a:gd name="T2" fmla="*/ 0 w 88"/>
                  <a:gd name="T3" fmla="*/ 52 h 70"/>
                  <a:gd name="T4" fmla="*/ 8 w 88"/>
                  <a:gd name="T5" fmla="*/ 68 h 70"/>
                  <a:gd name="T6" fmla="*/ 88 w 88"/>
                  <a:gd name="T7" fmla="*/ 4 h 70"/>
                  <a:gd name="T8" fmla="*/ 18 w 88"/>
                  <a:gd name="T9" fmla="*/ 0 h 70"/>
                </a:gdLst>
                <a:ahLst/>
                <a:cxnLst>
                  <a:cxn ang="0">
                    <a:pos x="T0" y="T1"/>
                  </a:cxn>
                  <a:cxn ang="0">
                    <a:pos x="T2" y="T3"/>
                  </a:cxn>
                  <a:cxn ang="0">
                    <a:pos x="T4" y="T5"/>
                  </a:cxn>
                  <a:cxn ang="0">
                    <a:pos x="T6" y="T7"/>
                  </a:cxn>
                  <a:cxn ang="0">
                    <a:pos x="T8" y="T9"/>
                  </a:cxn>
                </a:cxnLst>
                <a:rect l="0" t="0" r="r" b="b"/>
                <a:pathLst>
                  <a:path w="88" h="70">
                    <a:moveTo>
                      <a:pt x="18" y="0"/>
                    </a:moveTo>
                    <a:cubicBezTo>
                      <a:pt x="0" y="52"/>
                      <a:pt x="0" y="52"/>
                      <a:pt x="0" y="52"/>
                    </a:cubicBezTo>
                    <a:cubicBezTo>
                      <a:pt x="0" y="52"/>
                      <a:pt x="5" y="65"/>
                      <a:pt x="8" y="68"/>
                    </a:cubicBezTo>
                    <a:cubicBezTo>
                      <a:pt x="11" y="70"/>
                      <a:pt x="88" y="4"/>
                      <a:pt x="88" y="4"/>
                    </a:cubicBezTo>
                    <a:lnTo>
                      <a:pt x="18" y="0"/>
                    </a:lnTo>
                    <a:close/>
                  </a:path>
                </a:pathLst>
              </a:custGeom>
              <a:solidFill>
                <a:srgbClr val="AC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0" name="Freeform 403"/>
              <p:cNvSpPr>
                <a:spLocks/>
              </p:cNvSpPr>
              <p:nvPr/>
            </p:nvSpPr>
            <p:spPr bwMode="auto">
              <a:xfrm>
                <a:off x="976" y="239"/>
                <a:ext cx="191" cy="191"/>
              </a:xfrm>
              <a:custGeom>
                <a:avLst/>
                <a:gdLst>
                  <a:gd name="T0" fmla="*/ 13 w 110"/>
                  <a:gd name="T1" fmla="*/ 25 h 110"/>
                  <a:gd name="T2" fmla="*/ 14 w 110"/>
                  <a:gd name="T3" fmla="*/ 7 h 110"/>
                  <a:gd name="T4" fmla="*/ 65 w 110"/>
                  <a:gd name="T5" fmla="*/ 4 h 110"/>
                  <a:gd name="T6" fmla="*/ 108 w 110"/>
                  <a:gd name="T7" fmla="*/ 22 h 110"/>
                  <a:gd name="T8" fmla="*/ 107 w 110"/>
                  <a:gd name="T9" fmla="*/ 40 h 110"/>
                  <a:gd name="T10" fmla="*/ 99 w 110"/>
                  <a:gd name="T11" fmla="*/ 99 h 110"/>
                  <a:gd name="T12" fmla="*/ 54 w 110"/>
                  <a:gd name="T13" fmla="*/ 103 h 110"/>
                  <a:gd name="T14" fmla="*/ 1 w 110"/>
                  <a:gd name="T15" fmla="*/ 85 h 110"/>
                  <a:gd name="T16" fmla="*/ 13 w 110"/>
                  <a:gd name="T17" fmla="*/ 2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10">
                    <a:moveTo>
                      <a:pt x="13" y="25"/>
                    </a:moveTo>
                    <a:cubicBezTo>
                      <a:pt x="13" y="25"/>
                      <a:pt x="13" y="19"/>
                      <a:pt x="14" y="7"/>
                    </a:cubicBezTo>
                    <a:cubicBezTo>
                      <a:pt x="15" y="2"/>
                      <a:pt x="39" y="0"/>
                      <a:pt x="65" y="4"/>
                    </a:cubicBezTo>
                    <a:cubicBezTo>
                      <a:pt x="83" y="7"/>
                      <a:pt x="107" y="21"/>
                      <a:pt x="108" y="22"/>
                    </a:cubicBezTo>
                    <a:cubicBezTo>
                      <a:pt x="110" y="24"/>
                      <a:pt x="110" y="31"/>
                      <a:pt x="107" y="40"/>
                    </a:cubicBezTo>
                    <a:cubicBezTo>
                      <a:pt x="106" y="42"/>
                      <a:pt x="104" y="88"/>
                      <a:pt x="99" y="99"/>
                    </a:cubicBezTo>
                    <a:cubicBezTo>
                      <a:pt x="95" y="110"/>
                      <a:pt x="61" y="104"/>
                      <a:pt x="54" y="103"/>
                    </a:cubicBezTo>
                    <a:cubicBezTo>
                      <a:pt x="46" y="101"/>
                      <a:pt x="0" y="95"/>
                      <a:pt x="1" y="85"/>
                    </a:cubicBezTo>
                    <a:cubicBezTo>
                      <a:pt x="3" y="75"/>
                      <a:pt x="13" y="25"/>
                      <a:pt x="13" y="25"/>
                    </a:cubicBezTo>
                    <a:close/>
                  </a:path>
                </a:pathLst>
              </a:custGeom>
              <a:solidFill>
                <a:srgbClr val="D7A9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1" name="Freeform 404"/>
              <p:cNvSpPr>
                <a:spLocks/>
              </p:cNvSpPr>
              <p:nvPr/>
            </p:nvSpPr>
            <p:spPr bwMode="auto">
              <a:xfrm>
                <a:off x="979" y="245"/>
                <a:ext cx="184" cy="184"/>
              </a:xfrm>
              <a:custGeom>
                <a:avLst/>
                <a:gdLst>
                  <a:gd name="T0" fmla="*/ 13 w 106"/>
                  <a:gd name="T1" fmla="*/ 24 h 106"/>
                  <a:gd name="T2" fmla="*/ 14 w 106"/>
                  <a:gd name="T3" fmla="*/ 7 h 106"/>
                  <a:gd name="T4" fmla="*/ 63 w 106"/>
                  <a:gd name="T5" fmla="*/ 4 h 106"/>
                  <a:gd name="T6" fmla="*/ 105 w 106"/>
                  <a:gd name="T7" fmla="*/ 21 h 106"/>
                  <a:gd name="T8" fmla="*/ 103 w 106"/>
                  <a:gd name="T9" fmla="*/ 39 h 106"/>
                  <a:gd name="T10" fmla="*/ 96 w 106"/>
                  <a:gd name="T11" fmla="*/ 95 h 106"/>
                  <a:gd name="T12" fmla="*/ 52 w 106"/>
                  <a:gd name="T13" fmla="*/ 99 h 106"/>
                  <a:gd name="T14" fmla="*/ 2 w 106"/>
                  <a:gd name="T15" fmla="*/ 82 h 106"/>
                  <a:gd name="T16" fmla="*/ 13 w 106"/>
                  <a:gd name="T17" fmla="*/ 2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06">
                    <a:moveTo>
                      <a:pt x="13" y="24"/>
                    </a:moveTo>
                    <a:cubicBezTo>
                      <a:pt x="13" y="24"/>
                      <a:pt x="13" y="19"/>
                      <a:pt x="14" y="7"/>
                    </a:cubicBezTo>
                    <a:cubicBezTo>
                      <a:pt x="15" y="2"/>
                      <a:pt x="38" y="0"/>
                      <a:pt x="63" y="4"/>
                    </a:cubicBezTo>
                    <a:cubicBezTo>
                      <a:pt x="81" y="7"/>
                      <a:pt x="103" y="20"/>
                      <a:pt x="105" y="21"/>
                    </a:cubicBezTo>
                    <a:cubicBezTo>
                      <a:pt x="106" y="23"/>
                      <a:pt x="106" y="30"/>
                      <a:pt x="103" y="39"/>
                    </a:cubicBezTo>
                    <a:cubicBezTo>
                      <a:pt x="102" y="41"/>
                      <a:pt x="100" y="84"/>
                      <a:pt x="96" y="95"/>
                    </a:cubicBezTo>
                    <a:cubicBezTo>
                      <a:pt x="92" y="106"/>
                      <a:pt x="59" y="100"/>
                      <a:pt x="52" y="99"/>
                    </a:cubicBezTo>
                    <a:cubicBezTo>
                      <a:pt x="45" y="97"/>
                      <a:pt x="0" y="92"/>
                      <a:pt x="2" y="82"/>
                    </a:cubicBezTo>
                    <a:cubicBezTo>
                      <a:pt x="3" y="73"/>
                      <a:pt x="13" y="24"/>
                      <a:pt x="13" y="24"/>
                    </a:cubicBezTo>
                    <a:close/>
                  </a:path>
                </a:pathLst>
              </a:custGeom>
              <a:solidFill>
                <a:srgbClr val="E6DA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2" name="Freeform 405"/>
              <p:cNvSpPr>
                <a:spLocks/>
              </p:cNvSpPr>
              <p:nvPr/>
            </p:nvSpPr>
            <p:spPr bwMode="auto">
              <a:xfrm>
                <a:off x="979" y="257"/>
                <a:ext cx="167" cy="172"/>
              </a:xfrm>
              <a:custGeom>
                <a:avLst/>
                <a:gdLst>
                  <a:gd name="T0" fmla="*/ 13 w 96"/>
                  <a:gd name="T1" fmla="*/ 17 h 99"/>
                  <a:gd name="T2" fmla="*/ 14 w 96"/>
                  <a:gd name="T3" fmla="*/ 0 h 99"/>
                  <a:gd name="T4" fmla="*/ 96 w 96"/>
                  <a:gd name="T5" fmla="*/ 88 h 99"/>
                  <a:gd name="T6" fmla="*/ 52 w 96"/>
                  <a:gd name="T7" fmla="*/ 92 h 99"/>
                  <a:gd name="T8" fmla="*/ 2 w 96"/>
                  <a:gd name="T9" fmla="*/ 75 h 99"/>
                  <a:gd name="T10" fmla="*/ 13 w 96"/>
                  <a:gd name="T11" fmla="*/ 17 h 99"/>
                </a:gdLst>
                <a:ahLst/>
                <a:cxnLst>
                  <a:cxn ang="0">
                    <a:pos x="T0" y="T1"/>
                  </a:cxn>
                  <a:cxn ang="0">
                    <a:pos x="T2" y="T3"/>
                  </a:cxn>
                  <a:cxn ang="0">
                    <a:pos x="T4" y="T5"/>
                  </a:cxn>
                  <a:cxn ang="0">
                    <a:pos x="T6" y="T7"/>
                  </a:cxn>
                  <a:cxn ang="0">
                    <a:pos x="T8" y="T9"/>
                  </a:cxn>
                  <a:cxn ang="0">
                    <a:pos x="T10" y="T11"/>
                  </a:cxn>
                </a:cxnLst>
                <a:rect l="0" t="0" r="r" b="b"/>
                <a:pathLst>
                  <a:path w="96" h="99">
                    <a:moveTo>
                      <a:pt x="13" y="17"/>
                    </a:moveTo>
                    <a:cubicBezTo>
                      <a:pt x="13" y="17"/>
                      <a:pt x="13" y="12"/>
                      <a:pt x="14" y="0"/>
                    </a:cubicBezTo>
                    <a:cubicBezTo>
                      <a:pt x="96" y="88"/>
                      <a:pt x="96" y="88"/>
                      <a:pt x="96" y="88"/>
                    </a:cubicBezTo>
                    <a:cubicBezTo>
                      <a:pt x="92" y="99"/>
                      <a:pt x="59" y="93"/>
                      <a:pt x="52" y="92"/>
                    </a:cubicBezTo>
                    <a:cubicBezTo>
                      <a:pt x="45" y="91"/>
                      <a:pt x="0" y="85"/>
                      <a:pt x="2" y="75"/>
                    </a:cubicBezTo>
                    <a:cubicBezTo>
                      <a:pt x="3" y="66"/>
                      <a:pt x="13" y="17"/>
                      <a:pt x="13" y="17"/>
                    </a:cubicBezTo>
                    <a:close/>
                  </a:path>
                </a:pathLst>
              </a:custGeom>
              <a:solidFill>
                <a:srgbClr val="E2C7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 name="Group 607"/>
            <p:cNvGrpSpPr>
              <a:grpSpLocks/>
            </p:cNvGrpSpPr>
            <p:nvPr/>
          </p:nvGrpSpPr>
          <p:grpSpPr bwMode="auto">
            <a:xfrm flipH="1" flipV="1">
              <a:off x="318863" y="2788153"/>
              <a:ext cx="4179204" cy="3685620"/>
              <a:chOff x="323" y="260"/>
              <a:chExt cx="2828" cy="2494"/>
            </a:xfrm>
          </p:grpSpPr>
          <p:sp>
            <p:nvSpPr>
              <p:cNvPr id="3767" name="Oval 407"/>
              <p:cNvSpPr>
                <a:spLocks noChangeArrowheads="1"/>
              </p:cNvSpPr>
              <p:nvPr/>
            </p:nvSpPr>
            <p:spPr bwMode="auto">
              <a:xfrm>
                <a:off x="1023" y="271"/>
                <a:ext cx="10" cy="8"/>
              </a:xfrm>
              <a:prstGeom prst="ellipse">
                <a:avLst/>
              </a:prstGeom>
              <a:solidFill>
                <a:srgbClr val="E2C2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8" name="Oval 408"/>
              <p:cNvSpPr>
                <a:spLocks noChangeArrowheads="1"/>
              </p:cNvSpPr>
              <p:nvPr/>
            </p:nvSpPr>
            <p:spPr bwMode="auto">
              <a:xfrm>
                <a:off x="1033" y="305"/>
                <a:ext cx="9" cy="9"/>
              </a:xfrm>
              <a:prstGeom prst="ellipse">
                <a:avLst/>
              </a:prstGeom>
              <a:solidFill>
                <a:srgbClr val="D4A6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9" name="Oval 409"/>
              <p:cNvSpPr>
                <a:spLocks noChangeArrowheads="1"/>
              </p:cNvSpPr>
              <p:nvPr/>
            </p:nvSpPr>
            <p:spPr bwMode="auto">
              <a:xfrm>
                <a:off x="1108" y="262"/>
                <a:ext cx="10" cy="9"/>
              </a:xfrm>
              <a:prstGeom prst="ellipse">
                <a:avLst/>
              </a:prstGeom>
              <a:solidFill>
                <a:srgbClr val="E2C2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0" name="Oval 410"/>
              <p:cNvSpPr>
                <a:spLocks noChangeArrowheads="1"/>
              </p:cNvSpPr>
              <p:nvPr/>
            </p:nvSpPr>
            <p:spPr bwMode="auto">
              <a:xfrm>
                <a:off x="1068" y="363"/>
                <a:ext cx="9" cy="7"/>
              </a:xfrm>
              <a:prstGeom prst="ellipse">
                <a:avLst/>
              </a:prstGeom>
              <a:solidFill>
                <a:srgbClr val="D4A6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1" name="Oval 411"/>
              <p:cNvSpPr>
                <a:spLocks noChangeArrowheads="1"/>
              </p:cNvSpPr>
              <p:nvPr/>
            </p:nvSpPr>
            <p:spPr bwMode="auto">
              <a:xfrm>
                <a:off x="1113" y="307"/>
                <a:ext cx="4" cy="4"/>
              </a:xfrm>
              <a:prstGeom prst="ellipse">
                <a:avLst/>
              </a:prstGeom>
              <a:solidFill>
                <a:srgbClr val="E2C2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2" name="Oval 412"/>
              <p:cNvSpPr>
                <a:spLocks noChangeArrowheads="1"/>
              </p:cNvSpPr>
              <p:nvPr/>
            </p:nvSpPr>
            <p:spPr bwMode="auto">
              <a:xfrm>
                <a:off x="1047" y="380"/>
                <a:ext cx="4" cy="4"/>
              </a:xfrm>
              <a:prstGeom prst="ellipse">
                <a:avLst/>
              </a:prstGeom>
              <a:solidFill>
                <a:srgbClr val="D4A6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3" name="Oval 413"/>
              <p:cNvSpPr>
                <a:spLocks noChangeArrowheads="1"/>
              </p:cNvSpPr>
              <p:nvPr/>
            </p:nvSpPr>
            <p:spPr bwMode="auto">
              <a:xfrm>
                <a:off x="1089" y="307"/>
                <a:ext cx="5" cy="5"/>
              </a:xfrm>
              <a:prstGeom prst="ellipse">
                <a:avLst/>
              </a:prstGeom>
              <a:solidFill>
                <a:srgbClr val="E2C2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4" name="Oval 414"/>
              <p:cNvSpPr>
                <a:spLocks noChangeArrowheads="1"/>
              </p:cNvSpPr>
              <p:nvPr/>
            </p:nvSpPr>
            <p:spPr bwMode="auto">
              <a:xfrm>
                <a:off x="1016" y="305"/>
                <a:ext cx="5" cy="6"/>
              </a:xfrm>
              <a:prstGeom prst="ellipse">
                <a:avLst/>
              </a:prstGeom>
              <a:solidFill>
                <a:srgbClr val="D4A6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5" name="Oval 415"/>
              <p:cNvSpPr>
                <a:spLocks noChangeArrowheads="1"/>
              </p:cNvSpPr>
              <p:nvPr/>
            </p:nvSpPr>
            <p:spPr bwMode="auto">
              <a:xfrm>
                <a:off x="1018" y="352"/>
                <a:ext cx="5" cy="6"/>
              </a:xfrm>
              <a:prstGeom prst="ellipse">
                <a:avLst/>
              </a:prstGeom>
              <a:solidFill>
                <a:srgbClr val="D4A6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6" name="Oval 416"/>
              <p:cNvSpPr>
                <a:spLocks noChangeArrowheads="1"/>
              </p:cNvSpPr>
              <p:nvPr/>
            </p:nvSpPr>
            <p:spPr bwMode="auto">
              <a:xfrm>
                <a:off x="1064" y="260"/>
                <a:ext cx="6" cy="7"/>
              </a:xfrm>
              <a:prstGeom prst="ellipse">
                <a:avLst/>
              </a:prstGeom>
              <a:solidFill>
                <a:srgbClr val="E2C2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7" name="Oval 417"/>
              <p:cNvSpPr>
                <a:spLocks noChangeArrowheads="1"/>
              </p:cNvSpPr>
              <p:nvPr/>
            </p:nvSpPr>
            <p:spPr bwMode="auto">
              <a:xfrm>
                <a:off x="1061" y="302"/>
                <a:ext cx="7" cy="5"/>
              </a:xfrm>
              <a:prstGeom prst="ellipse">
                <a:avLst/>
              </a:prstGeom>
              <a:solidFill>
                <a:srgbClr val="E2C2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8" name="Oval 418"/>
              <p:cNvSpPr>
                <a:spLocks noChangeArrowheads="1"/>
              </p:cNvSpPr>
              <p:nvPr/>
            </p:nvSpPr>
            <p:spPr bwMode="auto">
              <a:xfrm>
                <a:off x="1096" y="281"/>
                <a:ext cx="8" cy="9"/>
              </a:xfrm>
              <a:prstGeom prst="ellipse">
                <a:avLst/>
              </a:prstGeom>
              <a:solidFill>
                <a:srgbClr val="E2C2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9" name="Oval 419"/>
              <p:cNvSpPr>
                <a:spLocks noChangeArrowheads="1"/>
              </p:cNvSpPr>
              <p:nvPr/>
            </p:nvSpPr>
            <p:spPr bwMode="auto">
              <a:xfrm>
                <a:off x="1123" y="380"/>
                <a:ext cx="7" cy="7"/>
              </a:xfrm>
              <a:prstGeom prst="ellipse">
                <a:avLst/>
              </a:prstGeom>
              <a:solidFill>
                <a:srgbClr val="E2C2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80" name="Freeform 420"/>
              <p:cNvSpPr>
                <a:spLocks/>
              </p:cNvSpPr>
              <p:nvPr/>
            </p:nvSpPr>
            <p:spPr bwMode="auto">
              <a:xfrm>
                <a:off x="1132" y="309"/>
                <a:ext cx="11" cy="10"/>
              </a:xfrm>
              <a:custGeom>
                <a:avLst/>
                <a:gdLst>
                  <a:gd name="T0" fmla="*/ 3 w 6"/>
                  <a:gd name="T1" fmla="*/ 6 h 6"/>
                  <a:gd name="T2" fmla="*/ 0 w 6"/>
                  <a:gd name="T3" fmla="*/ 2 h 6"/>
                  <a:gd name="T4" fmla="*/ 4 w 6"/>
                  <a:gd name="T5" fmla="*/ 0 h 6"/>
                  <a:gd name="T6" fmla="*/ 6 w 6"/>
                  <a:gd name="T7" fmla="*/ 4 h 6"/>
                  <a:gd name="T8" fmla="*/ 3 w 6"/>
                  <a:gd name="T9" fmla="*/ 6 h 6"/>
                </a:gdLst>
                <a:ahLst/>
                <a:cxnLst>
                  <a:cxn ang="0">
                    <a:pos x="T0" y="T1"/>
                  </a:cxn>
                  <a:cxn ang="0">
                    <a:pos x="T2" y="T3"/>
                  </a:cxn>
                  <a:cxn ang="0">
                    <a:pos x="T4" y="T5"/>
                  </a:cxn>
                  <a:cxn ang="0">
                    <a:pos x="T6" y="T7"/>
                  </a:cxn>
                  <a:cxn ang="0">
                    <a:pos x="T8" y="T9"/>
                  </a:cxn>
                </a:cxnLst>
                <a:rect l="0" t="0" r="r" b="b"/>
                <a:pathLst>
                  <a:path w="6" h="6">
                    <a:moveTo>
                      <a:pt x="3" y="6"/>
                    </a:moveTo>
                    <a:cubicBezTo>
                      <a:pt x="1" y="5"/>
                      <a:pt x="0" y="4"/>
                      <a:pt x="0" y="2"/>
                    </a:cubicBezTo>
                    <a:cubicBezTo>
                      <a:pt x="1" y="1"/>
                      <a:pt x="2" y="0"/>
                      <a:pt x="4" y="0"/>
                    </a:cubicBezTo>
                    <a:cubicBezTo>
                      <a:pt x="5" y="1"/>
                      <a:pt x="6" y="2"/>
                      <a:pt x="6" y="4"/>
                    </a:cubicBezTo>
                    <a:cubicBezTo>
                      <a:pt x="5" y="5"/>
                      <a:pt x="4" y="6"/>
                      <a:pt x="3" y="6"/>
                    </a:cubicBezTo>
                    <a:close/>
                  </a:path>
                </a:pathLst>
              </a:custGeom>
              <a:solidFill>
                <a:srgbClr val="E2C2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81" name="Freeform 421"/>
              <p:cNvSpPr>
                <a:spLocks/>
              </p:cNvSpPr>
              <p:nvPr/>
            </p:nvSpPr>
            <p:spPr bwMode="auto">
              <a:xfrm>
                <a:off x="1075" y="314"/>
                <a:ext cx="10" cy="11"/>
              </a:xfrm>
              <a:custGeom>
                <a:avLst/>
                <a:gdLst>
                  <a:gd name="T0" fmla="*/ 3 w 6"/>
                  <a:gd name="T1" fmla="*/ 6 h 6"/>
                  <a:gd name="T2" fmla="*/ 1 w 6"/>
                  <a:gd name="T3" fmla="*/ 2 h 6"/>
                  <a:gd name="T4" fmla="*/ 4 w 6"/>
                  <a:gd name="T5" fmla="*/ 0 h 6"/>
                  <a:gd name="T6" fmla="*/ 6 w 6"/>
                  <a:gd name="T7" fmla="*/ 3 h 6"/>
                  <a:gd name="T8" fmla="*/ 3 w 6"/>
                  <a:gd name="T9" fmla="*/ 6 h 6"/>
                </a:gdLst>
                <a:ahLst/>
                <a:cxnLst>
                  <a:cxn ang="0">
                    <a:pos x="T0" y="T1"/>
                  </a:cxn>
                  <a:cxn ang="0">
                    <a:pos x="T2" y="T3"/>
                  </a:cxn>
                  <a:cxn ang="0">
                    <a:pos x="T4" y="T5"/>
                  </a:cxn>
                  <a:cxn ang="0">
                    <a:pos x="T6" y="T7"/>
                  </a:cxn>
                  <a:cxn ang="0">
                    <a:pos x="T8" y="T9"/>
                  </a:cxn>
                </a:cxnLst>
                <a:rect l="0" t="0" r="r" b="b"/>
                <a:pathLst>
                  <a:path w="6" h="6">
                    <a:moveTo>
                      <a:pt x="3" y="6"/>
                    </a:moveTo>
                    <a:cubicBezTo>
                      <a:pt x="1" y="5"/>
                      <a:pt x="0" y="4"/>
                      <a:pt x="1" y="2"/>
                    </a:cubicBezTo>
                    <a:cubicBezTo>
                      <a:pt x="1" y="1"/>
                      <a:pt x="2" y="0"/>
                      <a:pt x="4" y="0"/>
                    </a:cubicBezTo>
                    <a:cubicBezTo>
                      <a:pt x="5" y="1"/>
                      <a:pt x="6" y="2"/>
                      <a:pt x="6" y="3"/>
                    </a:cubicBezTo>
                    <a:cubicBezTo>
                      <a:pt x="6" y="5"/>
                      <a:pt x="4" y="6"/>
                      <a:pt x="3" y="6"/>
                    </a:cubicBezTo>
                    <a:close/>
                  </a:path>
                </a:pathLst>
              </a:custGeom>
              <a:solidFill>
                <a:srgbClr val="E2C2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82" name="Freeform 422"/>
              <p:cNvSpPr>
                <a:spLocks/>
              </p:cNvSpPr>
              <p:nvPr/>
            </p:nvSpPr>
            <p:spPr bwMode="auto">
              <a:xfrm>
                <a:off x="1123" y="394"/>
                <a:ext cx="11" cy="10"/>
              </a:xfrm>
              <a:custGeom>
                <a:avLst/>
                <a:gdLst>
                  <a:gd name="T0" fmla="*/ 2 w 6"/>
                  <a:gd name="T1" fmla="*/ 6 h 6"/>
                  <a:gd name="T2" fmla="*/ 0 w 6"/>
                  <a:gd name="T3" fmla="*/ 2 h 6"/>
                  <a:gd name="T4" fmla="*/ 3 w 6"/>
                  <a:gd name="T5" fmla="*/ 0 h 6"/>
                  <a:gd name="T6" fmla="*/ 5 w 6"/>
                  <a:gd name="T7" fmla="*/ 4 h 6"/>
                  <a:gd name="T8" fmla="*/ 2 w 6"/>
                  <a:gd name="T9" fmla="*/ 6 h 6"/>
                </a:gdLst>
                <a:ahLst/>
                <a:cxnLst>
                  <a:cxn ang="0">
                    <a:pos x="T0" y="T1"/>
                  </a:cxn>
                  <a:cxn ang="0">
                    <a:pos x="T2" y="T3"/>
                  </a:cxn>
                  <a:cxn ang="0">
                    <a:pos x="T4" y="T5"/>
                  </a:cxn>
                  <a:cxn ang="0">
                    <a:pos x="T6" y="T7"/>
                  </a:cxn>
                  <a:cxn ang="0">
                    <a:pos x="T8" y="T9"/>
                  </a:cxn>
                </a:cxnLst>
                <a:rect l="0" t="0" r="r" b="b"/>
                <a:pathLst>
                  <a:path w="6" h="6">
                    <a:moveTo>
                      <a:pt x="2" y="6"/>
                    </a:moveTo>
                    <a:cubicBezTo>
                      <a:pt x="1" y="5"/>
                      <a:pt x="0" y="4"/>
                      <a:pt x="0" y="2"/>
                    </a:cubicBezTo>
                    <a:cubicBezTo>
                      <a:pt x="0" y="1"/>
                      <a:pt x="2" y="0"/>
                      <a:pt x="3" y="0"/>
                    </a:cubicBezTo>
                    <a:cubicBezTo>
                      <a:pt x="5" y="1"/>
                      <a:pt x="6" y="2"/>
                      <a:pt x="5" y="4"/>
                    </a:cubicBezTo>
                    <a:cubicBezTo>
                      <a:pt x="5" y="5"/>
                      <a:pt x="4" y="6"/>
                      <a:pt x="2" y="6"/>
                    </a:cubicBezTo>
                    <a:close/>
                  </a:path>
                </a:pathLst>
              </a:custGeom>
              <a:solidFill>
                <a:srgbClr val="DBB2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83" name="Freeform 423"/>
              <p:cNvSpPr>
                <a:spLocks/>
              </p:cNvSpPr>
              <p:nvPr/>
            </p:nvSpPr>
            <p:spPr bwMode="auto">
              <a:xfrm>
                <a:off x="1044" y="351"/>
                <a:ext cx="8" cy="8"/>
              </a:xfrm>
              <a:custGeom>
                <a:avLst/>
                <a:gdLst>
                  <a:gd name="T0" fmla="*/ 2 w 5"/>
                  <a:gd name="T1" fmla="*/ 4 h 5"/>
                  <a:gd name="T2" fmla="*/ 0 w 5"/>
                  <a:gd name="T3" fmla="*/ 2 h 5"/>
                  <a:gd name="T4" fmla="*/ 3 w 5"/>
                  <a:gd name="T5" fmla="*/ 0 h 5"/>
                  <a:gd name="T6" fmla="*/ 4 w 5"/>
                  <a:gd name="T7" fmla="*/ 3 h 5"/>
                  <a:gd name="T8" fmla="*/ 2 w 5"/>
                  <a:gd name="T9" fmla="*/ 4 h 5"/>
                </a:gdLst>
                <a:ahLst/>
                <a:cxnLst>
                  <a:cxn ang="0">
                    <a:pos x="T0" y="T1"/>
                  </a:cxn>
                  <a:cxn ang="0">
                    <a:pos x="T2" y="T3"/>
                  </a:cxn>
                  <a:cxn ang="0">
                    <a:pos x="T4" y="T5"/>
                  </a:cxn>
                  <a:cxn ang="0">
                    <a:pos x="T6" y="T7"/>
                  </a:cxn>
                  <a:cxn ang="0">
                    <a:pos x="T8" y="T9"/>
                  </a:cxn>
                </a:cxnLst>
                <a:rect l="0" t="0" r="r" b="b"/>
                <a:pathLst>
                  <a:path w="5" h="5">
                    <a:moveTo>
                      <a:pt x="2" y="4"/>
                    </a:moveTo>
                    <a:cubicBezTo>
                      <a:pt x="1" y="4"/>
                      <a:pt x="0" y="3"/>
                      <a:pt x="0" y="2"/>
                    </a:cubicBezTo>
                    <a:cubicBezTo>
                      <a:pt x="1" y="1"/>
                      <a:pt x="2" y="0"/>
                      <a:pt x="3" y="0"/>
                    </a:cubicBezTo>
                    <a:cubicBezTo>
                      <a:pt x="4" y="1"/>
                      <a:pt x="5" y="2"/>
                      <a:pt x="4" y="3"/>
                    </a:cubicBezTo>
                    <a:cubicBezTo>
                      <a:pt x="4" y="4"/>
                      <a:pt x="3" y="5"/>
                      <a:pt x="2" y="4"/>
                    </a:cubicBezTo>
                    <a:close/>
                  </a:path>
                </a:pathLst>
              </a:custGeom>
              <a:solidFill>
                <a:srgbClr val="DBB2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84" name="Freeform 424"/>
              <p:cNvSpPr>
                <a:spLocks/>
              </p:cNvSpPr>
              <p:nvPr/>
            </p:nvSpPr>
            <p:spPr bwMode="auto">
              <a:xfrm>
                <a:off x="1084" y="389"/>
                <a:ext cx="5" cy="5"/>
              </a:xfrm>
              <a:custGeom>
                <a:avLst/>
                <a:gdLst>
                  <a:gd name="T0" fmla="*/ 1 w 3"/>
                  <a:gd name="T1" fmla="*/ 2 h 3"/>
                  <a:gd name="T2" fmla="*/ 1 w 3"/>
                  <a:gd name="T3" fmla="*/ 1 h 3"/>
                  <a:gd name="T4" fmla="*/ 2 w 3"/>
                  <a:gd name="T5" fmla="*/ 0 h 3"/>
                  <a:gd name="T6" fmla="*/ 3 w 3"/>
                  <a:gd name="T7" fmla="*/ 2 h 3"/>
                  <a:gd name="T8" fmla="*/ 1 w 3"/>
                  <a:gd name="T9" fmla="*/ 2 h 3"/>
                </a:gdLst>
                <a:ahLst/>
                <a:cxnLst>
                  <a:cxn ang="0">
                    <a:pos x="T0" y="T1"/>
                  </a:cxn>
                  <a:cxn ang="0">
                    <a:pos x="T2" y="T3"/>
                  </a:cxn>
                  <a:cxn ang="0">
                    <a:pos x="T4" y="T5"/>
                  </a:cxn>
                  <a:cxn ang="0">
                    <a:pos x="T6" y="T7"/>
                  </a:cxn>
                  <a:cxn ang="0">
                    <a:pos x="T8" y="T9"/>
                  </a:cxn>
                </a:cxnLst>
                <a:rect l="0" t="0" r="r" b="b"/>
                <a:pathLst>
                  <a:path w="3" h="3">
                    <a:moveTo>
                      <a:pt x="1" y="2"/>
                    </a:moveTo>
                    <a:cubicBezTo>
                      <a:pt x="1" y="2"/>
                      <a:pt x="0" y="2"/>
                      <a:pt x="1" y="1"/>
                    </a:cubicBezTo>
                    <a:cubicBezTo>
                      <a:pt x="1" y="1"/>
                      <a:pt x="1" y="0"/>
                      <a:pt x="2" y="0"/>
                    </a:cubicBezTo>
                    <a:cubicBezTo>
                      <a:pt x="2" y="1"/>
                      <a:pt x="3" y="1"/>
                      <a:pt x="3" y="2"/>
                    </a:cubicBezTo>
                    <a:cubicBezTo>
                      <a:pt x="2" y="2"/>
                      <a:pt x="2" y="3"/>
                      <a:pt x="1" y="2"/>
                    </a:cubicBezTo>
                    <a:close/>
                  </a:path>
                </a:pathLst>
              </a:custGeom>
              <a:solidFill>
                <a:srgbClr val="DBB2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85" name="Freeform 425"/>
              <p:cNvSpPr>
                <a:spLocks/>
              </p:cNvSpPr>
              <p:nvPr/>
            </p:nvSpPr>
            <p:spPr bwMode="auto">
              <a:xfrm>
                <a:off x="1087" y="364"/>
                <a:ext cx="7" cy="7"/>
              </a:xfrm>
              <a:custGeom>
                <a:avLst/>
                <a:gdLst>
                  <a:gd name="T0" fmla="*/ 2 w 4"/>
                  <a:gd name="T1" fmla="*/ 4 h 4"/>
                  <a:gd name="T2" fmla="*/ 1 w 4"/>
                  <a:gd name="T3" fmla="*/ 2 h 4"/>
                  <a:gd name="T4" fmla="*/ 2 w 4"/>
                  <a:gd name="T5" fmla="*/ 1 h 4"/>
                  <a:gd name="T6" fmla="*/ 4 w 4"/>
                  <a:gd name="T7" fmla="*/ 3 h 4"/>
                  <a:gd name="T8" fmla="*/ 2 w 4"/>
                  <a:gd name="T9" fmla="*/ 4 h 4"/>
                </a:gdLst>
                <a:ahLst/>
                <a:cxnLst>
                  <a:cxn ang="0">
                    <a:pos x="T0" y="T1"/>
                  </a:cxn>
                  <a:cxn ang="0">
                    <a:pos x="T2" y="T3"/>
                  </a:cxn>
                  <a:cxn ang="0">
                    <a:pos x="T4" y="T5"/>
                  </a:cxn>
                  <a:cxn ang="0">
                    <a:pos x="T6" y="T7"/>
                  </a:cxn>
                  <a:cxn ang="0">
                    <a:pos x="T8" y="T9"/>
                  </a:cxn>
                </a:cxnLst>
                <a:rect l="0" t="0" r="r" b="b"/>
                <a:pathLst>
                  <a:path w="4" h="4">
                    <a:moveTo>
                      <a:pt x="2" y="4"/>
                    </a:moveTo>
                    <a:cubicBezTo>
                      <a:pt x="1" y="4"/>
                      <a:pt x="0" y="3"/>
                      <a:pt x="1" y="2"/>
                    </a:cubicBezTo>
                    <a:cubicBezTo>
                      <a:pt x="1" y="1"/>
                      <a:pt x="2" y="0"/>
                      <a:pt x="2" y="1"/>
                    </a:cubicBezTo>
                    <a:cubicBezTo>
                      <a:pt x="3" y="1"/>
                      <a:pt x="4" y="2"/>
                      <a:pt x="4" y="3"/>
                    </a:cubicBezTo>
                    <a:cubicBezTo>
                      <a:pt x="3" y="3"/>
                      <a:pt x="3" y="4"/>
                      <a:pt x="2" y="4"/>
                    </a:cubicBezTo>
                    <a:close/>
                  </a:path>
                </a:pathLst>
              </a:custGeom>
              <a:solidFill>
                <a:srgbClr val="DBB2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86" name="Freeform 426"/>
              <p:cNvSpPr>
                <a:spLocks/>
              </p:cNvSpPr>
              <p:nvPr/>
            </p:nvSpPr>
            <p:spPr bwMode="auto">
              <a:xfrm>
                <a:off x="1104" y="295"/>
                <a:ext cx="7" cy="5"/>
              </a:xfrm>
              <a:custGeom>
                <a:avLst/>
                <a:gdLst>
                  <a:gd name="T0" fmla="*/ 2 w 4"/>
                  <a:gd name="T1" fmla="*/ 3 h 3"/>
                  <a:gd name="T2" fmla="*/ 0 w 4"/>
                  <a:gd name="T3" fmla="*/ 1 h 3"/>
                  <a:gd name="T4" fmla="*/ 2 w 4"/>
                  <a:gd name="T5" fmla="*/ 0 h 3"/>
                  <a:gd name="T6" fmla="*/ 3 w 4"/>
                  <a:gd name="T7" fmla="*/ 2 h 3"/>
                  <a:gd name="T8" fmla="*/ 2 w 4"/>
                  <a:gd name="T9" fmla="*/ 3 h 3"/>
                </a:gdLst>
                <a:ahLst/>
                <a:cxnLst>
                  <a:cxn ang="0">
                    <a:pos x="T0" y="T1"/>
                  </a:cxn>
                  <a:cxn ang="0">
                    <a:pos x="T2" y="T3"/>
                  </a:cxn>
                  <a:cxn ang="0">
                    <a:pos x="T4" y="T5"/>
                  </a:cxn>
                  <a:cxn ang="0">
                    <a:pos x="T6" y="T7"/>
                  </a:cxn>
                  <a:cxn ang="0">
                    <a:pos x="T8" y="T9"/>
                  </a:cxn>
                </a:cxnLst>
                <a:rect l="0" t="0" r="r" b="b"/>
                <a:pathLst>
                  <a:path w="4" h="3">
                    <a:moveTo>
                      <a:pt x="2" y="3"/>
                    </a:moveTo>
                    <a:cubicBezTo>
                      <a:pt x="1" y="3"/>
                      <a:pt x="0" y="2"/>
                      <a:pt x="0" y="1"/>
                    </a:cubicBezTo>
                    <a:cubicBezTo>
                      <a:pt x="0" y="0"/>
                      <a:pt x="1" y="0"/>
                      <a:pt x="2" y="0"/>
                    </a:cubicBezTo>
                    <a:cubicBezTo>
                      <a:pt x="3" y="0"/>
                      <a:pt x="4" y="1"/>
                      <a:pt x="3" y="2"/>
                    </a:cubicBezTo>
                    <a:cubicBezTo>
                      <a:pt x="3" y="3"/>
                      <a:pt x="2" y="3"/>
                      <a:pt x="2" y="3"/>
                    </a:cubicBezTo>
                    <a:close/>
                  </a:path>
                </a:pathLst>
              </a:custGeom>
              <a:solidFill>
                <a:srgbClr val="E2C2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87" name="Freeform 427"/>
              <p:cNvSpPr>
                <a:spLocks/>
              </p:cNvSpPr>
              <p:nvPr/>
            </p:nvSpPr>
            <p:spPr bwMode="auto">
              <a:xfrm>
                <a:off x="1026" y="283"/>
                <a:ext cx="7" cy="7"/>
              </a:xfrm>
              <a:custGeom>
                <a:avLst/>
                <a:gdLst>
                  <a:gd name="T0" fmla="*/ 2 w 4"/>
                  <a:gd name="T1" fmla="*/ 4 h 4"/>
                  <a:gd name="T2" fmla="*/ 0 w 4"/>
                  <a:gd name="T3" fmla="*/ 2 h 4"/>
                  <a:gd name="T4" fmla="*/ 2 w 4"/>
                  <a:gd name="T5" fmla="*/ 0 h 4"/>
                  <a:gd name="T6" fmla="*/ 4 w 4"/>
                  <a:gd name="T7" fmla="*/ 2 h 4"/>
                  <a:gd name="T8" fmla="*/ 2 w 4"/>
                  <a:gd name="T9" fmla="*/ 4 h 4"/>
                </a:gdLst>
                <a:ahLst/>
                <a:cxnLst>
                  <a:cxn ang="0">
                    <a:pos x="T0" y="T1"/>
                  </a:cxn>
                  <a:cxn ang="0">
                    <a:pos x="T2" y="T3"/>
                  </a:cxn>
                  <a:cxn ang="0">
                    <a:pos x="T4" y="T5"/>
                  </a:cxn>
                  <a:cxn ang="0">
                    <a:pos x="T6" y="T7"/>
                  </a:cxn>
                  <a:cxn ang="0">
                    <a:pos x="T8" y="T9"/>
                  </a:cxn>
                </a:cxnLst>
                <a:rect l="0" t="0" r="r" b="b"/>
                <a:pathLst>
                  <a:path w="4" h="4">
                    <a:moveTo>
                      <a:pt x="2" y="4"/>
                    </a:moveTo>
                    <a:cubicBezTo>
                      <a:pt x="1" y="3"/>
                      <a:pt x="0" y="3"/>
                      <a:pt x="0" y="2"/>
                    </a:cubicBezTo>
                    <a:cubicBezTo>
                      <a:pt x="1" y="1"/>
                      <a:pt x="1" y="0"/>
                      <a:pt x="2" y="0"/>
                    </a:cubicBezTo>
                    <a:cubicBezTo>
                      <a:pt x="3" y="1"/>
                      <a:pt x="4" y="1"/>
                      <a:pt x="4" y="2"/>
                    </a:cubicBezTo>
                    <a:cubicBezTo>
                      <a:pt x="3" y="3"/>
                      <a:pt x="3" y="4"/>
                      <a:pt x="2" y="4"/>
                    </a:cubicBezTo>
                    <a:close/>
                  </a:path>
                </a:pathLst>
              </a:custGeom>
              <a:solidFill>
                <a:srgbClr val="E2C2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88" name="Freeform 428"/>
              <p:cNvSpPr>
                <a:spLocks/>
              </p:cNvSpPr>
              <p:nvPr/>
            </p:nvSpPr>
            <p:spPr bwMode="auto">
              <a:xfrm>
                <a:off x="1137" y="351"/>
                <a:ext cx="7" cy="7"/>
              </a:xfrm>
              <a:custGeom>
                <a:avLst/>
                <a:gdLst>
                  <a:gd name="T0" fmla="*/ 2 w 4"/>
                  <a:gd name="T1" fmla="*/ 3 h 4"/>
                  <a:gd name="T2" fmla="*/ 0 w 4"/>
                  <a:gd name="T3" fmla="*/ 2 h 4"/>
                  <a:gd name="T4" fmla="*/ 2 w 4"/>
                  <a:gd name="T5" fmla="*/ 0 h 4"/>
                  <a:gd name="T6" fmla="*/ 3 w 4"/>
                  <a:gd name="T7" fmla="*/ 2 h 4"/>
                  <a:gd name="T8" fmla="*/ 2 w 4"/>
                  <a:gd name="T9" fmla="*/ 3 h 4"/>
                </a:gdLst>
                <a:ahLst/>
                <a:cxnLst>
                  <a:cxn ang="0">
                    <a:pos x="T0" y="T1"/>
                  </a:cxn>
                  <a:cxn ang="0">
                    <a:pos x="T2" y="T3"/>
                  </a:cxn>
                  <a:cxn ang="0">
                    <a:pos x="T4" y="T5"/>
                  </a:cxn>
                  <a:cxn ang="0">
                    <a:pos x="T6" y="T7"/>
                  </a:cxn>
                  <a:cxn ang="0">
                    <a:pos x="T8" y="T9"/>
                  </a:cxn>
                </a:cxnLst>
                <a:rect l="0" t="0" r="r" b="b"/>
                <a:pathLst>
                  <a:path w="4" h="4">
                    <a:moveTo>
                      <a:pt x="2" y="3"/>
                    </a:moveTo>
                    <a:cubicBezTo>
                      <a:pt x="1" y="3"/>
                      <a:pt x="0" y="2"/>
                      <a:pt x="0" y="2"/>
                    </a:cubicBezTo>
                    <a:cubicBezTo>
                      <a:pt x="1" y="1"/>
                      <a:pt x="1" y="0"/>
                      <a:pt x="2" y="0"/>
                    </a:cubicBezTo>
                    <a:cubicBezTo>
                      <a:pt x="3" y="1"/>
                      <a:pt x="4" y="1"/>
                      <a:pt x="3" y="2"/>
                    </a:cubicBezTo>
                    <a:cubicBezTo>
                      <a:pt x="3" y="3"/>
                      <a:pt x="2" y="4"/>
                      <a:pt x="2" y="3"/>
                    </a:cubicBezTo>
                    <a:close/>
                  </a:path>
                </a:pathLst>
              </a:custGeom>
              <a:solidFill>
                <a:srgbClr val="E2C2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89" name="Freeform 429"/>
              <p:cNvSpPr>
                <a:spLocks/>
              </p:cNvSpPr>
              <p:nvPr/>
            </p:nvSpPr>
            <p:spPr bwMode="auto">
              <a:xfrm>
                <a:off x="1097" y="340"/>
                <a:ext cx="7" cy="5"/>
              </a:xfrm>
              <a:custGeom>
                <a:avLst/>
                <a:gdLst>
                  <a:gd name="T0" fmla="*/ 2 w 4"/>
                  <a:gd name="T1" fmla="*/ 3 h 3"/>
                  <a:gd name="T2" fmla="*/ 1 w 4"/>
                  <a:gd name="T3" fmla="*/ 1 h 3"/>
                  <a:gd name="T4" fmla="*/ 2 w 4"/>
                  <a:gd name="T5" fmla="*/ 0 h 3"/>
                  <a:gd name="T6" fmla="*/ 4 w 4"/>
                  <a:gd name="T7" fmla="*/ 2 h 3"/>
                  <a:gd name="T8" fmla="*/ 2 w 4"/>
                  <a:gd name="T9" fmla="*/ 3 h 3"/>
                </a:gdLst>
                <a:ahLst/>
                <a:cxnLst>
                  <a:cxn ang="0">
                    <a:pos x="T0" y="T1"/>
                  </a:cxn>
                  <a:cxn ang="0">
                    <a:pos x="T2" y="T3"/>
                  </a:cxn>
                  <a:cxn ang="0">
                    <a:pos x="T4" y="T5"/>
                  </a:cxn>
                  <a:cxn ang="0">
                    <a:pos x="T6" y="T7"/>
                  </a:cxn>
                  <a:cxn ang="0">
                    <a:pos x="T8" y="T9"/>
                  </a:cxn>
                </a:cxnLst>
                <a:rect l="0" t="0" r="r" b="b"/>
                <a:pathLst>
                  <a:path w="4" h="3">
                    <a:moveTo>
                      <a:pt x="2" y="3"/>
                    </a:moveTo>
                    <a:cubicBezTo>
                      <a:pt x="1" y="3"/>
                      <a:pt x="0" y="2"/>
                      <a:pt x="1" y="1"/>
                    </a:cubicBezTo>
                    <a:cubicBezTo>
                      <a:pt x="1" y="1"/>
                      <a:pt x="2" y="0"/>
                      <a:pt x="2" y="0"/>
                    </a:cubicBezTo>
                    <a:cubicBezTo>
                      <a:pt x="3" y="0"/>
                      <a:pt x="4" y="1"/>
                      <a:pt x="4" y="2"/>
                    </a:cubicBezTo>
                    <a:cubicBezTo>
                      <a:pt x="3" y="3"/>
                      <a:pt x="3" y="3"/>
                      <a:pt x="2" y="3"/>
                    </a:cubicBezTo>
                    <a:close/>
                  </a:path>
                </a:pathLst>
              </a:custGeom>
              <a:solidFill>
                <a:srgbClr val="E2C2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0" name="Freeform 430"/>
              <p:cNvSpPr>
                <a:spLocks/>
              </p:cNvSpPr>
              <p:nvPr/>
            </p:nvSpPr>
            <p:spPr bwMode="auto">
              <a:xfrm>
                <a:off x="1108" y="378"/>
                <a:ext cx="9" cy="9"/>
              </a:xfrm>
              <a:custGeom>
                <a:avLst/>
                <a:gdLst>
                  <a:gd name="T0" fmla="*/ 2 w 5"/>
                  <a:gd name="T1" fmla="*/ 5 h 5"/>
                  <a:gd name="T2" fmla="*/ 0 w 5"/>
                  <a:gd name="T3" fmla="*/ 2 h 5"/>
                  <a:gd name="T4" fmla="*/ 3 w 5"/>
                  <a:gd name="T5" fmla="*/ 0 h 5"/>
                  <a:gd name="T6" fmla="*/ 5 w 5"/>
                  <a:gd name="T7" fmla="*/ 3 h 5"/>
                  <a:gd name="T8" fmla="*/ 2 w 5"/>
                  <a:gd name="T9" fmla="*/ 5 h 5"/>
                </a:gdLst>
                <a:ahLst/>
                <a:cxnLst>
                  <a:cxn ang="0">
                    <a:pos x="T0" y="T1"/>
                  </a:cxn>
                  <a:cxn ang="0">
                    <a:pos x="T2" y="T3"/>
                  </a:cxn>
                  <a:cxn ang="0">
                    <a:pos x="T4" y="T5"/>
                  </a:cxn>
                  <a:cxn ang="0">
                    <a:pos x="T6" y="T7"/>
                  </a:cxn>
                  <a:cxn ang="0">
                    <a:pos x="T8" y="T9"/>
                  </a:cxn>
                </a:cxnLst>
                <a:rect l="0" t="0" r="r" b="b"/>
                <a:pathLst>
                  <a:path w="5" h="5">
                    <a:moveTo>
                      <a:pt x="2" y="5"/>
                    </a:moveTo>
                    <a:cubicBezTo>
                      <a:pt x="1" y="4"/>
                      <a:pt x="0" y="3"/>
                      <a:pt x="0" y="2"/>
                    </a:cubicBezTo>
                    <a:cubicBezTo>
                      <a:pt x="0" y="1"/>
                      <a:pt x="2" y="0"/>
                      <a:pt x="3" y="0"/>
                    </a:cubicBezTo>
                    <a:cubicBezTo>
                      <a:pt x="4" y="0"/>
                      <a:pt x="5" y="2"/>
                      <a:pt x="5" y="3"/>
                    </a:cubicBezTo>
                    <a:cubicBezTo>
                      <a:pt x="4" y="4"/>
                      <a:pt x="3" y="5"/>
                      <a:pt x="2" y="5"/>
                    </a:cubicBezTo>
                    <a:close/>
                  </a:path>
                </a:pathLst>
              </a:custGeom>
              <a:solidFill>
                <a:srgbClr val="DBB2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1" name="Freeform 431"/>
              <p:cNvSpPr>
                <a:spLocks/>
              </p:cNvSpPr>
              <p:nvPr/>
            </p:nvSpPr>
            <p:spPr bwMode="auto">
              <a:xfrm>
                <a:off x="1011" y="390"/>
                <a:ext cx="7" cy="9"/>
              </a:xfrm>
              <a:custGeom>
                <a:avLst/>
                <a:gdLst>
                  <a:gd name="T0" fmla="*/ 2 w 4"/>
                  <a:gd name="T1" fmla="*/ 4 h 5"/>
                  <a:gd name="T2" fmla="*/ 0 w 4"/>
                  <a:gd name="T3" fmla="*/ 2 h 5"/>
                  <a:gd name="T4" fmla="*/ 2 w 4"/>
                  <a:gd name="T5" fmla="*/ 0 h 5"/>
                  <a:gd name="T6" fmla="*/ 4 w 4"/>
                  <a:gd name="T7" fmla="*/ 3 h 5"/>
                  <a:gd name="T8" fmla="*/ 2 w 4"/>
                  <a:gd name="T9" fmla="*/ 4 h 5"/>
                </a:gdLst>
                <a:ahLst/>
                <a:cxnLst>
                  <a:cxn ang="0">
                    <a:pos x="T0" y="T1"/>
                  </a:cxn>
                  <a:cxn ang="0">
                    <a:pos x="T2" y="T3"/>
                  </a:cxn>
                  <a:cxn ang="0">
                    <a:pos x="T4" y="T5"/>
                  </a:cxn>
                  <a:cxn ang="0">
                    <a:pos x="T6" y="T7"/>
                  </a:cxn>
                  <a:cxn ang="0">
                    <a:pos x="T8" y="T9"/>
                  </a:cxn>
                </a:cxnLst>
                <a:rect l="0" t="0" r="r" b="b"/>
                <a:pathLst>
                  <a:path w="4" h="5">
                    <a:moveTo>
                      <a:pt x="2" y="4"/>
                    </a:moveTo>
                    <a:cubicBezTo>
                      <a:pt x="1" y="4"/>
                      <a:pt x="0" y="3"/>
                      <a:pt x="0" y="2"/>
                    </a:cubicBezTo>
                    <a:cubicBezTo>
                      <a:pt x="0" y="1"/>
                      <a:pt x="1" y="0"/>
                      <a:pt x="2" y="0"/>
                    </a:cubicBezTo>
                    <a:cubicBezTo>
                      <a:pt x="4" y="1"/>
                      <a:pt x="4" y="2"/>
                      <a:pt x="4" y="3"/>
                    </a:cubicBezTo>
                    <a:cubicBezTo>
                      <a:pt x="4" y="4"/>
                      <a:pt x="3" y="5"/>
                      <a:pt x="2" y="4"/>
                    </a:cubicBezTo>
                    <a:close/>
                  </a:path>
                </a:pathLst>
              </a:custGeom>
              <a:solidFill>
                <a:srgbClr val="DBB2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2" name="Freeform 432"/>
              <p:cNvSpPr>
                <a:spLocks/>
              </p:cNvSpPr>
              <p:nvPr/>
            </p:nvSpPr>
            <p:spPr bwMode="auto">
              <a:xfrm>
                <a:off x="1481" y="1833"/>
                <a:ext cx="68" cy="50"/>
              </a:xfrm>
              <a:custGeom>
                <a:avLst/>
                <a:gdLst>
                  <a:gd name="T0" fmla="*/ 21 w 39"/>
                  <a:gd name="T1" fmla="*/ 8 h 29"/>
                  <a:gd name="T2" fmla="*/ 34 w 39"/>
                  <a:gd name="T3" fmla="*/ 16 h 29"/>
                  <a:gd name="T4" fmla="*/ 36 w 39"/>
                  <a:gd name="T5" fmla="*/ 24 h 29"/>
                  <a:gd name="T6" fmla="*/ 28 w 39"/>
                  <a:gd name="T7" fmla="*/ 26 h 29"/>
                  <a:gd name="T8" fmla="*/ 5 w 39"/>
                  <a:gd name="T9" fmla="*/ 12 h 29"/>
                  <a:gd name="T10" fmla="*/ 3 w 39"/>
                  <a:gd name="T11" fmla="*/ 4 h 29"/>
                  <a:gd name="T12" fmla="*/ 3 w 39"/>
                  <a:gd name="T13" fmla="*/ 4 h 29"/>
                  <a:gd name="T14" fmla="*/ 8 w 39"/>
                  <a:gd name="T15" fmla="*/ 2 h 29"/>
                  <a:gd name="T16" fmla="*/ 25 w 39"/>
                  <a:gd name="T17" fmla="*/ 13 h 29"/>
                  <a:gd name="T18" fmla="*/ 26 w 39"/>
                  <a:gd name="T19" fmla="*/ 18 h 29"/>
                  <a:gd name="T20" fmla="*/ 22 w 39"/>
                  <a:gd name="T21" fmla="*/ 19 h 29"/>
                  <a:gd name="T22" fmla="*/ 9 w 39"/>
                  <a:gd name="T23" fmla="*/ 11 h 29"/>
                  <a:gd name="T24" fmla="*/ 9 w 39"/>
                  <a:gd name="T25" fmla="*/ 12 h 29"/>
                  <a:gd name="T26" fmla="*/ 21 w 39"/>
                  <a:gd name="T27" fmla="*/ 20 h 29"/>
                  <a:gd name="T28" fmla="*/ 28 w 39"/>
                  <a:gd name="T29" fmla="*/ 18 h 29"/>
                  <a:gd name="T30" fmla="*/ 26 w 39"/>
                  <a:gd name="T31" fmla="*/ 12 h 29"/>
                  <a:gd name="T32" fmla="*/ 9 w 39"/>
                  <a:gd name="T33" fmla="*/ 1 h 29"/>
                  <a:gd name="T34" fmla="*/ 2 w 39"/>
                  <a:gd name="T35" fmla="*/ 3 h 29"/>
                  <a:gd name="T36" fmla="*/ 2 w 39"/>
                  <a:gd name="T37" fmla="*/ 3 h 29"/>
                  <a:gd name="T38" fmla="*/ 4 w 39"/>
                  <a:gd name="T39" fmla="*/ 13 h 29"/>
                  <a:gd name="T40" fmla="*/ 27 w 39"/>
                  <a:gd name="T41" fmla="*/ 27 h 29"/>
                  <a:gd name="T42" fmla="*/ 37 w 39"/>
                  <a:gd name="T43" fmla="*/ 25 h 29"/>
                  <a:gd name="T44" fmla="*/ 34 w 39"/>
                  <a:gd name="T45" fmla="*/ 15 h 29"/>
                  <a:gd name="T46" fmla="*/ 22 w 39"/>
                  <a:gd name="T47" fmla="*/ 7 h 29"/>
                  <a:gd name="T48" fmla="*/ 21 w 39"/>
                  <a:gd name="T49" fmla="*/ 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29">
                    <a:moveTo>
                      <a:pt x="21" y="8"/>
                    </a:moveTo>
                    <a:cubicBezTo>
                      <a:pt x="34" y="16"/>
                      <a:pt x="34" y="16"/>
                      <a:pt x="34" y="16"/>
                    </a:cubicBezTo>
                    <a:cubicBezTo>
                      <a:pt x="37" y="18"/>
                      <a:pt x="37" y="21"/>
                      <a:pt x="36" y="24"/>
                    </a:cubicBezTo>
                    <a:cubicBezTo>
                      <a:pt x="34" y="27"/>
                      <a:pt x="30" y="28"/>
                      <a:pt x="28" y="26"/>
                    </a:cubicBezTo>
                    <a:cubicBezTo>
                      <a:pt x="5" y="12"/>
                      <a:pt x="5" y="12"/>
                      <a:pt x="5" y="12"/>
                    </a:cubicBezTo>
                    <a:cubicBezTo>
                      <a:pt x="2" y="10"/>
                      <a:pt x="1" y="7"/>
                      <a:pt x="3" y="4"/>
                    </a:cubicBezTo>
                    <a:cubicBezTo>
                      <a:pt x="3" y="4"/>
                      <a:pt x="3" y="4"/>
                      <a:pt x="3" y="4"/>
                    </a:cubicBezTo>
                    <a:cubicBezTo>
                      <a:pt x="4" y="2"/>
                      <a:pt x="6" y="1"/>
                      <a:pt x="8" y="2"/>
                    </a:cubicBezTo>
                    <a:cubicBezTo>
                      <a:pt x="25" y="13"/>
                      <a:pt x="25" y="13"/>
                      <a:pt x="25" y="13"/>
                    </a:cubicBezTo>
                    <a:cubicBezTo>
                      <a:pt x="27" y="14"/>
                      <a:pt x="27" y="16"/>
                      <a:pt x="26" y="18"/>
                    </a:cubicBezTo>
                    <a:cubicBezTo>
                      <a:pt x="26" y="19"/>
                      <a:pt x="24" y="20"/>
                      <a:pt x="22" y="19"/>
                    </a:cubicBezTo>
                    <a:cubicBezTo>
                      <a:pt x="9" y="11"/>
                      <a:pt x="9" y="11"/>
                      <a:pt x="9" y="11"/>
                    </a:cubicBezTo>
                    <a:cubicBezTo>
                      <a:pt x="9" y="12"/>
                      <a:pt x="9" y="12"/>
                      <a:pt x="9" y="12"/>
                    </a:cubicBezTo>
                    <a:cubicBezTo>
                      <a:pt x="21" y="20"/>
                      <a:pt x="21" y="20"/>
                      <a:pt x="21" y="20"/>
                    </a:cubicBezTo>
                    <a:cubicBezTo>
                      <a:pt x="23" y="21"/>
                      <a:pt x="26" y="20"/>
                      <a:pt x="28" y="18"/>
                    </a:cubicBezTo>
                    <a:cubicBezTo>
                      <a:pt x="29" y="16"/>
                      <a:pt x="28" y="13"/>
                      <a:pt x="26" y="12"/>
                    </a:cubicBezTo>
                    <a:cubicBezTo>
                      <a:pt x="9" y="1"/>
                      <a:pt x="9" y="1"/>
                      <a:pt x="9" y="1"/>
                    </a:cubicBezTo>
                    <a:cubicBezTo>
                      <a:pt x="7" y="0"/>
                      <a:pt x="3" y="1"/>
                      <a:pt x="2" y="3"/>
                    </a:cubicBezTo>
                    <a:cubicBezTo>
                      <a:pt x="2" y="3"/>
                      <a:pt x="2" y="3"/>
                      <a:pt x="2" y="3"/>
                    </a:cubicBezTo>
                    <a:cubicBezTo>
                      <a:pt x="0" y="7"/>
                      <a:pt x="1" y="11"/>
                      <a:pt x="4" y="13"/>
                    </a:cubicBezTo>
                    <a:cubicBezTo>
                      <a:pt x="27" y="27"/>
                      <a:pt x="27" y="27"/>
                      <a:pt x="27" y="27"/>
                    </a:cubicBezTo>
                    <a:cubicBezTo>
                      <a:pt x="30" y="29"/>
                      <a:pt x="35" y="28"/>
                      <a:pt x="37" y="25"/>
                    </a:cubicBezTo>
                    <a:cubicBezTo>
                      <a:pt x="39" y="21"/>
                      <a:pt x="38" y="17"/>
                      <a:pt x="34" y="15"/>
                    </a:cubicBezTo>
                    <a:cubicBezTo>
                      <a:pt x="22" y="7"/>
                      <a:pt x="22" y="7"/>
                      <a:pt x="22" y="7"/>
                    </a:cubicBezTo>
                    <a:lnTo>
                      <a:pt x="21" y="8"/>
                    </a:lnTo>
                    <a:close/>
                  </a:path>
                </a:pathLst>
              </a:custGeom>
              <a:solidFill>
                <a:srgbClr val="DE2D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3" name="Freeform 433"/>
              <p:cNvSpPr>
                <a:spLocks/>
              </p:cNvSpPr>
              <p:nvPr/>
            </p:nvSpPr>
            <p:spPr bwMode="auto">
              <a:xfrm>
                <a:off x="1344" y="1621"/>
                <a:ext cx="69" cy="47"/>
              </a:xfrm>
              <a:custGeom>
                <a:avLst/>
                <a:gdLst>
                  <a:gd name="T0" fmla="*/ 16 w 40"/>
                  <a:gd name="T1" fmla="*/ 9 h 27"/>
                  <a:gd name="T2" fmla="*/ 30 w 40"/>
                  <a:gd name="T3" fmla="*/ 3 h 27"/>
                  <a:gd name="T4" fmla="*/ 37 w 40"/>
                  <a:gd name="T5" fmla="*/ 6 h 27"/>
                  <a:gd name="T6" fmla="*/ 34 w 40"/>
                  <a:gd name="T7" fmla="*/ 13 h 27"/>
                  <a:gd name="T8" fmla="*/ 10 w 40"/>
                  <a:gd name="T9" fmla="*/ 24 h 27"/>
                  <a:gd name="T10" fmla="*/ 3 w 40"/>
                  <a:gd name="T11" fmla="*/ 21 h 27"/>
                  <a:gd name="T12" fmla="*/ 3 w 40"/>
                  <a:gd name="T13" fmla="*/ 21 h 27"/>
                  <a:gd name="T14" fmla="*/ 4 w 40"/>
                  <a:gd name="T15" fmla="*/ 16 h 27"/>
                  <a:gd name="T16" fmla="*/ 23 w 40"/>
                  <a:gd name="T17" fmla="*/ 8 h 27"/>
                  <a:gd name="T18" fmla="*/ 27 w 40"/>
                  <a:gd name="T19" fmla="*/ 10 h 27"/>
                  <a:gd name="T20" fmla="*/ 25 w 40"/>
                  <a:gd name="T21" fmla="*/ 14 h 27"/>
                  <a:gd name="T22" fmla="*/ 12 w 40"/>
                  <a:gd name="T23" fmla="*/ 20 h 27"/>
                  <a:gd name="T24" fmla="*/ 12 w 40"/>
                  <a:gd name="T25" fmla="*/ 21 h 27"/>
                  <a:gd name="T26" fmla="*/ 26 w 40"/>
                  <a:gd name="T27" fmla="*/ 15 h 27"/>
                  <a:gd name="T28" fmla="*/ 28 w 40"/>
                  <a:gd name="T29" fmla="*/ 9 h 27"/>
                  <a:gd name="T30" fmla="*/ 22 w 40"/>
                  <a:gd name="T31" fmla="*/ 7 h 27"/>
                  <a:gd name="T32" fmla="*/ 3 w 40"/>
                  <a:gd name="T33" fmla="*/ 15 h 27"/>
                  <a:gd name="T34" fmla="*/ 1 w 40"/>
                  <a:gd name="T35" fmla="*/ 22 h 27"/>
                  <a:gd name="T36" fmla="*/ 1 w 40"/>
                  <a:gd name="T37" fmla="*/ 22 h 27"/>
                  <a:gd name="T38" fmla="*/ 11 w 40"/>
                  <a:gd name="T39" fmla="*/ 25 h 27"/>
                  <a:gd name="T40" fmla="*/ 35 w 40"/>
                  <a:gd name="T41" fmla="*/ 15 h 27"/>
                  <a:gd name="T42" fmla="*/ 39 w 40"/>
                  <a:gd name="T43" fmla="*/ 5 h 27"/>
                  <a:gd name="T44" fmla="*/ 29 w 40"/>
                  <a:gd name="T45" fmla="*/ 1 h 27"/>
                  <a:gd name="T46" fmla="*/ 15 w 40"/>
                  <a:gd name="T47" fmla="*/ 8 h 27"/>
                  <a:gd name="T48" fmla="*/ 16 w 40"/>
                  <a:gd name="T49"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 h="27">
                    <a:moveTo>
                      <a:pt x="16" y="9"/>
                    </a:moveTo>
                    <a:cubicBezTo>
                      <a:pt x="30" y="3"/>
                      <a:pt x="30" y="3"/>
                      <a:pt x="30" y="3"/>
                    </a:cubicBezTo>
                    <a:cubicBezTo>
                      <a:pt x="33" y="1"/>
                      <a:pt x="36" y="3"/>
                      <a:pt x="37" y="6"/>
                    </a:cubicBezTo>
                    <a:cubicBezTo>
                      <a:pt x="39" y="9"/>
                      <a:pt x="37" y="12"/>
                      <a:pt x="34" y="13"/>
                    </a:cubicBezTo>
                    <a:cubicBezTo>
                      <a:pt x="10" y="24"/>
                      <a:pt x="10" y="24"/>
                      <a:pt x="10" y="24"/>
                    </a:cubicBezTo>
                    <a:cubicBezTo>
                      <a:pt x="7" y="26"/>
                      <a:pt x="4" y="24"/>
                      <a:pt x="3" y="21"/>
                    </a:cubicBezTo>
                    <a:cubicBezTo>
                      <a:pt x="3" y="21"/>
                      <a:pt x="3" y="21"/>
                      <a:pt x="3" y="21"/>
                    </a:cubicBezTo>
                    <a:cubicBezTo>
                      <a:pt x="2" y="20"/>
                      <a:pt x="2" y="17"/>
                      <a:pt x="4" y="16"/>
                    </a:cubicBezTo>
                    <a:cubicBezTo>
                      <a:pt x="23" y="8"/>
                      <a:pt x="23" y="8"/>
                      <a:pt x="23" y="8"/>
                    </a:cubicBezTo>
                    <a:cubicBezTo>
                      <a:pt x="24" y="7"/>
                      <a:pt x="26" y="8"/>
                      <a:pt x="27" y="10"/>
                    </a:cubicBezTo>
                    <a:cubicBezTo>
                      <a:pt x="28" y="11"/>
                      <a:pt x="27" y="13"/>
                      <a:pt x="25" y="14"/>
                    </a:cubicBezTo>
                    <a:cubicBezTo>
                      <a:pt x="12" y="20"/>
                      <a:pt x="12" y="20"/>
                      <a:pt x="12" y="20"/>
                    </a:cubicBezTo>
                    <a:cubicBezTo>
                      <a:pt x="12" y="21"/>
                      <a:pt x="12" y="21"/>
                      <a:pt x="12" y="21"/>
                    </a:cubicBezTo>
                    <a:cubicBezTo>
                      <a:pt x="26" y="15"/>
                      <a:pt x="26" y="15"/>
                      <a:pt x="26" y="15"/>
                    </a:cubicBezTo>
                    <a:cubicBezTo>
                      <a:pt x="28" y="14"/>
                      <a:pt x="29" y="11"/>
                      <a:pt x="28" y="9"/>
                    </a:cubicBezTo>
                    <a:cubicBezTo>
                      <a:pt x="27" y="7"/>
                      <a:pt x="24" y="6"/>
                      <a:pt x="22" y="7"/>
                    </a:cubicBezTo>
                    <a:cubicBezTo>
                      <a:pt x="3" y="15"/>
                      <a:pt x="3" y="15"/>
                      <a:pt x="3" y="15"/>
                    </a:cubicBezTo>
                    <a:cubicBezTo>
                      <a:pt x="1" y="16"/>
                      <a:pt x="0" y="20"/>
                      <a:pt x="1" y="22"/>
                    </a:cubicBezTo>
                    <a:cubicBezTo>
                      <a:pt x="1" y="22"/>
                      <a:pt x="1" y="22"/>
                      <a:pt x="1" y="22"/>
                    </a:cubicBezTo>
                    <a:cubicBezTo>
                      <a:pt x="3" y="25"/>
                      <a:pt x="7" y="27"/>
                      <a:pt x="11" y="25"/>
                    </a:cubicBezTo>
                    <a:cubicBezTo>
                      <a:pt x="35" y="15"/>
                      <a:pt x="35" y="15"/>
                      <a:pt x="35" y="15"/>
                    </a:cubicBezTo>
                    <a:cubicBezTo>
                      <a:pt x="39" y="13"/>
                      <a:pt x="40" y="9"/>
                      <a:pt x="39" y="5"/>
                    </a:cubicBezTo>
                    <a:cubicBezTo>
                      <a:pt x="37" y="1"/>
                      <a:pt x="33" y="0"/>
                      <a:pt x="29" y="1"/>
                    </a:cubicBezTo>
                    <a:cubicBezTo>
                      <a:pt x="15" y="8"/>
                      <a:pt x="15" y="8"/>
                      <a:pt x="15" y="8"/>
                    </a:cubicBezTo>
                    <a:lnTo>
                      <a:pt x="16" y="9"/>
                    </a:lnTo>
                    <a:close/>
                  </a:path>
                </a:pathLst>
              </a:custGeom>
              <a:solidFill>
                <a:srgbClr val="DE2D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4" name="Freeform 434"/>
              <p:cNvSpPr>
                <a:spLocks/>
              </p:cNvSpPr>
              <p:nvPr/>
            </p:nvSpPr>
            <p:spPr bwMode="auto">
              <a:xfrm>
                <a:off x="1493" y="1685"/>
                <a:ext cx="45" cy="66"/>
              </a:xfrm>
              <a:custGeom>
                <a:avLst/>
                <a:gdLst>
                  <a:gd name="T0" fmla="*/ 4 w 45"/>
                  <a:gd name="T1" fmla="*/ 14 h 66"/>
                  <a:gd name="T2" fmla="*/ 7 w 45"/>
                  <a:gd name="T3" fmla="*/ 14 h 66"/>
                  <a:gd name="T4" fmla="*/ 5 w 45"/>
                  <a:gd name="T5" fmla="*/ 47 h 66"/>
                  <a:gd name="T6" fmla="*/ 0 w 45"/>
                  <a:gd name="T7" fmla="*/ 47 h 66"/>
                  <a:gd name="T8" fmla="*/ 0 w 45"/>
                  <a:gd name="T9" fmla="*/ 61 h 66"/>
                  <a:gd name="T10" fmla="*/ 40 w 45"/>
                  <a:gd name="T11" fmla="*/ 66 h 66"/>
                  <a:gd name="T12" fmla="*/ 45 w 45"/>
                  <a:gd name="T13" fmla="*/ 4 h 66"/>
                  <a:gd name="T14" fmla="*/ 5 w 45"/>
                  <a:gd name="T15" fmla="*/ 0 h 66"/>
                  <a:gd name="T16" fmla="*/ 4 w 45"/>
                  <a:gd name="T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66">
                    <a:moveTo>
                      <a:pt x="4" y="14"/>
                    </a:moveTo>
                    <a:lnTo>
                      <a:pt x="7" y="14"/>
                    </a:lnTo>
                    <a:lnTo>
                      <a:pt x="5" y="47"/>
                    </a:lnTo>
                    <a:lnTo>
                      <a:pt x="0" y="47"/>
                    </a:lnTo>
                    <a:lnTo>
                      <a:pt x="0" y="61"/>
                    </a:lnTo>
                    <a:lnTo>
                      <a:pt x="40" y="66"/>
                    </a:lnTo>
                    <a:lnTo>
                      <a:pt x="45" y="4"/>
                    </a:lnTo>
                    <a:lnTo>
                      <a:pt x="5" y="0"/>
                    </a:lnTo>
                    <a:lnTo>
                      <a:pt x="4" y="14"/>
                    </a:lnTo>
                    <a:close/>
                  </a:path>
                </a:pathLst>
              </a:custGeom>
              <a:solidFill>
                <a:srgbClr val="2869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5" name="Freeform 435"/>
              <p:cNvSpPr>
                <a:spLocks/>
              </p:cNvSpPr>
              <p:nvPr/>
            </p:nvSpPr>
            <p:spPr bwMode="auto">
              <a:xfrm>
                <a:off x="1493" y="1685"/>
                <a:ext cx="45" cy="61"/>
              </a:xfrm>
              <a:custGeom>
                <a:avLst/>
                <a:gdLst>
                  <a:gd name="T0" fmla="*/ 4 w 45"/>
                  <a:gd name="T1" fmla="*/ 14 h 61"/>
                  <a:gd name="T2" fmla="*/ 7 w 45"/>
                  <a:gd name="T3" fmla="*/ 14 h 61"/>
                  <a:gd name="T4" fmla="*/ 5 w 45"/>
                  <a:gd name="T5" fmla="*/ 47 h 61"/>
                  <a:gd name="T6" fmla="*/ 0 w 45"/>
                  <a:gd name="T7" fmla="*/ 47 h 61"/>
                  <a:gd name="T8" fmla="*/ 0 w 45"/>
                  <a:gd name="T9" fmla="*/ 61 h 61"/>
                  <a:gd name="T10" fmla="*/ 45 w 45"/>
                  <a:gd name="T11" fmla="*/ 4 h 61"/>
                  <a:gd name="T12" fmla="*/ 5 w 45"/>
                  <a:gd name="T13" fmla="*/ 0 h 61"/>
                  <a:gd name="T14" fmla="*/ 4 w 45"/>
                  <a:gd name="T15" fmla="*/ 14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61">
                    <a:moveTo>
                      <a:pt x="4" y="14"/>
                    </a:moveTo>
                    <a:lnTo>
                      <a:pt x="7" y="14"/>
                    </a:lnTo>
                    <a:lnTo>
                      <a:pt x="5" y="47"/>
                    </a:lnTo>
                    <a:lnTo>
                      <a:pt x="0" y="47"/>
                    </a:lnTo>
                    <a:lnTo>
                      <a:pt x="0" y="61"/>
                    </a:lnTo>
                    <a:lnTo>
                      <a:pt x="45" y="4"/>
                    </a:lnTo>
                    <a:lnTo>
                      <a:pt x="5" y="0"/>
                    </a:lnTo>
                    <a:lnTo>
                      <a:pt x="4" y="14"/>
                    </a:lnTo>
                    <a:close/>
                  </a:path>
                </a:pathLst>
              </a:custGeom>
              <a:solidFill>
                <a:srgbClr val="0041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6" name="Freeform 436"/>
              <p:cNvSpPr>
                <a:spLocks/>
              </p:cNvSpPr>
              <p:nvPr/>
            </p:nvSpPr>
            <p:spPr bwMode="auto">
              <a:xfrm>
                <a:off x="1495" y="1699"/>
                <a:ext cx="88" cy="40"/>
              </a:xfrm>
              <a:custGeom>
                <a:avLst/>
                <a:gdLst>
                  <a:gd name="T0" fmla="*/ 1 w 51"/>
                  <a:gd name="T1" fmla="*/ 18 h 23"/>
                  <a:gd name="T2" fmla="*/ 33 w 51"/>
                  <a:gd name="T3" fmla="*/ 16 h 23"/>
                  <a:gd name="T4" fmla="*/ 34 w 51"/>
                  <a:gd name="T5" fmla="*/ 17 h 23"/>
                  <a:gd name="T6" fmla="*/ 40 w 51"/>
                  <a:gd name="T7" fmla="*/ 22 h 23"/>
                  <a:gd name="T8" fmla="*/ 50 w 51"/>
                  <a:gd name="T9" fmla="*/ 14 h 23"/>
                  <a:gd name="T10" fmla="*/ 50 w 51"/>
                  <a:gd name="T11" fmla="*/ 14 h 23"/>
                  <a:gd name="T12" fmla="*/ 50 w 51"/>
                  <a:gd name="T13" fmla="*/ 14 h 23"/>
                  <a:gd name="T14" fmla="*/ 42 w 51"/>
                  <a:gd name="T15" fmla="*/ 4 h 23"/>
                  <a:gd name="T16" fmla="*/ 34 w 51"/>
                  <a:gd name="T17" fmla="*/ 8 h 23"/>
                  <a:gd name="T18" fmla="*/ 34 w 51"/>
                  <a:gd name="T19" fmla="*/ 9 h 23"/>
                  <a:gd name="T20" fmla="*/ 3 w 51"/>
                  <a:gd name="T21" fmla="*/ 1 h 23"/>
                  <a:gd name="T22" fmla="*/ 3 w 51"/>
                  <a:gd name="T23" fmla="*/ 0 h 23"/>
                  <a:gd name="T24" fmla="*/ 2 w 51"/>
                  <a:gd name="T25" fmla="*/ 0 h 23"/>
                  <a:gd name="T26" fmla="*/ 1 w 51"/>
                  <a:gd name="T27" fmla="*/ 2 h 23"/>
                  <a:gd name="T28" fmla="*/ 33 w 51"/>
                  <a:gd name="T29" fmla="*/ 10 h 23"/>
                  <a:gd name="T30" fmla="*/ 33 w 51"/>
                  <a:gd name="T31" fmla="*/ 10 h 23"/>
                  <a:gd name="T32" fmla="*/ 36 w 51"/>
                  <a:gd name="T33" fmla="*/ 9 h 23"/>
                  <a:gd name="T34" fmla="*/ 42 w 51"/>
                  <a:gd name="T35" fmla="*/ 6 h 23"/>
                  <a:gd name="T36" fmla="*/ 49 w 51"/>
                  <a:gd name="T37" fmla="*/ 14 h 23"/>
                  <a:gd name="T38" fmla="*/ 40 w 51"/>
                  <a:gd name="T39" fmla="*/ 21 h 23"/>
                  <a:gd name="T40" fmla="*/ 35 w 51"/>
                  <a:gd name="T41" fmla="*/ 16 h 23"/>
                  <a:gd name="T42" fmla="*/ 33 w 51"/>
                  <a:gd name="T43" fmla="*/ 15 h 23"/>
                  <a:gd name="T44" fmla="*/ 0 w 51"/>
                  <a:gd name="T45" fmla="*/ 17 h 23"/>
                  <a:gd name="T46" fmla="*/ 0 w 51"/>
                  <a:gd name="T47" fmla="*/ 19 h 23"/>
                  <a:gd name="T48" fmla="*/ 1 w 51"/>
                  <a:gd name="T49" fmla="*/ 19 h 23"/>
                  <a:gd name="T50" fmla="*/ 1 w 51"/>
                  <a:gd name="T51"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23">
                    <a:moveTo>
                      <a:pt x="1" y="18"/>
                    </a:moveTo>
                    <a:cubicBezTo>
                      <a:pt x="33" y="16"/>
                      <a:pt x="33" y="16"/>
                      <a:pt x="33" y="16"/>
                    </a:cubicBezTo>
                    <a:cubicBezTo>
                      <a:pt x="34" y="17"/>
                      <a:pt x="34" y="17"/>
                      <a:pt x="34" y="17"/>
                    </a:cubicBezTo>
                    <a:cubicBezTo>
                      <a:pt x="34" y="20"/>
                      <a:pt x="37" y="22"/>
                      <a:pt x="40" y="22"/>
                    </a:cubicBezTo>
                    <a:cubicBezTo>
                      <a:pt x="47" y="23"/>
                      <a:pt x="50" y="18"/>
                      <a:pt x="50" y="14"/>
                    </a:cubicBezTo>
                    <a:cubicBezTo>
                      <a:pt x="50" y="14"/>
                      <a:pt x="50" y="14"/>
                      <a:pt x="50" y="14"/>
                    </a:cubicBezTo>
                    <a:cubicBezTo>
                      <a:pt x="50" y="14"/>
                      <a:pt x="50" y="14"/>
                      <a:pt x="50" y="14"/>
                    </a:cubicBezTo>
                    <a:cubicBezTo>
                      <a:pt x="51" y="9"/>
                      <a:pt x="48" y="5"/>
                      <a:pt x="42" y="4"/>
                    </a:cubicBezTo>
                    <a:cubicBezTo>
                      <a:pt x="39" y="4"/>
                      <a:pt x="36" y="5"/>
                      <a:pt x="34" y="8"/>
                    </a:cubicBezTo>
                    <a:cubicBezTo>
                      <a:pt x="34" y="9"/>
                      <a:pt x="34" y="9"/>
                      <a:pt x="34" y="9"/>
                    </a:cubicBezTo>
                    <a:cubicBezTo>
                      <a:pt x="3" y="1"/>
                      <a:pt x="3" y="1"/>
                      <a:pt x="3" y="1"/>
                    </a:cubicBezTo>
                    <a:cubicBezTo>
                      <a:pt x="3" y="0"/>
                      <a:pt x="3" y="0"/>
                      <a:pt x="3" y="0"/>
                    </a:cubicBezTo>
                    <a:cubicBezTo>
                      <a:pt x="2" y="0"/>
                      <a:pt x="2" y="0"/>
                      <a:pt x="2" y="0"/>
                    </a:cubicBezTo>
                    <a:cubicBezTo>
                      <a:pt x="1" y="2"/>
                      <a:pt x="1" y="2"/>
                      <a:pt x="1" y="2"/>
                    </a:cubicBezTo>
                    <a:cubicBezTo>
                      <a:pt x="33" y="10"/>
                      <a:pt x="33" y="10"/>
                      <a:pt x="33" y="10"/>
                    </a:cubicBezTo>
                    <a:cubicBezTo>
                      <a:pt x="33" y="10"/>
                      <a:pt x="33" y="10"/>
                      <a:pt x="33" y="10"/>
                    </a:cubicBezTo>
                    <a:cubicBezTo>
                      <a:pt x="34" y="10"/>
                      <a:pt x="35" y="10"/>
                      <a:pt x="36" y="9"/>
                    </a:cubicBezTo>
                    <a:cubicBezTo>
                      <a:pt x="37" y="7"/>
                      <a:pt x="39" y="5"/>
                      <a:pt x="42" y="6"/>
                    </a:cubicBezTo>
                    <a:cubicBezTo>
                      <a:pt x="48" y="6"/>
                      <a:pt x="49" y="10"/>
                      <a:pt x="49" y="14"/>
                    </a:cubicBezTo>
                    <a:cubicBezTo>
                      <a:pt x="49" y="17"/>
                      <a:pt x="46" y="21"/>
                      <a:pt x="40" y="21"/>
                    </a:cubicBezTo>
                    <a:cubicBezTo>
                      <a:pt x="38" y="20"/>
                      <a:pt x="36" y="19"/>
                      <a:pt x="35" y="16"/>
                    </a:cubicBezTo>
                    <a:cubicBezTo>
                      <a:pt x="35" y="15"/>
                      <a:pt x="33" y="15"/>
                      <a:pt x="33" y="15"/>
                    </a:cubicBezTo>
                    <a:cubicBezTo>
                      <a:pt x="0" y="17"/>
                      <a:pt x="0" y="17"/>
                      <a:pt x="0" y="17"/>
                    </a:cubicBezTo>
                    <a:cubicBezTo>
                      <a:pt x="0" y="19"/>
                      <a:pt x="0" y="19"/>
                      <a:pt x="0" y="19"/>
                    </a:cubicBezTo>
                    <a:cubicBezTo>
                      <a:pt x="1" y="19"/>
                      <a:pt x="1" y="19"/>
                      <a:pt x="1" y="19"/>
                    </a:cubicBezTo>
                    <a:lnTo>
                      <a:pt x="1" y="18"/>
                    </a:lnTo>
                    <a:close/>
                  </a:path>
                </a:pathLst>
              </a:custGeom>
              <a:solidFill>
                <a:srgbClr val="CD9C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7" name="Freeform 437"/>
              <p:cNvSpPr>
                <a:spLocks/>
              </p:cNvSpPr>
              <p:nvPr/>
            </p:nvSpPr>
            <p:spPr bwMode="auto">
              <a:xfrm>
                <a:off x="2177" y="1989"/>
                <a:ext cx="76" cy="52"/>
              </a:xfrm>
              <a:custGeom>
                <a:avLst/>
                <a:gdLst>
                  <a:gd name="T0" fmla="*/ 17 w 76"/>
                  <a:gd name="T1" fmla="*/ 50 h 52"/>
                  <a:gd name="T2" fmla="*/ 17 w 76"/>
                  <a:gd name="T3" fmla="*/ 47 h 52"/>
                  <a:gd name="T4" fmla="*/ 57 w 76"/>
                  <a:gd name="T5" fmla="*/ 47 h 52"/>
                  <a:gd name="T6" fmla="*/ 57 w 76"/>
                  <a:gd name="T7" fmla="*/ 52 h 52"/>
                  <a:gd name="T8" fmla="*/ 75 w 76"/>
                  <a:gd name="T9" fmla="*/ 52 h 52"/>
                  <a:gd name="T10" fmla="*/ 76 w 76"/>
                  <a:gd name="T11" fmla="*/ 3 h 52"/>
                  <a:gd name="T12" fmla="*/ 2 w 76"/>
                  <a:gd name="T13" fmla="*/ 0 h 52"/>
                  <a:gd name="T14" fmla="*/ 0 w 76"/>
                  <a:gd name="T15" fmla="*/ 50 h 52"/>
                  <a:gd name="T16" fmla="*/ 17 w 76"/>
                  <a:gd name="T17" fmla="*/ 5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7" y="50"/>
                    </a:moveTo>
                    <a:lnTo>
                      <a:pt x="17" y="47"/>
                    </a:lnTo>
                    <a:lnTo>
                      <a:pt x="57" y="47"/>
                    </a:lnTo>
                    <a:lnTo>
                      <a:pt x="57" y="52"/>
                    </a:lnTo>
                    <a:lnTo>
                      <a:pt x="75" y="52"/>
                    </a:lnTo>
                    <a:lnTo>
                      <a:pt x="76" y="3"/>
                    </a:lnTo>
                    <a:lnTo>
                      <a:pt x="2" y="0"/>
                    </a:lnTo>
                    <a:lnTo>
                      <a:pt x="0" y="50"/>
                    </a:lnTo>
                    <a:lnTo>
                      <a:pt x="17" y="50"/>
                    </a:lnTo>
                    <a:close/>
                  </a:path>
                </a:pathLst>
              </a:custGeom>
              <a:solidFill>
                <a:srgbClr val="2869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8" name="Freeform 438"/>
              <p:cNvSpPr>
                <a:spLocks/>
              </p:cNvSpPr>
              <p:nvPr/>
            </p:nvSpPr>
            <p:spPr bwMode="auto">
              <a:xfrm>
                <a:off x="2177" y="1989"/>
                <a:ext cx="75" cy="52"/>
              </a:xfrm>
              <a:custGeom>
                <a:avLst/>
                <a:gdLst>
                  <a:gd name="T0" fmla="*/ 17 w 75"/>
                  <a:gd name="T1" fmla="*/ 50 h 52"/>
                  <a:gd name="T2" fmla="*/ 17 w 75"/>
                  <a:gd name="T3" fmla="*/ 47 h 52"/>
                  <a:gd name="T4" fmla="*/ 57 w 75"/>
                  <a:gd name="T5" fmla="*/ 47 h 52"/>
                  <a:gd name="T6" fmla="*/ 57 w 75"/>
                  <a:gd name="T7" fmla="*/ 52 h 52"/>
                  <a:gd name="T8" fmla="*/ 75 w 75"/>
                  <a:gd name="T9" fmla="*/ 52 h 52"/>
                  <a:gd name="T10" fmla="*/ 2 w 75"/>
                  <a:gd name="T11" fmla="*/ 0 h 52"/>
                  <a:gd name="T12" fmla="*/ 0 w 75"/>
                  <a:gd name="T13" fmla="*/ 50 h 52"/>
                  <a:gd name="T14" fmla="*/ 17 w 75"/>
                  <a:gd name="T15" fmla="*/ 5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52">
                    <a:moveTo>
                      <a:pt x="17" y="50"/>
                    </a:moveTo>
                    <a:lnTo>
                      <a:pt x="17" y="47"/>
                    </a:lnTo>
                    <a:lnTo>
                      <a:pt x="57" y="47"/>
                    </a:lnTo>
                    <a:lnTo>
                      <a:pt x="57" y="52"/>
                    </a:lnTo>
                    <a:lnTo>
                      <a:pt x="75" y="52"/>
                    </a:lnTo>
                    <a:lnTo>
                      <a:pt x="2" y="0"/>
                    </a:lnTo>
                    <a:lnTo>
                      <a:pt x="0" y="50"/>
                    </a:lnTo>
                    <a:lnTo>
                      <a:pt x="17" y="50"/>
                    </a:lnTo>
                    <a:close/>
                  </a:path>
                </a:pathLst>
              </a:custGeom>
              <a:solidFill>
                <a:srgbClr val="0041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9" name="Freeform 439"/>
              <p:cNvSpPr>
                <a:spLocks/>
              </p:cNvSpPr>
              <p:nvPr/>
            </p:nvSpPr>
            <p:spPr bwMode="auto">
              <a:xfrm>
                <a:off x="2194" y="1935"/>
                <a:ext cx="42" cy="106"/>
              </a:xfrm>
              <a:custGeom>
                <a:avLst/>
                <a:gdLst>
                  <a:gd name="T0" fmla="*/ 22 w 24"/>
                  <a:gd name="T1" fmla="*/ 59 h 61"/>
                  <a:gd name="T2" fmla="*/ 17 w 24"/>
                  <a:gd name="T3" fmla="*/ 21 h 61"/>
                  <a:gd name="T4" fmla="*/ 18 w 24"/>
                  <a:gd name="T5" fmla="*/ 20 h 61"/>
                  <a:gd name="T6" fmla="*/ 24 w 24"/>
                  <a:gd name="T7" fmla="*/ 12 h 61"/>
                  <a:gd name="T8" fmla="*/ 13 w 24"/>
                  <a:gd name="T9" fmla="*/ 0 h 61"/>
                  <a:gd name="T10" fmla="*/ 13 w 24"/>
                  <a:gd name="T11" fmla="*/ 0 h 61"/>
                  <a:gd name="T12" fmla="*/ 13 w 24"/>
                  <a:gd name="T13" fmla="*/ 0 h 61"/>
                  <a:gd name="T14" fmla="*/ 13 w 24"/>
                  <a:gd name="T15" fmla="*/ 0 h 61"/>
                  <a:gd name="T16" fmla="*/ 2 w 24"/>
                  <a:gd name="T17" fmla="*/ 11 h 61"/>
                  <a:gd name="T18" fmla="*/ 7 w 24"/>
                  <a:gd name="T19" fmla="*/ 20 h 61"/>
                  <a:gd name="T20" fmla="*/ 8 w 24"/>
                  <a:gd name="T21" fmla="*/ 21 h 61"/>
                  <a:gd name="T22" fmla="*/ 1 w 24"/>
                  <a:gd name="T23" fmla="*/ 58 h 61"/>
                  <a:gd name="T24" fmla="*/ 0 w 24"/>
                  <a:gd name="T25" fmla="*/ 58 h 61"/>
                  <a:gd name="T26" fmla="*/ 0 w 24"/>
                  <a:gd name="T27" fmla="*/ 60 h 61"/>
                  <a:gd name="T28" fmla="*/ 2 w 24"/>
                  <a:gd name="T29" fmla="*/ 60 h 61"/>
                  <a:gd name="T30" fmla="*/ 9 w 24"/>
                  <a:gd name="T31" fmla="*/ 21 h 61"/>
                  <a:gd name="T32" fmla="*/ 9 w 24"/>
                  <a:gd name="T33" fmla="*/ 21 h 61"/>
                  <a:gd name="T34" fmla="*/ 8 w 24"/>
                  <a:gd name="T35" fmla="*/ 18 h 61"/>
                  <a:gd name="T36" fmla="*/ 4 w 24"/>
                  <a:gd name="T37" fmla="*/ 11 h 61"/>
                  <a:gd name="T38" fmla="*/ 13 w 24"/>
                  <a:gd name="T39" fmla="*/ 2 h 61"/>
                  <a:gd name="T40" fmla="*/ 22 w 24"/>
                  <a:gd name="T41" fmla="*/ 12 h 61"/>
                  <a:gd name="T42" fmla="*/ 17 w 24"/>
                  <a:gd name="T43" fmla="*/ 19 h 61"/>
                  <a:gd name="T44" fmla="*/ 16 w 24"/>
                  <a:gd name="T45" fmla="*/ 21 h 61"/>
                  <a:gd name="T46" fmla="*/ 20 w 24"/>
                  <a:gd name="T47" fmla="*/ 60 h 61"/>
                  <a:gd name="T48" fmla="*/ 23 w 24"/>
                  <a:gd name="T49" fmla="*/ 61 h 61"/>
                  <a:gd name="T50" fmla="*/ 23 w 24"/>
                  <a:gd name="T51" fmla="*/ 59 h 61"/>
                  <a:gd name="T52" fmla="*/ 22 w 24"/>
                  <a:gd name="T53" fmla="*/ 5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 h="61">
                    <a:moveTo>
                      <a:pt x="22" y="59"/>
                    </a:moveTo>
                    <a:cubicBezTo>
                      <a:pt x="17" y="21"/>
                      <a:pt x="17" y="21"/>
                      <a:pt x="17" y="21"/>
                    </a:cubicBezTo>
                    <a:cubicBezTo>
                      <a:pt x="18" y="20"/>
                      <a:pt x="18" y="20"/>
                      <a:pt x="18" y="20"/>
                    </a:cubicBezTo>
                    <a:cubicBezTo>
                      <a:pt x="21" y="19"/>
                      <a:pt x="23" y="16"/>
                      <a:pt x="24" y="12"/>
                    </a:cubicBezTo>
                    <a:cubicBezTo>
                      <a:pt x="24" y="4"/>
                      <a:pt x="19" y="0"/>
                      <a:pt x="13" y="0"/>
                    </a:cubicBezTo>
                    <a:cubicBezTo>
                      <a:pt x="13" y="0"/>
                      <a:pt x="13" y="0"/>
                      <a:pt x="13" y="0"/>
                    </a:cubicBezTo>
                    <a:cubicBezTo>
                      <a:pt x="13" y="0"/>
                      <a:pt x="13" y="0"/>
                      <a:pt x="13" y="0"/>
                    </a:cubicBezTo>
                    <a:cubicBezTo>
                      <a:pt x="13" y="0"/>
                      <a:pt x="13" y="0"/>
                      <a:pt x="13" y="0"/>
                    </a:cubicBezTo>
                    <a:cubicBezTo>
                      <a:pt x="8" y="0"/>
                      <a:pt x="2" y="3"/>
                      <a:pt x="2" y="11"/>
                    </a:cubicBezTo>
                    <a:cubicBezTo>
                      <a:pt x="2" y="15"/>
                      <a:pt x="4" y="19"/>
                      <a:pt x="7" y="20"/>
                    </a:cubicBezTo>
                    <a:cubicBezTo>
                      <a:pt x="8" y="21"/>
                      <a:pt x="8" y="21"/>
                      <a:pt x="8" y="21"/>
                    </a:cubicBezTo>
                    <a:cubicBezTo>
                      <a:pt x="1" y="58"/>
                      <a:pt x="1" y="58"/>
                      <a:pt x="1" y="58"/>
                    </a:cubicBezTo>
                    <a:cubicBezTo>
                      <a:pt x="0" y="58"/>
                      <a:pt x="0" y="58"/>
                      <a:pt x="0" y="58"/>
                    </a:cubicBezTo>
                    <a:cubicBezTo>
                      <a:pt x="0" y="60"/>
                      <a:pt x="0" y="60"/>
                      <a:pt x="0" y="60"/>
                    </a:cubicBezTo>
                    <a:cubicBezTo>
                      <a:pt x="2" y="60"/>
                      <a:pt x="2" y="60"/>
                      <a:pt x="2" y="60"/>
                    </a:cubicBezTo>
                    <a:cubicBezTo>
                      <a:pt x="9" y="21"/>
                      <a:pt x="9" y="21"/>
                      <a:pt x="9" y="21"/>
                    </a:cubicBezTo>
                    <a:cubicBezTo>
                      <a:pt x="9" y="21"/>
                      <a:pt x="9" y="21"/>
                      <a:pt x="9" y="21"/>
                    </a:cubicBezTo>
                    <a:cubicBezTo>
                      <a:pt x="9" y="20"/>
                      <a:pt x="9" y="19"/>
                      <a:pt x="8" y="18"/>
                    </a:cubicBezTo>
                    <a:cubicBezTo>
                      <a:pt x="5" y="17"/>
                      <a:pt x="4" y="14"/>
                      <a:pt x="4" y="11"/>
                    </a:cubicBezTo>
                    <a:cubicBezTo>
                      <a:pt x="4" y="4"/>
                      <a:pt x="9" y="2"/>
                      <a:pt x="13" y="2"/>
                    </a:cubicBezTo>
                    <a:cubicBezTo>
                      <a:pt x="17" y="2"/>
                      <a:pt x="22" y="5"/>
                      <a:pt x="22" y="12"/>
                    </a:cubicBezTo>
                    <a:cubicBezTo>
                      <a:pt x="22" y="15"/>
                      <a:pt x="20" y="18"/>
                      <a:pt x="17" y="19"/>
                    </a:cubicBezTo>
                    <a:cubicBezTo>
                      <a:pt x="16" y="19"/>
                      <a:pt x="16" y="20"/>
                      <a:pt x="16" y="21"/>
                    </a:cubicBezTo>
                    <a:cubicBezTo>
                      <a:pt x="20" y="60"/>
                      <a:pt x="20" y="60"/>
                      <a:pt x="20" y="60"/>
                    </a:cubicBezTo>
                    <a:cubicBezTo>
                      <a:pt x="23" y="61"/>
                      <a:pt x="23" y="61"/>
                      <a:pt x="23" y="61"/>
                    </a:cubicBezTo>
                    <a:cubicBezTo>
                      <a:pt x="23" y="59"/>
                      <a:pt x="23" y="59"/>
                      <a:pt x="23" y="59"/>
                    </a:cubicBezTo>
                    <a:lnTo>
                      <a:pt x="22" y="59"/>
                    </a:lnTo>
                    <a:close/>
                  </a:path>
                </a:pathLst>
              </a:custGeom>
              <a:solidFill>
                <a:srgbClr val="CD9C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0" name="Freeform 440"/>
              <p:cNvSpPr>
                <a:spLocks/>
              </p:cNvSpPr>
              <p:nvPr/>
            </p:nvSpPr>
            <p:spPr bwMode="auto">
              <a:xfrm>
                <a:off x="2562" y="1824"/>
                <a:ext cx="113" cy="144"/>
              </a:xfrm>
              <a:custGeom>
                <a:avLst/>
                <a:gdLst>
                  <a:gd name="T0" fmla="*/ 65 w 65"/>
                  <a:gd name="T1" fmla="*/ 83 h 83"/>
                  <a:gd name="T2" fmla="*/ 35 w 65"/>
                  <a:gd name="T3" fmla="*/ 80 h 83"/>
                  <a:gd name="T4" fmla="*/ 18 w 65"/>
                  <a:gd name="T5" fmla="*/ 72 h 83"/>
                  <a:gd name="T6" fmla="*/ 13 w 65"/>
                  <a:gd name="T7" fmla="*/ 19 h 83"/>
                  <a:gd name="T8" fmla="*/ 23 w 65"/>
                  <a:gd name="T9" fmla="*/ 11 h 83"/>
                  <a:gd name="T10" fmla="*/ 42 w 65"/>
                  <a:gd name="T11" fmla="*/ 0 h 83"/>
                  <a:gd name="T12" fmla="*/ 65 w 65"/>
                  <a:gd name="T13" fmla="*/ 83 h 83"/>
                </a:gdLst>
                <a:ahLst/>
                <a:cxnLst>
                  <a:cxn ang="0">
                    <a:pos x="T0" y="T1"/>
                  </a:cxn>
                  <a:cxn ang="0">
                    <a:pos x="T2" y="T3"/>
                  </a:cxn>
                  <a:cxn ang="0">
                    <a:pos x="T4" y="T5"/>
                  </a:cxn>
                  <a:cxn ang="0">
                    <a:pos x="T6" y="T7"/>
                  </a:cxn>
                  <a:cxn ang="0">
                    <a:pos x="T8" y="T9"/>
                  </a:cxn>
                  <a:cxn ang="0">
                    <a:pos x="T10" y="T11"/>
                  </a:cxn>
                  <a:cxn ang="0">
                    <a:pos x="T12" y="T13"/>
                  </a:cxn>
                </a:cxnLst>
                <a:rect l="0" t="0" r="r" b="b"/>
                <a:pathLst>
                  <a:path w="65" h="83">
                    <a:moveTo>
                      <a:pt x="65" y="83"/>
                    </a:moveTo>
                    <a:cubicBezTo>
                      <a:pt x="65" y="83"/>
                      <a:pt x="37" y="81"/>
                      <a:pt x="35" y="80"/>
                    </a:cubicBezTo>
                    <a:cubicBezTo>
                      <a:pt x="29" y="79"/>
                      <a:pt x="23" y="76"/>
                      <a:pt x="18" y="72"/>
                    </a:cubicBezTo>
                    <a:cubicBezTo>
                      <a:pt x="2" y="59"/>
                      <a:pt x="0" y="35"/>
                      <a:pt x="13" y="19"/>
                    </a:cubicBezTo>
                    <a:cubicBezTo>
                      <a:pt x="16" y="16"/>
                      <a:pt x="20" y="13"/>
                      <a:pt x="23" y="11"/>
                    </a:cubicBezTo>
                    <a:cubicBezTo>
                      <a:pt x="25" y="10"/>
                      <a:pt x="42" y="0"/>
                      <a:pt x="42" y="0"/>
                    </a:cubicBezTo>
                    <a:lnTo>
                      <a:pt x="65" y="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1" name="Freeform 441"/>
              <p:cNvSpPr>
                <a:spLocks/>
              </p:cNvSpPr>
              <p:nvPr/>
            </p:nvSpPr>
            <p:spPr bwMode="auto">
              <a:xfrm>
                <a:off x="2567" y="1857"/>
                <a:ext cx="99" cy="87"/>
              </a:xfrm>
              <a:custGeom>
                <a:avLst/>
                <a:gdLst>
                  <a:gd name="T0" fmla="*/ 44 w 57"/>
                  <a:gd name="T1" fmla="*/ 0 h 50"/>
                  <a:gd name="T2" fmla="*/ 2 w 57"/>
                  <a:gd name="T3" fmla="*/ 19 h 50"/>
                  <a:gd name="T4" fmla="*/ 8 w 57"/>
                  <a:gd name="T5" fmla="*/ 47 h 50"/>
                  <a:gd name="T6" fmla="*/ 57 w 57"/>
                  <a:gd name="T7" fmla="*/ 50 h 50"/>
                  <a:gd name="T8" fmla="*/ 44 w 57"/>
                  <a:gd name="T9" fmla="*/ 0 h 50"/>
                </a:gdLst>
                <a:ahLst/>
                <a:cxnLst>
                  <a:cxn ang="0">
                    <a:pos x="T0" y="T1"/>
                  </a:cxn>
                  <a:cxn ang="0">
                    <a:pos x="T2" y="T3"/>
                  </a:cxn>
                  <a:cxn ang="0">
                    <a:pos x="T4" y="T5"/>
                  </a:cxn>
                  <a:cxn ang="0">
                    <a:pos x="T6" y="T7"/>
                  </a:cxn>
                  <a:cxn ang="0">
                    <a:pos x="T8" y="T9"/>
                  </a:cxn>
                </a:cxnLst>
                <a:rect l="0" t="0" r="r" b="b"/>
                <a:pathLst>
                  <a:path w="57" h="50">
                    <a:moveTo>
                      <a:pt x="44" y="0"/>
                    </a:moveTo>
                    <a:cubicBezTo>
                      <a:pt x="2" y="19"/>
                      <a:pt x="2" y="19"/>
                      <a:pt x="2" y="19"/>
                    </a:cubicBezTo>
                    <a:cubicBezTo>
                      <a:pt x="0" y="29"/>
                      <a:pt x="2" y="39"/>
                      <a:pt x="8" y="47"/>
                    </a:cubicBezTo>
                    <a:cubicBezTo>
                      <a:pt x="57" y="50"/>
                      <a:pt x="57" y="50"/>
                      <a:pt x="57" y="50"/>
                    </a:cubicBezTo>
                    <a:lnTo>
                      <a:pt x="44" y="0"/>
                    </a:lnTo>
                    <a:close/>
                  </a:path>
                </a:pathLst>
              </a:custGeom>
              <a:solidFill>
                <a:srgbClr val="F5E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2" name="Freeform 442"/>
              <p:cNvSpPr>
                <a:spLocks/>
              </p:cNvSpPr>
              <p:nvPr/>
            </p:nvSpPr>
            <p:spPr bwMode="auto">
              <a:xfrm>
                <a:off x="2592" y="1800"/>
                <a:ext cx="177" cy="178"/>
              </a:xfrm>
              <a:custGeom>
                <a:avLst/>
                <a:gdLst>
                  <a:gd name="T0" fmla="*/ 86 w 102"/>
                  <a:gd name="T1" fmla="*/ 81 h 103"/>
                  <a:gd name="T2" fmla="*/ 21 w 102"/>
                  <a:gd name="T3" fmla="*/ 87 h 103"/>
                  <a:gd name="T4" fmla="*/ 16 w 102"/>
                  <a:gd name="T5" fmla="*/ 22 h 103"/>
                  <a:gd name="T6" fmla="*/ 81 w 102"/>
                  <a:gd name="T7" fmla="*/ 16 h 103"/>
                  <a:gd name="T8" fmla="*/ 86 w 102"/>
                  <a:gd name="T9" fmla="*/ 81 h 103"/>
                </a:gdLst>
                <a:ahLst/>
                <a:cxnLst>
                  <a:cxn ang="0">
                    <a:pos x="T0" y="T1"/>
                  </a:cxn>
                  <a:cxn ang="0">
                    <a:pos x="T2" y="T3"/>
                  </a:cxn>
                  <a:cxn ang="0">
                    <a:pos x="T4" y="T5"/>
                  </a:cxn>
                  <a:cxn ang="0">
                    <a:pos x="T6" y="T7"/>
                  </a:cxn>
                  <a:cxn ang="0">
                    <a:pos x="T8" y="T9"/>
                  </a:cxn>
                </a:cxnLst>
                <a:rect l="0" t="0" r="r" b="b"/>
                <a:pathLst>
                  <a:path w="102" h="103">
                    <a:moveTo>
                      <a:pt x="86" y="81"/>
                    </a:moveTo>
                    <a:cubicBezTo>
                      <a:pt x="70" y="100"/>
                      <a:pt x="41" y="103"/>
                      <a:pt x="21" y="87"/>
                    </a:cubicBezTo>
                    <a:cubicBezTo>
                      <a:pt x="2" y="70"/>
                      <a:pt x="0" y="41"/>
                      <a:pt x="16" y="22"/>
                    </a:cubicBezTo>
                    <a:cubicBezTo>
                      <a:pt x="32" y="2"/>
                      <a:pt x="61" y="0"/>
                      <a:pt x="81" y="16"/>
                    </a:cubicBezTo>
                    <a:cubicBezTo>
                      <a:pt x="100" y="33"/>
                      <a:pt x="102" y="62"/>
                      <a:pt x="86" y="81"/>
                    </a:cubicBezTo>
                    <a:close/>
                  </a:path>
                </a:pathLst>
              </a:custGeom>
              <a:solidFill>
                <a:srgbClr val="F5E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3" name="Freeform 443"/>
              <p:cNvSpPr>
                <a:spLocks/>
              </p:cNvSpPr>
              <p:nvPr/>
            </p:nvSpPr>
            <p:spPr bwMode="auto">
              <a:xfrm>
                <a:off x="2623" y="1805"/>
                <a:ext cx="142" cy="166"/>
              </a:xfrm>
              <a:custGeom>
                <a:avLst/>
                <a:gdLst>
                  <a:gd name="T0" fmla="*/ 66 w 82"/>
                  <a:gd name="T1" fmla="*/ 77 h 96"/>
                  <a:gd name="T2" fmla="*/ 61 w 82"/>
                  <a:gd name="T3" fmla="*/ 15 h 96"/>
                  <a:gd name="T4" fmla="*/ 0 w 82"/>
                  <a:gd name="T5" fmla="*/ 20 h 96"/>
                  <a:gd name="T6" fmla="*/ 29 w 82"/>
                  <a:gd name="T7" fmla="*/ 28 h 96"/>
                  <a:gd name="T8" fmla="*/ 33 w 82"/>
                  <a:gd name="T9" fmla="*/ 77 h 96"/>
                  <a:gd name="T10" fmla="*/ 15 w 82"/>
                  <a:gd name="T11" fmla="*/ 89 h 96"/>
                  <a:gd name="T12" fmla="*/ 66 w 82"/>
                  <a:gd name="T13" fmla="*/ 77 h 96"/>
                </a:gdLst>
                <a:ahLst/>
                <a:cxnLst>
                  <a:cxn ang="0">
                    <a:pos x="T0" y="T1"/>
                  </a:cxn>
                  <a:cxn ang="0">
                    <a:pos x="T2" y="T3"/>
                  </a:cxn>
                  <a:cxn ang="0">
                    <a:pos x="T4" y="T5"/>
                  </a:cxn>
                  <a:cxn ang="0">
                    <a:pos x="T6" y="T7"/>
                  </a:cxn>
                  <a:cxn ang="0">
                    <a:pos x="T8" y="T9"/>
                  </a:cxn>
                  <a:cxn ang="0">
                    <a:pos x="T10" y="T11"/>
                  </a:cxn>
                  <a:cxn ang="0">
                    <a:pos x="T12" y="T13"/>
                  </a:cxn>
                </a:cxnLst>
                <a:rect l="0" t="0" r="r" b="b"/>
                <a:pathLst>
                  <a:path w="82" h="96">
                    <a:moveTo>
                      <a:pt x="66" y="77"/>
                    </a:moveTo>
                    <a:cubicBezTo>
                      <a:pt x="82" y="58"/>
                      <a:pt x="80" y="31"/>
                      <a:pt x="61" y="15"/>
                    </a:cubicBezTo>
                    <a:cubicBezTo>
                      <a:pt x="43" y="0"/>
                      <a:pt x="15" y="2"/>
                      <a:pt x="0" y="20"/>
                    </a:cubicBezTo>
                    <a:cubicBezTo>
                      <a:pt x="10" y="18"/>
                      <a:pt x="20" y="21"/>
                      <a:pt x="29" y="28"/>
                    </a:cubicBezTo>
                    <a:cubicBezTo>
                      <a:pt x="44" y="40"/>
                      <a:pt x="46" y="62"/>
                      <a:pt x="33" y="77"/>
                    </a:cubicBezTo>
                    <a:cubicBezTo>
                      <a:pt x="28" y="83"/>
                      <a:pt x="22" y="87"/>
                      <a:pt x="15" y="89"/>
                    </a:cubicBezTo>
                    <a:cubicBezTo>
                      <a:pt x="32" y="96"/>
                      <a:pt x="53" y="92"/>
                      <a:pt x="66" y="77"/>
                    </a:cubicBezTo>
                    <a:close/>
                  </a:path>
                </a:pathLst>
              </a:custGeom>
              <a:solidFill>
                <a:srgbClr val="C2B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4" name="Freeform 444"/>
              <p:cNvSpPr>
                <a:spLocks/>
              </p:cNvSpPr>
              <p:nvPr/>
            </p:nvSpPr>
            <p:spPr bwMode="auto">
              <a:xfrm>
                <a:off x="2595" y="1838"/>
                <a:ext cx="104" cy="120"/>
              </a:xfrm>
              <a:custGeom>
                <a:avLst/>
                <a:gdLst>
                  <a:gd name="T0" fmla="*/ 57 w 60"/>
                  <a:gd name="T1" fmla="*/ 41 h 69"/>
                  <a:gd name="T2" fmla="*/ 27 w 60"/>
                  <a:gd name="T3" fmla="*/ 1 h 69"/>
                  <a:gd name="T4" fmla="*/ 15 w 60"/>
                  <a:gd name="T5" fmla="*/ 1 h 69"/>
                  <a:gd name="T6" fmla="*/ 21 w 60"/>
                  <a:gd name="T7" fmla="*/ 63 h 69"/>
                  <a:gd name="T8" fmla="*/ 31 w 60"/>
                  <a:gd name="T9" fmla="*/ 69 h 69"/>
                  <a:gd name="T10" fmla="*/ 57 w 60"/>
                  <a:gd name="T11" fmla="*/ 41 h 69"/>
                </a:gdLst>
                <a:ahLst/>
                <a:cxnLst>
                  <a:cxn ang="0">
                    <a:pos x="T0" y="T1"/>
                  </a:cxn>
                  <a:cxn ang="0">
                    <a:pos x="T2" y="T3"/>
                  </a:cxn>
                  <a:cxn ang="0">
                    <a:pos x="T4" y="T5"/>
                  </a:cxn>
                  <a:cxn ang="0">
                    <a:pos x="T6" y="T7"/>
                  </a:cxn>
                  <a:cxn ang="0">
                    <a:pos x="T8" y="T9"/>
                  </a:cxn>
                  <a:cxn ang="0">
                    <a:pos x="T10" y="T11"/>
                  </a:cxn>
                </a:cxnLst>
                <a:rect l="0" t="0" r="r" b="b"/>
                <a:pathLst>
                  <a:path w="60" h="69">
                    <a:moveTo>
                      <a:pt x="57" y="41"/>
                    </a:moveTo>
                    <a:cubicBezTo>
                      <a:pt x="60" y="21"/>
                      <a:pt x="46" y="4"/>
                      <a:pt x="27" y="1"/>
                    </a:cubicBezTo>
                    <a:cubicBezTo>
                      <a:pt x="22" y="0"/>
                      <a:pt x="20" y="0"/>
                      <a:pt x="15" y="1"/>
                    </a:cubicBezTo>
                    <a:cubicBezTo>
                      <a:pt x="0" y="21"/>
                      <a:pt x="2" y="47"/>
                      <a:pt x="21" y="63"/>
                    </a:cubicBezTo>
                    <a:cubicBezTo>
                      <a:pt x="24" y="65"/>
                      <a:pt x="28" y="68"/>
                      <a:pt x="31" y="69"/>
                    </a:cubicBezTo>
                    <a:cubicBezTo>
                      <a:pt x="45" y="66"/>
                      <a:pt x="55" y="56"/>
                      <a:pt x="57" y="41"/>
                    </a:cubicBezTo>
                    <a:close/>
                  </a:path>
                </a:pathLst>
              </a:custGeom>
              <a:solidFill>
                <a:srgbClr val="A890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5" name="Freeform 445"/>
              <p:cNvSpPr>
                <a:spLocks/>
              </p:cNvSpPr>
              <p:nvPr/>
            </p:nvSpPr>
            <p:spPr bwMode="auto">
              <a:xfrm>
                <a:off x="2649" y="1807"/>
                <a:ext cx="134" cy="90"/>
              </a:xfrm>
              <a:custGeom>
                <a:avLst/>
                <a:gdLst>
                  <a:gd name="T0" fmla="*/ 77 w 77"/>
                  <a:gd name="T1" fmla="*/ 14 h 52"/>
                  <a:gd name="T2" fmla="*/ 68 w 77"/>
                  <a:gd name="T3" fmla="*/ 0 h 52"/>
                  <a:gd name="T4" fmla="*/ 3 w 77"/>
                  <a:gd name="T5" fmla="*/ 42 h 52"/>
                  <a:gd name="T6" fmla="*/ 3 w 77"/>
                  <a:gd name="T7" fmla="*/ 42 h 52"/>
                  <a:gd name="T8" fmla="*/ 0 w 77"/>
                  <a:gd name="T9" fmla="*/ 45 h 52"/>
                  <a:gd name="T10" fmla="*/ 5 w 77"/>
                  <a:gd name="T11" fmla="*/ 52 h 52"/>
                  <a:gd name="T12" fmla="*/ 8 w 77"/>
                  <a:gd name="T13" fmla="*/ 51 h 52"/>
                  <a:gd name="T14" fmla="*/ 8 w 77"/>
                  <a:gd name="T15" fmla="*/ 51 h 52"/>
                  <a:gd name="T16" fmla="*/ 77 w 77"/>
                  <a:gd name="T17" fmla="*/ 1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52">
                    <a:moveTo>
                      <a:pt x="77" y="14"/>
                    </a:moveTo>
                    <a:cubicBezTo>
                      <a:pt x="68" y="0"/>
                      <a:pt x="68" y="0"/>
                      <a:pt x="68" y="0"/>
                    </a:cubicBezTo>
                    <a:cubicBezTo>
                      <a:pt x="3" y="42"/>
                      <a:pt x="3" y="42"/>
                      <a:pt x="3" y="42"/>
                    </a:cubicBezTo>
                    <a:cubicBezTo>
                      <a:pt x="3" y="42"/>
                      <a:pt x="3" y="42"/>
                      <a:pt x="3" y="42"/>
                    </a:cubicBezTo>
                    <a:cubicBezTo>
                      <a:pt x="1" y="42"/>
                      <a:pt x="0" y="44"/>
                      <a:pt x="0" y="45"/>
                    </a:cubicBezTo>
                    <a:cubicBezTo>
                      <a:pt x="0" y="48"/>
                      <a:pt x="2" y="51"/>
                      <a:pt x="5" y="52"/>
                    </a:cubicBezTo>
                    <a:cubicBezTo>
                      <a:pt x="6" y="52"/>
                      <a:pt x="7" y="52"/>
                      <a:pt x="8" y="51"/>
                    </a:cubicBezTo>
                    <a:cubicBezTo>
                      <a:pt x="8" y="51"/>
                      <a:pt x="8" y="51"/>
                      <a:pt x="8" y="51"/>
                    </a:cubicBezTo>
                    <a:lnTo>
                      <a:pt x="77" y="14"/>
                    </a:lnTo>
                    <a:close/>
                  </a:path>
                </a:pathLst>
              </a:custGeom>
              <a:solidFill>
                <a:srgbClr val="E18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6" name="Freeform 446"/>
              <p:cNvSpPr>
                <a:spLocks/>
              </p:cNvSpPr>
              <p:nvPr/>
            </p:nvSpPr>
            <p:spPr bwMode="auto">
              <a:xfrm>
                <a:off x="2649" y="1812"/>
                <a:ext cx="132" cy="83"/>
              </a:xfrm>
              <a:custGeom>
                <a:avLst/>
                <a:gdLst>
                  <a:gd name="T0" fmla="*/ 76 w 76"/>
                  <a:gd name="T1" fmla="*/ 10 h 48"/>
                  <a:gd name="T2" fmla="*/ 70 w 76"/>
                  <a:gd name="T3" fmla="*/ 0 h 48"/>
                  <a:gd name="T4" fmla="*/ 0 w 76"/>
                  <a:gd name="T5" fmla="*/ 42 h 48"/>
                  <a:gd name="T6" fmla="*/ 0 w 76"/>
                  <a:gd name="T7" fmla="*/ 42 h 48"/>
                  <a:gd name="T8" fmla="*/ 3 w 76"/>
                  <a:gd name="T9" fmla="*/ 48 h 48"/>
                  <a:gd name="T10" fmla="*/ 74 w 76"/>
                  <a:gd name="T11" fmla="*/ 9 h 48"/>
                  <a:gd name="T12" fmla="*/ 76 w 76"/>
                  <a:gd name="T13" fmla="*/ 10 h 48"/>
                </a:gdLst>
                <a:ahLst/>
                <a:cxnLst>
                  <a:cxn ang="0">
                    <a:pos x="T0" y="T1"/>
                  </a:cxn>
                  <a:cxn ang="0">
                    <a:pos x="T2" y="T3"/>
                  </a:cxn>
                  <a:cxn ang="0">
                    <a:pos x="T4" y="T5"/>
                  </a:cxn>
                  <a:cxn ang="0">
                    <a:pos x="T6" y="T7"/>
                  </a:cxn>
                  <a:cxn ang="0">
                    <a:pos x="T8" y="T9"/>
                  </a:cxn>
                  <a:cxn ang="0">
                    <a:pos x="T10" y="T11"/>
                  </a:cxn>
                  <a:cxn ang="0">
                    <a:pos x="T12" y="T13"/>
                  </a:cxn>
                </a:cxnLst>
                <a:rect l="0" t="0" r="r" b="b"/>
                <a:pathLst>
                  <a:path w="76" h="48">
                    <a:moveTo>
                      <a:pt x="76" y="10"/>
                    </a:moveTo>
                    <a:cubicBezTo>
                      <a:pt x="70" y="0"/>
                      <a:pt x="70" y="0"/>
                      <a:pt x="70" y="0"/>
                    </a:cubicBezTo>
                    <a:cubicBezTo>
                      <a:pt x="0" y="42"/>
                      <a:pt x="0" y="42"/>
                      <a:pt x="0" y="42"/>
                    </a:cubicBezTo>
                    <a:cubicBezTo>
                      <a:pt x="0" y="42"/>
                      <a:pt x="0" y="42"/>
                      <a:pt x="0" y="42"/>
                    </a:cubicBezTo>
                    <a:cubicBezTo>
                      <a:pt x="0" y="45"/>
                      <a:pt x="1" y="47"/>
                      <a:pt x="3" y="48"/>
                    </a:cubicBezTo>
                    <a:cubicBezTo>
                      <a:pt x="74" y="9"/>
                      <a:pt x="74" y="9"/>
                      <a:pt x="74" y="9"/>
                    </a:cubicBezTo>
                    <a:lnTo>
                      <a:pt x="76" y="10"/>
                    </a:lnTo>
                    <a:close/>
                  </a:path>
                </a:pathLst>
              </a:custGeom>
              <a:solidFill>
                <a:srgbClr val="C2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7" name="Freeform 447"/>
              <p:cNvSpPr>
                <a:spLocks/>
              </p:cNvSpPr>
              <p:nvPr/>
            </p:nvSpPr>
            <p:spPr bwMode="auto">
              <a:xfrm>
                <a:off x="2760" y="1793"/>
                <a:ext cx="57" cy="41"/>
              </a:xfrm>
              <a:custGeom>
                <a:avLst/>
                <a:gdLst>
                  <a:gd name="T0" fmla="*/ 12 w 33"/>
                  <a:gd name="T1" fmla="*/ 22 h 24"/>
                  <a:gd name="T2" fmla="*/ 2 w 33"/>
                  <a:gd name="T3" fmla="*/ 19 h 24"/>
                  <a:gd name="T4" fmla="*/ 4 w 33"/>
                  <a:gd name="T5" fmla="*/ 8 h 24"/>
                  <a:gd name="T6" fmla="*/ 33 w 33"/>
                  <a:gd name="T7" fmla="*/ 0 h 24"/>
                  <a:gd name="T8" fmla="*/ 12 w 33"/>
                  <a:gd name="T9" fmla="*/ 22 h 24"/>
                </a:gdLst>
                <a:ahLst/>
                <a:cxnLst>
                  <a:cxn ang="0">
                    <a:pos x="T0" y="T1"/>
                  </a:cxn>
                  <a:cxn ang="0">
                    <a:pos x="T2" y="T3"/>
                  </a:cxn>
                  <a:cxn ang="0">
                    <a:pos x="T4" y="T5"/>
                  </a:cxn>
                  <a:cxn ang="0">
                    <a:pos x="T6" y="T7"/>
                  </a:cxn>
                  <a:cxn ang="0">
                    <a:pos x="T8" y="T9"/>
                  </a:cxn>
                </a:cxnLst>
                <a:rect l="0" t="0" r="r" b="b"/>
                <a:pathLst>
                  <a:path w="33" h="24">
                    <a:moveTo>
                      <a:pt x="12" y="22"/>
                    </a:moveTo>
                    <a:cubicBezTo>
                      <a:pt x="9" y="24"/>
                      <a:pt x="4" y="23"/>
                      <a:pt x="2" y="19"/>
                    </a:cubicBezTo>
                    <a:cubicBezTo>
                      <a:pt x="0" y="15"/>
                      <a:pt x="1" y="11"/>
                      <a:pt x="4" y="8"/>
                    </a:cubicBezTo>
                    <a:cubicBezTo>
                      <a:pt x="8" y="6"/>
                      <a:pt x="33" y="0"/>
                      <a:pt x="33" y="0"/>
                    </a:cubicBezTo>
                    <a:cubicBezTo>
                      <a:pt x="33" y="0"/>
                      <a:pt x="16" y="20"/>
                      <a:pt x="12" y="22"/>
                    </a:cubicBezTo>
                    <a:close/>
                  </a:path>
                </a:pathLst>
              </a:custGeom>
              <a:solidFill>
                <a:srgbClr val="FBB0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8" name="Freeform 448"/>
              <p:cNvSpPr>
                <a:spLocks/>
              </p:cNvSpPr>
              <p:nvPr/>
            </p:nvSpPr>
            <p:spPr bwMode="auto">
              <a:xfrm>
                <a:off x="2760" y="1794"/>
                <a:ext cx="57" cy="37"/>
              </a:xfrm>
              <a:custGeom>
                <a:avLst/>
                <a:gdLst>
                  <a:gd name="T0" fmla="*/ 1 w 33"/>
                  <a:gd name="T1" fmla="*/ 13 h 21"/>
                  <a:gd name="T2" fmla="*/ 6 w 33"/>
                  <a:gd name="T3" fmla="*/ 21 h 21"/>
                  <a:gd name="T4" fmla="*/ 33 w 33"/>
                  <a:gd name="T5" fmla="*/ 0 h 21"/>
                  <a:gd name="T6" fmla="*/ 1 w 33"/>
                  <a:gd name="T7" fmla="*/ 13 h 21"/>
                </a:gdLst>
                <a:ahLst/>
                <a:cxnLst>
                  <a:cxn ang="0">
                    <a:pos x="T0" y="T1"/>
                  </a:cxn>
                  <a:cxn ang="0">
                    <a:pos x="T2" y="T3"/>
                  </a:cxn>
                  <a:cxn ang="0">
                    <a:pos x="T4" y="T5"/>
                  </a:cxn>
                  <a:cxn ang="0">
                    <a:pos x="T6" y="T7"/>
                  </a:cxn>
                </a:cxnLst>
                <a:rect l="0" t="0" r="r" b="b"/>
                <a:pathLst>
                  <a:path w="33" h="21">
                    <a:moveTo>
                      <a:pt x="1" y="13"/>
                    </a:moveTo>
                    <a:cubicBezTo>
                      <a:pt x="1" y="13"/>
                      <a:pt x="0" y="19"/>
                      <a:pt x="6" y="21"/>
                    </a:cubicBezTo>
                    <a:cubicBezTo>
                      <a:pt x="33" y="0"/>
                      <a:pt x="33" y="0"/>
                      <a:pt x="33" y="0"/>
                    </a:cubicBezTo>
                    <a:lnTo>
                      <a:pt x="1" y="13"/>
                    </a:lnTo>
                    <a:close/>
                  </a:path>
                </a:pathLst>
              </a:custGeom>
              <a:solidFill>
                <a:srgbClr val="D781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9" name="Freeform 449"/>
              <p:cNvSpPr>
                <a:spLocks/>
              </p:cNvSpPr>
              <p:nvPr/>
            </p:nvSpPr>
            <p:spPr bwMode="auto">
              <a:xfrm>
                <a:off x="2796" y="1793"/>
                <a:ext cx="23" cy="15"/>
              </a:xfrm>
              <a:custGeom>
                <a:avLst/>
                <a:gdLst>
                  <a:gd name="T0" fmla="*/ 5 w 13"/>
                  <a:gd name="T1" fmla="*/ 8 h 9"/>
                  <a:gd name="T2" fmla="*/ 1 w 13"/>
                  <a:gd name="T3" fmla="*/ 7 h 9"/>
                  <a:gd name="T4" fmla="*/ 2 w 13"/>
                  <a:gd name="T5" fmla="*/ 3 h 9"/>
                  <a:gd name="T6" fmla="*/ 13 w 13"/>
                  <a:gd name="T7" fmla="*/ 0 h 9"/>
                  <a:gd name="T8" fmla="*/ 5 w 13"/>
                  <a:gd name="T9" fmla="*/ 8 h 9"/>
                </a:gdLst>
                <a:ahLst/>
                <a:cxnLst>
                  <a:cxn ang="0">
                    <a:pos x="T0" y="T1"/>
                  </a:cxn>
                  <a:cxn ang="0">
                    <a:pos x="T2" y="T3"/>
                  </a:cxn>
                  <a:cxn ang="0">
                    <a:pos x="T4" y="T5"/>
                  </a:cxn>
                  <a:cxn ang="0">
                    <a:pos x="T6" y="T7"/>
                  </a:cxn>
                  <a:cxn ang="0">
                    <a:pos x="T8" y="T9"/>
                  </a:cxn>
                </a:cxnLst>
                <a:rect l="0" t="0" r="r" b="b"/>
                <a:pathLst>
                  <a:path w="13" h="9">
                    <a:moveTo>
                      <a:pt x="5" y="8"/>
                    </a:moveTo>
                    <a:cubicBezTo>
                      <a:pt x="4" y="9"/>
                      <a:pt x="2" y="9"/>
                      <a:pt x="1" y="7"/>
                    </a:cubicBezTo>
                    <a:cubicBezTo>
                      <a:pt x="0" y="6"/>
                      <a:pt x="0" y="4"/>
                      <a:pt x="2" y="3"/>
                    </a:cubicBezTo>
                    <a:cubicBezTo>
                      <a:pt x="3" y="2"/>
                      <a:pt x="13" y="0"/>
                      <a:pt x="13" y="0"/>
                    </a:cubicBezTo>
                    <a:cubicBezTo>
                      <a:pt x="13" y="0"/>
                      <a:pt x="7" y="7"/>
                      <a:pt x="5" y="8"/>
                    </a:cubicBezTo>
                    <a:close/>
                  </a:path>
                </a:pathLst>
              </a:custGeom>
              <a:solidFill>
                <a:srgbClr val="0049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0" name="Freeform 450"/>
              <p:cNvSpPr>
                <a:spLocks/>
              </p:cNvSpPr>
              <p:nvPr/>
            </p:nvSpPr>
            <p:spPr bwMode="auto">
              <a:xfrm>
                <a:off x="2642" y="1907"/>
                <a:ext cx="66" cy="73"/>
              </a:xfrm>
              <a:custGeom>
                <a:avLst/>
                <a:gdLst>
                  <a:gd name="T0" fmla="*/ 31 w 38"/>
                  <a:gd name="T1" fmla="*/ 42 h 42"/>
                  <a:gd name="T2" fmla="*/ 38 w 38"/>
                  <a:gd name="T3" fmla="*/ 31 h 42"/>
                  <a:gd name="T4" fmla="*/ 6 w 38"/>
                  <a:gd name="T5" fmla="*/ 0 h 42"/>
                  <a:gd name="T6" fmla="*/ 6 w 38"/>
                  <a:gd name="T7" fmla="*/ 0 h 42"/>
                  <a:gd name="T8" fmla="*/ 3 w 38"/>
                  <a:gd name="T9" fmla="*/ 0 h 42"/>
                  <a:gd name="T10" fmla="*/ 0 w 38"/>
                  <a:gd name="T11" fmla="*/ 5 h 42"/>
                  <a:gd name="T12" fmla="*/ 1 w 38"/>
                  <a:gd name="T13" fmla="*/ 7 h 42"/>
                  <a:gd name="T14" fmla="*/ 1 w 38"/>
                  <a:gd name="T15" fmla="*/ 7 h 42"/>
                  <a:gd name="T16" fmla="*/ 31 w 38"/>
                  <a:gd name="T17"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42">
                    <a:moveTo>
                      <a:pt x="31" y="42"/>
                    </a:moveTo>
                    <a:cubicBezTo>
                      <a:pt x="38" y="31"/>
                      <a:pt x="38" y="31"/>
                      <a:pt x="38" y="31"/>
                    </a:cubicBezTo>
                    <a:cubicBezTo>
                      <a:pt x="6" y="0"/>
                      <a:pt x="6" y="0"/>
                      <a:pt x="6" y="0"/>
                    </a:cubicBezTo>
                    <a:cubicBezTo>
                      <a:pt x="6" y="0"/>
                      <a:pt x="6" y="0"/>
                      <a:pt x="6" y="0"/>
                    </a:cubicBezTo>
                    <a:cubicBezTo>
                      <a:pt x="5" y="0"/>
                      <a:pt x="4" y="0"/>
                      <a:pt x="3" y="0"/>
                    </a:cubicBezTo>
                    <a:cubicBezTo>
                      <a:pt x="1" y="1"/>
                      <a:pt x="0" y="3"/>
                      <a:pt x="0" y="5"/>
                    </a:cubicBezTo>
                    <a:cubicBezTo>
                      <a:pt x="0" y="6"/>
                      <a:pt x="0" y="7"/>
                      <a:pt x="1" y="7"/>
                    </a:cubicBezTo>
                    <a:cubicBezTo>
                      <a:pt x="1" y="7"/>
                      <a:pt x="1" y="7"/>
                      <a:pt x="1" y="7"/>
                    </a:cubicBezTo>
                    <a:lnTo>
                      <a:pt x="31" y="42"/>
                    </a:lnTo>
                    <a:close/>
                  </a:path>
                </a:pathLst>
              </a:custGeom>
              <a:solidFill>
                <a:srgbClr val="F04C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1" name="Freeform 451"/>
              <p:cNvSpPr>
                <a:spLocks/>
              </p:cNvSpPr>
              <p:nvPr/>
            </p:nvSpPr>
            <p:spPr bwMode="auto">
              <a:xfrm>
                <a:off x="2640" y="1909"/>
                <a:ext cx="61" cy="69"/>
              </a:xfrm>
              <a:custGeom>
                <a:avLst/>
                <a:gdLst>
                  <a:gd name="T0" fmla="*/ 32 w 35"/>
                  <a:gd name="T1" fmla="*/ 40 h 40"/>
                  <a:gd name="T2" fmla="*/ 35 w 35"/>
                  <a:gd name="T3" fmla="*/ 35 h 40"/>
                  <a:gd name="T4" fmla="*/ 3 w 35"/>
                  <a:gd name="T5" fmla="*/ 0 h 40"/>
                  <a:gd name="T6" fmla="*/ 2 w 35"/>
                  <a:gd name="T7" fmla="*/ 6 h 40"/>
                  <a:gd name="T8" fmla="*/ 32 w 35"/>
                  <a:gd name="T9" fmla="*/ 40 h 40"/>
                </a:gdLst>
                <a:ahLst/>
                <a:cxnLst>
                  <a:cxn ang="0">
                    <a:pos x="T0" y="T1"/>
                  </a:cxn>
                  <a:cxn ang="0">
                    <a:pos x="T2" y="T3"/>
                  </a:cxn>
                  <a:cxn ang="0">
                    <a:pos x="T4" y="T5"/>
                  </a:cxn>
                  <a:cxn ang="0">
                    <a:pos x="T6" y="T7"/>
                  </a:cxn>
                  <a:cxn ang="0">
                    <a:pos x="T8" y="T9"/>
                  </a:cxn>
                </a:cxnLst>
                <a:rect l="0" t="0" r="r" b="b"/>
                <a:pathLst>
                  <a:path w="35" h="40">
                    <a:moveTo>
                      <a:pt x="32" y="40"/>
                    </a:moveTo>
                    <a:cubicBezTo>
                      <a:pt x="35" y="35"/>
                      <a:pt x="35" y="35"/>
                      <a:pt x="35" y="35"/>
                    </a:cubicBezTo>
                    <a:cubicBezTo>
                      <a:pt x="3" y="0"/>
                      <a:pt x="3" y="0"/>
                      <a:pt x="3" y="0"/>
                    </a:cubicBezTo>
                    <a:cubicBezTo>
                      <a:pt x="1" y="2"/>
                      <a:pt x="0" y="5"/>
                      <a:pt x="2" y="6"/>
                    </a:cubicBezTo>
                    <a:cubicBezTo>
                      <a:pt x="32" y="40"/>
                      <a:pt x="32" y="40"/>
                      <a:pt x="32" y="40"/>
                    </a:cubicBezTo>
                    <a:close/>
                  </a:path>
                </a:pathLst>
              </a:custGeom>
              <a:solidFill>
                <a:srgbClr val="AE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2" name="Freeform 452"/>
              <p:cNvSpPr>
                <a:spLocks/>
              </p:cNvSpPr>
              <p:nvPr/>
            </p:nvSpPr>
            <p:spPr bwMode="auto">
              <a:xfrm>
                <a:off x="2692" y="1959"/>
                <a:ext cx="30" cy="33"/>
              </a:xfrm>
              <a:custGeom>
                <a:avLst/>
                <a:gdLst>
                  <a:gd name="T0" fmla="*/ 2 w 17"/>
                  <a:gd name="T1" fmla="*/ 12 h 19"/>
                  <a:gd name="T2" fmla="*/ 2 w 17"/>
                  <a:gd name="T3" fmla="*/ 4 h 19"/>
                  <a:gd name="T4" fmla="*/ 9 w 17"/>
                  <a:gd name="T5" fmla="*/ 1 h 19"/>
                  <a:gd name="T6" fmla="*/ 17 w 17"/>
                  <a:gd name="T7" fmla="*/ 19 h 19"/>
                  <a:gd name="T8" fmla="*/ 2 w 17"/>
                  <a:gd name="T9" fmla="*/ 12 h 19"/>
                </a:gdLst>
                <a:ahLst/>
                <a:cxnLst>
                  <a:cxn ang="0">
                    <a:pos x="T0" y="T1"/>
                  </a:cxn>
                  <a:cxn ang="0">
                    <a:pos x="T2" y="T3"/>
                  </a:cxn>
                  <a:cxn ang="0">
                    <a:pos x="T4" y="T5"/>
                  </a:cxn>
                  <a:cxn ang="0">
                    <a:pos x="T6" y="T7"/>
                  </a:cxn>
                  <a:cxn ang="0">
                    <a:pos x="T8" y="T9"/>
                  </a:cxn>
                </a:cxnLst>
                <a:rect l="0" t="0" r="r" b="b"/>
                <a:pathLst>
                  <a:path w="17" h="19">
                    <a:moveTo>
                      <a:pt x="2" y="12"/>
                    </a:moveTo>
                    <a:cubicBezTo>
                      <a:pt x="0" y="10"/>
                      <a:pt x="0" y="7"/>
                      <a:pt x="2" y="4"/>
                    </a:cubicBezTo>
                    <a:cubicBezTo>
                      <a:pt x="4" y="1"/>
                      <a:pt x="7" y="0"/>
                      <a:pt x="9" y="1"/>
                    </a:cubicBezTo>
                    <a:cubicBezTo>
                      <a:pt x="10" y="3"/>
                      <a:pt x="17" y="19"/>
                      <a:pt x="17" y="19"/>
                    </a:cubicBezTo>
                    <a:cubicBezTo>
                      <a:pt x="17" y="19"/>
                      <a:pt x="3" y="14"/>
                      <a:pt x="2" y="12"/>
                    </a:cubicBezTo>
                    <a:close/>
                  </a:path>
                </a:pathLst>
              </a:custGeom>
              <a:solidFill>
                <a:srgbClr val="FBB0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3" name="Freeform 453"/>
              <p:cNvSpPr>
                <a:spLocks/>
              </p:cNvSpPr>
              <p:nvPr/>
            </p:nvSpPr>
            <p:spPr bwMode="auto">
              <a:xfrm>
                <a:off x="2692" y="1965"/>
                <a:ext cx="26" cy="26"/>
              </a:xfrm>
              <a:custGeom>
                <a:avLst/>
                <a:gdLst>
                  <a:gd name="T0" fmla="*/ 2 w 15"/>
                  <a:gd name="T1" fmla="*/ 0 h 15"/>
                  <a:gd name="T2" fmla="*/ 15 w 15"/>
                  <a:gd name="T3" fmla="*/ 15 h 15"/>
                  <a:gd name="T4" fmla="*/ 1 w 15"/>
                  <a:gd name="T5" fmla="*/ 7 h 15"/>
                  <a:gd name="T6" fmla="*/ 2 w 15"/>
                  <a:gd name="T7" fmla="*/ 0 h 15"/>
                </a:gdLst>
                <a:ahLst/>
                <a:cxnLst>
                  <a:cxn ang="0">
                    <a:pos x="T0" y="T1"/>
                  </a:cxn>
                  <a:cxn ang="0">
                    <a:pos x="T2" y="T3"/>
                  </a:cxn>
                  <a:cxn ang="0">
                    <a:pos x="T4" y="T5"/>
                  </a:cxn>
                  <a:cxn ang="0">
                    <a:pos x="T6" y="T7"/>
                  </a:cxn>
                </a:cxnLst>
                <a:rect l="0" t="0" r="r" b="b"/>
                <a:pathLst>
                  <a:path w="15" h="15">
                    <a:moveTo>
                      <a:pt x="2" y="0"/>
                    </a:moveTo>
                    <a:cubicBezTo>
                      <a:pt x="15" y="15"/>
                      <a:pt x="15" y="15"/>
                      <a:pt x="15" y="15"/>
                    </a:cubicBezTo>
                    <a:cubicBezTo>
                      <a:pt x="15" y="15"/>
                      <a:pt x="6" y="10"/>
                      <a:pt x="1" y="7"/>
                    </a:cubicBezTo>
                    <a:cubicBezTo>
                      <a:pt x="0" y="4"/>
                      <a:pt x="2" y="1"/>
                      <a:pt x="2" y="0"/>
                    </a:cubicBezTo>
                    <a:close/>
                  </a:path>
                </a:pathLst>
              </a:custGeom>
              <a:solidFill>
                <a:srgbClr val="D781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4" name="Freeform 454"/>
              <p:cNvSpPr>
                <a:spLocks/>
              </p:cNvSpPr>
              <p:nvPr/>
            </p:nvSpPr>
            <p:spPr bwMode="auto">
              <a:xfrm>
                <a:off x="2711" y="1980"/>
                <a:ext cx="11" cy="12"/>
              </a:xfrm>
              <a:custGeom>
                <a:avLst/>
                <a:gdLst>
                  <a:gd name="T0" fmla="*/ 0 w 6"/>
                  <a:gd name="T1" fmla="*/ 5 h 7"/>
                  <a:gd name="T2" fmla="*/ 1 w 6"/>
                  <a:gd name="T3" fmla="*/ 1 h 7"/>
                  <a:gd name="T4" fmla="*/ 3 w 6"/>
                  <a:gd name="T5" fmla="*/ 0 h 7"/>
                  <a:gd name="T6" fmla="*/ 6 w 6"/>
                  <a:gd name="T7" fmla="*/ 7 h 7"/>
                  <a:gd name="T8" fmla="*/ 0 w 6"/>
                  <a:gd name="T9" fmla="*/ 5 h 7"/>
                </a:gdLst>
                <a:ahLst/>
                <a:cxnLst>
                  <a:cxn ang="0">
                    <a:pos x="T0" y="T1"/>
                  </a:cxn>
                  <a:cxn ang="0">
                    <a:pos x="T2" y="T3"/>
                  </a:cxn>
                  <a:cxn ang="0">
                    <a:pos x="T4" y="T5"/>
                  </a:cxn>
                  <a:cxn ang="0">
                    <a:pos x="T6" y="T7"/>
                  </a:cxn>
                  <a:cxn ang="0">
                    <a:pos x="T8" y="T9"/>
                  </a:cxn>
                </a:cxnLst>
                <a:rect l="0" t="0" r="r" b="b"/>
                <a:pathLst>
                  <a:path w="6" h="7">
                    <a:moveTo>
                      <a:pt x="0" y="5"/>
                    </a:moveTo>
                    <a:cubicBezTo>
                      <a:pt x="0" y="4"/>
                      <a:pt x="0" y="3"/>
                      <a:pt x="1" y="1"/>
                    </a:cubicBezTo>
                    <a:cubicBezTo>
                      <a:pt x="1" y="0"/>
                      <a:pt x="2" y="0"/>
                      <a:pt x="3" y="0"/>
                    </a:cubicBezTo>
                    <a:cubicBezTo>
                      <a:pt x="4" y="1"/>
                      <a:pt x="6" y="7"/>
                      <a:pt x="6" y="7"/>
                    </a:cubicBezTo>
                    <a:cubicBezTo>
                      <a:pt x="6" y="7"/>
                      <a:pt x="1" y="5"/>
                      <a:pt x="0" y="5"/>
                    </a:cubicBezTo>
                    <a:close/>
                  </a:path>
                </a:pathLst>
              </a:custGeom>
              <a:solidFill>
                <a:srgbClr val="0049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5" name="Freeform 455"/>
              <p:cNvSpPr>
                <a:spLocks/>
              </p:cNvSpPr>
              <p:nvPr/>
            </p:nvSpPr>
            <p:spPr bwMode="auto">
              <a:xfrm>
                <a:off x="2586" y="1800"/>
                <a:ext cx="99" cy="128"/>
              </a:xfrm>
              <a:custGeom>
                <a:avLst/>
                <a:gdLst>
                  <a:gd name="T0" fmla="*/ 13 w 57"/>
                  <a:gd name="T1" fmla="*/ 0 h 74"/>
                  <a:gd name="T2" fmla="*/ 0 w 57"/>
                  <a:gd name="T3" fmla="*/ 10 h 74"/>
                  <a:gd name="T4" fmla="*/ 47 w 57"/>
                  <a:gd name="T5" fmla="*/ 71 h 74"/>
                  <a:gd name="T6" fmla="*/ 51 w 57"/>
                  <a:gd name="T7" fmla="*/ 74 h 74"/>
                  <a:gd name="T8" fmla="*/ 57 w 57"/>
                  <a:gd name="T9" fmla="*/ 69 h 74"/>
                  <a:gd name="T10" fmla="*/ 56 w 57"/>
                  <a:gd name="T11" fmla="*/ 66 h 74"/>
                  <a:gd name="T12" fmla="*/ 56 w 57"/>
                  <a:gd name="T13" fmla="*/ 66 h 74"/>
                  <a:gd name="T14" fmla="*/ 13 w 57"/>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74">
                    <a:moveTo>
                      <a:pt x="13" y="0"/>
                    </a:moveTo>
                    <a:cubicBezTo>
                      <a:pt x="0" y="10"/>
                      <a:pt x="0" y="10"/>
                      <a:pt x="0" y="10"/>
                    </a:cubicBezTo>
                    <a:cubicBezTo>
                      <a:pt x="47" y="71"/>
                      <a:pt x="47" y="71"/>
                      <a:pt x="47" y="71"/>
                    </a:cubicBezTo>
                    <a:cubicBezTo>
                      <a:pt x="48" y="73"/>
                      <a:pt x="50" y="74"/>
                      <a:pt x="51" y="74"/>
                    </a:cubicBezTo>
                    <a:cubicBezTo>
                      <a:pt x="54" y="74"/>
                      <a:pt x="57" y="72"/>
                      <a:pt x="57" y="69"/>
                    </a:cubicBezTo>
                    <a:cubicBezTo>
                      <a:pt x="57" y="67"/>
                      <a:pt x="57" y="66"/>
                      <a:pt x="56" y="66"/>
                    </a:cubicBezTo>
                    <a:cubicBezTo>
                      <a:pt x="56" y="66"/>
                      <a:pt x="56" y="66"/>
                      <a:pt x="56" y="66"/>
                    </a:cubicBezTo>
                    <a:lnTo>
                      <a:pt x="13" y="0"/>
                    </a:lnTo>
                    <a:close/>
                  </a:path>
                </a:pathLst>
              </a:custGeom>
              <a:solidFill>
                <a:srgbClr val="5287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6" name="Freeform 456"/>
              <p:cNvSpPr>
                <a:spLocks/>
              </p:cNvSpPr>
              <p:nvPr/>
            </p:nvSpPr>
            <p:spPr bwMode="auto">
              <a:xfrm>
                <a:off x="2656" y="1866"/>
                <a:ext cx="31" cy="50"/>
              </a:xfrm>
              <a:custGeom>
                <a:avLst/>
                <a:gdLst>
                  <a:gd name="T0" fmla="*/ 17 w 18"/>
                  <a:gd name="T1" fmla="*/ 29 h 29"/>
                  <a:gd name="T2" fmla="*/ 17 w 18"/>
                  <a:gd name="T3" fmla="*/ 29 h 29"/>
                  <a:gd name="T4" fmla="*/ 18 w 18"/>
                  <a:gd name="T5" fmla="*/ 26 h 29"/>
                  <a:gd name="T6" fmla="*/ 2 w 18"/>
                  <a:gd name="T7" fmla="*/ 0 h 29"/>
                  <a:gd name="T8" fmla="*/ 2 w 18"/>
                  <a:gd name="T9" fmla="*/ 6 h 29"/>
                  <a:gd name="T10" fmla="*/ 4 w 18"/>
                  <a:gd name="T11" fmla="*/ 7 h 29"/>
                  <a:gd name="T12" fmla="*/ 16 w 18"/>
                  <a:gd name="T13" fmla="*/ 26 h 29"/>
                  <a:gd name="T14" fmla="*/ 16 w 18"/>
                  <a:gd name="T15" fmla="*/ 27 h 29"/>
                  <a:gd name="T16" fmla="*/ 17 w 18"/>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9">
                    <a:moveTo>
                      <a:pt x="17" y="29"/>
                    </a:moveTo>
                    <a:cubicBezTo>
                      <a:pt x="17" y="29"/>
                      <a:pt x="17" y="29"/>
                      <a:pt x="17" y="29"/>
                    </a:cubicBezTo>
                    <a:cubicBezTo>
                      <a:pt x="18" y="26"/>
                      <a:pt x="18" y="26"/>
                      <a:pt x="18" y="26"/>
                    </a:cubicBezTo>
                    <a:cubicBezTo>
                      <a:pt x="2" y="0"/>
                      <a:pt x="2" y="0"/>
                      <a:pt x="2" y="0"/>
                    </a:cubicBezTo>
                    <a:cubicBezTo>
                      <a:pt x="2" y="0"/>
                      <a:pt x="0" y="3"/>
                      <a:pt x="2" y="6"/>
                    </a:cubicBezTo>
                    <a:cubicBezTo>
                      <a:pt x="3" y="8"/>
                      <a:pt x="4" y="7"/>
                      <a:pt x="4" y="7"/>
                    </a:cubicBezTo>
                    <a:cubicBezTo>
                      <a:pt x="16" y="26"/>
                      <a:pt x="16" y="26"/>
                      <a:pt x="16" y="26"/>
                    </a:cubicBezTo>
                    <a:cubicBezTo>
                      <a:pt x="16" y="27"/>
                      <a:pt x="16" y="27"/>
                      <a:pt x="16" y="27"/>
                    </a:cubicBezTo>
                    <a:lnTo>
                      <a:pt x="17" y="29"/>
                    </a:lnTo>
                    <a:close/>
                  </a:path>
                </a:pathLst>
              </a:custGeom>
              <a:solidFill>
                <a:srgbClr val="454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7" name="Freeform 457"/>
              <p:cNvSpPr>
                <a:spLocks/>
              </p:cNvSpPr>
              <p:nvPr/>
            </p:nvSpPr>
            <p:spPr bwMode="auto">
              <a:xfrm>
                <a:off x="2590" y="1805"/>
                <a:ext cx="94" cy="123"/>
              </a:xfrm>
              <a:custGeom>
                <a:avLst/>
                <a:gdLst>
                  <a:gd name="T0" fmla="*/ 0 w 54"/>
                  <a:gd name="T1" fmla="*/ 5 h 71"/>
                  <a:gd name="T2" fmla="*/ 47 w 54"/>
                  <a:gd name="T3" fmla="*/ 69 h 71"/>
                  <a:gd name="T4" fmla="*/ 51 w 54"/>
                  <a:gd name="T5" fmla="*/ 69 h 71"/>
                  <a:gd name="T6" fmla="*/ 5 w 54"/>
                  <a:gd name="T7" fmla="*/ 0 h 71"/>
                  <a:gd name="T8" fmla="*/ 0 w 54"/>
                  <a:gd name="T9" fmla="*/ 5 h 71"/>
                </a:gdLst>
                <a:ahLst/>
                <a:cxnLst>
                  <a:cxn ang="0">
                    <a:pos x="T0" y="T1"/>
                  </a:cxn>
                  <a:cxn ang="0">
                    <a:pos x="T2" y="T3"/>
                  </a:cxn>
                  <a:cxn ang="0">
                    <a:pos x="T4" y="T5"/>
                  </a:cxn>
                  <a:cxn ang="0">
                    <a:pos x="T6" y="T7"/>
                  </a:cxn>
                  <a:cxn ang="0">
                    <a:pos x="T8" y="T9"/>
                  </a:cxn>
                </a:cxnLst>
                <a:rect l="0" t="0" r="r" b="b"/>
                <a:pathLst>
                  <a:path w="54" h="71">
                    <a:moveTo>
                      <a:pt x="0" y="5"/>
                    </a:moveTo>
                    <a:cubicBezTo>
                      <a:pt x="47" y="69"/>
                      <a:pt x="47" y="69"/>
                      <a:pt x="47" y="69"/>
                    </a:cubicBezTo>
                    <a:cubicBezTo>
                      <a:pt x="47" y="69"/>
                      <a:pt x="49" y="71"/>
                      <a:pt x="51" y="69"/>
                    </a:cubicBezTo>
                    <a:cubicBezTo>
                      <a:pt x="54" y="66"/>
                      <a:pt x="5" y="0"/>
                      <a:pt x="5" y="0"/>
                    </a:cubicBezTo>
                    <a:lnTo>
                      <a:pt x="0" y="5"/>
                    </a:lnTo>
                    <a:close/>
                  </a:path>
                </a:pathLst>
              </a:custGeom>
              <a:solidFill>
                <a:srgbClr val="286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8" name="Freeform 458"/>
              <p:cNvSpPr>
                <a:spLocks/>
              </p:cNvSpPr>
              <p:nvPr/>
            </p:nvSpPr>
            <p:spPr bwMode="auto">
              <a:xfrm>
                <a:off x="2571" y="1767"/>
                <a:ext cx="10" cy="14"/>
              </a:xfrm>
              <a:custGeom>
                <a:avLst/>
                <a:gdLst>
                  <a:gd name="T0" fmla="*/ 1 w 6"/>
                  <a:gd name="T1" fmla="*/ 1 h 8"/>
                  <a:gd name="T2" fmla="*/ 3 w 6"/>
                  <a:gd name="T3" fmla="*/ 7 h 8"/>
                  <a:gd name="T4" fmla="*/ 5 w 6"/>
                  <a:gd name="T5" fmla="*/ 7 h 8"/>
                  <a:gd name="T6" fmla="*/ 5 w 6"/>
                  <a:gd name="T7" fmla="*/ 4 h 8"/>
                  <a:gd name="T8" fmla="*/ 1 w 6"/>
                  <a:gd name="T9" fmla="*/ 1 h 8"/>
                </a:gdLst>
                <a:ahLst/>
                <a:cxnLst>
                  <a:cxn ang="0">
                    <a:pos x="T0" y="T1"/>
                  </a:cxn>
                  <a:cxn ang="0">
                    <a:pos x="T2" y="T3"/>
                  </a:cxn>
                  <a:cxn ang="0">
                    <a:pos x="T4" y="T5"/>
                  </a:cxn>
                  <a:cxn ang="0">
                    <a:pos x="T6" y="T7"/>
                  </a:cxn>
                  <a:cxn ang="0">
                    <a:pos x="T8" y="T9"/>
                  </a:cxn>
                </a:cxnLst>
                <a:rect l="0" t="0" r="r" b="b"/>
                <a:pathLst>
                  <a:path w="6" h="8">
                    <a:moveTo>
                      <a:pt x="1" y="1"/>
                    </a:moveTo>
                    <a:cubicBezTo>
                      <a:pt x="0" y="1"/>
                      <a:pt x="1" y="3"/>
                      <a:pt x="3" y="7"/>
                    </a:cubicBezTo>
                    <a:cubicBezTo>
                      <a:pt x="3" y="7"/>
                      <a:pt x="4" y="8"/>
                      <a:pt x="5" y="7"/>
                    </a:cubicBezTo>
                    <a:cubicBezTo>
                      <a:pt x="6" y="7"/>
                      <a:pt x="5" y="4"/>
                      <a:pt x="5" y="4"/>
                    </a:cubicBezTo>
                    <a:cubicBezTo>
                      <a:pt x="5" y="4"/>
                      <a:pt x="2" y="0"/>
                      <a:pt x="1" y="1"/>
                    </a:cubicBezTo>
                    <a:close/>
                  </a:path>
                </a:pathLst>
              </a:custGeom>
              <a:solidFill>
                <a:srgbClr val="353F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9" name="Freeform 459"/>
              <p:cNvSpPr>
                <a:spLocks/>
              </p:cNvSpPr>
              <p:nvPr/>
            </p:nvSpPr>
            <p:spPr bwMode="auto">
              <a:xfrm>
                <a:off x="2576" y="1774"/>
                <a:ext cx="40" cy="50"/>
              </a:xfrm>
              <a:custGeom>
                <a:avLst/>
                <a:gdLst>
                  <a:gd name="T0" fmla="*/ 6 w 23"/>
                  <a:gd name="T1" fmla="*/ 25 h 29"/>
                  <a:gd name="T2" fmla="*/ 17 w 23"/>
                  <a:gd name="T3" fmla="*/ 25 h 29"/>
                  <a:gd name="T4" fmla="*/ 19 w 23"/>
                  <a:gd name="T5" fmla="*/ 15 h 29"/>
                  <a:gd name="T6" fmla="*/ 2 w 23"/>
                  <a:gd name="T7" fmla="*/ 0 h 29"/>
                  <a:gd name="T8" fmla="*/ 1 w 23"/>
                  <a:gd name="T9" fmla="*/ 2 h 29"/>
                  <a:gd name="T10" fmla="*/ 0 w 23"/>
                  <a:gd name="T11" fmla="*/ 2 h 29"/>
                  <a:gd name="T12" fmla="*/ 6 w 23"/>
                  <a:gd name="T13" fmla="*/ 25 h 29"/>
                </a:gdLst>
                <a:ahLst/>
                <a:cxnLst>
                  <a:cxn ang="0">
                    <a:pos x="T0" y="T1"/>
                  </a:cxn>
                  <a:cxn ang="0">
                    <a:pos x="T2" y="T3"/>
                  </a:cxn>
                  <a:cxn ang="0">
                    <a:pos x="T4" y="T5"/>
                  </a:cxn>
                  <a:cxn ang="0">
                    <a:pos x="T6" y="T7"/>
                  </a:cxn>
                  <a:cxn ang="0">
                    <a:pos x="T8" y="T9"/>
                  </a:cxn>
                  <a:cxn ang="0">
                    <a:pos x="T10" y="T11"/>
                  </a:cxn>
                  <a:cxn ang="0">
                    <a:pos x="T12" y="T13"/>
                  </a:cxn>
                </a:cxnLst>
                <a:rect l="0" t="0" r="r" b="b"/>
                <a:pathLst>
                  <a:path w="23" h="29">
                    <a:moveTo>
                      <a:pt x="6" y="25"/>
                    </a:moveTo>
                    <a:cubicBezTo>
                      <a:pt x="6" y="25"/>
                      <a:pt x="11" y="29"/>
                      <a:pt x="17" y="25"/>
                    </a:cubicBezTo>
                    <a:cubicBezTo>
                      <a:pt x="23" y="21"/>
                      <a:pt x="19" y="15"/>
                      <a:pt x="19" y="15"/>
                    </a:cubicBezTo>
                    <a:cubicBezTo>
                      <a:pt x="2" y="0"/>
                      <a:pt x="2" y="0"/>
                      <a:pt x="2" y="0"/>
                    </a:cubicBezTo>
                    <a:cubicBezTo>
                      <a:pt x="2" y="0"/>
                      <a:pt x="3" y="2"/>
                      <a:pt x="1" y="2"/>
                    </a:cubicBezTo>
                    <a:cubicBezTo>
                      <a:pt x="0" y="3"/>
                      <a:pt x="0" y="2"/>
                      <a:pt x="0" y="2"/>
                    </a:cubicBezTo>
                    <a:lnTo>
                      <a:pt x="6" y="25"/>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0" name="Freeform 460"/>
              <p:cNvSpPr>
                <a:spLocks/>
              </p:cNvSpPr>
              <p:nvPr/>
            </p:nvSpPr>
            <p:spPr bwMode="auto">
              <a:xfrm>
                <a:off x="2574" y="1774"/>
                <a:ext cx="33" cy="46"/>
              </a:xfrm>
              <a:custGeom>
                <a:avLst/>
                <a:gdLst>
                  <a:gd name="T0" fmla="*/ 11 w 19"/>
                  <a:gd name="T1" fmla="*/ 27 h 27"/>
                  <a:gd name="T2" fmla="*/ 18 w 19"/>
                  <a:gd name="T3" fmla="*/ 25 h 27"/>
                  <a:gd name="T4" fmla="*/ 19 w 19"/>
                  <a:gd name="T5" fmla="*/ 24 h 27"/>
                  <a:gd name="T6" fmla="*/ 3 w 19"/>
                  <a:gd name="T7" fmla="*/ 0 h 27"/>
                  <a:gd name="T8" fmla="*/ 2 w 19"/>
                  <a:gd name="T9" fmla="*/ 2 h 27"/>
                  <a:gd name="T10" fmla="*/ 0 w 19"/>
                  <a:gd name="T11" fmla="*/ 2 h 27"/>
                  <a:gd name="T12" fmla="*/ 11 w 19"/>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19" h="27">
                    <a:moveTo>
                      <a:pt x="11" y="27"/>
                    </a:moveTo>
                    <a:cubicBezTo>
                      <a:pt x="13" y="27"/>
                      <a:pt x="15" y="27"/>
                      <a:pt x="18" y="25"/>
                    </a:cubicBezTo>
                    <a:cubicBezTo>
                      <a:pt x="18" y="25"/>
                      <a:pt x="18" y="25"/>
                      <a:pt x="19" y="24"/>
                    </a:cubicBezTo>
                    <a:cubicBezTo>
                      <a:pt x="3" y="0"/>
                      <a:pt x="3" y="0"/>
                      <a:pt x="3" y="0"/>
                    </a:cubicBezTo>
                    <a:cubicBezTo>
                      <a:pt x="3" y="0"/>
                      <a:pt x="3" y="2"/>
                      <a:pt x="2" y="2"/>
                    </a:cubicBezTo>
                    <a:cubicBezTo>
                      <a:pt x="1" y="3"/>
                      <a:pt x="0" y="2"/>
                      <a:pt x="0" y="2"/>
                    </a:cubicBezTo>
                    <a:lnTo>
                      <a:pt x="11" y="27"/>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1" name="Freeform 461"/>
              <p:cNvSpPr>
                <a:spLocks/>
              </p:cNvSpPr>
              <p:nvPr/>
            </p:nvSpPr>
            <p:spPr bwMode="auto">
              <a:xfrm>
                <a:off x="2668" y="1912"/>
                <a:ext cx="21" cy="20"/>
              </a:xfrm>
              <a:custGeom>
                <a:avLst/>
                <a:gdLst>
                  <a:gd name="T0" fmla="*/ 9 w 12"/>
                  <a:gd name="T1" fmla="*/ 0 h 11"/>
                  <a:gd name="T2" fmla="*/ 7 w 12"/>
                  <a:gd name="T3" fmla="*/ 6 h 11"/>
                  <a:gd name="T4" fmla="*/ 0 w 12"/>
                  <a:gd name="T5" fmla="*/ 6 h 11"/>
                  <a:gd name="T6" fmla="*/ 2 w 12"/>
                  <a:gd name="T7" fmla="*/ 8 h 11"/>
                  <a:gd name="T8" fmla="*/ 8 w 12"/>
                  <a:gd name="T9" fmla="*/ 8 h 11"/>
                  <a:gd name="T10" fmla="*/ 10 w 12"/>
                  <a:gd name="T11" fmla="*/ 2 h 11"/>
                  <a:gd name="T12" fmla="*/ 9 w 12"/>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2" h="11">
                    <a:moveTo>
                      <a:pt x="9" y="0"/>
                    </a:moveTo>
                    <a:cubicBezTo>
                      <a:pt x="9" y="0"/>
                      <a:pt x="11" y="3"/>
                      <a:pt x="7" y="6"/>
                    </a:cubicBezTo>
                    <a:cubicBezTo>
                      <a:pt x="3" y="9"/>
                      <a:pt x="0" y="6"/>
                      <a:pt x="0" y="6"/>
                    </a:cubicBezTo>
                    <a:cubicBezTo>
                      <a:pt x="2" y="8"/>
                      <a:pt x="2" y="8"/>
                      <a:pt x="2" y="8"/>
                    </a:cubicBezTo>
                    <a:cubicBezTo>
                      <a:pt x="2" y="8"/>
                      <a:pt x="5" y="11"/>
                      <a:pt x="8" y="8"/>
                    </a:cubicBezTo>
                    <a:cubicBezTo>
                      <a:pt x="12" y="5"/>
                      <a:pt x="10" y="2"/>
                      <a:pt x="10" y="2"/>
                    </a:cubicBezTo>
                    <a:lnTo>
                      <a:pt x="9" y="0"/>
                    </a:lnTo>
                    <a:close/>
                  </a:path>
                </a:pathLst>
              </a:custGeom>
              <a:solidFill>
                <a:srgbClr val="454C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2" name="Freeform 462"/>
              <p:cNvSpPr>
                <a:spLocks/>
              </p:cNvSpPr>
              <p:nvPr/>
            </p:nvSpPr>
            <p:spPr bwMode="auto">
              <a:xfrm>
                <a:off x="2255" y="2207"/>
                <a:ext cx="536" cy="547"/>
              </a:xfrm>
              <a:custGeom>
                <a:avLst/>
                <a:gdLst>
                  <a:gd name="T0" fmla="*/ 234 w 536"/>
                  <a:gd name="T1" fmla="*/ 547 h 547"/>
                  <a:gd name="T2" fmla="*/ 0 w 536"/>
                  <a:gd name="T3" fmla="*/ 334 h 547"/>
                  <a:gd name="T4" fmla="*/ 302 w 536"/>
                  <a:gd name="T5" fmla="*/ 0 h 547"/>
                  <a:gd name="T6" fmla="*/ 536 w 536"/>
                  <a:gd name="T7" fmla="*/ 214 h 547"/>
                  <a:gd name="T8" fmla="*/ 234 w 536"/>
                  <a:gd name="T9" fmla="*/ 547 h 547"/>
                </a:gdLst>
                <a:ahLst/>
                <a:cxnLst>
                  <a:cxn ang="0">
                    <a:pos x="T0" y="T1"/>
                  </a:cxn>
                  <a:cxn ang="0">
                    <a:pos x="T2" y="T3"/>
                  </a:cxn>
                  <a:cxn ang="0">
                    <a:pos x="T4" y="T5"/>
                  </a:cxn>
                  <a:cxn ang="0">
                    <a:pos x="T6" y="T7"/>
                  </a:cxn>
                  <a:cxn ang="0">
                    <a:pos x="T8" y="T9"/>
                  </a:cxn>
                </a:cxnLst>
                <a:rect l="0" t="0" r="r" b="b"/>
                <a:pathLst>
                  <a:path w="536" h="547">
                    <a:moveTo>
                      <a:pt x="234" y="547"/>
                    </a:moveTo>
                    <a:lnTo>
                      <a:pt x="0" y="334"/>
                    </a:lnTo>
                    <a:lnTo>
                      <a:pt x="302" y="0"/>
                    </a:lnTo>
                    <a:lnTo>
                      <a:pt x="536" y="214"/>
                    </a:lnTo>
                    <a:lnTo>
                      <a:pt x="234" y="5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3" name="Freeform 463"/>
              <p:cNvSpPr>
                <a:spLocks/>
              </p:cNvSpPr>
              <p:nvPr/>
            </p:nvSpPr>
            <p:spPr bwMode="auto">
              <a:xfrm>
                <a:off x="2255" y="2207"/>
                <a:ext cx="536" cy="547"/>
              </a:xfrm>
              <a:custGeom>
                <a:avLst/>
                <a:gdLst>
                  <a:gd name="T0" fmla="*/ 234 w 536"/>
                  <a:gd name="T1" fmla="*/ 547 h 547"/>
                  <a:gd name="T2" fmla="*/ 0 w 536"/>
                  <a:gd name="T3" fmla="*/ 334 h 547"/>
                  <a:gd name="T4" fmla="*/ 302 w 536"/>
                  <a:gd name="T5" fmla="*/ 0 h 547"/>
                  <a:gd name="T6" fmla="*/ 536 w 536"/>
                  <a:gd name="T7" fmla="*/ 214 h 547"/>
                  <a:gd name="T8" fmla="*/ 234 w 536"/>
                  <a:gd name="T9" fmla="*/ 547 h 547"/>
                </a:gdLst>
                <a:ahLst/>
                <a:cxnLst>
                  <a:cxn ang="0">
                    <a:pos x="T0" y="T1"/>
                  </a:cxn>
                  <a:cxn ang="0">
                    <a:pos x="T2" y="T3"/>
                  </a:cxn>
                  <a:cxn ang="0">
                    <a:pos x="T4" y="T5"/>
                  </a:cxn>
                  <a:cxn ang="0">
                    <a:pos x="T6" y="T7"/>
                  </a:cxn>
                  <a:cxn ang="0">
                    <a:pos x="T8" y="T9"/>
                  </a:cxn>
                </a:cxnLst>
                <a:rect l="0" t="0" r="r" b="b"/>
                <a:pathLst>
                  <a:path w="536" h="547">
                    <a:moveTo>
                      <a:pt x="234" y="547"/>
                    </a:moveTo>
                    <a:lnTo>
                      <a:pt x="0" y="334"/>
                    </a:lnTo>
                    <a:lnTo>
                      <a:pt x="302" y="0"/>
                    </a:lnTo>
                    <a:lnTo>
                      <a:pt x="536" y="214"/>
                    </a:lnTo>
                    <a:lnTo>
                      <a:pt x="234" y="54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4" name="Freeform 464"/>
              <p:cNvSpPr>
                <a:spLocks/>
              </p:cNvSpPr>
              <p:nvPr/>
            </p:nvSpPr>
            <p:spPr bwMode="auto">
              <a:xfrm>
                <a:off x="2531" y="2336"/>
                <a:ext cx="95" cy="42"/>
              </a:xfrm>
              <a:custGeom>
                <a:avLst/>
                <a:gdLst>
                  <a:gd name="T0" fmla="*/ 54 w 55"/>
                  <a:gd name="T1" fmla="*/ 8 h 24"/>
                  <a:gd name="T2" fmla="*/ 3 w 55"/>
                  <a:gd name="T3" fmla="*/ 24 h 24"/>
                  <a:gd name="T4" fmla="*/ 0 w 55"/>
                  <a:gd name="T5" fmla="*/ 21 h 24"/>
                  <a:gd name="T6" fmla="*/ 55 w 55"/>
                  <a:gd name="T7" fmla="*/ 4 h 24"/>
                  <a:gd name="T8" fmla="*/ 54 w 55"/>
                  <a:gd name="T9" fmla="*/ 8 h 24"/>
                </a:gdLst>
                <a:ahLst/>
                <a:cxnLst>
                  <a:cxn ang="0">
                    <a:pos x="T0" y="T1"/>
                  </a:cxn>
                  <a:cxn ang="0">
                    <a:pos x="T2" y="T3"/>
                  </a:cxn>
                  <a:cxn ang="0">
                    <a:pos x="T4" y="T5"/>
                  </a:cxn>
                  <a:cxn ang="0">
                    <a:pos x="T6" y="T7"/>
                  </a:cxn>
                  <a:cxn ang="0">
                    <a:pos x="T8" y="T9"/>
                  </a:cxn>
                </a:cxnLst>
                <a:rect l="0" t="0" r="r" b="b"/>
                <a:pathLst>
                  <a:path w="55" h="24">
                    <a:moveTo>
                      <a:pt x="54" y="8"/>
                    </a:moveTo>
                    <a:cubicBezTo>
                      <a:pt x="36" y="4"/>
                      <a:pt x="16" y="9"/>
                      <a:pt x="3" y="24"/>
                    </a:cubicBezTo>
                    <a:cubicBezTo>
                      <a:pt x="0" y="21"/>
                      <a:pt x="0" y="21"/>
                      <a:pt x="0" y="21"/>
                    </a:cubicBezTo>
                    <a:cubicBezTo>
                      <a:pt x="15" y="5"/>
                      <a:pt x="36" y="0"/>
                      <a:pt x="55" y="4"/>
                    </a:cubicBezTo>
                    <a:lnTo>
                      <a:pt x="54" y="8"/>
                    </a:lnTo>
                    <a:close/>
                  </a:path>
                </a:pathLst>
              </a:custGeom>
              <a:solidFill>
                <a:srgbClr val="9FCF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5" name="Freeform 465"/>
              <p:cNvSpPr>
                <a:spLocks/>
              </p:cNvSpPr>
              <p:nvPr/>
            </p:nvSpPr>
            <p:spPr bwMode="auto">
              <a:xfrm>
                <a:off x="2536" y="2336"/>
                <a:ext cx="132" cy="47"/>
              </a:xfrm>
              <a:custGeom>
                <a:avLst/>
                <a:gdLst>
                  <a:gd name="T0" fmla="*/ 76 w 76"/>
                  <a:gd name="T1" fmla="*/ 20 h 27"/>
                  <a:gd name="T2" fmla="*/ 73 w 76"/>
                  <a:gd name="T3" fmla="*/ 23 h 27"/>
                  <a:gd name="T4" fmla="*/ 3 w 76"/>
                  <a:gd name="T5" fmla="*/ 27 h 27"/>
                  <a:gd name="T6" fmla="*/ 0 w 76"/>
                  <a:gd name="T7" fmla="*/ 24 h 27"/>
                  <a:gd name="T8" fmla="*/ 76 w 76"/>
                  <a:gd name="T9" fmla="*/ 20 h 27"/>
                </a:gdLst>
                <a:ahLst/>
                <a:cxnLst>
                  <a:cxn ang="0">
                    <a:pos x="T0" y="T1"/>
                  </a:cxn>
                  <a:cxn ang="0">
                    <a:pos x="T2" y="T3"/>
                  </a:cxn>
                  <a:cxn ang="0">
                    <a:pos x="T4" y="T5"/>
                  </a:cxn>
                  <a:cxn ang="0">
                    <a:pos x="T6" y="T7"/>
                  </a:cxn>
                  <a:cxn ang="0">
                    <a:pos x="T8" y="T9"/>
                  </a:cxn>
                </a:cxnLst>
                <a:rect l="0" t="0" r="r" b="b"/>
                <a:pathLst>
                  <a:path w="76" h="27">
                    <a:moveTo>
                      <a:pt x="76" y="20"/>
                    </a:moveTo>
                    <a:cubicBezTo>
                      <a:pt x="73" y="23"/>
                      <a:pt x="73" y="23"/>
                      <a:pt x="73" y="23"/>
                    </a:cubicBezTo>
                    <a:cubicBezTo>
                      <a:pt x="53" y="5"/>
                      <a:pt x="21" y="6"/>
                      <a:pt x="3" y="27"/>
                    </a:cubicBezTo>
                    <a:cubicBezTo>
                      <a:pt x="0" y="24"/>
                      <a:pt x="0" y="24"/>
                      <a:pt x="0" y="24"/>
                    </a:cubicBezTo>
                    <a:cubicBezTo>
                      <a:pt x="20" y="2"/>
                      <a:pt x="54" y="0"/>
                      <a:pt x="76" y="20"/>
                    </a:cubicBezTo>
                    <a:close/>
                  </a:path>
                </a:pathLst>
              </a:custGeom>
              <a:solidFill>
                <a:srgbClr val="AFCC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6" name="Freeform 466"/>
              <p:cNvSpPr>
                <a:spLocks/>
              </p:cNvSpPr>
              <p:nvPr/>
            </p:nvSpPr>
            <p:spPr bwMode="auto">
              <a:xfrm>
                <a:off x="2562" y="2378"/>
                <a:ext cx="99" cy="46"/>
              </a:xfrm>
              <a:custGeom>
                <a:avLst/>
                <a:gdLst>
                  <a:gd name="T0" fmla="*/ 47 w 57"/>
                  <a:gd name="T1" fmla="*/ 11 h 27"/>
                  <a:gd name="T2" fmla="*/ 57 w 57"/>
                  <a:gd name="T3" fmla="*/ 26 h 27"/>
                  <a:gd name="T4" fmla="*/ 53 w 57"/>
                  <a:gd name="T5" fmla="*/ 27 h 27"/>
                  <a:gd name="T6" fmla="*/ 45 w 57"/>
                  <a:gd name="T7" fmla="*/ 14 h 27"/>
                  <a:gd name="T8" fmla="*/ 15 w 57"/>
                  <a:gd name="T9" fmla="*/ 8 h 27"/>
                  <a:gd name="T10" fmla="*/ 3 w 57"/>
                  <a:gd name="T11" fmla="*/ 16 h 27"/>
                  <a:gd name="T12" fmla="*/ 0 w 57"/>
                  <a:gd name="T13" fmla="*/ 13 h 27"/>
                  <a:gd name="T14" fmla="*/ 14 w 57"/>
                  <a:gd name="T15" fmla="*/ 4 h 27"/>
                  <a:gd name="T16" fmla="*/ 47 w 57"/>
                  <a:gd name="T17" fmla="*/ 1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27">
                    <a:moveTo>
                      <a:pt x="47" y="11"/>
                    </a:moveTo>
                    <a:cubicBezTo>
                      <a:pt x="52" y="15"/>
                      <a:pt x="55" y="20"/>
                      <a:pt x="57" y="26"/>
                    </a:cubicBezTo>
                    <a:cubicBezTo>
                      <a:pt x="53" y="27"/>
                      <a:pt x="53" y="27"/>
                      <a:pt x="53" y="27"/>
                    </a:cubicBezTo>
                    <a:cubicBezTo>
                      <a:pt x="51" y="22"/>
                      <a:pt x="49" y="17"/>
                      <a:pt x="45" y="14"/>
                    </a:cubicBezTo>
                    <a:cubicBezTo>
                      <a:pt x="36" y="6"/>
                      <a:pt x="25" y="4"/>
                      <a:pt x="15" y="8"/>
                    </a:cubicBezTo>
                    <a:cubicBezTo>
                      <a:pt x="11" y="9"/>
                      <a:pt x="6" y="12"/>
                      <a:pt x="3" y="16"/>
                    </a:cubicBezTo>
                    <a:cubicBezTo>
                      <a:pt x="0" y="13"/>
                      <a:pt x="0" y="13"/>
                      <a:pt x="0" y="13"/>
                    </a:cubicBezTo>
                    <a:cubicBezTo>
                      <a:pt x="4" y="9"/>
                      <a:pt x="9" y="6"/>
                      <a:pt x="14" y="4"/>
                    </a:cubicBezTo>
                    <a:cubicBezTo>
                      <a:pt x="25" y="0"/>
                      <a:pt x="38" y="3"/>
                      <a:pt x="47" y="11"/>
                    </a:cubicBezTo>
                    <a:close/>
                  </a:path>
                </a:pathLst>
              </a:custGeom>
              <a:solidFill>
                <a:srgbClr val="53C7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7" name="Freeform 467"/>
              <p:cNvSpPr>
                <a:spLocks/>
              </p:cNvSpPr>
              <p:nvPr/>
            </p:nvSpPr>
            <p:spPr bwMode="auto">
              <a:xfrm>
                <a:off x="2567" y="2383"/>
                <a:ext cx="73" cy="28"/>
              </a:xfrm>
              <a:custGeom>
                <a:avLst/>
                <a:gdLst>
                  <a:gd name="T0" fmla="*/ 42 w 42"/>
                  <a:gd name="T1" fmla="*/ 11 h 16"/>
                  <a:gd name="T2" fmla="*/ 39 w 42"/>
                  <a:gd name="T3" fmla="*/ 14 h 16"/>
                  <a:gd name="T4" fmla="*/ 3 w 42"/>
                  <a:gd name="T5" fmla="*/ 16 h 16"/>
                  <a:gd name="T6" fmla="*/ 0 w 42"/>
                  <a:gd name="T7" fmla="*/ 13 h 16"/>
                  <a:gd name="T8" fmla="*/ 42 w 42"/>
                  <a:gd name="T9" fmla="*/ 11 h 16"/>
                </a:gdLst>
                <a:ahLst/>
                <a:cxnLst>
                  <a:cxn ang="0">
                    <a:pos x="T0" y="T1"/>
                  </a:cxn>
                  <a:cxn ang="0">
                    <a:pos x="T2" y="T3"/>
                  </a:cxn>
                  <a:cxn ang="0">
                    <a:pos x="T4" y="T5"/>
                  </a:cxn>
                  <a:cxn ang="0">
                    <a:pos x="T6" y="T7"/>
                  </a:cxn>
                  <a:cxn ang="0">
                    <a:pos x="T8" y="T9"/>
                  </a:cxn>
                </a:cxnLst>
                <a:rect l="0" t="0" r="r" b="b"/>
                <a:pathLst>
                  <a:path w="42" h="16">
                    <a:moveTo>
                      <a:pt x="42" y="11"/>
                    </a:moveTo>
                    <a:cubicBezTo>
                      <a:pt x="39" y="14"/>
                      <a:pt x="39" y="14"/>
                      <a:pt x="39" y="14"/>
                    </a:cubicBezTo>
                    <a:cubicBezTo>
                      <a:pt x="28" y="4"/>
                      <a:pt x="12" y="5"/>
                      <a:pt x="3" y="16"/>
                    </a:cubicBezTo>
                    <a:cubicBezTo>
                      <a:pt x="0" y="13"/>
                      <a:pt x="0" y="13"/>
                      <a:pt x="0" y="13"/>
                    </a:cubicBezTo>
                    <a:cubicBezTo>
                      <a:pt x="11" y="1"/>
                      <a:pt x="30" y="0"/>
                      <a:pt x="42" y="11"/>
                    </a:cubicBezTo>
                    <a:close/>
                  </a:path>
                </a:pathLst>
              </a:custGeom>
              <a:solidFill>
                <a:srgbClr val="9E00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8" name="Freeform 468"/>
              <p:cNvSpPr>
                <a:spLocks/>
              </p:cNvSpPr>
              <p:nvPr/>
            </p:nvSpPr>
            <p:spPr bwMode="auto">
              <a:xfrm>
                <a:off x="2573" y="2390"/>
                <a:ext cx="74" cy="38"/>
              </a:xfrm>
              <a:custGeom>
                <a:avLst/>
                <a:gdLst>
                  <a:gd name="T0" fmla="*/ 36 w 43"/>
                  <a:gd name="T1" fmla="*/ 10 h 22"/>
                  <a:gd name="T2" fmla="*/ 43 w 43"/>
                  <a:gd name="T3" fmla="*/ 21 h 22"/>
                  <a:gd name="T4" fmla="*/ 39 w 43"/>
                  <a:gd name="T5" fmla="*/ 22 h 22"/>
                  <a:gd name="T6" fmla="*/ 33 w 43"/>
                  <a:gd name="T7" fmla="*/ 13 h 22"/>
                  <a:gd name="T8" fmla="*/ 3 w 43"/>
                  <a:gd name="T9" fmla="*/ 14 h 22"/>
                  <a:gd name="T10" fmla="*/ 0 w 43"/>
                  <a:gd name="T11" fmla="*/ 12 h 22"/>
                  <a:gd name="T12" fmla="*/ 36 w 43"/>
                  <a:gd name="T13" fmla="*/ 10 h 22"/>
                </a:gdLst>
                <a:ahLst/>
                <a:cxnLst>
                  <a:cxn ang="0">
                    <a:pos x="T0" y="T1"/>
                  </a:cxn>
                  <a:cxn ang="0">
                    <a:pos x="T2" y="T3"/>
                  </a:cxn>
                  <a:cxn ang="0">
                    <a:pos x="T4" y="T5"/>
                  </a:cxn>
                  <a:cxn ang="0">
                    <a:pos x="T6" y="T7"/>
                  </a:cxn>
                  <a:cxn ang="0">
                    <a:pos x="T8" y="T9"/>
                  </a:cxn>
                  <a:cxn ang="0">
                    <a:pos x="T10" y="T11"/>
                  </a:cxn>
                  <a:cxn ang="0">
                    <a:pos x="T12" y="T13"/>
                  </a:cxn>
                </a:cxnLst>
                <a:rect l="0" t="0" r="r" b="b"/>
                <a:pathLst>
                  <a:path w="43" h="22">
                    <a:moveTo>
                      <a:pt x="36" y="10"/>
                    </a:moveTo>
                    <a:cubicBezTo>
                      <a:pt x="39" y="13"/>
                      <a:pt x="42" y="17"/>
                      <a:pt x="43" y="21"/>
                    </a:cubicBezTo>
                    <a:cubicBezTo>
                      <a:pt x="39" y="22"/>
                      <a:pt x="39" y="22"/>
                      <a:pt x="39" y="22"/>
                    </a:cubicBezTo>
                    <a:cubicBezTo>
                      <a:pt x="38" y="19"/>
                      <a:pt x="36" y="15"/>
                      <a:pt x="33" y="13"/>
                    </a:cubicBezTo>
                    <a:cubicBezTo>
                      <a:pt x="24" y="5"/>
                      <a:pt x="11" y="5"/>
                      <a:pt x="3" y="14"/>
                    </a:cubicBezTo>
                    <a:cubicBezTo>
                      <a:pt x="0" y="12"/>
                      <a:pt x="0" y="12"/>
                      <a:pt x="0" y="12"/>
                    </a:cubicBezTo>
                    <a:cubicBezTo>
                      <a:pt x="9" y="1"/>
                      <a:pt x="25" y="0"/>
                      <a:pt x="36" y="10"/>
                    </a:cubicBezTo>
                    <a:close/>
                  </a:path>
                </a:pathLst>
              </a:custGeom>
              <a:solidFill>
                <a:srgbClr val="E86D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9" name="Freeform 469"/>
              <p:cNvSpPr>
                <a:spLocks/>
              </p:cNvSpPr>
              <p:nvPr/>
            </p:nvSpPr>
            <p:spPr bwMode="auto">
              <a:xfrm>
                <a:off x="2578" y="2400"/>
                <a:ext cx="67" cy="49"/>
              </a:xfrm>
              <a:custGeom>
                <a:avLst/>
                <a:gdLst>
                  <a:gd name="T0" fmla="*/ 30 w 39"/>
                  <a:gd name="T1" fmla="*/ 7 h 28"/>
                  <a:gd name="T2" fmla="*/ 37 w 39"/>
                  <a:gd name="T3" fmla="*/ 28 h 28"/>
                  <a:gd name="T4" fmla="*/ 33 w 39"/>
                  <a:gd name="T5" fmla="*/ 27 h 28"/>
                  <a:gd name="T6" fmla="*/ 28 w 39"/>
                  <a:gd name="T7" fmla="*/ 10 h 28"/>
                  <a:gd name="T8" fmla="*/ 10 w 39"/>
                  <a:gd name="T9" fmla="*/ 6 h 28"/>
                  <a:gd name="T10" fmla="*/ 3 w 39"/>
                  <a:gd name="T11" fmla="*/ 11 h 28"/>
                  <a:gd name="T12" fmla="*/ 0 w 39"/>
                  <a:gd name="T13" fmla="*/ 8 h 28"/>
                  <a:gd name="T14" fmla="*/ 9 w 39"/>
                  <a:gd name="T15" fmla="*/ 2 h 28"/>
                  <a:gd name="T16" fmla="*/ 30 w 39"/>
                  <a:gd name="T1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8">
                    <a:moveTo>
                      <a:pt x="30" y="7"/>
                    </a:moveTo>
                    <a:cubicBezTo>
                      <a:pt x="36" y="12"/>
                      <a:pt x="39" y="20"/>
                      <a:pt x="37" y="28"/>
                    </a:cubicBezTo>
                    <a:cubicBezTo>
                      <a:pt x="33" y="27"/>
                      <a:pt x="33" y="27"/>
                      <a:pt x="33" y="27"/>
                    </a:cubicBezTo>
                    <a:cubicBezTo>
                      <a:pt x="34" y="21"/>
                      <a:pt x="33" y="14"/>
                      <a:pt x="28" y="10"/>
                    </a:cubicBezTo>
                    <a:cubicBezTo>
                      <a:pt x="23" y="5"/>
                      <a:pt x="16" y="4"/>
                      <a:pt x="10" y="6"/>
                    </a:cubicBezTo>
                    <a:cubicBezTo>
                      <a:pt x="7" y="7"/>
                      <a:pt x="5" y="9"/>
                      <a:pt x="3" y="11"/>
                    </a:cubicBezTo>
                    <a:cubicBezTo>
                      <a:pt x="0" y="8"/>
                      <a:pt x="0" y="8"/>
                      <a:pt x="0" y="8"/>
                    </a:cubicBezTo>
                    <a:cubicBezTo>
                      <a:pt x="2" y="5"/>
                      <a:pt x="5" y="3"/>
                      <a:pt x="9" y="2"/>
                    </a:cubicBezTo>
                    <a:cubicBezTo>
                      <a:pt x="16" y="0"/>
                      <a:pt x="24" y="1"/>
                      <a:pt x="30" y="7"/>
                    </a:cubicBezTo>
                    <a:close/>
                  </a:path>
                </a:pathLst>
              </a:custGeom>
              <a:solidFill>
                <a:srgbClr val="C765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30" name="Freeform 470"/>
              <p:cNvSpPr>
                <a:spLocks/>
              </p:cNvSpPr>
              <p:nvPr/>
            </p:nvSpPr>
            <p:spPr bwMode="auto">
              <a:xfrm>
                <a:off x="2375" y="2529"/>
                <a:ext cx="114" cy="104"/>
              </a:xfrm>
              <a:custGeom>
                <a:avLst/>
                <a:gdLst>
                  <a:gd name="T0" fmla="*/ 114 w 114"/>
                  <a:gd name="T1" fmla="*/ 104 h 104"/>
                  <a:gd name="T2" fmla="*/ 0 w 114"/>
                  <a:gd name="T3" fmla="*/ 0 h 104"/>
                  <a:gd name="T4" fmla="*/ 0 w 114"/>
                  <a:gd name="T5" fmla="*/ 0 h 104"/>
                  <a:gd name="T6" fmla="*/ 114 w 114"/>
                  <a:gd name="T7" fmla="*/ 102 h 104"/>
                  <a:gd name="T8" fmla="*/ 114 w 114"/>
                  <a:gd name="T9" fmla="*/ 104 h 104"/>
                </a:gdLst>
                <a:ahLst/>
                <a:cxnLst>
                  <a:cxn ang="0">
                    <a:pos x="T0" y="T1"/>
                  </a:cxn>
                  <a:cxn ang="0">
                    <a:pos x="T2" y="T3"/>
                  </a:cxn>
                  <a:cxn ang="0">
                    <a:pos x="T4" y="T5"/>
                  </a:cxn>
                  <a:cxn ang="0">
                    <a:pos x="T6" y="T7"/>
                  </a:cxn>
                  <a:cxn ang="0">
                    <a:pos x="T8" y="T9"/>
                  </a:cxn>
                </a:cxnLst>
                <a:rect l="0" t="0" r="r" b="b"/>
                <a:pathLst>
                  <a:path w="114" h="104">
                    <a:moveTo>
                      <a:pt x="114" y="104"/>
                    </a:moveTo>
                    <a:lnTo>
                      <a:pt x="0" y="0"/>
                    </a:lnTo>
                    <a:lnTo>
                      <a:pt x="0" y="0"/>
                    </a:lnTo>
                    <a:lnTo>
                      <a:pt x="114" y="102"/>
                    </a:lnTo>
                    <a:lnTo>
                      <a:pt x="114" y="104"/>
                    </a:lnTo>
                    <a:close/>
                  </a:path>
                </a:pathLst>
              </a:custGeom>
              <a:solidFill>
                <a:srgbClr val="2168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31" name="Freeform 471"/>
              <p:cNvSpPr>
                <a:spLocks/>
              </p:cNvSpPr>
              <p:nvPr/>
            </p:nvSpPr>
            <p:spPr bwMode="auto">
              <a:xfrm>
                <a:off x="2375" y="2470"/>
                <a:ext cx="55" cy="60"/>
              </a:xfrm>
              <a:custGeom>
                <a:avLst/>
                <a:gdLst>
                  <a:gd name="T0" fmla="*/ 55 w 55"/>
                  <a:gd name="T1" fmla="*/ 0 h 60"/>
                  <a:gd name="T2" fmla="*/ 0 w 55"/>
                  <a:gd name="T3" fmla="*/ 60 h 60"/>
                  <a:gd name="T4" fmla="*/ 0 w 55"/>
                  <a:gd name="T5" fmla="*/ 59 h 60"/>
                  <a:gd name="T6" fmla="*/ 55 w 55"/>
                  <a:gd name="T7" fmla="*/ 0 h 60"/>
                  <a:gd name="T8" fmla="*/ 55 w 55"/>
                  <a:gd name="T9" fmla="*/ 0 h 60"/>
                </a:gdLst>
                <a:ahLst/>
                <a:cxnLst>
                  <a:cxn ang="0">
                    <a:pos x="T0" y="T1"/>
                  </a:cxn>
                  <a:cxn ang="0">
                    <a:pos x="T2" y="T3"/>
                  </a:cxn>
                  <a:cxn ang="0">
                    <a:pos x="T4" y="T5"/>
                  </a:cxn>
                  <a:cxn ang="0">
                    <a:pos x="T6" y="T7"/>
                  </a:cxn>
                  <a:cxn ang="0">
                    <a:pos x="T8" y="T9"/>
                  </a:cxn>
                </a:cxnLst>
                <a:rect l="0" t="0" r="r" b="b"/>
                <a:pathLst>
                  <a:path w="55" h="60">
                    <a:moveTo>
                      <a:pt x="55" y="0"/>
                    </a:moveTo>
                    <a:lnTo>
                      <a:pt x="0" y="60"/>
                    </a:lnTo>
                    <a:lnTo>
                      <a:pt x="0" y="59"/>
                    </a:lnTo>
                    <a:lnTo>
                      <a:pt x="55" y="0"/>
                    </a:lnTo>
                    <a:lnTo>
                      <a:pt x="55" y="0"/>
                    </a:lnTo>
                    <a:close/>
                  </a:path>
                </a:pathLst>
              </a:custGeom>
              <a:solidFill>
                <a:srgbClr val="2168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32" name="Freeform 472"/>
              <p:cNvSpPr>
                <a:spLocks/>
              </p:cNvSpPr>
              <p:nvPr/>
            </p:nvSpPr>
            <p:spPr bwMode="auto">
              <a:xfrm>
                <a:off x="2382" y="2506"/>
                <a:ext cx="47" cy="50"/>
              </a:xfrm>
              <a:custGeom>
                <a:avLst/>
                <a:gdLst>
                  <a:gd name="T0" fmla="*/ 47 w 47"/>
                  <a:gd name="T1" fmla="*/ 0 h 50"/>
                  <a:gd name="T2" fmla="*/ 0 w 47"/>
                  <a:gd name="T3" fmla="*/ 23 h 50"/>
                  <a:gd name="T4" fmla="*/ 31 w 47"/>
                  <a:gd name="T5" fmla="*/ 50 h 50"/>
                  <a:gd name="T6" fmla="*/ 47 w 47"/>
                  <a:gd name="T7" fmla="*/ 0 h 50"/>
                </a:gdLst>
                <a:ahLst/>
                <a:cxnLst>
                  <a:cxn ang="0">
                    <a:pos x="T0" y="T1"/>
                  </a:cxn>
                  <a:cxn ang="0">
                    <a:pos x="T2" y="T3"/>
                  </a:cxn>
                  <a:cxn ang="0">
                    <a:pos x="T4" y="T5"/>
                  </a:cxn>
                  <a:cxn ang="0">
                    <a:pos x="T6" y="T7"/>
                  </a:cxn>
                </a:cxnLst>
                <a:rect l="0" t="0" r="r" b="b"/>
                <a:pathLst>
                  <a:path w="47" h="50">
                    <a:moveTo>
                      <a:pt x="47" y="0"/>
                    </a:moveTo>
                    <a:lnTo>
                      <a:pt x="0" y="23"/>
                    </a:lnTo>
                    <a:lnTo>
                      <a:pt x="31" y="50"/>
                    </a:lnTo>
                    <a:lnTo>
                      <a:pt x="47" y="0"/>
                    </a:lnTo>
                    <a:close/>
                  </a:path>
                </a:pathLst>
              </a:custGeom>
              <a:solidFill>
                <a:srgbClr val="BA4A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33" name="Freeform 473"/>
              <p:cNvSpPr>
                <a:spLocks/>
              </p:cNvSpPr>
              <p:nvPr/>
            </p:nvSpPr>
            <p:spPr bwMode="auto">
              <a:xfrm>
                <a:off x="2406" y="2515"/>
                <a:ext cx="49" cy="48"/>
              </a:xfrm>
              <a:custGeom>
                <a:avLst/>
                <a:gdLst>
                  <a:gd name="T0" fmla="*/ 49 w 49"/>
                  <a:gd name="T1" fmla="*/ 0 h 48"/>
                  <a:gd name="T2" fmla="*/ 0 w 49"/>
                  <a:gd name="T3" fmla="*/ 36 h 48"/>
                  <a:gd name="T4" fmla="*/ 16 w 49"/>
                  <a:gd name="T5" fmla="*/ 48 h 48"/>
                  <a:gd name="T6" fmla="*/ 49 w 49"/>
                  <a:gd name="T7" fmla="*/ 0 h 48"/>
                </a:gdLst>
                <a:ahLst/>
                <a:cxnLst>
                  <a:cxn ang="0">
                    <a:pos x="T0" y="T1"/>
                  </a:cxn>
                  <a:cxn ang="0">
                    <a:pos x="T2" y="T3"/>
                  </a:cxn>
                  <a:cxn ang="0">
                    <a:pos x="T4" y="T5"/>
                  </a:cxn>
                  <a:cxn ang="0">
                    <a:pos x="T6" y="T7"/>
                  </a:cxn>
                </a:cxnLst>
                <a:rect l="0" t="0" r="r" b="b"/>
                <a:pathLst>
                  <a:path w="49" h="48">
                    <a:moveTo>
                      <a:pt x="49" y="0"/>
                    </a:moveTo>
                    <a:lnTo>
                      <a:pt x="0" y="36"/>
                    </a:lnTo>
                    <a:lnTo>
                      <a:pt x="16" y="48"/>
                    </a:lnTo>
                    <a:lnTo>
                      <a:pt x="49" y="0"/>
                    </a:lnTo>
                    <a:close/>
                  </a:path>
                </a:pathLst>
              </a:custGeom>
              <a:solidFill>
                <a:srgbClr val="94C9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34" name="Freeform 474"/>
              <p:cNvSpPr>
                <a:spLocks/>
              </p:cNvSpPr>
              <p:nvPr/>
            </p:nvSpPr>
            <p:spPr bwMode="auto">
              <a:xfrm>
                <a:off x="2413" y="2506"/>
                <a:ext cx="73" cy="76"/>
              </a:xfrm>
              <a:custGeom>
                <a:avLst/>
                <a:gdLst>
                  <a:gd name="T0" fmla="*/ 73 w 73"/>
                  <a:gd name="T1" fmla="*/ 0 h 76"/>
                  <a:gd name="T2" fmla="*/ 0 w 73"/>
                  <a:gd name="T3" fmla="*/ 49 h 76"/>
                  <a:gd name="T4" fmla="*/ 28 w 73"/>
                  <a:gd name="T5" fmla="*/ 76 h 76"/>
                  <a:gd name="T6" fmla="*/ 73 w 73"/>
                  <a:gd name="T7" fmla="*/ 0 h 76"/>
                </a:gdLst>
                <a:ahLst/>
                <a:cxnLst>
                  <a:cxn ang="0">
                    <a:pos x="T0" y="T1"/>
                  </a:cxn>
                  <a:cxn ang="0">
                    <a:pos x="T2" y="T3"/>
                  </a:cxn>
                  <a:cxn ang="0">
                    <a:pos x="T4" y="T5"/>
                  </a:cxn>
                  <a:cxn ang="0">
                    <a:pos x="T6" y="T7"/>
                  </a:cxn>
                </a:cxnLst>
                <a:rect l="0" t="0" r="r" b="b"/>
                <a:pathLst>
                  <a:path w="73" h="76">
                    <a:moveTo>
                      <a:pt x="73" y="0"/>
                    </a:moveTo>
                    <a:lnTo>
                      <a:pt x="0" y="49"/>
                    </a:lnTo>
                    <a:lnTo>
                      <a:pt x="28" y="76"/>
                    </a:lnTo>
                    <a:lnTo>
                      <a:pt x="73" y="0"/>
                    </a:lnTo>
                    <a:close/>
                  </a:path>
                </a:pathLst>
              </a:custGeom>
              <a:solidFill>
                <a:srgbClr val="F15A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35" name="Freeform 475"/>
              <p:cNvSpPr>
                <a:spLocks/>
              </p:cNvSpPr>
              <p:nvPr/>
            </p:nvSpPr>
            <p:spPr bwMode="auto">
              <a:xfrm>
                <a:off x="2427" y="2555"/>
                <a:ext cx="57" cy="59"/>
              </a:xfrm>
              <a:custGeom>
                <a:avLst/>
                <a:gdLst>
                  <a:gd name="T0" fmla="*/ 57 w 57"/>
                  <a:gd name="T1" fmla="*/ 0 h 59"/>
                  <a:gd name="T2" fmla="*/ 0 w 57"/>
                  <a:gd name="T3" fmla="*/ 13 h 59"/>
                  <a:gd name="T4" fmla="*/ 48 w 57"/>
                  <a:gd name="T5" fmla="*/ 59 h 59"/>
                  <a:gd name="T6" fmla="*/ 57 w 57"/>
                  <a:gd name="T7" fmla="*/ 0 h 59"/>
                </a:gdLst>
                <a:ahLst/>
                <a:cxnLst>
                  <a:cxn ang="0">
                    <a:pos x="T0" y="T1"/>
                  </a:cxn>
                  <a:cxn ang="0">
                    <a:pos x="T2" y="T3"/>
                  </a:cxn>
                  <a:cxn ang="0">
                    <a:pos x="T4" y="T5"/>
                  </a:cxn>
                  <a:cxn ang="0">
                    <a:pos x="T6" y="T7"/>
                  </a:cxn>
                </a:cxnLst>
                <a:rect l="0" t="0" r="r" b="b"/>
                <a:pathLst>
                  <a:path w="57" h="59">
                    <a:moveTo>
                      <a:pt x="57" y="0"/>
                    </a:moveTo>
                    <a:lnTo>
                      <a:pt x="0" y="13"/>
                    </a:lnTo>
                    <a:lnTo>
                      <a:pt x="48" y="59"/>
                    </a:lnTo>
                    <a:lnTo>
                      <a:pt x="57" y="0"/>
                    </a:lnTo>
                    <a:close/>
                  </a:path>
                </a:pathLst>
              </a:custGeom>
              <a:solidFill>
                <a:srgbClr val="6A6B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36" name="Freeform 476"/>
              <p:cNvSpPr>
                <a:spLocks/>
              </p:cNvSpPr>
              <p:nvPr/>
            </p:nvSpPr>
            <p:spPr bwMode="auto">
              <a:xfrm>
                <a:off x="2468" y="2601"/>
                <a:ext cx="20" cy="21"/>
              </a:xfrm>
              <a:custGeom>
                <a:avLst/>
                <a:gdLst>
                  <a:gd name="T0" fmla="*/ 20 w 20"/>
                  <a:gd name="T1" fmla="*/ 0 h 21"/>
                  <a:gd name="T2" fmla="*/ 0 w 20"/>
                  <a:gd name="T3" fmla="*/ 6 h 21"/>
                  <a:gd name="T4" fmla="*/ 18 w 20"/>
                  <a:gd name="T5" fmla="*/ 21 h 21"/>
                  <a:gd name="T6" fmla="*/ 20 w 20"/>
                  <a:gd name="T7" fmla="*/ 0 h 21"/>
                </a:gdLst>
                <a:ahLst/>
                <a:cxnLst>
                  <a:cxn ang="0">
                    <a:pos x="T0" y="T1"/>
                  </a:cxn>
                  <a:cxn ang="0">
                    <a:pos x="T2" y="T3"/>
                  </a:cxn>
                  <a:cxn ang="0">
                    <a:pos x="T4" y="T5"/>
                  </a:cxn>
                  <a:cxn ang="0">
                    <a:pos x="T6" y="T7"/>
                  </a:cxn>
                </a:cxnLst>
                <a:rect l="0" t="0" r="r" b="b"/>
                <a:pathLst>
                  <a:path w="20" h="21">
                    <a:moveTo>
                      <a:pt x="20" y="0"/>
                    </a:moveTo>
                    <a:lnTo>
                      <a:pt x="0" y="6"/>
                    </a:lnTo>
                    <a:lnTo>
                      <a:pt x="18" y="21"/>
                    </a:lnTo>
                    <a:lnTo>
                      <a:pt x="20" y="0"/>
                    </a:lnTo>
                    <a:close/>
                  </a:path>
                </a:pathLst>
              </a:custGeom>
              <a:solidFill>
                <a:srgbClr val="53C7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37" name="Freeform 477"/>
              <p:cNvSpPr>
                <a:spLocks/>
              </p:cNvSpPr>
              <p:nvPr/>
            </p:nvSpPr>
            <p:spPr bwMode="auto">
              <a:xfrm>
                <a:off x="2481" y="2575"/>
                <a:ext cx="50" cy="54"/>
              </a:xfrm>
              <a:custGeom>
                <a:avLst/>
                <a:gdLst>
                  <a:gd name="T0" fmla="*/ 50 w 50"/>
                  <a:gd name="T1" fmla="*/ 0 h 54"/>
                  <a:gd name="T2" fmla="*/ 0 w 50"/>
                  <a:gd name="T3" fmla="*/ 44 h 54"/>
                  <a:gd name="T4" fmla="*/ 12 w 50"/>
                  <a:gd name="T5" fmla="*/ 54 h 54"/>
                  <a:gd name="T6" fmla="*/ 50 w 50"/>
                  <a:gd name="T7" fmla="*/ 0 h 54"/>
                </a:gdLst>
                <a:ahLst/>
                <a:cxnLst>
                  <a:cxn ang="0">
                    <a:pos x="T0" y="T1"/>
                  </a:cxn>
                  <a:cxn ang="0">
                    <a:pos x="T2" y="T3"/>
                  </a:cxn>
                  <a:cxn ang="0">
                    <a:pos x="T4" y="T5"/>
                  </a:cxn>
                  <a:cxn ang="0">
                    <a:pos x="T6" y="T7"/>
                  </a:cxn>
                </a:cxnLst>
                <a:rect l="0" t="0" r="r" b="b"/>
                <a:pathLst>
                  <a:path w="50" h="54">
                    <a:moveTo>
                      <a:pt x="50" y="0"/>
                    </a:moveTo>
                    <a:lnTo>
                      <a:pt x="0" y="44"/>
                    </a:lnTo>
                    <a:lnTo>
                      <a:pt x="12" y="54"/>
                    </a:lnTo>
                    <a:lnTo>
                      <a:pt x="50" y="0"/>
                    </a:lnTo>
                    <a:close/>
                  </a:path>
                </a:pathLst>
              </a:custGeom>
              <a:solidFill>
                <a:srgbClr val="C66A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38" name="Freeform 478"/>
              <p:cNvSpPr>
                <a:spLocks/>
              </p:cNvSpPr>
              <p:nvPr/>
            </p:nvSpPr>
            <p:spPr bwMode="auto">
              <a:xfrm>
                <a:off x="2477" y="2398"/>
                <a:ext cx="132" cy="110"/>
              </a:xfrm>
              <a:custGeom>
                <a:avLst/>
                <a:gdLst>
                  <a:gd name="T0" fmla="*/ 14 w 132"/>
                  <a:gd name="T1" fmla="*/ 73 h 110"/>
                  <a:gd name="T2" fmla="*/ 35 w 132"/>
                  <a:gd name="T3" fmla="*/ 25 h 110"/>
                  <a:gd name="T4" fmla="*/ 33 w 132"/>
                  <a:gd name="T5" fmla="*/ 2 h 110"/>
                  <a:gd name="T6" fmla="*/ 0 w 132"/>
                  <a:gd name="T7" fmla="*/ 16 h 110"/>
                  <a:gd name="T8" fmla="*/ 0 w 132"/>
                  <a:gd name="T9" fmla="*/ 14 h 110"/>
                  <a:gd name="T10" fmla="*/ 35 w 132"/>
                  <a:gd name="T11" fmla="*/ 0 h 110"/>
                  <a:gd name="T12" fmla="*/ 37 w 132"/>
                  <a:gd name="T13" fmla="*/ 25 h 110"/>
                  <a:gd name="T14" fmla="*/ 37 w 132"/>
                  <a:gd name="T15" fmla="*/ 25 h 110"/>
                  <a:gd name="T16" fmla="*/ 14 w 132"/>
                  <a:gd name="T17" fmla="*/ 72 h 110"/>
                  <a:gd name="T18" fmla="*/ 40 w 132"/>
                  <a:gd name="T19" fmla="*/ 70 h 110"/>
                  <a:gd name="T20" fmla="*/ 61 w 132"/>
                  <a:gd name="T21" fmla="*/ 70 h 110"/>
                  <a:gd name="T22" fmla="*/ 68 w 132"/>
                  <a:gd name="T23" fmla="*/ 87 h 110"/>
                  <a:gd name="T24" fmla="*/ 75 w 132"/>
                  <a:gd name="T25" fmla="*/ 103 h 110"/>
                  <a:gd name="T26" fmla="*/ 92 w 132"/>
                  <a:gd name="T27" fmla="*/ 108 h 110"/>
                  <a:gd name="T28" fmla="*/ 132 w 132"/>
                  <a:gd name="T29" fmla="*/ 89 h 110"/>
                  <a:gd name="T30" fmla="*/ 130 w 132"/>
                  <a:gd name="T31" fmla="*/ 91 h 110"/>
                  <a:gd name="T32" fmla="*/ 92 w 132"/>
                  <a:gd name="T33" fmla="*/ 110 h 110"/>
                  <a:gd name="T34" fmla="*/ 73 w 132"/>
                  <a:gd name="T35" fmla="*/ 105 h 110"/>
                  <a:gd name="T36" fmla="*/ 66 w 132"/>
                  <a:gd name="T37" fmla="*/ 87 h 110"/>
                  <a:gd name="T38" fmla="*/ 61 w 132"/>
                  <a:gd name="T39" fmla="*/ 70 h 110"/>
                  <a:gd name="T40" fmla="*/ 40 w 132"/>
                  <a:gd name="T41" fmla="*/ 70 h 110"/>
                  <a:gd name="T42" fmla="*/ 14 w 132"/>
                  <a:gd name="T43" fmla="*/ 7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2" h="110">
                    <a:moveTo>
                      <a:pt x="14" y="73"/>
                    </a:moveTo>
                    <a:lnTo>
                      <a:pt x="35" y="25"/>
                    </a:lnTo>
                    <a:lnTo>
                      <a:pt x="33" y="2"/>
                    </a:lnTo>
                    <a:lnTo>
                      <a:pt x="0" y="16"/>
                    </a:lnTo>
                    <a:lnTo>
                      <a:pt x="0" y="14"/>
                    </a:lnTo>
                    <a:lnTo>
                      <a:pt x="35" y="0"/>
                    </a:lnTo>
                    <a:lnTo>
                      <a:pt x="37" y="25"/>
                    </a:lnTo>
                    <a:lnTo>
                      <a:pt x="37" y="25"/>
                    </a:lnTo>
                    <a:lnTo>
                      <a:pt x="14" y="72"/>
                    </a:lnTo>
                    <a:lnTo>
                      <a:pt x="40" y="70"/>
                    </a:lnTo>
                    <a:lnTo>
                      <a:pt x="61" y="70"/>
                    </a:lnTo>
                    <a:lnTo>
                      <a:pt x="68" y="87"/>
                    </a:lnTo>
                    <a:lnTo>
                      <a:pt x="75" y="103"/>
                    </a:lnTo>
                    <a:lnTo>
                      <a:pt x="92" y="108"/>
                    </a:lnTo>
                    <a:lnTo>
                      <a:pt x="132" y="89"/>
                    </a:lnTo>
                    <a:lnTo>
                      <a:pt x="130" y="91"/>
                    </a:lnTo>
                    <a:lnTo>
                      <a:pt x="92" y="110"/>
                    </a:lnTo>
                    <a:lnTo>
                      <a:pt x="73" y="105"/>
                    </a:lnTo>
                    <a:lnTo>
                      <a:pt x="66" y="87"/>
                    </a:lnTo>
                    <a:lnTo>
                      <a:pt x="61" y="70"/>
                    </a:lnTo>
                    <a:lnTo>
                      <a:pt x="40" y="70"/>
                    </a:lnTo>
                    <a:lnTo>
                      <a:pt x="14" y="73"/>
                    </a:lnTo>
                    <a:close/>
                  </a:path>
                </a:pathLst>
              </a:custGeom>
              <a:solidFill>
                <a:srgbClr val="53C7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39" name="Freeform 479"/>
              <p:cNvSpPr>
                <a:spLocks/>
              </p:cNvSpPr>
              <p:nvPr/>
            </p:nvSpPr>
            <p:spPr bwMode="auto">
              <a:xfrm>
                <a:off x="400" y="1694"/>
                <a:ext cx="21" cy="35"/>
              </a:xfrm>
              <a:custGeom>
                <a:avLst/>
                <a:gdLst>
                  <a:gd name="T0" fmla="*/ 11 w 12"/>
                  <a:gd name="T1" fmla="*/ 3 h 20"/>
                  <a:gd name="T2" fmla="*/ 9 w 12"/>
                  <a:gd name="T3" fmla="*/ 0 h 20"/>
                  <a:gd name="T4" fmla="*/ 5 w 12"/>
                  <a:gd name="T5" fmla="*/ 1 h 20"/>
                  <a:gd name="T6" fmla="*/ 5 w 12"/>
                  <a:gd name="T7" fmla="*/ 2 h 20"/>
                  <a:gd name="T8" fmla="*/ 0 w 12"/>
                  <a:gd name="T9" fmla="*/ 18 h 20"/>
                  <a:gd name="T10" fmla="*/ 6 w 12"/>
                  <a:gd name="T11" fmla="*/ 20 h 20"/>
                  <a:gd name="T12" fmla="*/ 12 w 12"/>
                  <a:gd name="T13" fmla="*/ 4 h 20"/>
                  <a:gd name="T14" fmla="*/ 11 w 12"/>
                  <a:gd name="T15" fmla="*/ 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0">
                    <a:moveTo>
                      <a:pt x="11" y="3"/>
                    </a:moveTo>
                    <a:cubicBezTo>
                      <a:pt x="12" y="2"/>
                      <a:pt x="11" y="1"/>
                      <a:pt x="9" y="0"/>
                    </a:cubicBezTo>
                    <a:cubicBezTo>
                      <a:pt x="7" y="0"/>
                      <a:pt x="5" y="0"/>
                      <a:pt x="5" y="1"/>
                    </a:cubicBezTo>
                    <a:cubicBezTo>
                      <a:pt x="5" y="2"/>
                      <a:pt x="5" y="2"/>
                      <a:pt x="5" y="2"/>
                    </a:cubicBezTo>
                    <a:cubicBezTo>
                      <a:pt x="0" y="18"/>
                      <a:pt x="0" y="18"/>
                      <a:pt x="0" y="18"/>
                    </a:cubicBezTo>
                    <a:cubicBezTo>
                      <a:pt x="6" y="20"/>
                      <a:pt x="6" y="20"/>
                      <a:pt x="6" y="20"/>
                    </a:cubicBezTo>
                    <a:cubicBezTo>
                      <a:pt x="12" y="4"/>
                      <a:pt x="12" y="4"/>
                      <a:pt x="12" y="4"/>
                    </a:cubicBezTo>
                    <a:lnTo>
                      <a:pt x="11" y="3"/>
                    </a:lnTo>
                    <a:close/>
                  </a:path>
                </a:pathLst>
              </a:custGeom>
              <a:solidFill>
                <a:srgbClr val="F04C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40" name="Freeform 480"/>
              <p:cNvSpPr>
                <a:spLocks/>
              </p:cNvSpPr>
              <p:nvPr/>
            </p:nvSpPr>
            <p:spPr bwMode="auto">
              <a:xfrm>
                <a:off x="323" y="1951"/>
                <a:ext cx="6" cy="12"/>
              </a:xfrm>
              <a:custGeom>
                <a:avLst/>
                <a:gdLst>
                  <a:gd name="T0" fmla="*/ 3 w 3"/>
                  <a:gd name="T1" fmla="*/ 4 h 7"/>
                  <a:gd name="T2" fmla="*/ 1 w 3"/>
                  <a:gd name="T3" fmla="*/ 6 h 7"/>
                  <a:gd name="T4" fmla="*/ 1 w 3"/>
                  <a:gd name="T5" fmla="*/ 3 h 7"/>
                  <a:gd name="T6" fmla="*/ 3 w 3"/>
                  <a:gd name="T7" fmla="*/ 0 h 7"/>
                  <a:gd name="T8" fmla="*/ 3 w 3"/>
                  <a:gd name="T9" fmla="*/ 4 h 7"/>
                </a:gdLst>
                <a:ahLst/>
                <a:cxnLst>
                  <a:cxn ang="0">
                    <a:pos x="T0" y="T1"/>
                  </a:cxn>
                  <a:cxn ang="0">
                    <a:pos x="T2" y="T3"/>
                  </a:cxn>
                  <a:cxn ang="0">
                    <a:pos x="T4" y="T5"/>
                  </a:cxn>
                  <a:cxn ang="0">
                    <a:pos x="T6" y="T7"/>
                  </a:cxn>
                  <a:cxn ang="0">
                    <a:pos x="T8" y="T9"/>
                  </a:cxn>
                </a:cxnLst>
                <a:rect l="0" t="0" r="r" b="b"/>
                <a:pathLst>
                  <a:path w="3" h="7">
                    <a:moveTo>
                      <a:pt x="3" y="4"/>
                    </a:moveTo>
                    <a:cubicBezTo>
                      <a:pt x="2" y="5"/>
                      <a:pt x="1" y="7"/>
                      <a:pt x="1" y="6"/>
                    </a:cubicBezTo>
                    <a:cubicBezTo>
                      <a:pt x="0" y="6"/>
                      <a:pt x="0" y="5"/>
                      <a:pt x="1" y="3"/>
                    </a:cubicBezTo>
                    <a:cubicBezTo>
                      <a:pt x="1" y="1"/>
                      <a:pt x="2" y="0"/>
                      <a:pt x="3" y="0"/>
                    </a:cubicBezTo>
                    <a:cubicBezTo>
                      <a:pt x="3" y="1"/>
                      <a:pt x="3" y="2"/>
                      <a:pt x="3" y="4"/>
                    </a:cubicBezTo>
                    <a:close/>
                  </a:path>
                </a:pathLst>
              </a:custGeom>
              <a:solidFill>
                <a:srgbClr val="2641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41" name="Freeform 481"/>
              <p:cNvSpPr>
                <a:spLocks/>
              </p:cNvSpPr>
              <p:nvPr/>
            </p:nvSpPr>
            <p:spPr bwMode="auto">
              <a:xfrm>
                <a:off x="325" y="1919"/>
                <a:ext cx="23" cy="39"/>
              </a:xfrm>
              <a:custGeom>
                <a:avLst/>
                <a:gdLst>
                  <a:gd name="T0" fmla="*/ 12 w 23"/>
                  <a:gd name="T1" fmla="*/ 4 h 39"/>
                  <a:gd name="T2" fmla="*/ 12 w 23"/>
                  <a:gd name="T3" fmla="*/ 4 h 39"/>
                  <a:gd name="T4" fmla="*/ 4 w 23"/>
                  <a:gd name="T5" fmla="*/ 0 h 39"/>
                  <a:gd name="T6" fmla="*/ 0 w 23"/>
                  <a:gd name="T7" fmla="*/ 37 h 39"/>
                  <a:gd name="T8" fmla="*/ 2 w 23"/>
                  <a:gd name="T9" fmla="*/ 37 h 39"/>
                  <a:gd name="T10" fmla="*/ 2 w 23"/>
                  <a:gd name="T11" fmla="*/ 37 h 39"/>
                  <a:gd name="T12" fmla="*/ 4 w 23"/>
                  <a:gd name="T13" fmla="*/ 39 h 39"/>
                  <a:gd name="T14" fmla="*/ 23 w 23"/>
                  <a:gd name="T15" fmla="*/ 7 h 39"/>
                  <a:gd name="T16" fmla="*/ 12 w 23"/>
                  <a:gd name="T17"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9">
                    <a:moveTo>
                      <a:pt x="12" y="4"/>
                    </a:moveTo>
                    <a:lnTo>
                      <a:pt x="12" y="4"/>
                    </a:lnTo>
                    <a:lnTo>
                      <a:pt x="4" y="0"/>
                    </a:lnTo>
                    <a:lnTo>
                      <a:pt x="0" y="37"/>
                    </a:lnTo>
                    <a:lnTo>
                      <a:pt x="2" y="37"/>
                    </a:lnTo>
                    <a:lnTo>
                      <a:pt x="2" y="37"/>
                    </a:lnTo>
                    <a:lnTo>
                      <a:pt x="4" y="39"/>
                    </a:lnTo>
                    <a:lnTo>
                      <a:pt x="23" y="7"/>
                    </a:lnTo>
                    <a:lnTo>
                      <a:pt x="12" y="4"/>
                    </a:lnTo>
                    <a:close/>
                  </a:path>
                </a:pathLst>
              </a:custGeom>
              <a:solidFill>
                <a:srgbClr val="FB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42" name="Freeform 482"/>
              <p:cNvSpPr>
                <a:spLocks/>
              </p:cNvSpPr>
              <p:nvPr/>
            </p:nvSpPr>
            <p:spPr bwMode="auto">
              <a:xfrm>
                <a:off x="327" y="1709"/>
                <a:ext cx="92" cy="219"/>
              </a:xfrm>
              <a:custGeom>
                <a:avLst/>
                <a:gdLst>
                  <a:gd name="T0" fmla="*/ 21 w 92"/>
                  <a:gd name="T1" fmla="*/ 219 h 219"/>
                  <a:gd name="T2" fmla="*/ 0 w 92"/>
                  <a:gd name="T3" fmla="*/ 212 h 219"/>
                  <a:gd name="T4" fmla="*/ 71 w 92"/>
                  <a:gd name="T5" fmla="*/ 0 h 219"/>
                  <a:gd name="T6" fmla="*/ 92 w 92"/>
                  <a:gd name="T7" fmla="*/ 7 h 219"/>
                  <a:gd name="T8" fmla="*/ 21 w 92"/>
                  <a:gd name="T9" fmla="*/ 219 h 219"/>
                </a:gdLst>
                <a:ahLst/>
                <a:cxnLst>
                  <a:cxn ang="0">
                    <a:pos x="T0" y="T1"/>
                  </a:cxn>
                  <a:cxn ang="0">
                    <a:pos x="T2" y="T3"/>
                  </a:cxn>
                  <a:cxn ang="0">
                    <a:pos x="T4" y="T5"/>
                  </a:cxn>
                  <a:cxn ang="0">
                    <a:pos x="T6" y="T7"/>
                  </a:cxn>
                  <a:cxn ang="0">
                    <a:pos x="T8" y="T9"/>
                  </a:cxn>
                </a:cxnLst>
                <a:rect l="0" t="0" r="r" b="b"/>
                <a:pathLst>
                  <a:path w="92" h="219">
                    <a:moveTo>
                      <a:pt x="21" y="219"/>
                    </a:moveTo>
                    <a:lnTo>
                      <a:pt x="0" y="212"/>
                    </a:lnTo>
                    <a:lnTo>
                      <a:pt x="71" y="0"/>
                    </a:lnTo>
                    <a:lnTo>
                      <a:pt x="92" y="7"/>
                    </a:lnTo>
                    <a:lnTo>
                      <a:pt x="21" y="219"/>
                    </a:lnTo>
                    <a:close/>
                  </a:path>
                </a:pathLst>
              </a:custGeom>
              <a:solidFill>
                <a:srgbClr val="6DC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43" name="Freeform 483"/>
              <p:cNvSpPr>
                <a:spLocks/>
              </p:cNvSpPr>
              <p:nvPr/>
            </p:nvSpPr>
            <p:spPr bwMode="auto">
              <a:xfrm>
                <a:off x="327" y="1709"/>
                <a:ext cx="78" cy="214"/>
              </a:xfrm>
              <a:custGeom>
                <a:avLst/>
                <a:gdLst>
                  <a:gd name="T0" fmla="*/ 7 w 78"/>
                  <a:gd name="T1" fmla="*/ 214 h 214"/>
                  <a:gd name="T2" fmla="*/ 0 w 78"/>
                  <a:gd name="T3" fmla="*/ 212 h 214"/>
                  <a:gd name="T4" fmla="*/ 71 w 78"/>
                  <a:gd name="T5" fmla="*/ 0 h 214"/>
                  <a:gd name="T6" fmla="*/ 78 w 78"/>
                  <a:gd name="T7" fmla="*/ 2 h 214"/>
                  <a:gd name="T8" fmla="*/ 7 w 78"/>
                  <a:gd name="T9" fmla="*/ 214 h 214"/>
                </a:gdLst>
                <a:ahLst/>
                <a:cxnLst>
                  <a:cxn ang="0">
                    <a:pos x="T0" y="T1"/>
                  </a:cxn>
                  <a:cxn ang="0">
                    <a:pos x="T2" y="T3"/>
                  </a:cxn>
                  <a:cxn ang="0">
                    <a:pos x="T4" y="T5"/>
                  </a:cxn>
                  <a:cxn ang="0">
                    <a:pos x="T6" y="T7"/>
                  </a:cxn>
                  <a:cxn ang="0">
                    <a:pos x="T8" y="T9"/>
                  </a:cxn>
                </a:cxnLst>
                <a:rect l="0" t="0" r="r" b="b"/>
                <a:pathLst>
                  <a:path w="78" h="214">
                    <a:moveTo>
                      <a:pt x="7" y="214"/>
                    </a:moveTo>
                    <a:lnTo>
                      <a:pt x="0" y="212"/>
                    </a:lnTo>
                    <a:lnTo>
                      <a:pt x="71" y="0"/>
                    </a:lnTo>
                    <a:lnTo>
                      <a:pt x="78" y="2"/>
                    </a:lnTo>
                    <a:lnTo>
                      <a:pt x="7" y="214"/>
                    </a:lnTo>
                    <a:close/>
                  </a:path>
                </a:pathLst>
              </a:custGeom>
              <a:solidFill>
                <a:srgbClr val="2EA8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44" name="Freeform 484"/>
              <p:cNvSpPr>
                <a:spLocks/>
              </p:cNvSpPr>
              <p:nvPr/>
            </p:nvSpPr>
            <p:spPr bwMode="auto">
              <a:xfrm>
                <a:off x="398" y="1708"/>
                <a:ext cx="31" cy="14"/>
              </a:xfrm>
              <a:custGeom>
                <a:avLst/>
                <a:gdLst>
                  <a:gd name="T0" fmla="*/ 18 w 18"/>
                  <a:gd name="T1" fmla="*/ 7 h 8"/>
                  <a:gd name="T2" fmla="*/ 16 w 18"/>
                  <a:gd name="T3" fmla="*/ 8 h 8"/>
                  <a:gd name="T4" fmla="*/ 1 w 18"/>
                  <a:gd name="T5" fmla="*/ 3 h 8"/>
                  <a:gd name="T6" fmla="*/ 0 w 18"/>
                  <a:gd name="T7" fmla="*/ 1 h 8"/>
                  <a:gd name="T8" fmla="*/ 2 w 18"/>
                  <a:gd name="T9" fmla="*/ 0 h 8"/>
                  <a:gd name="T10" fmla="*/ 17 w 18"/>
                  <a:gd name="T11" fmla="*/ 5 h 8"/>
                  <a:gd name="T12" fmla="*/ 18 w 18"/>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8" h="8">
                    <a:moveTo>
                      <a:pt x="18" y="7"/>
                    </a:moveTo>
                    <a:cubicBezTo>
                      <a:pt x="18" y="7"/>
                      <a:pt x="17" y="8"/>
                      <a:pt x="16" y="8"/>
                    </a:cubicBezTo>
                    <a:cubicBezTo>
                      <a:pt x="1" y="3"/>
                      <a:pt x="1" y="3"/>
                      <a:pt x="1" y="3"/>
                    </a:cubicBezTo>
                    <a:cubicBezTo>
                      <a:pt x="0" y="2"/>
                      <a:pt x="0" y="2"/>
                      <a:pt x="0" y="1"/>
                    </a:cubicBezTo>
                    <a:cubicBezTo>
                      <a:pt x="0" y="0"/>
                      <a:pt x="1" y="0"/>
                      <a:pt x="2" y="0"/>
                    </a:cubicBezTo>
                    <a:cubicBezTo>
                      <a:pt x="17" y="5"/>
                      <a:pt x="17" y="5"/>
                      <a:pt x="17" y="5"/>
                    </a:cubicBezTo>
                    <a:cubicBezTo>
                      <a:pt x="18" y="5"/>
                      <a:pt x="18" y="7"/>
                      <a:pt x="18" y="7"/>
                    </a:cubicBezTo>
                    <a:close/>
                  </a:path>
                </a:pathLst>
              </a:custGeom>
              <a:solidFill>
                <a:srgbClr val="D2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45" name="Freeform 485"/>
              <p:cNvSpPr>
                <a:spLocks/>
              </p:cNvSpPr>
              <p:nvPr/>
            </p:nvSpPr>
            <p:spPr bwMode="auto">
              <a:xfrm>
                <a:off x="393" y="1715"/>
                <a:ext cx="36" cy="99"/>
              </a:xfrm>
              <a:custGeom>
                <a:avLst/>
                <a:gdLst>
                  <a:gd name="T0" fmla="*/ 1 w 21"/>
                  <a:gd name="T1" fmla="*/ 57 h 57"/>
                  <a:gd name="T2" fmla="*/ 0 w 21"/>
                  <a:gd name="T3" fmla="*/ 55 h 57"/>
                  <a:gd name="T4" fmla="*/ 18 w 21"/>
                  <a:gd name="T5" fmla="*/ 2 h 57"/>
                  <a:gd name="T6" fmla="*/ 20 w 21"/>
                  <a:gd name="T7" fmla="*/ 1 h 57"/>
                  <a:gd name="T8" fmla="*/ 21 w 21"/>
                  <a:gd name="T9" fmla="*/ 3 h 57"/>
                  <a:gd name="T10" fmla="*/ 3 w 21"/>
                  <a:gd name="T11" fmla="*/ 56 h 57"/>
                  <a:gd name="T12" fmla="*/ 1 w 21"/>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21" h="57">
                    <a:moveTo>
                      <a:pt x="1" y="57"/>
                    </a:moveTo>
                    <a:cubicBezTo>
                      <a:pt x="0" y="57"/>
                      <a:pt x="0" y="56"/>
                      <a:pt x="0" y="55"/>
                    </a:cubicBezTo>
                    <a:cubicBezTo>
                      <a:pt x="18" y="2"/>
                      <a:pt x="18" y="2"/>
                      <a:pt x="18" y="2"/>
                    </a:cubicBezTo>
                    <a:cubicBezTo>
                      <a:pt x="18" y="1"/>
                      <a:pt x="19" y="0"/>
                      <a:pt x="20" y="1"/>
                    </a:cubicBezTo>
                    <a:cubicBezTo>
                      <a:pt x="21" y="1"/>
                      <a:pt x="21" y="2"/>
                      <a:pt x="21" y="3"/>
                    </a:cubicBezTo>
                    <a:cubicBezTo>
                      <a:pt x="3" y="56"/>
                      <a:pt x="3" y="56"/>
                      <a:pt x="3" y="56"/>
                    </a:cubicBezTo>
                    <a:cubicBezTo>
                      <a:pt x="3" y="57"/>
                      <a:pt x="2" y="57"/>
                      <a:pt x="1" y="57"/>
                    </a:cubicBezTo>
                    <a:close/>
                  </a:path>
                </a:pathLst>
              </a:custGeom>
              <a:solidFill>
                <a:srgbClr val="D2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46" name="Freeform 486"/>
              <p:cNvSpPr>
                <a:spLocks/>
              </p:cNvSpPr>
              <p:nvPr/>
            </p:nvSpPr>
            <p:spPr bwMode="auto">
              <a:xfrm>
                <a:off x="389" y="1789"/>
                <a:ext cx="16" cy="26"/>
              </a:xfrm>
              <a:custGeom>
                <a:avLst/>
                <a:gdLst>
                  <a:gd name="T0" fmla="*/ 3 w 9"/>
                  <a:gd name="T1" fmla="*/ 14 h 15"/>
                  <a:gd name="T2" fmla="*/ 1 w 9"/>
                  <a:gd name="T3" fmla="*/ 6 h 15"/>
                  <a:gd name="T4" fmla="*/ 7 w 9"/>
                  <a:gd name="T5" fmla="*/ 1 h 15"/>
                  <a:gd name="T6" fmla="*/ 3 w 9"/>
                  <a:gd name="T7" fmla="*/ 14 h 15"/>
                </a:gdLst>
                <a:ahLst/>
                <a:cxnLst>
                  <a:cxn ang="0">
                    <a:pos x="T0" y="T1"/>
                  </a:cxn>
                  <a:cxn ang="0">
                    <a:pos x="T2" y="T3"/>
                  </a:cxn>
                  <a:cxn ang="0">
                    <a:pos x="T4" y="T5"/>
                  </a:cxn>
                  <a:cxn ang="0">
                    <a:pos x="T6" y="T7"/>
                  </a:cxn>
                </a:cxnLst>
                <a:rect l="0" t="0" r="r" b="b"/>
                <a:pathLst>
                  <a:path w="9" h="15">
                    <a:moveTo>
                      <a:pt x="3" y="14"/>
                    </a:moveTo>
                    <a:cubicBezTo>
                      <a:pt x="1" y="13"/>
                      <a:pt x="0" y="10"/>
                      <a:pt x="1" y="6"/>
                    </a:cubicBezTo>
                    <a:cubicBezTo>
                      <a:pt x="2" y="2"/>
                      <a:pt x="5" y="0"/>
                      <a:pt x="7" y="1"/>
                    </a:cubicBezTo>
                    <a:cubicBezTo>
                      <a:pt x="9" y="2"/>
                      <a:pt x="5" y="15"/>
                      <a:pt x="3" y="14"/>
                    </a:cubicBezTo>
                    <a:close/>
                  </a:path>
                </a:pathLst>
              </a:custGeom>
              <a:solidFill>
                <a:srgbClr val="D2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47" name="Freeform 487"/>
              <p:cNvSpPr>
                <a:spLocks noEditPoints="1"/>
              </p:cNvSpPr>
              <p:nvPr/>
            </p:nvSpPr>
            <p:spPr bwMode="auto">
              <a:xfrm>
                <a:off x="2286" y="1491"/>
                <a:ext cx="314" cy="165"/>
              </a:xfrm>
              <a:custGeom>
                <a:avLst/>
                <a:gdLst>
                  <a:gd name="T0" fmla="*/ 0 w 314"/>
                  <a:gd name="T1" fmla="*/ 165 h 165"/>
                  <a:gd name="T2" fmla="*/ 314 w 314"/>
                  <a:gd name="T3" fmla="*/ 21 h 165"/>
                  <a:gd name="T4" fmla="*/ 12 w 314"/>
                  <a:gd name="T5" fmla="*/ 0 h 165"/>
                  <a:gd name="T6" fmla="*/ 0 w 314"/>
                  <a:gd name="T7" fmla="*/ 165 h 165"/>
                  <a:gd name="T8" fmla="*/ 181 w 314"/>
                  <a:gd name="T9" fmla="*/ 45 h 165"/>
                  <a:gd name="T10" fmla="*/ 42 w 314"/>
                  <a:gd name="T11" fmla="*/ 107 h 165"/>
                  <a:gd name="T12" fmla="*/ 47 w 314"/>
                  <a:gd name="T13" fmla="*/ 34 h 165"/>
                  <a:gd name="T14" fmla="*/ 181 w 314"/>
                  <a:gd name="T15" fmla="*/ 45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4" h="165">
                    <a:moveTo>
                      <a:pt x="0" y="165"/>
                    </a:moveTo>
                    <a:lnTo>
                      <a:pt x="314" y="21"/>
                    </a:lnTo>
                    <a:lnTo>
                      <a:pt x="12" y="0"/>
                    </a:lnTo>
                    <a:lnTo>
                      <a:pt x="0" y="165"/>
                    </a:lnTo>
                    <a:close/>
                    <a:moveTo>
                      <a:pt x="181" y="45"/>
                    </a:moveTo>
                    <a:lnTo>
                      <a:pt x="42" y="107"/>
                    </a:lnTo>
                    <a:lnTo>
                      <a:pt x="47" y="34"/>
                    </a:lnTo>
                    <a:lnTo>
                      <a:pt x="181" y="45"/>
                    </a:lnTo>
                    <a:close/>
                  </a:path>
                </a:pathLst>
              </a:custGeom>
              <a:solidFill>
                <a:srgbClr val="DE49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48" name="Freeform 488"/>
              <p:cNvSpPr>
                <a:spLocks/>
              </p:cNvSpPr>
              <p:nvPr/>
            </p:nvSpPr>
            <p:spPr bwMode="auto">
              <a:xfrm>
                <a:off x="2298" y="1491"/>
                <a:ext cx="302" cy="111"/>
              </a:xfrm>
              <a:custGeom>
                <a:avLst/>
                <a:gdLst>
                  <a:gd name="T0" fmla="*/ 0 w 302"/>
                  <a:gd name="T1" fmla="*/ 0 h 111"/>
                  <a:gd name="T2" fmla="*/ 35 w 302"/>
                  <a:gd name="T3" fmla="*/ 36 h 111"/>
                  <a:gd name="T4" fmla="*/ 35 w 302"/>
                  <a:gd name="T5" fmla="*/ 34 h 111"/>
                  <a:gd name="T6" fmla="*/ 169 w 302"/>
                  <a:gd name="T7" fmla="*/ 45 h 111"/>
                  <a:gd name="T8" fmla="*/ 80 w 302"/>
                  <a:gd name="T9" fmla="*/ 85 h 111"/>
                  <a:gd name="T10" fmla="*/ 105 w 302"/>
                  <a:gd name="T11" fmla="*/ 111 h 111"/>
                  <a:gd name="T12" fmla="*/ 302 w 302"/>
                  <a:gd name="T13" fmla="*/ 21 h 111"/>
                  <a:gd name="T14" fmla="*/ 0 w 302"/>
                  <a:gd name="T15" fmla="*/ 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111">
                    <a:moveTo>
                      <a:pt x="0" y="0"/>
                    </a:moveTo>
                    <a:lnTo>
                      <a:pt x="35" y="36"/>
                    </a:lnTo>
                    <a:lnTo>
                      <a:pt x="35" y="34"/>
                    </a:lnTo>
                    <a:lnTo>
                      <a:pt x="169" y="45"/>
                    </a:lnTo>
                    <a:lnTo>
                      <a:pt x="80" y="85"/>
                    </a:lnTo>
                    <a:lnTo>
                      <a:pt x="105" y="111"/>
                    </a:lnTo>
                    <a:lnTo>
                      <a:pt x="302" y="21"/>
                    </a:lnTo>
                    <a:lnTo>
                      <a:pt x="0" y="0"/>
                    </a:lnTo>
                    <a:close/>
                  </a:path>
                </a:pathLst>
              </a:custGeom>
              <a:solidFill>
                <a:srgbClr val="FF56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49" name="Rectangle 489"/>
              <p:cNvSpPr>
                <a:spLocks noChangeArrowheads="1"/>
              </p:cNvSpPr>
              <p:nvPr/>
            </p:nvSpPr>
            <p:spPr bwMode="auto">
              <a:xfrm>
                <a:off x="2288" y="1642"/>
                <a:ext cx="19"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0" name="Rectangle 490"/>
              <p:cNvSpPr>
                <a:spLocks noChangeArrowheads="1"/>
              </p:cNvSpPr>
              <p:nvPr/>
            </p:nvSpPr>
            <p:spPr bwMode="auto">
              <a:xfrm>
                <a:off x="2288" y="1631"/>
                <a:ext cx="10" cy="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1" name="Freeform 491"/>
              <p:cNvSpPr>
                <a:spLocks/>
              </p:cNvSpPr>
              <p:nvPr/>
            </p:nvSpPr>
            <p:spPr bwMode="auto">
              <a:xfrm>
                <a:off x="2290" y="1621"/>
                <a:ext cx="19" cy="2"/>
              </a:xfrm>
              <a:custGeom>
                <a:avLst/>
                <a:gdLst>
                  <a:gd name="T0" fmla="*/ 19 w 19"/>
                  <a:gd name="T1" fmla="*/ 0 h 2"/>
                  <a:gd name="T2" fmla="*/ 17 w 19"/>
                  <a:gd name="T3" fmla="*/ 2 h 2"/>
                  <a:gd name="T4" fmla="*/ 0 w 19"/>
                  <a:gd name="T5" fmla="*/ 2 h 2"/>
                  <a:gd name="T6" fmla="*/ 0 w 19"/>
                  <a:gd name="T7" fmla="*/ 0 h 2"/>
                  <a:gd name="T8" fmla="*/ 19 w 19"/>
                  <a:gd name="T9" fmla="*/ 0 h 2"/>
                </a:gdLst>
                <a:ahLst/>
                <a:cxnLst>
                  <a:cxn ang="0">
                    <a:pos x="T0" y="T1"/>
                  </a:cxn>
                  <a:cxn ang="0">
                    <a:pos x="T2" y="T3"/>
                  </a:cxn>
                  <a:cxn ang="0">
                    <a:pos x="T4" y="T5"/>
                  </a:cxn>
                  <a:cxn ang="0">
                    <a:pos x="T6" y="T7"/>
                  </a:cxn>
                  <a:cxn ang="0">
                    <a:pos x="T8" y="T9"/>
                  </a:cxn>
                </a:cxnLst>
                <a:rect l="0" t="0" r="r" b="b"/>
                <a:pathLst>
                  <a:path w="19" h="2">
                    <a:moveTo>
                      <a:pt x="19" y="0"/>
                    </a:moveTo>
                    <a:lnTo>
                      <a:pt x="17" y="2"/>
                    </a:lnTo>
                    <a:lnTo>
                      <a:pt x="0" y="2"/>
                    </a:lnTo>
                    <a:lnTo>
                      <a:pt x="0" y="0"/>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2" name="Freeform 492"/>
              <p:cNvSpPr>
                <a:spLocks/>
              </p:cNvSpPr>
              <p:nvPr/>
            </p:nvSpPr>
            <p:spPr bwMode="auto">
              <a:xfrm>
                <a:off x="2290" y="1610"/>
                <a:ext cx="10" cy="2"/>
              </a:xfrm>
              <a:custGeom>
                <a:avLst/>
                <a:gdLst>
                  <a:gd name="T0" fmla="*/ 10 w 10"/>
                  <a:gd name="T1" fmla="*/ 0 h 2"/>
                  <a:gd name="T2" fmla="*/ 10 w 10"/>
                  <a:gd name="T3" fmla="*/ 2 h 2"/>
                  <a:gd name="T4" fmla="*/ 0 w 10"/>
                  <a:gd name="T5" fmla="*/ 0 h 2"/>
                  <a:gd name="T6" fmla="*/ 0 w 10"/>
                  <a:gd name="T7" fmla="*/ 0 h 2"/>
                  <a:gd name="T8" fmla="*/ 10 w 10"/>
                  <a:gd name="T9" fmla="*/ 0 h 2"/>
                </a:gdLst>
                <a:ahLst/>
                <a:cxnLst>
                  <a:cxn ang="0">
                    <a:pos x="T0" y="T1"/>
                  </a:cxn>
                  <a:cxn ang="0">
                    <a:pos x="T2" y="T3"/>
                  </a:cxn>
                  <a:cxn ang="0">
                    <a:pos x="T4" y="T5"/>
                  </a:cxn>
                  <a:cxn ang="0">
                    <a:pos x="T6" y="T7"/>
                  </a:cxn>
                  <a:cxn ang="0">
                    <a:pos x="T8" y="T9"/>
                  </a:cxn>
                </a:cxnLst>
                <a:rect l="0" t="0" r="r" b="b"/>
                <a:pathLst>
                  <a:path w="10" h="2">
                    <a:moveTo>
                      <a:pt x="10" y="0"/>
                    </a:moveTo>
                    <a:lnTo>
                      <a:pt x="10" y="2"/>
                    </a:lnTo>
                    <a:lnTo>
                      <a:pt x="0" y="0"/>
                    </a:lnTo>
                    <a:lnTo>
                      <a:pt x="0" y="0"/>
                    </a:lnTo>
                    <a:lnTo>
                      <a:pt x="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3" name="Freeform 493"/>
              <p:cNvSpPr>
                <a:spLocks/>
              </p:cNvSpPr>
              <p:nvPr/>
            </p:nvSpPr>
            <p:spPr bwMode="auto">
              <a:xfrm>
                <a:off x="2291" y="1598"/>
                <a:ext cx="18" cy="4"/>
              </a:xfrm>
              <a:custGeom>
                <a:avLst/>
                <a:gdLst>
                  <a:gd name="T0" fmla="*/ 18 w 18"/>
                  <a:gd name="T1" fmla="*/ 2 h 4"/>
                  <a:gd name="T2" fmla="*/ 18 w 18"/>
                  <a:gd name="T3" fmla="*/ 4 h 4"/>
                  <a:gd name="T4" fmla="*/ 0 w 18"/>
                  <a:gd name="T5" fmla="*/ 2 h 4"/>
                  <a:gd name="T6" fmla="*/ 0 w 18"/>
                  <a:gd name="T7" fmla="*/ 0 h 4"/>
                  <a:gd name="T8" fmla="*/ 18 w 18"/>
                  <a:gd name="T9" fmla="*/ 2 h 4"/>
                </a:gdLst>
                <a:ahLst/>
                <a:cxnLst>
                  <a:cxn ang="0">
                    <a:pos x="T0" y="T1"/>
                  </a:cxn>
                  <a:cxn ang="0">
                    <a:pos x="T2" y="T3"/>
                  </a:cxn>
                  <a:cxn ang="0">
                    <a:pos x="T4" y="T5"/>
                  </a:cxn>
                  <a:cxn ang="0">
                    <a:pos x="T6" y="T7"/>
                  </a:cxn>
                  <a:cxn ang="0">
                    <a:pos x="T8" y="T9"/>
                  </a:cxn>
                </a:cxnLst>
                <a:rect l="0" t="0" r="r" b="b"/>
                <a:pathLst>
                  <a:path w="18" h="4">
                    <a:moveTo>
                      <a:pt x="18" y="2"/>
                    </a:moveTo>
                    <a:lnTo>
                      <a:pt x="18" y="4"/>
                    </a:lnTo>
                    <a:lnTo>
                      <a:pt x="0" y="2"/>
                    </a:lnTo>
                    <a:lnTo>
                      <a:pt x="0" y="0"/>
                    </a:lnTo>
                    <a:lnTo>
                      <a:pt x="1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4" name="Freeform 494"/>
              <p:cNvSpPr>
                <a:spLocks/>
              </p:cNvSpPr>
              <p:nvPr/>
            </p:nvSpPr>
            <p:spPr bwMode="auto">
              <a:xfrm>
                <a:off x="2291" y="1588"/>
                <a:ext cx="11" cy="3"/>
              </a:xfrm>
              <a:custGeom>
                <a:avLst/>
                <a:gdLst>
                  <a:gd name="T0" fmla="*/ 11 w 11"/>
                  <a:gd name="T1" fmla="*/ 2 h 3"/>
                  <a:gd name="T2" fmla="*/ 11 w 11"/>
                  <a:gd name="T3" fmla="*/ 3 h 3"/>
                  <a:gd name="T4" fmla="*/ 0 w 11"/>
                  <a:gd name="T5" fmla="*/ 2 h 3"/>
                  <a:gd name="T6" fmla="*/ 0 w 11"/>
                  <a:gd name="T7" fmla="*/ 0 h 3"/>
                  <a:gd name="T8" fmla="*/ 11 w 11"/>
                  <a:gd name="T9" fmla="*/ 2 h 3"/>
                </a:gdLst>
                <a:ahLst/>
                <a:cxnLst>
                  <a:cxn ang="0">
                    <a:pos x="T0" y="T1"/>
                  </a:cxn>
                  <a:cxn ang="0">
                    <a:pos x="T2" y="T3"/>
                  </a:cxn>
                  <a:cxn ang="0">
                    <a:pos x="T4" y="T5"/>
                  </a:cxn>
                  <a:cxn ang="0">
                    <a:pos x="T6" y="T7"/>
                  </a:cxn>
                  <a:cxn ang="0">
                    <a:pos x="T8" y="T9"/>
                  </a:cxn>
                </a:cxnLst>
                <a:rect l="0" t="0" r="r" b="b"/>
                <a:pathLst>
                  <a:path w="11" h="3">
                    <a:moveTo>
                      <a:pt x="11" y="2"/>
                    </a:moveTo>
                    <a:lnTo>
                      <a:pt x="11" y="3"/>
                    </a:lnTo>
                    <a:lnTo>
                      <a:pt x="0" y="2"/>
                    </a:lnTo>
                    <a:lnTo>
                      <a:pt x="0" y="0"/>
                    </a:lnTo>
                    <a:lnTo>
                      <a:pt x="1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5" name="Freeform 495"/>
              <p:cNvSpPr>
                <a:spLocks/>
              </p:cNvSpPr>
              <p:nvPr/>
            </p:nvSpPr>
            <p:spPr bwMode="auto">
              <a:xfrm>
                <a:off x="2291" y="1578"/>
                <a:ext cx="20" cy="3"/>
              </a:xfrm>
              <a:custGeom>
                <a:avLst/>
                <a:gdLst>
                  <a:gd name="T0" fmla="*/ 20 w 20"/>
                  <a:gd name="T1" fmla="*/ 1 h 3"/>
                  <a:gd name="T2" fmla="*/ 20 w 20"/>
                  <a:gd name="T3" fmla="*/ 3 h 3"/>
                  <a:gd name="T4" fmla="*/ 0 w 20"/>
                  <a:gd name="T5" fmla="*/ 1 h 3"/>
                  <a:gd name="T6" fmla="*/ 0 w 20"/>
                  <a:gd name="T7" fmla="*/ 0 h 3"/>
                  <a:gd name="T8" fmla="*/ 20 w 20"/>
                  <a:gd name="T9" fmla="*/ 1 h 3"/>
                </a:gdLst>
                <a:ahLst/>
                <a:cxnLst>
                  <a:cxn ang="0">
                    <a:pos x="T0" y="T1"/>
                  </a:cxn>
                  <a:cxn ang="0">
                    <a:pos x="T2" y="T3"/>
                  </a:cxn>
                  <a:cxn ang="0">
                    <a:pos x="T4" y="T5"/>
                  </a:cxn>
                  <a:cxn ang="0">
                    <a:pos x="T6" y="T7"/>
                  </a:cxn>
                  <a:cxn ang="0">
                    <a:pos x="T8" y="T9"/>
                  </a:cxn>
                </a:cxnLst>
                <a:rect l="0" t="0" r="r" b="b"/>
                <a:pathLst>
                  <a:path w="20" h="3">
                    <a:moveTo>
                      <a:pt x="20" y="1"/>
                    </a:moveTo>
                    <a:lnTo>
                      <a:pt x="20" y="3"/>
                    </a:lnTo>
                    <a:lnTo>
                      <a:pt x="0" y="1"/>
                    </a:lnTo>
                    <a:lnTo>
                      <a:pt x="0" y="0"/>
                    </a:lnTo>
                    <a:lnTo>
                      <a:pt x="2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6" name="Freeform 496"/>
              <p:cNvSpPr>
                <a:spLocks/>
              </p:cNvSpPr>
              <p:nvPr/>
            </p:nvSpPr>
            <p:spPr bwMode="auto">
              <a:xfrm>
                <a:off x="2293" y="1567"/>
                <a:ext cx="11" cy="4"/>
              </a:xfrm>
              <a:custGeom>
                <a:avLst/>
                <a:gdLst>
                  <a:gd name="T0" fmla="*/ 11 w 11"/>
                  <a:gd name="T1" fmla="*/ 2 h 4"/>
                  <a:gd name="T2" fmla="*/ 11 w 11"/>
                  <a:gd name="T3" fmla="*/ 4 h 4"/>
                  <a:gd name="T4" fmla="*/ 0 w 11"/>
                  <a:gd name="T5" fmla="*/ 2 h 4"/>
                  <a:gd name="T6" fmla="*/ 0 w 11"/>
                  <a:gd name="T7" fmla="*/ 0 h 4"/>
                  <a:gd name="T8" fmla="*/ 11 w 11"/>
                  <a:gd name="T9" fmla="*/ 2 h 4"/>
                </a:gdLst>
                <a:ahLst/>
                <a:cxnLst>
                  <a:cxn ang="0">
                    <a:pos x="T0" y="T1"/>
                  </a:cxn>
                  <a:cxn ang="0">
                    <a:pos x="T2" y="T3"/>
                  </a:cxn>
                  <a:cxn ang="0">
                    <a:pos x="T4" y="T5"/>
                  </a:cxn>
                  <a:cxn ang="0">
                    <a:pos x="T6" y="T7"/>
                  </a:cxn>
                  <a:cxn ang="0">
                    <a:pos x="T8" y="T9"/>
                  </a:cxn>
                </a:cxnLst>
                <a:rect l="0" t="0" r="r" b="b"/>
                <a:pathLst>
                  <a:path w="11" h="4">
                    <a:moveTo>
                      <a:pt x="11" y="2"/>
                    </a:moveTo>
                    <a:lnTo>
                      <a:pt x="11" y="4"/>
                    </a:lnTo>
                    <a:lnTo>
                      <a:pt x="0" y="2"/>
                    </a:lnTo>
                    <a:lnTo>
                      <a:pt x="0" y="0"/>
                    </a:lnTo>
                    <a:lnTo>
                      <a:pt x="1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7" name="Freeform 497"/>
              <p:cNvSpPr>
                <a:spLocks/>
              </p:cNvSpPr>
              <p:nvPr/>
            </p:nvSpPr>
            <p:spPr bwMode="auto">
              <a:xfrm>
                <a:off x="2293" y="1557"/>
                <a:ext cx="19" cy="3"/>
              </a:xfrm>
              <a:custGeom>
                <a:avLst/>
                <a:gdLst>
                  <a:gd name="T0" fmla="*/ 19 w 19"/>
                  <a:gd name="T1" fmla="*/ 1 h 3"/>
                  <a:gd name="T2" fmla="*/ 19 w 19"/>
                  <a:gd name="T3" fmla="*/ 3 h 3"/>
                  <a:gd name="T4" fmla="*/ 0 w 19"/>
                  <a:gd name="T5" fmla="*/ 1 h 3"/>
                  <a:gd name="T6" fmla="*/ 0 w 19"/>
                  <a:gd name="T7" fmla="*/ 0 h 3"/>
                  <a:gd name="T8" fmla="*/ 19 w 19"/>
                  <a:gd name="T9" fmla="*/ 1 h 3"/>
                </a:gdLst>
                <a:ahLst/>
                <a:cxnLst>
                  <a:cxn ang="0">
                    <a:pos x="T0" y="T1"/>
                  </a:cxn>
                  <a:cxn ang="0">
                    <a:pos x="T2" y="T3"/>
                  </a:cxn>
                  <a:cxn ang="0">
                    <a:pos x="T4" y="T5"/>
                  </a:cxn>
                  <a:cxn ang="0">
                    <a:pos x="T6" y="T7"/>
                  </a:cxn>
                  <a:cxn ang="0">
                    <a:pos x="T8" y="T9"/>
                  </a:cxn>
                </a:cxnLst>
                <a:rect l="0" t="0" r="r" b="b"/>
                <a:pathLst>
                  <a:path w="19" h="3">
                    <a:moveTo>
                      <a:pt x="19" y="1"/>
                    </a:moveTo>
                    <a:lnTo>
                      <a:pt x="19" y="3"/>
                    </a:lnTo>
                    <a:lnTo>
                      <a:pt x="0" y="1"/>
                    </a:lnTo>
                    <a:lnTo>
                      <a:pt x="0" y="0"/>
                    </a:lnTo>
                    <a:lnTo>
                      <a:pt x="19"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8" name="Freeform 498"/>
              <p:cNvSpPr>
                <a:spLocks/>
              </p:cNvSpPr>
              <p:nvPr/>
            </p:nvSpPr>
            <p:spPr bwMode="auto">
              <a:xfrm>
                <a:off x="2295" y="1546"/>
                <a:ext cx="10" cy="2"/>
              </a:xfrm>
              <a:custGeom>
                <a:avLst/>
                <a:gdLst>
                  <a:gd name="T0" fmla="*/ 10 w 10"/>
                  <a:gd name="T1" fmla="*/ 2 h 2"/>
                  <a:gd name="T2" fmla="*/ 10 w 10"/>
                  <a:gd name="T3" fmla="*/ 2 h 2"/>
                  <a:gd name="T4" fmla="*/ 0 w 10"/>
                  <a:gd name="T5" fmla="*/ 2 h 2"/>
                  <a:gd name="T6" fmla="*/ 0 w 10"/>
                  <a:gd name="T7" fmla="*/ 0 h 2"/>
                  <a:gd name="T8" fmla="*/ 10 w 10"/>
                  <a:gd name="T9" fmla="*/ 2 h 2"/>
                </a:gdLst>
                <a:ahLst/>
                <a:cxnLst>
                  <a:cxn ang="0">
                    <a:pos x="T0" y="T1"/>
                  </a:cxn>
                  <a:cxn ang="0">
                    <a:pos x="T2" y="T3"/>
                  </a:cxn>
                  <a:cxn ang="0">
                    <a:pos x="T4" y="T5"/>
                  </a:cxn>
                  <a:cxn ang="0">
                    <a:pos x="T6" y="T7"/>
                  </a:cxn>
                  <a:cxn ang="0">
                    <a:pos x="T8" y="T9"/>
                  </a:cxn>
                </a:cxnLst>
                <a:rect l="0" t="0" r="r" b="b"/>
                <a:pathLst>
                  <a:path w="10" h="2">
                    <a:moveTo>
                      <a:pt x="10" y="2"/>
                    </a:moveTo>
                    <a:lnTo>
                      <a:pt x="10" y="2"/>
                    </a:lnTo>
                    <a:lnTo>
                      <a:pt x="0" y="2"/>
                    </a:lnTo>
                    <a:lnTo>
                      <a:pt x="0" y="0"/>
                    </a:lnTo>
                    <a:lnTo>
                      <a:pt x="1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9" name="Freeform 499"/>
              <p:cNvSpPr>
                <a:spLocks/>
              </p:cNvSpPr>
              <p:nvPr/>
            </p:nvSpPr>
            <p:spPr bwMode="auto">
              <a:xfrm>
                <a:off x="2295" y="1536"/>
                <a:ext cx="19" cy="3"/>
              </a:xfrm>
              <a:custGeom>
                <a:avLst/>
                <a:gdLst>
                  <a:gd name="T0" fmla="*/ 19 w 19"/>
                  <a:gd name="T1" fmla="*/ 2 h 3"/>
                  <a:gd name="T2" fmla="*/ 19 w 19"/>
                  <a:gd name="T3" fmla="*/ 3 h 3"/>
                  <a:gd name="T4" fmla="*/ 0 w 19"/>
                  <a:gd name="T5" fmla="*/ 2 h 3"/>
                  <a:gd name="T6" fmla="*/ 0 w 19"/>
                  <a:gd name="T7" fmla="*/ 0 h 3"/>
                  <a:gd name="T8" fmla="*/ 19 w 19"/>
                  <a:gd name="T9" fmla="*/ 2 h 3"/>
                </a:gdLst>
                <a:ahLst/>
                <a:cxnLst>
                  <a:cxn ang="0">
                    <a:pos x="T0" y="T1"/>
                  </a:cxn>
                  <a:cxn ang="0">
                    <a:pos x="T2" y="T3"/>
                  </a:cxn>
                  <a:cxn ang="0">
                    <a:pos x="T4" y="T5"/>
                  </a:cxn>
                  <a:cxn ang="0">
                    <a:pos x="T6" y="T7"/>
                  </a:cxn>
                  <a:cxn ang="0">
                    <a:pos x="T8" y="T9"/>
                  </a:cxn>
                </a:cxnLst>
                <a:rect l="0" t="0" r="r" b="b"/>
                <a:pathLst>
                  <a:path w="19" h="3">
                    <a:moveTo>
                      <a:pt x="19" y="2"/>
                    </a:moveTo>
                    <a:lnTo>
                      <a:pt x="19" y="3"/>
                    </a:lnTo>
                    <a:lnTo>
                      <a:pt x="0" y="2"/>
                    </a:lnTo>
                    <a:lnTo>
                      <a:pt x="0" y="0"/>
                    </a:lnTo>
                    <a:lnTo>
                      <a:pt x="19"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60" name="Rectangle 500"/>
              <p:cNvSpPr>
                <a:spLocks noChangeArrowheads="1"/>
              </p:cNvSpPr>
              <p:nvPr/>
            </p:nvSpPr>
            <p:spPr bwMode="auto">
              <a:xfrm>
                <a:off x="2297" y="1525"/>
                <a:ext cx="10" cy="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61" name="Freeform 501"/>
              <p:cNvSpPr>
                <a:spLocks/>
              </p:cNvSpPr>
              <p:nvPr/>
            </p:nvSpPr>
            <p:spPr bwMode="auto">
              <a:xfrm>
                <a:off x="2297" y="1515"/>
                <a:ext cx="19" cy="4"/>
              </a:xfrm>
              <a:custGeom>
                <a:avLst/>
                <a:gdLst>
                  <a:gd name="T0" fmla="*/ 19 w 19"/>
                  <a:gd name="T1" fmla="*/ 2 h 4"/>
                  <a:gd name="T2" fmla="*/ 19 w 19"/>
                  <a:gd name="T3" fmla="*/ 4 h 4"/>
                  <a:gd name="T4" fmla="*/ 0 w 19"/>
                  <a:gd name="T5" fmla="*/ 2 h 4"/>
                  <a:gd name="T6" fmla="*/ 0 w 19"/>
                  <a:gd name="T7" fmla="*/ 0 h 4"/>
                  <a:gd name="T8" fmla="*/ 19 w 19"/>
                  <a:gd name="T9" fmla="*/ 2 h 4"/>
                </a:gdLst>
                <a:ahLst/>
                <a:cxnLst>
                  <a:cxn ang="0">
                    <a:pos x="T0" y="T1"/>
                  </a:cxn>
                  <a:cxn ang="0">
                    <a:pos x="T2" y="T3"/>
                  </a:cxn>
                  <a:cxn ang="0">
                    <a:pos x="T4" y="T5"/>
                  </a:cxn>
                  <a:cxn ang="0">
                    <a:pos x="T6" y="T7"/>
                  </a:cxn>
                  <a:cxn ang="0">
                    <a:pos x="T8" y="T9"/>
                  </a:cxn>
                </a:cxnLst>
                <a:rect l="0" t="0" r="r" b="b"/>
                <a:pathLst>
                  <a:path w="19" h="4">
                    <a:moveTo>
                      <a:pt x="19" y="2"/>
                    </a:moveTo>
                    <a:lnTo>
                      <a:pt x="19" y="4"/>
                    </a:lnTo>
                    <a:lnTo>
                      <a:pt x="0" y="2"/>
                    </a:lnTo>
                    <a:lnTo>
                      <a:pt x="0" y="0"/>
                    </a:lnTo>
                    <a:lnTo>
                      <a:pt x="19"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62" name="Freeform 502"/>
              <p:cNvSpPr>
                <a:spLocks/>
              </p:cNvSpPr>
              <p:nvPr/>
            </p:nvSpPr>
            <p:spPr bwMode="auto">
              <a:xfrm>
                <a:off x="2297" y="1505"/>
                <a:ext cx="12" cy="1"/>
              </a:xfrm>
              <a:custGeom>
                <a:avLst/>
                <a:gdLst>
                  <a:gd name="T0" fmla="*/ 12 w 12"/>
                  <a:gd name="T1" fmla="*/ 0 h 1"/>
                  <a:gd name="T2" fmla="*/ 12 w 12"/>
                  <a:gd name="T3" fmla="*/ 1 h 1"/>
                  <a:gd name="T4" fmla="*/ 0 w 12"/>
                  <a:gd name="T5" fmla="*/ 1 h 1"/>
                  <a:gd name="T6" fmla="*/ 1 w 12"/>
                  <a:gd name="T7" fmla="*/ 0 h 1"/>
                  <a:gd name="T8" fmla="*/ 12 w 12"/>
                  <a:gd name="T9" fmla="*/ 0 h 1"/>
                </a:gdLst>
                <a:ahLst/>
                <a:cxnLst>
                  <a:cxn ang="0">
                    <a:pos x="T0" y="T1"/>
                  </a:cxn>
                  <a:cxn ang="0">
                    <a:pos x="T2" y="T3"/>
                  </a:cxn>
                  <a:cxn ang="0">
                    <a:pos x="T4" y="T5"/>
                  </a:cxn>
                  <a:cxn ang="0">
                    <a:pos x="T6" y="T7"/>
                  </a:cxn>
                  <a:cxn ang="0">
                    <a:pos x="T8" y="T9"/>
                  </a:cxn>
                </a:cxnLst>
                <a:rect l="0" t="0" r="r" b="b"/>
                <a:pathLst>
                  <a:path w="12" h="1">
                    <a:moveTo>
                      <a:pt x="12" y="0"/>
                    </a:moveTo>
                    <a:lnTo>
                      <a:pt x="12" y="1"/>
                    </a:lnTo>
                    <a:lnTo>
                      <a:pt x="0" y="1"/>
                    </a:lnTo>
                    <a:lnTo>
                      <a:pt x="1" y="0"/>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63" name="Freeform 503"/>
              <p:cNvSpPr>
                <a:spLocks/>
              </p:cNvSpPr>
              <p:nvPr/>
            </p:nvSpPr>
            <p:spPr bwMode="auto">
              <a:xfrm>
                <a:off x="2298" y="1494"/>
                <a:ext cx="19" cy="2"/>
              </a:xfrm>
              <a:custGeom>
                <a:avLst/>
                <a:gdLst>
                  <a:gd name="T0" fmla="*/ 19 w 19"/>
                  <a:gd name="T1" fmla="*/ 2 h 2"/>
                  <a:gd name="T2" fmla="*/ 19 w 19"/>
                  <a:gd name="T3" fmla="*/ 2 h 2"/>
                  <a:gd name="T4" fmla="*/ 0 w 19"/>
                  <a:gd name="T5" fmla="*/ 2 h 2"/>
                  <a:gd name="T6" fmla="*/ 0 w 19"/>
                  <a:gd name="T7" fmla="*/ 0 h 2"/>
                  <a:gd name="T8" fmla="*/ 19 w 19"/>
                  <a:gd name="T9" fmla="*/ 2 h 2"/>
                </a:gdLst>
                <a:ahLst/>
                <a:cxnLst>
                  <a:cxn ang="0">
                    <a:pos x="T0" y="T1"/>
                  </a:cxn>
                  <a:cxn ang="0">
                    <a:pos x="T2" y="T3"/>
                  </a:cxn>
                  <a:cxn ang="0">
                    <a:pos x="T4" y="T5"/>
                  </a:cxn>
                  <a:cxn ang="0">
                    <a:pos x="T6" y="T7"/>
                  </a:cxn>
                  <a:cxn ang="0">
                    <a:pos x="T8" y="T9"/>
                  </a:cxn>
                </a:cxnLst>
                <a:rect l="0" t="0" r="r" b="b"/>
                <a:pathLst>
                  <a:path w="19" h="2">
                    <a:moveTo>
                      <a:pt x="19" y="2"/>
                    </a:moveTo>
                    <a:lnTo>
                      <a:pt x="19" y="2"/>
                    </a:lnTo>
                    <a:lnTo>
                      <a:pt x="0" y="2"/>
                    </a:lnTo>
                    <a:lnTo>
                      <a:pt x="0" y="0"/>
                    </a:lnTo>
                    <a:lnTo>
                      <a:pt x="19"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64" name="Freeform 504"/>
              <p:cNvSpPr>
                <a:spLocks/>
              </p:cNvSpPr>
              <p:nvPr/>
            </p:nvSpPr>
            <p:spPr bwMode="auto">
              <a:xfrm>
                <a:off x="2338" y="1494"/>
                <a:ext cx="4" cy="18"/>
              </a:xfrm>
              <a:custGeom>
                <a:avLst/>
                <a:gdLst>
                  <a:gd name="T0" fmla="*/ 2 w 4"/>
                  <a:gd name="T1" fmla="*/ 18 h 18"/>
                  <a:gd name="T2" fmla="*/ 0 w 4"/>
                  <a:gd name="T3" fmla="*/ 18 h 18"/>
                  <a:gd name="T4" fmla="*/ 2 w 4"/>
                  <a:gd name="T5" fmla="*/ 0 h 18"/>
                  <a:gd name="T6" fmla="*/ 4 w 4"/>
                  <a:gd name="T7" fmla="*/ 0 h 18"/>
                  <a:gd name="T8" fmla="*/ 2 w 4"/>
                  <a:gd name="T9" fmla="*/ 18 h 18"/>
                </a:gdLst>
                <a:ahLst/>
                <a:cxnLst>
                  <a:cxn ang="0">
                    <a:pos x="T0" y="T1"/>
                  </a:cxn>
                  <a:cxn ang="0">
                    <a:pos x="T2" y="T3"/>
                  </a:cxn>
                  <a:cxn ang="0">
                    <a:pos x="T4" y="T5"/>
                  </a:cxn>
                  <a:cxn ang="0">
                    <a:pos x="T6" y="T7"/>
                  </a:cxn>
                  <a:cxn ang="0">
                    <a:pos x="T8" y="T9"/>
                  </a:cxn>
                </a:cxnLst>
                <a:rect l="0" t="0" r="r" b="b"/>
                <a:pathLst>
                  <a:path w="4" h="18">
                    <a:moveTo>
                      <a:pt x="2" y="18"/>
                    </a:moveTo>
                    <a:lnTo>
                      <a:pt x="0" y="18"/>
                    </a:lnTo>
                    <a:lnTo>
                      <a:pt x="2" y="0"/>
                    </a:lnTo>
                    <a:lnTo>
                      <a:pt x="4" y="0"/>
                    </a:lnTo>
                    <a:lnTo>
                      <a:pt x="2"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65" name="Freeform 505"/>
              <p:cNvSpPr>
                <a:spLocks/>
              </p:cNvSpPr>
              <p:nvPr/>
            </p:nvSpPr>
            <p:spPr bwMode="auto">
              <a:xfrm>
                <a:off x="2350" y="1494"/>
                <a:ext cx="2" cy="11"/>
              </a:xfrm>
              <a:custGeom>
                <a:avLst/>
                <a:gdLst>
                  <a:gd name="T0" fmla="*/ 0 w 2"/>
                  <a:gd name="T1" fmla="*/ 11 h 11"/>
                  <a:gd name="T2" fmla="*/ 0 w 2"/>
                  <a:gd name="T3" fmla="*/ 11 h 11"/>
                  <a:gd name="T4" fmla="*/ 0 w 2"/>
                  <a:gd name="T5" fmla="*/ 0 h 11"/>
                  <a:gd name="T6" fmla="*/ 2 w 2"/>
                  <a:gd name="T7" fmla="*/ 0 h 11"/>
                  <a:gd name="T8" fmla="*/ 0 w 2"/>
                  <a:gd name="T9" fmla="*/ 11 h 11"/>
                </a:gdLst>
                <a:ahLst/>
                <a:cxnLst>
                  <a:cxn ang="0">
                    <a:pos x="T0" y="T1"/>
                  </a:cxn>
                  <a:cxn ang="0">
                    <a:pos x="T2" y="T3"/>
                  </a:cxn>
                  <a:cxn ang="0">
                    <a:pos x="T4" y="T5"/>
                  </a:cxn>
                  <a:cxn ang="0">
                    <a:pos x="T6" y="T7"/>
                  </a:cxn>
                  <a:cxn ang="0">
                    <a:pos x="T8" y="T9"/>
                  </a:cxn>
                </a:cxnLst>
                <a:rect l="0" t="0" r="r" b="b"/>
                <a:pathLst>
                  <a:path w="2" h="11">
                    <a:moveTo>
                      <a:pt x="0" y="11"/>
                    </a:moveTo>
                    <a:lnTo>
                      <a:pt x="0" y="11"/>
                    </a:lnTo>
                    <a:lnTo>
                      <a:pt x="0" y="0"/>
                    </a:lnTo>
                    <a:lnTo>
                      <a:pt x="2" y="0"/>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66" name="Freeform 506"/>
              <p:cNvSpPr>
                <a:spLocks/>
              </p:cNvSpPr>
              <p:nvPr/>
            </p:nvSpPr>
            <p:spPr bwMode="auto">
              <a:xfrm>
                <a:off x="2359" y="1494"/>
                <a:ext cx="4" cy="19"/>
              </a:xfrm>
              <a:custGeom>
                <a:avLst/>
                <a:gdLst>
                  <a:gd name="T0" fmla="*/ 2 w 4"/>
                  <a:gd name="T1" fmla="*/ 19 h 19"/>
                  <a:gd name="T2" fmla="*/ 0 w 4"/>
                  <a:gd name="T3" fmla="*/ 19 h 19"/>
                  <a:gd name="T4" fmla="*/ 2 w 4"/>
                  <a:gd name="T5" fmla="*/ 0 h 19"/>
                  <a:gd name="T6" fmla="*/ 4 w 4"/>
                  <a:gd name="T7" fmla="*/ 2 h 19"/>
                  <a:gd name="T8" fmla="*/ 2 w 4"/>
                  <a:gd name="T9" fmla="*/ 19 h 19"/>
                </a:gdLst>
                <a:ahLst/>
                <a:cxnLst>
                  <a:cxn ang="0">
                    <a:pos x="T0" y="T1"/>
                  </a:cxn>
                  <a:cxn ang="0">
                    <a:pos x="T2" y="T3"/>
                  </a:cxn>
                  <a:cxn ang="0">
                    <a:pos x="T4" y="T5"/>
                  </a:cxn>
                  <a:cxn ang="0">
                    <a:pos x="T6" y="T7"/>
                  </a:cxn>
                  <a:cxn ang="0">
                    <a:pos x="T8" y="T9"/>
                  </a:cxn>
                </a:cxnLst>
                <a:rect l="0" t="0" r="r" b="b"/>
                <a:pathLst>
                  <a:path w="4" h="19">
                    <a:moveTo>
                      <a:pt x="2" y="19"/>
                    </a:moveTo>
                    <a:lnTo>
                      <a:pt x="0" y="19"/>
                    </a:lnTo>
                    <a:lnTo>
                      <a:pt x="2" y="0"/>
                    </a:lnTo>
                    <a:lnTo>
                      <a:pt x="4" y="2"/>
                    </a:lnTo>
                    <a:lnTo>
                      <a:pt x="2"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67" name="Rectangle 507"/>
              <p:cNvSpPr>
                <a:spLocks noChangeArrowheads="1"/>
              </p:cNvSpPr>
              <p:nvPr/>
            </p:nvSpPr>
            <p:spPr bwMode="auto">
              <a:xfrm>
                <a:off x="2371" y="1496"/>
                <a:ext cx="2"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68" name="Freeform 508"/>
              <p:cNvSpPr>
                <a:spLocks/>
              </p:cNvSpPr>
              <p:nvPr/>
            </p:nvSpPr>
            <p:spPr bwMode="auto">
              <a:xfrm>
                <a:off x="2380" y="1496"/>
                <a:ext cx="3" cy="19"/>
              </a:xfrm>
              <a:custGeom>
                <a:avLst/>
                <a:gdLst>
                  <a:gd name="T0" fmla="*/ 2 w 3"/>
                  <a:gd name="T1" fmla="*/ 19 h 19"/>
                  <a:gd name="T2" fmla="*/ 0 w 3"/>
                  <a:gd name="T3" fmla="*/ 19 h 19"/>
                  <a:gd name="T4" fmla="*/ 2 w 3"/>
                  <a:gd name="T5" fmla="*/ 0 h 19"/>
                  <a:gd name="T6" fmla="*/ 3 w 3"/>
                  <a:gd name="T7" fmla="*/ 0 h 19"/>
                  <a:gd name="T8" fmla="*/ 2 w 3"/>
                  <a:gd name="T9" fmla="*/ 19 h 19"/>
                </a:gdLst>
                <a:ahLst/>
                <a:cxnLst>
                  <a:cxn ang="0">
                    <a:pos x="T0" y="T1"/>
                  </a:cxn>
                  <a:cxn ang="0">
                    <a:pos x="T2" y="T3"/>
                  </a:cxn>
                  <a:cxn ang="0">
                    <a:pos x="T4" y="T5"/>
                  </a:cxn>
                  <a:cxn ang="0">
                    <a:pos x="T6" y="T7"/>
                  </a:cxn>
                  <a:cxn ang="0">
                    <a:pos x="T8" y="T9"/>
                  </a:cxn>
                </a:cxnLst>
                <a:rect l="0" t="0" r="r" b="b"/>
                <a:pathLst>
                  <a:path w="3" h="19">
                    <a:moveTo>
                      <a:pt x="2" y="19"/>
                    </a:moveTo>
                    <a:lnTo>
                      <a:pt x="0" y="19"/>
                    </a:lnTo>
                    <a:lnTo>
                      <a:pt x="2" y="0"/>
                    </a:lnTo>
                    <a:lnTo>
                      <a:pt x="3" y="0"/>
                    </a:lnTo>
                    <a:lnTo>
                      <a:pt x="2"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69" name="Rectangle 509"/>
              <p:cNvSpPr>
                <a:spLocks noChangeArrowheads="1"/>
              </p:cNvSpPr>
              <p:nvPr/>
            </p:nvSpPr>
            <p:spPr bwMode="auto">
              <a:xfrm>
                <a:off x="2392" y="1498"/>
                <a:ext cx="2"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0" name="Freeform 510"/>
              <p:cNvSpPr>
                <a:spLocks/>
              </p:cNvSpPr>
              <p:nvPr/>
            </p:nvSpPr>
            <p:spPr bwMode="auto">
              <a:xfrm>
                <a:off x="2403" y="1498"/>
                <a:ext cx="1" cy="19"/>
              </a:xfrm>
              <a:custGeom>
                <a:avLst/>
                <a:gdLst>
                  <a:gd name="T0" fmla="*/ 0 w 1"/>
                  <a:gd name="T1" fmla="*/ 19 h 19"/>
                  <a:gd name="T2" fmla="*/ 0 w 1"/>
                  <a:gd name="T3" fmla="*/ 19 h 19"/>
                  <a:gd name="T4" fmla="*/ 0 w 1"/>
                  <a:gd name="T5" fmla="*/ 0 h 19"/>
                  <a:gd name="T6" fmla="*/ 1 w 1"/>
                  <a:gd name="T7" fmla="*/ 0 h 19"/>
                  <a:gd name="T8" fmla="*/ 0 w 1"/>
                  <a:gd name="T9" fmla="*/ 19 h 19"/>
                </a:gdLst>
                <a:ahLst/>
                <a:cxnLst>
                  <a:cxn ang="0">
                    <a:pos x="T0" y="T1"/>
                  </a:cxn>
                  <a:cxn ang="0">
                    <a:pos x="T2" y="T3"/>
                  </a:cxn>
                  <a:cxn ang="0">
                    <a:pos x="T4" y="T5"/>
                  </a:cxn>
                  <a:cxn ang="0">
                    <a:pos x="T6" y="T7"/>
                  </a:cxn>
                  <a:cxn ang="0">
                    <a:pos x="T8" y="T9"/>
                  </a:cxn>
                </a:cxnLst>
                <a:rect l="0" t="0" r="r" b="b"/>
                <a:pathLst>
                  <a:path w="1" h="19">
                    <a:moveTo>
                      <a:pt x="0" y="19"/>
                    </a:moveTo>
                    <a:lnTo>
                      <a:pt x="0" y="19"/>
                    </a:lnTo>
                    <a:lnTo>
                      <a:pt x="0" y="0"/>
                    </a:lnTo>
                    <a:lnTo>
                      <a:pt x="1" y="0"/>
                    </a:lnTo>
                    <a:lnTo>
                      <a:pt x="0"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1" name="Rectangle 511"/>
              <p:cNvSpPr>
                <a:spLocks noChangeArrowheads="1"/>
              </p:cNvSpPr>
              <p:nvPr/>
            </p:nvSpPr>
            <p:spPr bwMode="auto">
              <a:xfrm>
                <a:off x="2413" y="1499"/>
                <a:ext cx="2" cy="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2" name="Rectangle 512"/>
              <p:cNvSpPr>
                <a:spLocks noChangeArrowheads="1"/>
              </p:cNvSpPr>
              <p:nvPr/>
            </p:nvSpPr>
            <p:spPr bwMode="auto">
              <a:xfrm>
                <a:off x="2423" y="1499"/>
                <a:ext cx="2"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3" name="Freeform 513"/>
              <p:cNvSpPr>
                <a:spLocks/>
              </p:cNvSpPr>
              <p:nvPr/>
            </p:nvSpPr>
            <p:spPr bwMode="auto">
              <a:xfrm>
                <a:off x="2434" y="1499"/>
                <a:ext cx="1" cy="13"/>
              </a:xfrm>
              <a:custGeom>
                <a:avLst/>
                <a:gdLst>
                  <a:gd name="T0" fmla="*/ 1 w 1"/>
                  <a:gd name="T1" fmla="*/ 13 h 13"/>
                  <a:gd name="T2" fmla="*/ 0 w 1"/>
                  <a:gd name="T3" fmla="*/ 13 h 13"/>
                  <a:gd name="T4" fmla="*/ 1 w 1"/>
                  <a:gd name="T5" fmla="*/ 0 h 13"/>
                  <a:gd name="T6" fmla="*/ 1 w 1"/>
                  <a:gd name="T7" fmla="*/ 2 h 13"/>
                  <a:gd name="T8" fmla="*/ 1 w 1"/>
                  <a:gd name="T9" fmla="*/ 13 h 13"/>
                </a:gdLst>
                <a:ahLst/>
                <a:cxnLst>
                  <a:cxn ang="0">
                    <a:pos x="T0" y="T1"/>
                  </a:cxn>
                  <a:cxn ang="0">
                    <a:pos x="T2" y="T3"/>
                  </a:cxn>
                  <a:cxn ang="0">
                    <a:pos x="T4" y="T5"/>
                  </a:cxn>
                  <a:cxn ang="0">
                    <a:pos x="T6" y="T7"/>
                  </a:cxn>
                  <a:cxn ang="0">
                    <a:pos x="T8" y="T9"/>
                  </a:cxn>
                </a:cxnLst>
                <a:rect l="0" t="0" r="r" b="b"/>
                <a:pathLst>
                  <a:path w="1" h="13">
                    <a:moveTo>
                      <a:pt x="1" y="13"/>
                    </a:moveTo>
                    <a:lnTo>
                      <a:pt x="0" y="13"/>
                    </a:lnTo>
                    <a:lnTo>
                      <a:pt x="1" y="0"/>
                    </a:lnTo>
                    <a:lnTo>
                      <a:pt x="1" y="2"/>
                    </a:lnTo>
                    <a:lnTo>
                      <a:pt x="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4" name="Freeform 514"/>
              <p:cNvSpPr>
                <a:spLocks/>
              </p:cNvSpPr>
              <p:nvPr/>
            </p:nvSpPr>
            <p:spPr bwMode="auto">
              <a:xfrm>
                <a:off x="2444" y="1501"/>
                <a:ext cx="4" cy="19"/>
              </a:xfrm>
              <a:custGeom>
                <a:avLst/>
                <a:gdLst>
                  <a:gd name="T0" fmla="*/ 2 w 4"/>
                  <a:gd name="T1" fmla="*/ 19 h 19"/>
                  <a:gd name="T2" fmla="*/ 0 w 4"/>
                  <a:gd name="T3" fmla="*/ 19 h 19"/>
                  <a:gd name="T4" fmla="*/ 2 w 4"/>
                  <a:gd name="T5" fmla="*/ 0 h 19"/>
                  <a:gd name="T6" fmla="*/ 4 w 4"/>
                  <a:gd name="T7" fmla="*/ 0 h 19"/>
                  <a:gd name="T8" fmla="*/ 2 w 4"/>
                  <a:gd name="T9" fmla="*/ 19 h 19"/>
                </a:gdLst>
                <a:ahLst/>
                <a:cxnLst>
                  <a:cxn ang="0">
                    <a:pos x="T0" y="T1"/>
                  </a:cxn>
                  <a:cxn ang="0">
                    <a:pos x="T2" y="T3"/>
                  </a:cxn>
                  <a:cxn ang="0">
                    <a:pos x="T4" y="T5"/>
                  </a:cxn>
                  <a:cxn ang="0">
                    <a:pos x="T6" y="T7"/>
                  </a:cxn>
                  <a:cxn ang="0">
                    <a:pos x="T8" y="T9"/>
                  </a:cxn>
                </a:cxnLst>
                <a:rect l="0" t="0" r="r" b="b"/>
                <a:pathLst>
                  <a:path w="4" h="19">
                    <a:moveTo>
                      <a:pt x="2" y="19"/>
                    </a:moveTo>
                    <a:lnTo>
                      <a:pt x="0" y="19"/>
                    </a:lnTo>
                    <a:lnTo>
                      <a:pt x="2" y="0"/>
                    </a:lnTo>
                    <a:lnTo>
                      <a:pt x="4" y="0"/>
                    </a:lnTo>
                    <a:lnTo>
                      <a:pt x="2"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5" name="Freeform 515"/>
              <p:cNvSpPr>
                <a:spLocks/>
              </p:cNvSpPr>
              <p:nvPr/>
            </p:nvSpPr>
            <p:spPr bwMode="auto">
              <a:xfrm>
                <a:off x="2455" y="1501"/>
                <a:ext cx="3" cy="11"/>
              </a:xfrm>
              <a:custGeom>
                <a:avLst/>
                <a:gdLst>
                  <a:gd name="T0" fmla="*/ 1 w 3"/>
                  <a:gd name="T1" fmla="*/ 11 h 11"/>
                  <a:gd name="T2" fmla="*/ 0 w 3"/>
                  <a:gd name="T3" fmla="*/ 11 h 11"/>
                  <a:gd name="T4" fmla="*/ 1 w 3"/>
                  <a:gd name="T5" fmla="*/ 0 h 11"/>
                  <a:gd name="T6" fmla="*/ 3 w 3"/>
                  <a:gd name="T7" fmla="*/ 0 h 11"/>
                  <a:gd name="T8" fmla="*/ 1 w 3"/>
                  <a:gd name="T9" fmla="*/ 11 h 11"/>
                </a:gdLst>
                <a:ahLst/>
                <a:cxnLst>
                  <a:cxn ang="0">
                    <a:pos x="T0" y="T1"/>
                  </a:cxn>
                  <a:cxn ang="0">
                    <a:pos x="T2" y="T3"/>
                  </a:cxn>
                  <a:cxn ang="0">
                    <a:pos x="T4" y="T5"/>
                  </a:cxn>
                  <a:cxn ang="0">
                    <a:pos x="T6" y="T7"/>
                  </a:cxn>
                  <a:cxn ang="0">
                    <a:pos x="T8" y="T9"/>
                  </a:cxn>
                </a:cxnLst>
                <a:rect l="0" t="0" r="r" b="b"/>
                <a:pathLst>
                  <a:path w="3" h="11">
                    <a:moveTo>
                      <a:pt x="1" y="11"/>
                    </a:moveTo>
                    <a:lnTo>
                      <a:pt x="0" y="11"/>
                    </a:lnTo>
                    <a:lnTo>
                      <a:pt x="1" y="0"/>
                    </a:lnTo>
                    <a:lnTo>
                      <a:pt x="3" y="0"/>
                    </a:lnTo>
                    <a:lnTo>
                      <a:pt x="1"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6" name="Freeform 516"/>
              <p:cNvSpPr>
                <a:spLocks/>
              </p:cNvSpPr>
              <p:nvPr/>
            </p:nvSpPr>
            <p:spPr bwMode="auto">
              <a:xfrm>
                <a:off x="2465" y="1503"/>
                <a:ext cx="3" cy="19"/>
              </a:xfrm>
              <a:custGeom>
                <a:avLst/>
                <a:gdLst>
                  <a:gd name="T0" fmla="*/ 2 w 3"/>
                  <a:gd name="T1" fmla="*/ 19 h 19"/>
                  <a:gd name="T2" fmla="*/ 0 w 3"/>
                  <a:gd name="T3" fmla="*/ 19 h 19"/>
                  <a:gd name="T4" fmla="*/ 2 w 3"/>
                  <a:gd name="T5" fmla="*/ 0 h 19"/>
                  <a:gd name="T6" fmla="*/ 3 w 3"/>
                  <a:gd name="T7" fmla="*/ 0 h 19"/>
                  <a:gd name="T8" fmla="*/ 2 w 3"/>
                  <a:gd name="T9" fmla="*/ 19 h 19"/>
                </a:gdLst>
                <a:ahLst/>
                <a:cxnLst>
                  <a:cxn ang="0">
                    <a:pos x="T0" y="T1"/>
                  </a:cxn>
                  <a:cxn ang="0">
                    <a:pos x="T2" y="T3"/>
                  </a:cxn>
                  <a:cxn ang="0">
                    <a:pos x="T4" y="T5"/>
                  </a:cxn>
                  <a:cxn ang="0">
                    <a:pos x="T6" y="T7"/>
                  </a:cxn>
                  <a:cxn ang="0">
                    <a:pos x="T8" y="T9"/>
                  </a:cxn>
                </a:cxnLst>
                <a:rect l="0" t="0" r="r" b="b"/>
                <a:pathLst>
                  <a:path w="3" h="19">
                    <a:moveTo>
                      <a:pt x="2" y="19"/>
                    </a:moveTo>
                    <a:lnTo>
                      <a:pt x="0" y="19"/>
                    </a:lnTo>
                    <a:lnTo>
                      <a:pt x="2" y="0"/>
                    </a:lnTo>
                    <a:lnTo>
                      <a:pt x="3" y="0"/>
                    </a:lnTo>
                    <a:lnTo>
                      <a:pt x="2"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7" name="Freeform 517"/>
              <p:cNvSpPr>
                <a:spLocks/>
              </p:cNvSpPr>
              <p:nvPr/>
            </p:nvSpPr>
            <p:spPr bwMode="auto">
              <a:xfrm>
                <a:off x="2475" y="1503"/>
                <a:ext cx="4" cy="10"/>
              </a:xfrm>
              <a:custGeom>
                <a:avLst/>
                <a:gdLst>
                  <a:gd name="T0" fmla="*/ 2 w 4"/>
                  <a:gd name="T1" fmla="*/ 10 h 10"/>
                  <a:gd name="T2" fmla="*/ 0 w 4"/>
                  <a:gd name="T3" fmla="*/ 10 h 10"/>
                  <a:gd name="T4" fmla="*/ 2 w 4"/>
                  <a:gd name="T5" fmla="*/ 0 h 10"/>
                  <a:gd name="T6" fmla="*/ 4 w 4"/>
                  <a:gd name="T7" fmla="*/ 0 h 10"/>
                  <a:gd name="T8" fmla="*/ 2 w 4"/>
                  <a:gd name="T9" fmla="*/ 10 h 10"/>
                </a:gdLst>
                <a:ahLst/>
                <a:cxnLst>
                  <a:cxn ang="0">
                    <a:pos x="T0" y="T1"/>
                  </a:cxn>
                  <a:cxn ang="0">
                    <a:pos x="T2" y="T3"/>
                  </a:cxn>
                  <a:cxn ang="0">
                    <a:pos x="T4" y="T5"/>
                  </a:cxn>
                  <a:cxn ang="0">
                    <a:pos x="T6" y="T7"/>
                  </a:cxn>
                  <a:cxn ang="0">
                    <a:pos x="T8" y="T9"/>
                  </a:cxn>
                </a:cxnLst>
                <a:rect l="0" t="0" r="r" b="b"/>
                <a:pathLst>
                  <a:path w="4" h="10">
                    <a:moveTo>
                      <a:pt x="2" y="10"/>
                    </a:moveTo>
                    <a:lnTo>
                      <a:pt x="0" y="10"/>
                    </a:lnTo>
                    <a:lnTo>
                      <a:pt x="2" y="0"/>
                    </a:lnTo>
                    <a:lnTo>
                      <a:pt x="4" y="0"/>
                    </a:lnTo>
                    <a:lnTo>
                      <a:pt x="2"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8" name="Freeform 518"/>
              <p:cNvSpPr>
                <a:spLocks/>
              </p:cNvSpPr>
              <p:nvPr/>
            </p:nvSpPr>
            <p:spPr bwMode="auto">
              <a:xfrm>
                <a:off x="2486" y="1505"/>
                <a:ext cx="3" cy="19"/>
              </a:xfrm>
              <a:custGeom>
                <a:avLst/>
                <a:gdLst>
                  <a:gd name="T0" fmla="*/ 2 w 3"/>
                  <a:gd name="T1" fmla="*/ 19 h 19"/>
                  <a:gd name="T2" fmla="*/ 0 w 3"/>
                  <a:gd name="T3" fmla="*/ 17 h 19"/>
                  <a:gd name="T4" fmla="*/ 2 w 3"/>
                  <a:gd name="T5" fmla="*/ 0 h 19"/>
                  <a:gd name="T6" fmla="*/ 3 w 3"/>
                  <a:gd name="T7" fmla="*/ 0 h 19"/>
                  <a:gd name="T8" fmla="*/ 2 w 3"/>
                  <a:gd name="T9" fmla="*/ 19 h 19"/>
                </a:gdLst>
                <a:ahLst/>
                <a:cxnLst>
                  <a:cxn ang="0">
                    <a:pos x="T0" y="T1"/>
                  </a:cxn>
                  <a:cxn ang="0">
                    <a:pos x="T2" y="T3"/>
                  </a:cxn>
                  <a:cxn ang="0">
                    <a:pos x="T4" y="T5"/>
                  </a:cxn>
                  <a:cxn ang="0">
                    <a:pos x="T6" y="T7"/>
                  </a:cxn>
                  <a:cxn ang="0">
                    <a:pos x="T8" y="T9"/>
                  </a:cxn>
                </a:cxnLst>
                <a:rect l="0" t="0" r="r" b="b"/>
                <a:pathLst>
                  <a:path w="3" h="19">
                    <a:moveTo>
                      <a:pt x="2" y="19"/>
                    </a:moveTo>
                    <a:lnTo>
                      <a:pt x="0" y="17"/>
                    </a:lnTo>
                    <a:lnTo>
                      <a:pt x="2" y="0"/>
                    </a:lnTo>
                    <a:lnTo>
                      <a:pt x="3" y="0"/>
                    </a:lnTo>
                    <a:lnTo>
                      <a:pt x="2"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9" name="Freeform 519"/>
              <p:cNvSpPr>
                <a:spLocks/>
              </p:cNvSpPr>
              <p:nvPr/>
            </p:nvSpPr>
            <p:spPr bwMode="auto">
              <a:xfrm>
                <a:off x="450" y="269"/>
                <a:ext cx="247" cy="248"/>
              </a:xfrm>
              <a:custGeom>
                <a:avLst/>
                <a:gdLst>
                  <a:gd name="T0" fmla="*/ 12 w 142"/>
                  <a:gd name="T1" fmla="*/ 93 h 143"/>
                  <a:gd name="T2" fmla="*/ 50 w 142"/>
                  <a:gd name="T3" fmla="*/ 12 h 143"/>
                  <a:gd name="T4" fmla="*/ 130 w 142"/>
                  <a:gd name="T5" fmla="*/ 50 h 143"/>
                  <a:gd name="T6" fmla="*/ 93 w 142"/>
                  <a:gd name="T7" fmla="*/ 131 h 143"/>
                  <a:gd name="T8" fmla="*/ 12 w 142"/>
                  <a:gd name="T9" fmla="*/ 93 h 143"/>
                </a:gdLst>
                <a:ahLst/>
                <a:cxnLst>
                  <a:cxn ang="0">
                    <a:pos x="T0" y="T1"/>
                  </a:cxn>
                  <a:cxn ang="0">
                    <a:pos x="T2" y="T3"/>
                  </a:cxn>
                  <a:cxn ang="0">
                    <a:pos x="T4" y="T5"/>
                  </a:cxn>
                  <a:cxn ang="0">
                    <a:pos x="T6" y="T7"/>
                  </a:cxn>
                  <a:cxn ang="0">
                    <a:pos x="T8" y="T9"/>
                  </a:cxn>
                </a:cxnLst>
                <a:rect l="0" t="0" r="r" b="b"/>
                <a:pathLst>
                  <a:path w="142" h="143">
                    <a:moveTo>
                      <a:pt x="12" y="93"/>
                    </a:moveTo>
                    <a:cubicBezTo>
                      <a:pt x="0" y="60"/>
                      <a:pt x="17" y="24"/>
                      <a:pt x="50" y="12"/>
                    </a:cubicBezTo>
                    <a:cubicBezTo>
                      <a:pt x="82" y="0"/>
                      <a:pt x="118" y="17"/>
                      <a:pt x="130" y="50"/>
                    </a:cubicBezTo>
                    <a:cubicBezTo>
                      <a:pt x="142" y="83"/>
                      <a:pt x="126" y="120"/>
                      <a:pt x="93" y="131"/>
                    </a:cubicBezTo>
                    <a:cubicBezTo>
                      <a:pt x="60" y="143"/>
                      <a:pt x="24" y="126"/>
                      <a:pt x="12" y="93"/>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80" name="Freeform 520"/>
              <p:cNvSpPr>
                <a:spLocks/>
              </p:cNvSpPr>
              <p:nvPr/>
            </p:nvSpPr>
            <p:spPr bwMode="auto">
              <a:xfrm>
                <a:off x="469" y="281"/>
                <a:ext cx="224" cy="233"/>
              </a:xfrm>
              <a:custGeom>
                <a:avLst/>
                <a:gdLst>
                  <a:gd name="T0" fmla="*/ 97 w 129"/>
                  <a:gd name="T1" fmla="*/ 39 h 134"/>
                  <a:gd name="T2" fmla="*/ 66 w 129"/>
                  <a:gd name="T3" fmla="*/ 105 h 134"/>
                  <a:gd name="T4" fmla="*/ 1 w 129"/>
                  <a:gd name="T5" fmla="*/ 73 h 134"/>
                  <a:gd name="T6" fmla="*/ 0 w 129"/>
                  <a:gd name="T7" fmla="*/ 71 h 134"/>
                  <a:gd name="T8" fmla="*/ 4 w 129"/>
                  <a:gd name="T9" fmla="*/ 86 h 134"/>
                  <a:gd name="T10" fmla="*/ 81 w 129"/>
                  <a:gd name="T11" fmla="*/ 123 h 134"/>
                  <a:gd name="T12" fmla="*/ 117 w 129"/>
                  <a:gd name="T13" fmla="*/ 45 h 134"/>
                  <a:gd name="T14" fmla="*/ 51 w 129"/>
                  <a:gd name="T15" fmla="*/ 5 h 134"/>
                  <a:gd name="T16" fmla="*/ 97 w 129"/>
                  <a:gd name="T17" fmla="*/ 3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134">
                    <a:moveTo>
                      <a:pt x="97" y="39"/>
                    </a:moveTo>
                    <a:cubicBezTo>
                      <a:pt x="106" y="66"/>
                      <a:pt x="93" y="95"/>
                      <a:pt x="66" y="105"/>
                    </a:cubicBezTo>
                    <a:cubicBezTo>
                      <a:pt x="40" y="114"/>
                      <a:pt x="11" y="100"/>
                      <a:pt x="1" y="73"/>
                    </a:cubicBezTo>
                    <a:cubicBezTo>
                      <a:pt x="1" y="73"/>
                      <a:pt x="1" y="72"/>
                      <a:pt x="0" y="71"/>
                    </a:cubicBezTo>
                    <a:cubicBezTo>
                      <a:pt x="1" y="76"/>
                      <a:pt x="2" y="81"/>
                      <a:pt x="4" y="86"/>
                    </a:cubicBezTo>
                    <a:cubicBezTo>
                      <a:pt x="15" y="117"/>
                      <a:pt x="50" y="134"/>
                      <a:pt x="81" y="123"/>
                    </a:cubicBezTo>
                    <a:cubicBezTo>
                      <a:pt x="113" y="111"/>
                      <a:pt x="129" y="76"/>
                      <a:pt x="117" y="45"/>
                    </a:cubicBezTo>
                    <a:cubicBezTo>
                      <a:pt x="107" y="17"/>
                      <a:pt x="79" y="0"/>
                      <a:pt x="51" y="5"/>
                    </a:cubicBezTo>
                    <a:cubicBezTo>
                      <a:pt x="71" y="6"/>
                      <a:pt x="89" y="19"/>
                      <a:pt x="97" y="39"/>
                    </a:cubicBezTo>
                    <a:close/>
                  </a:path>
                </a:pathLst>
              </a:custGeom>
              <a:solidFill>
                <a:srgbClr val="DED9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81" name="Freeform 521"/>
              <p:cNvSpPr>
                <a:spLocks/>
              </p:cNvSpPr>
              <p:nvPr/>
            </p:nvSpPr>
            <p:spPr bwMode="auto">
              <a:xfrm>
                <a:off x="499" y="444"/>
                <a:ext cx="48" cy="75"/>
              </a:xfrm>
              <a:custGeom>
                <a:avLst/>
                <a:gdLst>
                  <a:gd name="T0" fmla="*/ 14 w 28"/>
                  <a:gd name="T1" fmla="*/ 39 h 43"/>
                  <a:gd name="T2" fmla="*/ 6 w 28"/>
                  <a:gd name="T3" fmla="*/ 42 h 43"/>
                  <a:gd name="T4" fmla="*/ 4 w 28"/>
                  <a:gd name="T5" fmla="*/ 41 h 43"/>
                  <a:gd name="T6" fmla="*/ 1 w 28"/>
                  <a:gd name="T7" fmla="*/ 33 h 43"/>
                  <a:gd name="T8" fmla="*/ 15 w 28"/>
                  <a:gd name="T9" fmla="*/ 4 h 43"/>
                  <a:gd name="T10" fmla="*/ 22 w 28"/>
                  <a:gd name="T11" fmla="*/ 2 h 43"/>
                  <a:gd name="T12" fmla="*/ 24 w 28"/>
                  <a:gd name="T13" fmla="*/ 3 h 43"/>
                  <a:gd name="T14" fmla="*/ 27 w 28"/>
                  <a:gd name="T15" fmla="*/ 10 h 43"/>
                  <a:gd name="T16" fmla="*/ 14 w 28"/>
                  <a:gd name="T17" fmla="*/ 3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3">
                    <a:moveTo>
                      <a:pt x="14" y="39"/>
                    </a:moveTo>
                    <a:cubicBezTo>
                      <a:pt x="12" y="42"/>
                      <a:pt x="9" y="43"/>
                      <a:pt x="6" y="42"/>
                    </a:cubicBezTo>
                    <a:cubicBezTo>
                      <a:pt x="4" y="41"/>
                      <a:pt x="4" y="41"/>
                      <a:pt x="4" y="41"/>
                    </a:cubicBezTo>
                    <a:cubicBezTo>
                      <a:pt x="1" y="40"/>
                      <a:pt x="0" y="36"/>
                      <a:pt x="1" y="33"/>
                    </a:cubicBezTo>
                    <a:cubicBezTo>
                      <a:pt x="15" y="4"/>
                      <a:pt x="15" y="4"/>
                      <a:pt x="15" y="4"/>
                    </a:cubicBezTo>
                    <a:cubicBezTo>
                      <a:pt x="16" y="2"/>
                      <a:pt x="19" y="0"/>
                      <a:pt x="22" y="2"/>
                    </a:cubicBezTo>
                    <a:cubicBezTo>
                      <a:pt x="24" y="3"/>
                      <a:pt x="24" y="3"/>
                      <a:pt x="24" y="3"/>
                    </a:cubicBezTo>
                    <a:cubicBezTo>
                      <a:pt x="27" y="4"/>
                      <a:pt x="28" y="7"/>
                      <a:pt x="27" y="10"/>
                    </a:cubicBezTo>
                    <a:lnTo>
                      <a:pt x="1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82" name="Freeform 522"/>
              <p:cNvSpPr>
                <a:spLocks/>
              </p:cNvSpPr>
              <p:nvPr/>
            </p:nvSpPr>
            <p:spPr bwMode="auto">
              <a:xfrm>
                <a:off x="499" y="444"/>
                <a:ext cx="41" cy="73"/>
              </a:xfrm>
              <a:custGeom>
                <a:avLst/>
                <a:gdLst>
                  <a:gd name="T0" fmla="*/ 6 w 24"/>
                  <a:gd name="T1" fmla="*/ 42 h 42"/>
                  <a:gd name="T2" fmla="*/ 4 w 24"/>
                  <a:gd name="T3" fmla="*/ 41 h 42"/>
                  <a:gd name="T4" fmla="*/ 1 w 24"/>
                  <a:gd name="T5" fmla="*/ 33 h 42"/>
                  <a:gd name="T6" fmla="*/ 15 w 24"/>
                  <a:gd name="T7" fmla="*/ 4 h 42"/>
                  <a:gd name="T8" fmla="*/ 22 w 24"/>
                  <a:gd name="T9" fmla="*/ 2 h 42"/>
                  <a:gd name="T10" fmla="*/ 24 w 24"/>
                  <a:gd name="T11" fmla="*/ 3 h 42"/>
                  <a:gd name="T12" fmla="*/ 6 w 24"/>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24" h="42">
                    <a:moveTo>
                      <a:pt x="6" y="42"/>
                    </a:moveTo>
                    <a:cubicBezTo>
                      <a:pt x="4" y="41"/>
                      <a:pt x="4" y="41"/>
                      <a:pt x="4" y="41"/>
                    </a:cubicBezTo>
                    <a:cubicBezTo>
                      <a:pt x="1" y="40"/>
                      <a:pt x="0" y="36"/>
                      <a:pt x="1" y="33"/>
                    </a:cubicBezTo>
                    <a:cubicBezTo>
                      <a:pt x="15" y="4"/>
                      <a:pt x="15" y="4"/>
                      <a:pt x="15" y="4"/>
                    </a:cubicBezTo>
                    <a:cubicBezTo>
                      <a:pt x="16" y="2"/>
                      <a:pt x="19" y="0"/>
                      <a:pt x="22" y="2"/>
                    </a:cubicBezTo>
                    <a:cubicBezTo>
                      <a:pt x="24" y="3"/>
                      <a:pt x="24" y="3"/>
                      <a:pt x="24" y="3"/>
                    </a:cubicBezTo>
                    <a:lnTo>
                      <a:pt x="6" y="42"/>
                    </a:lnTo>
                    <a:close/>
                  </a:path>
                </a:pathLst>
              </a:custGeom>
              <a:solidFill>
                <a:srgbClr val="D4CD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83" name="Freeform 523"/>
              <p:cNvSpPr>
                <a:spLocks/>
              </p:cNvSpPr>
              <p:nvPr/>
            </p:nvSpPr>
            <p:spPr bwMode="auto">
              <a:xfrm>
                <a:off x="488" y="309"/>
                <a:ext cx="167" cy="168"/>
              </a:xfrm>
              <a:custGeom>
                <a:avLst/>
                <a:gdLst>
                  <a:gd name="T0" fmla="*/ 8 w 96"/>
                  <a:gd name="T1" fmla="*/ 63 h 97"/>
                  <a:gd name="T2" fmla="*/ 33 w 96"/>
                  <a:gd name="T3" fmla="*/ 8 h 97"/>
                  <a:gd name="T4" fmla="*/ 88 w 96"/>
                  <a:gd name="T5" fmla="*/ 34 h 97"/>
                  <a:gd name="T6" fmla="*/ 62 w 96"/>
                  <a:gd name="T7" fmla="*/ 89 h 97"/>
                  <a:gd name="T8" fmla="*/ 8 w 96"/>
                  <a:gd name="T9" fmla="*/ 63 h 97"/>
                </a:gdLst>
                <a:ahLst/>
                <a:cxnLst>
                  <a:cxn ang="0">
                    <a:pos x="T0" y="T1"/>
                  </a:cxn>
                  <a:cxn ang="0">
                    <a:pos x="T2" y="T3"/>
                  </a:cxn>
                  <a:cxn ang="0">
                    <a:pos x="T4" y="T5"/>
                  </a:cxn>
                  <a:cxn ang="0">
                    <a:pos x="T6" y="T7"/>
                  </a:cxn>
                  <a:cxn ang="0">
                    <a:pos x="T8" y="T9"/>
                  </a:cxn>
                </a:cxnLst>
                <a:rect l="0" t="0" r="r" b="b"/>
                <a:pathLst>
                  <a:path w="96" h="97">
                    <a:moveTo>
                      <a:pt x="8" y="63"/>
                    </a:moveTo>
                    <a:cubicBezTo>
                      <a:pt x="0" y="40"/>
                      <a:pt x="11" y="16"/>
                      <a:pt x="33" y="8"/>
                    </a:cubicBezTo>
                    <a:cubicBezTo>
                      <a:pt x="55" y="0"/>
                      <a:pt x="80" y="11"/>
                      <a:pt x="88" y="34"/>
                    </a:cubicBezTo>
                    <a:cubicBezTo>
                      <a:pt x="96" y="56"/>
                      <a:pt x="85" y="81"/>
                      <a:pt x="62" y="89"/>
                    </a:cubicBezTo>
                    <a:cubicBezTo>
                      <a:pt x="40" y="97"/>
                      <a:pt x="16" y="85"/>
                      <a:pt x="8"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84" name="Freeform 524"/>
              <p:cNvSpPr>
                <a:spLocks/>
              </p:cNvSpPr>
              <p:nvPr/>
            </p:nvSpPr>
            <p:spPr bwMode="auto">
              <a:xfrm>
                <a:off x="523" y="321"/>
                <a:ext cx="128" cy="148"/>
              </a:xfrm>
              <a:custGeom>
                <a:avLst/>
                <a:gdLst>
                  <a:gd name="T0" fmla="*/ 20 w 74"/>
                  <a:gd name="T1" fmla="*/ 70 h 85"/>
                  <a:gd name="T2" fmla="*/ 0 w 74"/>
                  <a:gd name="T3" fmla="*/ 72 h 85"/>
                  <a:gd name="T4" fmla="*/ 42 w 74"/>
                  <a:gd name="T5" fmla="*/ 80 h 85"/>
                  <a:gd name="T6" fmla="*/ 66 w 74"/>
                  <a:gd name="T7" fmla="*/ 27 h 85"/>
                  <a:gd name="T8" fmla="*/ 33 w 74"/>
                  <a:gd name="T9" fmla="*/ 0 h 85"/>
                  <a:gd name="T10" fmla="*/ 45 w 74"/>
                  <a:gd name="T11" fmla="*/ 17 h 85"/>
                  <a:gd name="T12" fmla="*/ 20 w 74"/>
                  <a:gd name="T13" fmla="*/ 70 h 85"/>
                </a:gdLst>
                <a:ahLst/>
                <a:cxnLst>
                  <a:cxn ang="0">
                    <a:pos x="T0" y="T1"/>
                  </a:cxn>
                  <a:cxn ang="0">
                    <a:pos x="T2" y="T3"/>
                  </a:cxn>
                  <a:cxn ang="0">
                    <a:pos x="T4" y="T5"/>
                  </a:cxn>
                  <a:cxn ang="0">
                    <a:pos x="T6" y="T7"/>
                  </a:cxn>
                  <a:cxn ang="0">
                    <a:pos x="T8" y="T9"/>
                  </a:cxn>
                  <a:cxn ang="0">
                    <a:pos x="T10" y="T11"/>
                  </a:cxn>
                  <a:cxn ang="0">
                    <a:pos x="T12" y="T13"/>
                  </a:cxn>
                </a:cxnLst>
                <a:rect l="0" t="0" r="r" b="b"/>
                <a:pathLst>
                  <a:path w="74" h="85">
                    <a:moveTo>
                      <a:pt x="20" y="70"/>
                    </a:moveTo>
                    <a:cubicBezTo>
                      <a:pt x="14" y="72"/>
                      <a:pt x="7" y="73"/>
                      <a:pt x="0" y="72"/>
                    </a:cubicBezTo>
                    <a:cubicBezTo>
                      <a:pt x="11" y="82"/>
                      <a:pt x="27" y="85"/>
                      <a:pt x="42" y="80"/>
                    </a:cubicBezTo>
                    <a:cubicBezTo>
                      <a:pt x="63" y="72"/>
                      <a:pt x="74" y="49"/>
                      <a:pt x="66" y="27"/>
                    </a:cubicBezTo>
                    <a:cubicBezTo>
                      <a:pt x="61" y="12"/>
                      <a:pt x="48" y="2"/>
                      <a:pt x="33" y="0"/>
                    </a:cubicBezTo>
                    <a:cubicBezTo>
                      <a:pt x="38" y="5"/>
                      <a:pt x="42" y="10"/>
                      <a:pt x="45" y="17"/>
                    </a:cubicBezTo>
                    <a:cubicBezTo>
                      <a:pt x="53" y="39"/>
                      <a:pt x="42" y="62"/>
                      <a:pt x="20" y="70"/>
                    </a:cubicBezTo>
                    <a:close/>
                  </a:path>
                </a:pathLst>
              </a:custGeom>
              <a:solidFill>
                <a:srgbClr val="DED9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85" name="Freeform 525"/>
              <p:cNvSpPr>
                <a:spLocks/>
              </p:cNvSpPr>
              <p:nvPr/>
            </p:nvSpPr>
            <p:spPr bwMode="auto">
              <a:xfrm>
                <a:off x="500" y="319"/>
                <a:ext cx="141" cy="143"/>
              </a:xfrm>
              <a:custGeom>
                <a:avLst/>
                <a:gdLst>
                  <a:gd name="T0" fmla="*/ 7 w 81"/>
                  <a:gd name="T1" fmla="*/ 53 h 82"/>
                  <a:gd name="T2" fmla="*/ 28 w 81"/>
                  <a:gd name="T3" fmla="*/ 7 h 82"/>
                  <a:gd name="T4" fmla="*/ 74 w 81"/>
                  <a:gd name="T5" fmla="*/ 29 h 82"/>
                  <a:gd name="T6" fmla="*/ 53 w 81"/>
                  <a:gd name="T7" fmla="*/ 75 h 82"/>
                  <a:gd name="T8" fmla="*/ 7 w 81"/>
                  <a:gd name="T9" fmla="*/ 53 h 82"/>
                </a:gdLst>
                <a:ahLst/>
                <a:cxnLst>
                  <a:cxn ang="0">
                    <a:pos x="T0" y="T1"/>
                  </a:cxn>
                  <a:cxn ang="0">
                    <a:pos x="T2" y="T3"/>
                  </a:cxn>
                  <a:cxn ang="0">
                    <a:pos x="T4" y="T5"/>
                  </a:cxn>
                  <a:cxn ang="0">
                    <a:pos x="T6" y="T7"/>
                  </a:cxn>
                  <a:cxn ang="0">
                    <a:pos x="T8" y="T9"/>
                  </a:cxn>
                </a:cxnLst>
                <a:rect l="0" t="0" r="r" b="b"/>
                <a:pathLst>
                  <a:path w="81" h="82">
                    <a:moveTo>
                      <a:pt x="7" y="53"/>
                    </a:moveTo>
                    <a:cubicBezTo>
                      <a:pt x="0" y="35"/>
                      <a:pt x="10" y="14"/>
                      <a:pt x="28" y="7"/>
                    </a:cubicBezTo>
                    <a:cubicBezTo>
                      <a:pt x="47" y="0"/>
                      <a:pt x="67" y="10"/>
                      <a:pt x="74" y="29"/>
                    </a:cubicBezTo>
                    <a:cubicBezTo>
                      <a:pt x="81" y="48"/>
                      <a:pt x="72" y="68"/>
                      <a:pt x="53" y="75"/>
                    </a:cubicBezTo>
                    <a:cubicBezTo>
                      <a:pt x="34" y="82"/>
                      <a:pt x="14" y="72"/>
                      <a:pt x="7" y="53"/>
                    </a:cubicBezTo>
                    <a:close/>
                  </a:path>
                </a:pathLst>
              </a:custGeom>
              <a:solidFill>
                <a:srgbClr val="5332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86" name="Freeform 526"/>
              <p:cNvSpPr>
                <a:spLocks/>
              </p:cNvSpPr>
              <p:nvPr/>
            </p:nvSpPr>
            <p:spPr bwMode="auto">
              <a:xfrm>
                <a:off x="544" y="331"/>
                <a:ext cx="97" cy="125"/>
              </a:xfrm>
              <a:custGeom>
                <a:avLst/>
                <a:gdLst>
                  <a:gd name="T0" fmla="*/ 10 w 56"/>
                  <a:gd name="T1" fmla="*/ 64 h 72"/>
                  <a:gd name="T2" fmla="*/ 0 w 56"/>
                  <a:gd name="T3" fmla="*/ 67 h 72"/>
                  <a:gd name="T4" fmla="*/ 28 w 56"/>
                  <a:gd name="T5" fmla="*/ 68 h 72"/>
                  <a:gd name="T6" fmla="*/ 49 w 56"/>
                  <a:gd name="T7" fmla="*/ 22 h 72"/>
                  <a:gd name="T8" fmla="*/ 28 w 56"/>
                  <a:gd name="T9" fmla="*/ 0 h 72"/>
                  <a:gd name="T10" fmla="*/ 34 w 56"/>
                  <a:gd name="T11" fmla="*/ 12 h 72"/>
                  <a:gd name="T12" fmla="*/ 10 w 56"/>
                  <a:gd name="T13" fmla="*/ 64 h 72"/>
                </a:gdLst>
                <a:ahLst/>
                <a:cxnLst>
                  <a:cxn ang="0">
                    <a:pos x="T0" y="T1"/>
                  </a:cxn>
                  <a:cxn ang="0">
                    <a:pos x="T2" y="T3"/>
                  </a:cxn>
                  <a:cxn ang="0">
                    <a:pos x="T4" y="T5"/>
                  </a:cxn>
                  <a:cxn ang="0">
                    <a:pos x="T6" y="T7"/>
                  </a:cxn>
                  <a:cxn ang="0">
                    <a:pos x="T8" y="T9"/>
                  </a:cxn>
                  <a:cxn ang="0">
                    <a:pos x="T10" y="T11"/>
                  </a:cxn>
                  <a:cxn ang="0">
                    <a:pos x="T12" y="T13"/>
                  </a:cxn>
                </a:cxnLst>
                <a:rect l="0" t="0" r="r" b="b"/>
                <a:pathLst>
                  <a:path w="56" h="72">
                    <a:moveTo>
                      <a:pt x="10" y="64"/>
                    </a:moveTo>
                    <a:cubicBezTo>
                      <a:pt x="7" y="66"/>
                      <a:pt x="3" y="66"/>
                      <a:pt x="0" y="67"/>
                    </a:cubicBezTo>
                    <a:cubicBezTo>
                      <a:pt x="8" y="71"/>
                      <a:pt x="18" y="72"/>
                      <a:pt x="28" y="68"/>
                    </a:cubicBezTo>
                    <a:cubicBezTo>
                      <a:pt x="47" y="61"/>
                      <a:pt x="56" y="41"/>
                      <a:pt x="49" y="22"/>
                    </a:cubicBezTo>
                    <a:cubicBezTo>
                      <a:pt x="45" y="12"/>
                      <a:pt x="38" y="4"/>
                      <a:pt x="28" y="0"/>
                    </a:cubicBezTo>
                    <a:cubicBezTo>
                      <a:pt x="31" y="4"/>
                      <a:pt x="33" y="8"/>
                      <a:pt x="34" y="12"/>
                    </a:cubicBezTo>
                    <a:cubicBezTo>
                      <a:pt x="42" y="33"/>
                      <a:pt x="31" y="57"/>
                      <a:pt x="10" y="64"/>
                    </a:cubicBezTo>
                    <a:close/>
                  </a:path>
                </a:pathLst>
              </a:custGeom>
              <a:solidFill>
                <a:srgbClr val="3A1E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87" name="Freeform 527"/>
              <p:cNvSpPr>
                <a:spLocks noEditPoints="1"/>
              </p:cNvSpPr>
              <p:nvPr/>
            </p:nvSpPr>
            <p:spPr bwMode="auto">
              <a:xfrm>
                <a:off x="716" y="1017"/>
                <a:ext cx="336" cy="338"/>
              </a:xfrm>
              <a:custGeom>
                <a:avLst/>
                <a:gdLst>
                  <a:gd name="T0" fmla="*/ 180 w 194"/>
                  <a:gd name="T1" fmla="*/ 163 h 195"/>
                  <a:gd name="T2" fmla="*/ 192 w 194"/>
                  <a:gd name="T3" fmla="*/ 51 h 195"/>
                  <a:gd name="T4" fmla="*/ 162 w 194"/>
                  <a:gd name="T5" fmla="*/ 14 h 195"/>
                  <a:gd name="T6" fmla="*/ 51 w 194"/>
                  <a:gd name="T7" fmla="*/ 2 h 195"/>
                  <a:gd name="T8" fmla="*/ 14 w 194"/>
                  <a:gd name="T9" fmla="*/ 32 h 195"/>
                  <a:gd name="T10" fmla="*/ 2 w 194"/>
                  <a:gd name="T11" fmla="*/ 143 h 195"/>
                  <a:gd name="T12" fmla="*/ 32 w 194"/>
                  <a:gd name="T13" fmla="*/ 181 h 195"/>
                  <a:gd name="T14" fmla="*/ 142 w 194"/>
                  <a:gd name="T15" fmla="*/ 193 h 195"/>
                  <a:gd name="T16" fmla="*/ 180 w 194"/>
                  <a:gd name="T17" fmla="*/ 163 h 195"/>
                  <a:gd name="T18" fmla="*/ 61 w 194"/>
                  <a:gd name="T19" fmla="*/ 158 h 195"/>
                  <a:gd name="T20" fmla="*/ 31 w 194"/>
                  <a:gd name="T21" fmla="*/ 120 h 195"/>
                  <a:gd name="T22" fmla="*/ 37 w 194"/>
                  <a:gd name="T23" fmla="*/ 61 h 195"/>
                  <a:gd name="T24" fmla="*/ 75 w 194"/>
                  <a:gd name="T25" fmla="*/ 31 h 195"/>
                  <a:gd name="T26" fmla="*/ 133 w 194"/>
                  <a:gd name="T27" fmla="*/ 37 h 195"/>
                  <a:gd name="T28" fmla="*/ 163 w 194"/>
                  <a:gd name="T29" fmla="*/ 75 h 195"/>
                  <a:gd name="T30" fmla="*/ 156 w 194"/>
                  <a:gd name="T31" fmla="*/ 134 h 195"/>
                  <a:gd name="T32" fmla="*/ 119 w 194"/>
                  <a:gd name="T33" fmla="*/ 164 h 195"/>
                  <a:gd name="T34" fmla="*/ 61 w 194"/>
                  <a:gd name="T35" fmla="*/ 15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5">
                    <a:moveTo>
                      <a:pt x="180" y="163"/>
                    </a:moveTo>
                    <a:cubicBezTo>
                      <a:pt x="192" y="51"/>
                      <a:pt x="192" y="51"/>
                      <a:pt x="192" y="51"/>
                    </a:cubicBezTo>
                    <a:cubicBezTo>
                      <a:pt x="194" y="33"/>
                      <a:pt x="181" y="16"/>
                      <a:pt x="162" y="14"/>
                    </a:cubicBezTo>
                    <a:cubicBezTo>
                      <a:pt x="51" y="2"/>
                      <a:pt x="51" y="2"/>
                      <a:pt x="51" y="2"/>
                    </a:cubicBezTo>
                    <a:cubicBezTo>
                      <a:pt x="33" y="0"/>
                      <a:pt x="16" y="13"/>
                      <a:pt x="14" y="32"/>
                    </a:cubicBezTo>
                    <a:cubicBezTo>
                      <a:pt x="2" y="143"/>
                      <a:pt x="2" y="143"/>
                      <a:pt x="2" y="143"/>
                    </a:cubicBezTo>
                    <a:cubicBezTo>
                      <a:pt x="0" y="162"/>
                      <a:pt x="13" y="179"/>
                      <a:pt x="32" y="181"/>
                    </a:cubicBezTo>
                    <a:cubicBezTo>
                      <a:pt x="142" y="193"/>
                      <a:pt x="142" y="193"/>
                      <a:pt x="142" y="193"/>
                    </a:cubicBezTo>
                    <a:cubicBezTo>
                      <a:pt x="161" y="195"/>
                      <a:pt x="178" y="181"/>
                      <a:pt x="180" y="163"/>
                    </a:cubicBezTo>
                    <a:close/>
                    <a:moveTo>
                      <a:pt x="61" y="158"/>
                    </a:moveTo>
                    <a:cubicBezTo>
                      <a:pt x="42" y="156"/>
                      <a:pt x="29" y="139"/>
                      <a:pt x="31" y="120"/>
                    </a:cubicBezTo>
                    <a:cubicBezTo>
                      <a:pt x="37" y="61"/>
                      <a:pt x="37" y="61"/>
                      <a:pt x="37" y="61"/>
                    </a:cubicBezTo>
                    <a:cubicBezTo>
                      <a:pt x="39" y="42"/>
                      <a:pt x="56" y="29"/>
                      <a:pt x="75" y="31"/>
                    </a:cubicBezTo>
                    <a:cubicBezTo>
                      <a:pt x="133" y="37"/>
                      <a:pt x="133" y="37"/>
                      <a:pt x="133" y="37"/>
                    </a:cubicBezTo>
                    <a:cubicBezTo>
                      <a:pt x="151" y="39"/>
                      <a:pt x="165" y="56"/>
                      <a:pt x="163" y="75"/>
                    </a:cubicBezTo>
                    <a:cubicBezTo>
                      <a:pt x="156" y="134"/>
                      <a:pt x="156" y="134"/>
                      <a:pt x="156" y="134"/>
                    </a:cubicBezTo>
                    <a:cubicBezTo>
                      <a:pt x="154" y="152"/>
                      <a:pt x="137" y="166"/>
                      <a:pt x="119" y="164"/>
                    </a:cubicBezTo>
                    <a:lnTo>
                      <a:pt x="61" y="158"/>
                    </a:lnTo>
                    <a:close/>
                  </a:path>
                </a:pathLst>
              </a:custGeom>
              <a:solidFill>
                <a:srgbClr val="0625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88" name="Freeform 528"/>
              <p:cNvSpPr>
                <a:spLocks/>
              </p:cNvSpPr>
              <p:nvPr/>
            </p:nvSpPr>
            <p:spPr bwMode="auto">
              <a:xfrm>
                <a:off x="634" y="434"/>
                <a:ext cx="302" cy="1480"/>
              </a:xfrm>
              <a:custGeom>
                <a:avLst/>
                <a:gdLst>
                  <a:gd name="T0" fmla="*/ 92 w 174"/>
                  <a:gd name="T1" fmla="*/ 13 h 853"/>
                  <a:gd name="T2" fmla="*/ 1 w 174"/>
                  <a:gd name="T3" fmla="*/ 839 h 853"/>
                  <a:gd name="T4" fmla="*/ 8 w 174"/>
                  <a:gd name="T5" fmla="*/ 853 h 853"/>
                  <a:gd name="T6" fmla="*/ 99 w 174"/>
                  <a:gd name="T7" fmla="*/ 771 h 853"/>
                  <a:gd name="T8" fmla="*/ 124 w 174"/>
                  <a:gd name="T9" fmla="*/ 546 h 853"/>
                  <a:gd name="T10" fmla="*/ 124 w 174"/>
                  <a:gd name="T11" fmla="*/ 546 h 853"/>
                  <a:gd name="T12" fmla="*/ 136 w 174"/>
                  <a:gd name="T13" fmla="*/ 436 h 853"/>
                  <a:gd name="T14" fmla="*/ 148 w 174"/>
                  <a:gd name="T15" fmla="*/ 326 h 853"/>
                  <a:gd name="T16" fmla="*/ 148 w 174"/>
                  <a:gd name="T17" fmla="*/ 326 h 853"/>
                  <a:gd name="T18" fmla="*/ 173 w 174"/>
                  <a:gd name="T19" fmla="*/ 101 h 853"/>
                  <a:gd name="T20" fmla="*/ 102 w 174"/>
                  <a:gd name="T21" fmla="*/ 1 h 853"/>
                  <a:gd name="T22" fmla="*/ 92 w 174"/>
                  <a:gd name="T23" fmla="*/ 1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4" h="853">
                    <a:moveTo>
                      <a:pt x="92" y="13"/>
                    </a:moveTo>
                    <a:cubicBezTo>
                      <a:pt x="91" y="16"/>
                      <a:pt x="1" y="836"/>
                      <a:pt x="1" y="839"/>
                    </a:cubicBezTo>
                    <a:cubicBezTo>
                      <a:pt x="0" y="848"/>
                      <a:pt x="2" y="853"/>
                      <a:pt x="8" y="853"/>
                    </a:cubicBezTo>
                    <a:cubicBezTo>
                      <a:pt x="8" y="853"/>
                      <a:pt x="98" y="783"/>
                      <a:pt x="99" y="771"/>
                    </a:cubicBezTo>
                    <a:cubicBezTo>
                      <a:pt x="100" y="765"/>
                      <a:pt x="112" y="655"/>
                      <a:pt x="124" y="546"/>
                    </a:cubicBezTo>
                    <a:cubicBezTo>
                      <a:pt x="124" y="546"/>
                      <a:pt x="124" y="546"/>
                      <a:pt x="124" y="546"/>
                    </a:cubicBezTo>
                    <a:cubicBezTo>
                      <a:pt x="124" y="546"/>
                      <a:pt x="129" y="499"/>
                      <a:pt x="136" y="436"/>
                    </a:cubicBezTo>
                    <a:cubicBezTo>
                      <a:pt x="143" y="373"/>
                      <a:pt x="148" y="326"/>
                      <a:pt x="148" y="326"/>
                    </a:cubicBezTo>
                    <a:cubicBezTo>
                      <a:pt x="148" y="326"/>
                      <a:pt x="148" y="326"/>
                      <a:pt x="148" y="326"/>
                    </a:cubicBezTo>
                    <a:cubicBezTo>
                      <a:pt x="160" y="217"/>
                      <a:pt x="172" y="108"/>
                      <a:pt x="173" y="101"/>
                    </a:cubicBezTo>
                    <a:cubicBezTo>
                      <a:pt x="174" y="89"/>
                      <a:pt x="102" y="1"/>
                      <a:pt x="102" y="1"/>
                    </a:cubicBezTo>
                    <a:cubicBezTo>
                      <a:pt x="96" y="0"/>
                      <a:pt x="92" y="5"/>
                      <a:pt x="92" y="13"/>
                    </a:cubicBezTo>
                    <a:close/>
                  </a:path>
                </a:pathLst>
              </a:custGeom>
              <a:solidFill>
                <a:srgbClr val="C2B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89" name="Freeform 529"/>
              <p:cNvSpPr>
                <a:spLocks/>
              </p:cNvSpPr>
              <p:nvPr/>
            </p:nvSpPr>
            <p:spPr bwMode="auto">
              <a:xfrm>
                <a:off x="648" y="436"/>
                <a:ext cx="316" cy="1478"/>
              </a:xfrm>
              <a:custGeom>
                <a:avLst/>
                <a:gdLst>
                  <a:gd name="T0" fmla="*/ 94 w 182"/>
                  <a:gd name="T1" fmla="*/ 0 h 852"/>
                  <a:gd name="T2" fmla="*/ 47 w 182"/>
                  <a:gd name="T3" fmla="*/ 425 h 852"/>
                  <a:gd name="T4" fmla="*/ 47 w 182"/>
                  <a:gd name="T5" fmla="*/ 427 h 852"/>
                  <a:gd name="T6" fmla="*/ 0 w 182"/>
                  <a:gd name="T7" fmla="*/ 852 h 852"/>
                  <a:gd name="T8" fmla="*/ 80 w 182"/>
                  <a:gd name="T9" fmla="*/ 788 h 852"/>
                  <a:gd name="T10" fmla="*/ 160 w 182"/>
                  <a:gd name="T11" fmla="*/ 439 h 852"/>
                  <a:gd name="T12" fmla="*/ 160 w 182"/>
                  <a:gd name="T13" fmla="*/ 439 h 852"/>
                  <a:gd name="T14" fmla="*/ 160 w 182"/>
                  <a:gd name="T15" fmla="*/ 438 h 852"/>
                  <a:gd name="T16" fmla="*/ 158 w 182"/>
                  <a:gd name="T17" fmla="*/ 80 h 852"/>
                  <a:gd name="T18" fmla="*/ 94 w 182"/>
                  <a:gd name="T19" fmla="*/ 0 h 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852">
                    <a:moveTo>
                      <a:pt x="94" y="0"/>
                    </a:moveTo>
                    <a:cubicBezTo>
                      <a:pt x="47" y="425"/>
                      <a:pt x="47" y="425"/>
                      <a:pt x="47" y="425"/>
                    </a:cubicBezTo>
                    <a:cubicBezTo>
                      <a:pt x="47" y="427"/>
                      <a:pt x="47" y="427"/>
                      <a:pt x="47" y="427"/>
                    </a:cubicBezTo>
                    <a:cubicBezTo>
                      <a:pt x="0" y="852"/>
                      <a:pt x="0" y="852"/>
                      <a:pt x="0" y="852"/>
                    </a:cubicBezTo>
                    <a:cubicBezTo>
                      <a:pt x="80" y="788"/>
                      <a:pt x="80" y="788"/>
                      <a:pt x="80" y="788"/>
                    </a:cubicBezTo>
                    <a:cubicBezTo>
                      <a:pt x="109" y="756"/>
                      <a:pt x="138" y="635"/>
                      <a:pt x="160" y="439"/>
                    </a:cubicBezTo>
                    <a:cubicBezTo>
                      <a:pt x="160" y="439"/>
                      <a:pt x="160" y="439"/>
                      <a:pt x="160" y="439"/>
                    </a:cubicBezTo>
                    <a:cubicBezTo>
                      <a:pt x="160" y="438"/>
                      <a:pt x="160" y="438"/>
                      <a:pt x="160" y="438"/>
                    </a:cubicBezTo>
                    <a:cubicBezTo>
                      <a:pt x="182" y="242"/>
                      <a:pt x="179" y="117"/>
                      <a:pt x="158" y="80"/>
                    </a:cubicBezTo>
                    <a:lnTo>
                      <a:pt x="94" y="0"/>
                    </a:lnTo>
                    <a:close/>
                  </a:path>
                </a:pathLst>
              </a:custGeom>
              <a:solidFill>
                <a:srgbClr val="EBEE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90" name="Freeform 530"/>
              <p:cNvSpPr>
                <a:spLocks/>
              </p:cNvSpPr>
              <p:nvPr/>
            </p:nvSpPr>
            <p:spPr bwMode="auto">
              <a:xfrm>
                <a:off x="648" y="607"/>
                <a:ext cx="304" cy="1307"/>
              </a:xfrm>
              <a:custGeom>
                <a:avLst/>
                <a:gdLst>
                  <a:gd name="T0" fmla="*/ 0 w 175"/>
                  <a:gd name="T1" fmla="*/ 753 h 753"/>
                  <a:gd name="T2" fmla="*/ 80 w 175"/>
                  <a:gd name="T3" fmla="*/ 689 h 753"/>
                  <a:gd name="T4" fmla="*/ 160 w 175"/>
                  <a:gd name="T5" fmla="*/ 340 h 753"/>
                  <a:gd name="T6" fmla="*/ 160 w 175"/>
                  <a:gd name="T7" fmla="*/ 340 h 753"/>
                  <a:gd name="T8" fmla="*/ 160 w 175"/>
                  <a:gd name="T9" fmla="*/ 339 h 753"/>
                  <a:gd name="T10" fmla="*/ 174 w 175"/>
                  <a:gd name="T11" fmla="*/ 186 h 753"/>
                  <a:gd name="T12" fmla="*/ 175 w 175"/>
                  <a:gd name="T13" fmla="*/ 137 h 753"/>
                  <a:gd name="T14" fmla="*/ 107 w 175"/>
                  <a:gd name="T15" fmla="*/ 0 h 753"/>
                  <a:gd name="T16" fmla="*/ 0 w 175"/>
                  <a:gd name="T17" fmla="*/ 753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753">
                    <a:moveTo>
                      <a:pt x="0" y="753"/>
                    </a:moveTo>
                    <a:cubicBezTo>
                      <a:pt x="80" y="689"/>
                      <a:pt x="80" y="689"/>
                      <a:pt x="80" y="689"/>
                    </a:cubicBezTo>
                    <a:cubicBezTo>
                      <a:pt x="109" y="657"/>
                      <a:pt x="138" y="536"/>
                      <a:pt x="160" y="340"/>
                    </a:cubicBezTo>
                    <a:cubicBezTo>
                      <a:pt x="160" y="340"/>
                      <a:pt x="160" y="340"/>
                      <a:pt x="160" y="340"/>
                    </a:cubicBezTo>
                    <a:cubicBezTo>
                      <a:pt x="160" y="339"/>
                      <a:pt x="160" y="339"/>
                      <a:pt x="160" y="339"/>
                    </a:cubicBezTo>
                    <a:cubicBezTo>
                      <a:pt x="169" y="258"/>
                      <a:pt x="173" y="239"/>
                      <a:pt x="174" y="186"/>
                    </a:cubicBezTo>
                    <a:cubicBezTo>
                      <a:pt x="174" y="176"/>
                      <a:pt x="175" y="137"/>
                      <a:pt x="175" y="137"/>
                    </a:cubicBezTo>
                    <a:cubicBezTo>
                      <a:pt x="175" y="89"/>
                      <a:pt x="129" y="20"/>
                      <a:pt x="107" y="0"/>
                    </a:cubicBezTo>
                    <a:cubicBezTo>
                      <a:pt x="111" y="172"/>
                      <a:pt x="103" y="435"/>
                      <a:pt x="0" y="753"/>
                    </a:cubicBezTo>
                    <a:close/>
                  </a:path>
                </a:pathLst>
              </a:custGeom>
              <a:solidFill>
                <a:srgbClr val="D9D2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91" name="Freeform 531"/>
              <p:cNvSpPr>
                <a:spLocks/>
              </p:cNvSpPr>
              <p:nvPr/>
            </p:nvSpPr>
            <p:spPr bwMode="auto">
              <a:xfrm>
                <a:off x="804" y="1067"/>
                <a:ext cx="40" cy="221"/>
              </a:xfrm>
              <a:custGeom>
                <a:avLst/>
                <a:gdLst>
                  <a:gd name="T0" fmla="*/ 18 w 23"/>
                  <a:gd name="T1" fmla="*/ 0 h 127"/>
                  <a:gd name="T2" fmla="*/ 23 w 23"/>
                  <a:gd name="T3" fmla="*/ 5 h 127"/>
                  <a:gd name="T4" fmla="*/ 10 w 23"/>
                  <a:gd name="T5" fmla="*/ 123 h 127"/>
                  <a:gd name="T6" fmla="*/ 5 w 23"/>
                  <a:gd name="T7" fmla="*/ 126 h 127"/>
                  <a:gd name="T8" fmla="*/ 0 w 23"/>
                  <a:gd name="T9" fmla="*/ 122 h 127"/>
                  <a:gd name="T10" fmla="*/ 13 w 23"/>
                  <a:gd name="T11" fmla="*/ 4 h 127"/>
                  <a:gd name="T12" fmla="*/ 18 w 23"/>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23" h="127">
                    <a:moveTo>
                      <a:pt x="18" y="0"/>
                    </a:moveTo>
                    <a:cubicBezTo>
                      <a:pt x="21" y="1"/>
                      <a:pt x="23" y="3"/>
                      <a:pt x="23" y="5"/>
                    </a:cubicBezTo>
                    <a:cubicBezTo>
                      <a:pt x="10" y="123"/>
                      <a:pt x="10" y="123"/>
                      <a:pt x="10" y="123"/>
                    </a:cubicBezTo>
                    <a:cubicBezTo>
                      <a:pt x="9" y="125"/>
                      <a:pt x="7" y="127"/>
                      <a:pt x="5" y="126"/>
                    </a:cubicBezTo>
                    <a:cubicBezTo>
                      <a:pt x="2" y="126"/>
                      <a:pt x="0" y="124"/>
                      <a:pt x="0" y="122"/>
                    </a:cubicBezTo>
                    <a:cubicBezTo>
                      <a:pt x="13" y="4"/>
                      <a:pt x="13" y="4"/>
                      <a:pt x="13" y="4"/>
                    </a:cubicBezTo>
                    <a:cubicBezTo>
                      <a:pt x="14" y="2"/>
                      <a:pt x="16" y="0"/>
                      <a:pt x="1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92" name="Freeform 532"/>
              <p:cNvSpPr>
                <a:spLocks/>
              </p:cNvSpPr>
              <p:nvPr/>
            </p:nvSpPr>
            <p:spPr bwMode="auto">
              <a:xfrm>
                <a:off x="815" y="1043"/>
                <a:ext cx="232" cy="234"/>
              </a:xfrm>
              <a:custGeom>
                <a:avLst/>
                <a:gdLst>
                  <a:gd name="T0" fmla="*/ 109 w 134"/>
                  <a:gd name="T1" fmla="*/ 0 h 135"/>
                  <a:gd name="T2" fmla="*/ 131 w 134"/>
                  <a:gd name="T3" fmla="*/ 31 h 135"/>
                  <a:gd name="T4" fmla="*/ 120 w 134"/>
                  <a:gd name="T5" fmla="*/ 135 h 135"/>
                  <a:gd name="T6" fmla="*/ 0 w 134"/>
                  <a:gd name="T7" fmla="*/ 121 h 135"/>
                  <a:gd name="T8" fmla="*/ 11 w 134"/>
                  <a:gd name="T9" fmla="*/ 20 h 135"/>
                  <a:gd name="T10" fmla="*/ 100 w 134"/>
                  <a:gd name="T11" fmla="*/ 8 h 135"/>
                  <a:gd name="T12" fmla="*/ 109 w 134"/>
                  <a:gd name="T13" fmla="*/ 0 h 135"/>
                </a:gdLst>
                <a:ahLst/>
                <a:cxnLst>
                  <a:cxn ang="0">
                    <a:pos x="T0" y="T1"/>
                  </a:cxn>
                  <a:cxn ang="0">
                    <a:pos x="T2" y="T3"/>
                  </a:cxn>
                  <a:cxn ang="0">
                    <a:pos x="T4" y="T5"/>
                  </a:cxn>
                  <a:cxn ang="0">
                    <a:pos x="T6" y="T7"/>
                  </a:cxn>
                  <a:cxn ang="0">
                    <a:pos x="T8" y="T9"/>
                  </a:cxn>
                  <a:cxn ang="0">
                    <a:pos x="T10" y="T11"/>
                  </a:cxn>
                  <a:cxn ang="0">
                    <a:pos x="T12" y="T13"/>
                  </a:cxn>
                </a:cxnLst>
                <a:rect l="0" t="0" r="r" b="b"/>
                <a:pathLst>
                  <a:path w="134" h="135">
                    <a:moveTo>
                      <a:pt x="109" y="0"/>
                    </a:moveTo>
                    <a:cubicBezTo>
                      <a:pt x="109" y="0"/>
                      <a:pt x="134" y="6"/>
                      <a:pt x="131" y="31"/>
                    </a:cubicBezTo>
                    <a:cubicBezTo>
                      <a:pt x="130" y="46"/>
                      <a:pt x="120" y="135"/>
                      <a:pt x="120" y="135"/>
                    </a:cubicBezTo>
                    <a:cubicBezTo>
                      <a:pt x="0" y="121"/>
                      <a:pt x="0" y="121"/>
                      <a:pt x="0" y="121"/>
                    </a:cubicBezTo>
                    <a:cubicBezTo>
                      <a:pt x="11" y="20"/>
                      <a:pt x="11" y="20"/>
                      <a:pt x="11" y="20"/>
                    </a:cubicBezTo>
                    <a:cubicBezTo>
                      <a:pt x="11" y="20"/>
                      <a:pt x="81" y="11"/>
                      <a:pt x="100" y="8"/>
                    </a:cubicBezTo>
                    <a:cubicBezTo>
                      <a:pt x="123" y="5"/>
                      <a:pt x="109" y="0"/>
                      <a:pt x="10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93" name="Freeform 533"/>
              <p:cNvSpPr>
                <a:spLocks/>
              </p:cNvSpPr>
              <p:nvPr/>
            </p:nvSpPr>
            <p:spPr bwMode="auto">
              <a:xfrm>
                <a:off x="813" y="1105"/>
                <a:ext cx="227" cy="247"/>
              </a:xfrm>
              <a:custGeom>
                <a:avLst/>
                <a:gdLst>
                  <a:gd name="T0" fmla="*/ 91 w 131"/>
                  <a:gd name="T1" fmla="*/ 142 h 142"/>
                  <a:gd name="T2" fmla="*/ 119 w 131"/>
                  <a:gd name="T3" fmla="*/ 116 h 142"/>
                  <a:gd name="T4" fmla="*/ 131 w 131"/>
                  <a:gd name="T5" fmla="*/ 12 h 142"/>
                  <a:gd name="T6" fmla="*/ 11 w 131"/>
                  <a:gd name="T7" fmla="*/ 0 h 142"/>
                  <a:gd name="T8" fmla="*/ 0 w 131"/>
                  <a:gd name="T9" fmla="*/ 101 h 142"/>
                  <a:gd name="T10" fmla="*/ 83 w 131"/>
                  <a:gd name="T11" fmla="*/ 132 h 142"/>
                  <a:gd name="T12" fmla="*/ 91 w 131"/>
                  <a:gd name="T13" fmla="*/ 142 h 142"/>
                </a:gdLst>
                <a:ahLst/>
                <a:cxnLst>
                  <a:cxn ang="0">
                    <a:pos x="T0" y="T1"/>
                  </a:cxn>
                  <a:cxn ang="0">
                    <a:pos x="T2" y="T3"/>
                  </a:cxn>
                  <a:cxn ang="0">
                    <a:pos x="T4" y="T5"/>
                  </a:cxn>
                  <a:cxn ang="0">
                    <a:pos x="T6" y="T7"/>
                  </a:cxn>
                  <a:cxn ang="0">
                    <a:pos x="T8" y="T9"/>
                  </a:cxn>
                  <a:cxn ang="0">
                    <a:pos x="T10" y="T11"/>
                  </a:cxn>
                  <a:cxn ang="0">
                    <a:pos x="T12" y="T13"/>
                  </a:cxn>
                </a:cxnLst>
                <a:rect l="0" t="0" r="r" b="b"/>
                <a:pathLst>
                  <a:path w="131" h="142">
                    <a:moveTo>
                      <a:pt x="91" y="142"/>
                    </a:moveTo>
                    <a:cubicBezTo>
                      <a:pt x="91" y="142"/>
                      <a:pt x="116" y="142"/>
                      <a:pt x="119" y="116"/>
                    </a:cubicBezTo>
                    <a:cubicBezTo>
                      <a:pt x="121" y="102"/>
                      <a:pt x="131" y="12"/>
                      <a:pt x="131" y="12"/>
                    </a:cubicBezTo>
                    <a:cubicBezTo>
                      <a:pt x="11" y="0"/>
                      <a:pt x="11" y="0"/>
                      <a:pt x="11" y="0"/>
                    </a:cubicBezTo>
                    <a:cubicBezTo>
                      <a:pt x="0" y="101"/>
                      <a:pt x="0" y="101"/>
                      <a:pt x="0" y="101"/>
                    </a:cubicBezTo>
                    <a:cubicBezTo>
                      <a:pt x="0" y="101"/>
                      <a:pt x="66" y="126"/>
                      <a:pt x="83" y="132"/>
                    </a:cubicBezTo>
                    <a:cubicBezTo>
                      <a:pt x="106" y="140"/>
                      <a:pt x="91" y="142"/>
                      <a:pt x="91" y="142"/>
                    </a:cubicBezTo>
                    <a:close/>
                  </a:path>
                </a:pathLst>
              </a:custGeom>
              <a:solidFill>
                <a:srgbClr val="6D27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94" name="Freeform 534"/>
              <p:cNvSpPr>
                <a:spLocks/>
              </p:cNvSpPr>
              <p:nvPr/>
            </p:nvSpPr>
            <p:spPr bwMode="auto">
              <a:xfrm>
                <a:off x="813" y="1045"/>
                <a:ext cx="241" cy="307"/>
              </a:xfrm>
              <a:custGeom>
                <a:avLst/>
                <a:gdLst>
                  <a:gd name="T0" fmla="*/ 104 w 139"/>
                  <a:gd name="T1" fmla="*/ 10 h 177"/>
                  <a:gd name="T2" fmla="*/ 12 w 139"/>
                  <a:gd name="T3" fmla="*/ 23 h 177"/>
                  <a:gd name="T4" fmla="*/ 11 w 139"/>
                  <a:gd name="T5" fmla="*/ 33 h 177"/>
                  <a:gd name="T6" fmla="*/ 1 w 139"/>
                  <a:gd name="T7" fmla="*/ 122 h 177"/>
                  <a:gd name="T8" fmla="*/ 0 w 139"/>
                  <a:gd name="T9" fmla="*/ 133 h 177"/>
                  <a:gd name="T10" fmla="*/ 87 w 139"/>
                  <a:gd name="T11" fmla="*/ 165 h 177"/>
                  <a:gd name="T12" fmla="*/ 95 w 139"/>
                  <a:gd name="T13" fmla="*/ 177 h 177"/>
                  <a:gd name="T14" fmla="*/ 123 w 139"/>
                  <a:gd name="T15" fmla="*/ 151 h 177"/>
                  <a:gd name="T16" fmla="*/ 125 w 139"/>
                  <a:gd name="T17" fmla="*/ 136 h 177"/>
                  <a:gd name="T18" fmla="*/ 135 w 139"/>
                  <a:gd name="T19" fmla="*/ 47 h 177"/>
                  <a:gd name="T20" fmla="*/ 136 w 139"/>
                  <a:gd name="T21" fmla="*/ 32 h 177"/>
                  <a:gd name="T22" fmla="*/ 114 w 139"/>
                  <a:gd name="T23" fmla="*/ 0 h 177"/>
                  <a:gd name="T24" fmla="*/ 104 w 139"/>
                  <a:gd name="T25" fmla="*/ 1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77">
                    <a:moveTo>
                      <a:pt x="104" y="10"/>
                    </a:moveTo>
                    <a:cubicBezTo>
                      <a:pt x="86" y="12"/>
                      <a:pt x="12" y="23"/>
                      <a:pt x="12" y="23"/>
                    </a:cubicBezTo>
                    <a:cubicBezTo>
                      <a:pt x="11" y="33"/>
                      <a:pt x="11" y="33"/>
                      <a:pt x="11" y="33"/>
                    </a:cubicBezTo>
                    <a:cubicBezTo>
                      <a:pt x="1" y="122"/>
                      <a:pt x="1" y="122"/>
                      <a:pt x="1" y="122"/>
                    </a:cubicBezTo>
                    <a:cubicBezTo>
                      <a:pt x="0" y="133"/>
                      <a:pt x="0" y="133"/>
                      <a:pt x="0" y="133"/>
                    </a:cubicBezTo>
                    <a:cubicBezTo>
                      <a:pt x="0" y="133"/>
                      <a:pt x="70" y="159"/>
                      <a:pt x="87" y="165"/>
                    </a:cubicBezTo>
                    <a:cubicBezTo>
                      <a:pt x="110" y="173"/>
                      <a:pt x="95" y="177"/>
                      <a:pt x="95" y="177"/>
                    </a:cubicBezTo>
                    <a:cubicBezTo>
                      <a:pt x="95" y="177"/>
                      <a:pt x="121" y="177"/>
                      <a:pt x="123" y="151"/>
                    </a:cubicBezTo>
                    <a:cubicBezTo>
                      <a:pt x="124" y="148"/>
                      <a:pt x="124" y="143"/>
                      <a:pt x="125" y="136"/>
                    </a:cubicBezTo>
                    <a:cubicBezTo>
                      <a:pt x="125" y="136"/>
                      <a:pt x="131" y="77"/>
                      <a:pt x="135" y="47"/>
                    </a:cubicBezTo>
                    <a:cubicBezTo>
                      <a:pt x="136" y="40"/>
                      <a:pt x="136" y="34"/>
                      <a:pt x="136" y="32"/>
                    </a:cubicBezTo>
                    <a:cubicBezTo>
                      <a:pt x="139" y="6"/>
                      <a:pt x="114" y="0"/>
                      <a:pt x="114" y="0"/>
                    </a:cubicBezTo>
                    <a:cubicBezTo>
                      <a:pt x="114" y="0"/>
                      <a:pt x="128" y="7"/>
                      <a:pt x="104" y="10"/>
                    </a:cubicBezTo>
                    <a:close/>
                  </a:path>
                </a:pathLst>
              </a:custGeom>
              <a:solidFill>
                <a:srgbClr val="FB5B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95" name="Freeform 535"/>
              <p:cNvSpPr>
                <a:spLocks/>
              </p:cNvSpPr>
              <p:nvPr/>
            </p:nvSpPr>
            <p:spPr bwMode="auto">
              <a:xfrm>
                <a:off x="813" y="1107"/>
                <a:ext cx="236" cy="245"/>
              </a:xfrm>
              <a:custGeom>
                <a:avLst/>
                <a:gdLst>
                  <a:gd name="T0" fmla="*/ 6 w 136"/>
                  <a:gd name="T1" fmla="*/ 41 h 141"/>
                  <a:gd name="T2" fmla="*/ 0 w 136"/>
                  <a:gd name="T3" fmla="*/ 97 h 141"/>
                  <a:gd name="T4" fmla="*/ 87 w 136"/>
                  <a:gd name="T5" fmla="*/ 129 h 141"/>
                  <a:gd name="T6" fmla="*/ 95 w 136"/>
                  <a:gd name="T7" fmla="*/ 141 h 141"/>
                  <a:gd name="T8" fmla="*/ 123 w 136"/>
                  <a:gd name="T9" fmla="*/ 115 h 141"/>
                  <a:gd name="T10" fmla="*/ 136 w 136"/>
                  <a:gd name="T11" fmla="*/ 0 h 141"/>
                  <a:gd name="T12" fmla="*/ 6 w 136"/>
                  <a:gd name="T13" fmla="*/ 41 h 141"/>
                </a:gdLst>
                <a:ahLst/>
                <a:cxnLst>
                  <a:cxn ang="0">
                    <a:pos x="T0" y="T1"/>
                  </a:cxn>
                  <a:cxn ang="0">
                    <a:pos x="T2" y="T3"/>
                  </a:cxn>
                  <a:cxn ang="0">
                    <a:pos x="T4" y="T5"/>
                  </a:cxn>
                  <a:cxn ang="0">
                    <a:pos x="T6" y="T7"/>
                  </a:cxn>
                  <a:cxn ang="0">
                    <a:pos x="T8" y="T9"/>
                  </a:cxn>
                  <a:cxn ang="0">
                    <a:pos x="T10" y="T11"/>
                  </a:cxn>
                  <a:cxn ang="0">
                    <a:pos x="T12" y="T13"/>
                  </a:cxn>
                </a:cxnLst>
                <a:rect l="0" t="0" r="r" b="b"/>
                <a:pathLst>
                  <a:path w="136" h="141">
                    <a:moveTo>
                      <a:pt x="6" y="41"/>
                    </a:moveTo>
                    <a:cubicBezTo>
                      <a:pt x="0" y="97"/>
                      <a:pt x="0" y="97"/>
                      <a:pt x="0" y="97"/>
                    </a:cubicBezTo>
                    <a:cubicBezTo>
                      <a:pt x="0" y="97"/>
                      <a:pt x="70" y="123"/>
                      <a:pt x="87" y="129"/>
                    </a:cubicBezTo>
                    <a:cubicBezTo>
                      <a:pt x="110" y="137"/>
                      <a:pt x="95" y="141"/>
                      <a:pt x="95" y="141"/>
                    </a:cubicBezTo>
                    <a:cubicBezTo>
                      <a:pt x="95" y="141"/>
                      <a:pt x="121" y="141"/>
                      <a:pt x="123" y="115"/>
                    </a:cubicBezTo>
                    <a:cubicBezTo>
                      <a:pt x="124" y="112"/>
                      <a:pt x="136" y="0"/>
                      <a:pt x="136" y="0"/>
                    </a:cubicBezTo>
                    <a:cubicBezTo>
                      <a:pt x="136" y="0"/>
                      <a:pt x="136" y="40"/>
                      <a:pt x="6" y="41"/>
                    </a:cubicBezTo>
                    <a:close/>
                  </a:path>
                </a:pathLst>
              </a:custGeom>
              <a:solidFill>
                <a:srgbClr val="CF3C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96" name="Freeform 536"/>
              <p:cNvSpPr>
                <a:spLocks/>
              </p:cNvSpPr>
              <p:nvPr/>
            </p:nvSpPr>
            <p:spPr bwMode="auto">
              <a:xfrm>
                <a:off x="2758" y="1741"/>
                <a:ext cx="294" cy="524"/>
              </a:xfrm>
              <a:custGeom>
                <a:avLst/>
                <a:gdLst>
                  <a:gd name="T0" fmla="*/ 177 w 294"/>
                  <a:gd name="T1" fmla="*/ 524 h 524"/>
                  <a:gd name="T2" fmla="*/ 0 w 294"/>
                  <a:gd name="T3" fmla="*/ 480 h 524"/>
                  <a:gd name="T4" fmla="*/ 117 w 294"/>
                  <a:gd name="T5" fmla="*/ 0 h 524"/>
                  <a:gd name="T6" fmla="*/ 294 w 294"/>
                  <a:gd name="T7" fmla="*/ 52 h 524"/>
                  <a:gd name="T8" fmla="*/ 177 w 294"/>
                  <a:gd name="T9" fmla="*/ 524 h 524"/>
                </a:gdLst>
                <a:ahLst/>
                <a:cxnLst>
                  <a:cxn ang="0">
                    <a:pos x="T0" y="T1"/>
                  </a:cxn>
                  <a:cxn ang="0">
                    <a:pos x="T2" y="T3"/>
                  </a:cxn>
                  <a:cxn ang="0">
                    <a:pos x="T4" y="T5"/>
                  </a:cxn>
                  <a:cxn ang="0">
                    <a:pos x="T6" y="T7"/>
                  </a:cxn>
                  <a:cxn ang="0">
                    <a:pos x="T8" y="T9"/>
                  </a:cxn>
                </a:cxnLst>
                <a:rect l="0" t="0" r="r" b="b"/>
                <a:pathLst>
                  <a:path w="294" h="524">
                    <a:moveTo>
                      <a:pt x="177" y="524"/>
                    </a:moveTo>
                    <a:lnTo>
                      <a:pt x="0" y="480"/>
                    </a:lnTo>
                    <a:lnTo>
                      <a:pt x="117" y="0"/>
                    </a:lnTo>
                    <a:lnTo>
                      <a:pt x="294" y="52"/>
                    </a:lnTo>
                    <a:lnTo>
                      <a:pt x="177" y="524"/>
                    </a:lnTo>
                    <a:close/>
                  </a:path>
                </a:pathLst>
              </a:custGeom>
              <a:solidFill>
                <a:srgbClr val="C2B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97" name="Freeform 537"/>
              <p:cNvSpPr>
                <a:spLocks/>
              </p:cNvSpPr>
              <p:nvPr/>
            </p:nvSpPr>
            <p:spPr bwMode="auto">
              <a:xfrm>
                <a:off x="2934" y="1788"/>
                <a:ext cx="118" cy="480"/>
              </a:xfrm>
              <a:custGeom>
                <a:avLst/>
                <a:gdLst>
                  <a:gd name="T0" fmla="*/ 32 w 68"/>
                  <a:gd name="T1" fmla="*/ 234 h 277"/>
                  <a:gd name="T2" fmla="*/ 0 w 68"/>
                  <a:gd name="T3" fmla="*/ 277 h 277"/>
                  <a:gd name="T4" fmla="*/ 68 w 68"/>
                  <a:gd name="T5" fmla="*/ 0 h 277"/>
                  <a:gd name="T6" fmla="*/ 32 w 68"/>
                  <a:gd name="T7" fmla="*/ 234 h 277"/>
                </a:gdLst>
                <a:ahLst/>
                <a:cxnLst>
                  <a:cxn ang="0">
                    <a:pos x="T0" y="T1"/>
                  </a:cxn>
                  <a:cxn ang="0">
                    <a:pos x="T2" y="T3"/>
                  </a:cxn>
                  <a:cxn ang="0">
                    <a:pos x="T4" y="T5"/>
                  </a:cxn>
                  <a:cxn ang="0">
                    <a:pos x="T6" y="T7"/>
                  </a:cxn>
                </a:cxnLst>
                <a:rect l="0" t="0" r="r" b="b"/>
                <a:pathLst>
                  <a:path w="68" h="277">
                    <a:moveTo>
                      <a:pt x="32" y="234"/>
                    </a:moveTo>
                    <a:cubicBezTo>
                      <a:pt x="0" y="277"/>
                      <a:pt x="0" y="277"/>
                      <a:pt x="0" y="277"/>
                    </a:cubicBezTo>
                    <a:cubicBezTo>
                      <a:pt x="68" y="0"/>
                      <a:pt x="68" y="0"/>
                      <a:pt x="68" y="0"/>
                    </a:cubicBezTo>
                    <a:cubicBezTo>
                      <a:pt x="68" y="0"/>
                      <a:pt x="59" y="123"/>
                      <a:pt x="32" y="234"/>
                    </a:cubicBezTo>
                    <a:close/>
                  </a:path>
                </a:pathLst>
              </a:custGeom>
              <a:solidFill>
                <a:srgbClr val="F0DD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98" name="Freeform 538"/>
              <p:cNvSpPr>
                <a:spLocks/>
              </p:cNvSpPr>
              <p:nvPr/>
            </p:nvSpPr>
            <p:spPr bwMode="auto">
              <a:xfrm>
                <a:off x="2880" y="2110"/>
                <a:ext cx="59" cy="87"/>
              </a:xfrm>
              <a:custGeom>
                <a:avLst/>
                <a:gdLst>
                  <a:gd name="T0" fmla="*/ 0 w 59"/>
                  <a:gd name="T1" fmla="*/ 70 h 87"/>
                  <a:gd name="T2" fmla="*/ 59 w 59"/>
                  <a:gd name="T3" fmla="*/ 0 h 87"/>
                  <a:gd name="T4" fmla="*/ 50 w 59"/>
                  <a:gd name="T5" fmla="*/ 87 h 87"/>
                  <a:gd name="T6" fmla="*/ 0 w 59"/>
                  <a:gd name="T7" fmla="*/ 70 h 87"/>
                </a:gdLst>
                <a:ahLst/>
                <a:cxnLst>
                  <a:cxn ang="0">
                    <a:pos x="T0" y="T1"/>
                  </a:cxn>
                  <a:cxn ang="0">
                    <a:pos x="T2" y="T3"/>
                  </a:cxn>
                  <a:cxn ang="0">
                    <a:pos x="T4" y="T5"/>
                  </a:cxn>
                  <a:cxn ang="0">
                    <a:pos x="T6" y="T7"/>
                  </a:cxn>
                </a:cxnLst>
                <a:rect l="0" t="0" r="r" b="b"/>
                <a:pathLst>
                  <a:path w="59" h="87">
                    <a:moveTo>
                      <a:pt x="0" y="70"/>
                    </a:moveTo>
                    <a:lnTo>
                      <a:pt x="59" y="0"/>
                    </a:lnTo>
                    <a:lnTo>
                      <a:pt x="50" y="87"/>
                    </a:lnTo>
                    <a:lnTo>
                      <a:pt x="0" y="70"/>
                    </a:lnTo>
                    <a:close/>
                  </a:path>
                </a:pathLst>
              </a:custGeom>
              <a:solidFill>
                <a:srgbClr val="A58E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99" name="Freeform 539"/>
              <p:cNvSpPr>
                <a:spLocks/>
              </p:cNvSpPr>
              <p:nvPr/>
            </p:nvSpPr>
            <p:spPr bwMode="auto">
              <a:xfrm>
                <a:off x="2897" y="1756"/>
                <a:ext cx="254" cy="502"/>
              </a:xfrm>
              <a:custGeom>
                <a:avLst/>
                <a:gdLst>
                  <a:gd name="T0" fmla="*/ 118 w 146"/>
                  <a:gd name="T1" fmla="*/ 0 h 289"/>
                  <a:gd name="T2" fmla="*/ 72 w 146"/>
                  <a:gd name="T3" fmla="*/ 203 h 289"/>
                  <a:gd name="T4" fmla="*/ 45 w 146"/>
                  <a:gd name="T5" fmla="*/ 233 h 289"/>
                  <a:gd name="T6" fmla="*/ 106 w 146"/>
                  <a:gd name="T7" fmla="*/ 15 h 289"/>
                  <a:gd name="T8" fmla="*/ 118 w 146"/>
                  <a:gd name="T9" fmla="*/ 0 h 289"/>
                </a:gdLst>
                <a:ahLst/>
                <a:cxnLst>
                  <a:cxn ang="0">
                    <a:pos x="T0" y="T1"/>
                  </a:cxn>
                  <a:cxn ang="0">
                    <a:pos x="T2" y="T3"/>
                  </a:cxn>
                  <a:cxn ang="0">
                    <a:pos x="T4" y="T5"/>
                  </a:cxn>
                  <a:cxn ang="0">
                    <a:pos x="T6" y="T7"/>
                  </a:cxn>
                  <a:cxn ang="0">
                    <a:pos x="T8" y="T9"/>
                  </a:cxn>
                </a:cxnLst>
                <a:rect l="0" t="0" r="r" b="b"/>
                <a:pathLst>
                  <a:path w="146" h="289">
                    <a:moveTo>
                      <a:pt x="118" y="0"/>
                    </a:moveTo>
                    <a:cubicBezTo>
                      <a:pt x="118" y="0"/>
                      <a:pt x="146" y="82"/>
                      <a:pt x="72" y="203"/>
                    </a:cubicBezTo>
                    <a:cubicBezTo>
                      <a:pt x="72" y="203"/>
                      <a:pt x="49" y="227"/>
                      <a:pt x="45" y="233"/>
                    </a:cubicBezTo>
                    <a:cubicBezTo>
                      <a:pt x="0" y="289"/>
                      <a:pt x="106" y="15"/>
                      <a:pt x="106" y="15"/>
                    </a:cubicBezTo>
                    <a:lnTo>
                      <a:pt x="118" y="0"/>
                    </a:lnTo>
                    <a:close/>
                  </a:path>
                </a:pathLst>
              </a:custGeom>
              <a:solidFill>
                <a:srgbClr val="2EA8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00" name="Freeform 540"/>
              <p:cNvSpPr>
                <a:spLocks/>
              </p:cNvSpPr>
              <p:nvPr/>
            </p:nvSpPr>
            <p:spPr bwMode="auto">
              <a:xfrm>
                <a:off x="3026" y="1793"/>
                <a:ext cx="83" cy="286"/>
              </a:xfrm>
              <a:custGeom>
                <a:avLst/>
                <a:gdLst>
                  <a:gd name="T0" fmla="*/ 22 w 48"/>
                  <a:gd name="T1" fmla="*/ 139 h 165"/>
                  <a:gd name="T2" fmla="*/ 0 w 48"/>
                  <a:gd name="T3" fmla="*/ 165 h 165"/>
                  <a:gd name="T4" fmla="*/ 27 w 48"/>
                  <a:gd name="T5" fmla="*/ 23 h 165"/>
                  <a:gd name="T6" fmla="*/ 48 w 48"/>
                  <a:gd name="T7" fmla="*/ 0 h 165"/>
                  <a:gd name="T8" fmla="*/ 22 w 48"/>
                  <a:gd name="T9" fmla="*/ 139 h 165"/>
                </a:gdLst>
                <a:ahLst/>
                <a:cxnLst>
                  <a:cxn ang="0">
                    <a:pos x="T0" y="T1"/>
                  </a:cxn>
                  <a:cxn ang="0">
                    <a:pos x="T2" y="T3"/>
                  </a:cxn>
                  <a:cxn ang="0">
                    <a:pos x="T4" y="T5"/>
                  </a:cxn>
                  <a:cxn ang="0">
                    <a:pos x="T6" y="T7"/>
                  </a:cxn>
                  <a:cxn ang="0">
                    <a:pos x="T8" y="T9"/>
                  </a:cxn>
                </a:cxnLst>
                <a:rect l="0" t="0" r="r" b="b"/>
                <a:pathLst>
                  <a:path w="48" h="165">
                    <a:moveTo>
                      <a:pt x="22" y="139"/>
                    </a:moveTo>
                    <a:cubicBezTo>
                      <a:pt x="0" y="165"/>
                      <a:pt x="0" y="165"/>
                      <a:pt x="0" y="165"/>
                    </a:cubicBezTo>
                    <a:cubicBezTo>
                      <a:pt x="27" y="23"/>
                      <a:pt x="27" y="23"/>
                      <a:pt x="27" y="23"/>
                    </a:cubicBezTo>
                    <a:cubicBezTo>
                      <a:pt x="48" y="0"/>
                      <a:pt x="48" y="0"/>
                      <a:pt x="48" y="0"/>
                    </a:cubicBezTo>
                    <a:cubicBezTo>
                      <a:pt x="48" y="0"/>
                      <a:pt x="46" y="94"/>
                      <a:pt x="22" y="139"/>
                    </a:cubicBezTo>
                    <a:close/>
                  </a:path>
                </a:pathLst>
              </a:custGeom>
              <a:solidFill>
                <a:srgbClr val="F9F2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01" name="Freeform 541"/>
              <p:cNvSpPr>
                <a:spLocks/>
              </p:cNvSpPr>
              <p:nvPr/>
            </p:nvSpPr>
            <p:spPr bwMode="auto">
              <a:xfrm>
                <a:off x="3001" y="1767"/>
                <a:ext cx="99" cy="350"/>
              </a:xfrm>
              <a:custGeom>
                <a:avLst/>
                <a:gdLst>
                  <a:gd name="T0" fmla="*/ 21 w 57"/>
                  <a:gd name="T1" fmla="*/ 176 h 202"/>
                  <a:gd name="T2" fmla="*/ 0 w 57"/>
                  <a:gd name="T3" fmla="*/ 202 h 202"/>
                  <a:gd name="T4" fmla="*/ 33 w 57"/>
                  <a:gd name="T5" fmla="*/ 22 h 202"/>
                  <a:gd name="T6" fmla="*/ 57 w 57"/>
                  <a:gd name="T7" fmla="*/ 0 h 202"/>
                  <a:gd name="T8" fmla="*/ 21 w 57"/>
                  <a:gd name="T9" fmla="*/ 176 h 202"/>
                </a:gdLst>
                <a:ahLst/>
                <a:cxnLst>
                  <a:cxn ang="0">
                    <a:pos x="T0" y="T1"/>
                  </a:cxn>
                  <a:cxn ang="0">
                    <a:pos x="T2" y="T3"/>
                  </a:cxn>
                  <a:cxn ang="0">
                    <a:pos x="T4" y="T5"/>
                  </a:cxn>
                  <a:cxn ang="0">
                    <a:pos x="T6" y="T7"/>
                  </a:cxn>
                  <a:cxn ang="0">
                    <a:pos x="T8" y="T9"/>
                  </a:cxn>
                </a:cxnLst>
                <a:rect l="0" t="0" r="r" b="b"/>
                <a:pathLst>
                  <a:path w="57" h="202">
                    <a:moveTo>
                      <a:pt x="21" y="176"/>
                    </a:moveTo>
                    <a:cubicBezTo>
                      <a:pt x="0" y="202"/>
                      <a:pt x="0" y="202"/>
                      <a:pt x="0" y="202"/>
                    </a:cubicBezTo>
                    <a:cubicBezTo>
                      <a:pt x="33" y="22"/>
                      <a:pt x="33" y="22"/>
                      <a:pt x="33" y="22"/>
                    </a:cubicBezTo>
                    <a:cubicBezTo>
                      <a:pt x="57" y="0"/>
                      <a:pt x="57" y="0"/>
                      <a:pt x="57" y="0"/>
                    </a:cubicBezTo>
                    <a:cubicBezTo>
                      <a:pt x="57" y="0"/>
                      <a:pt x="46" y="131"/>
                      <a:pt x="21" y="176"/>
                    </a:cubicBezTo>
                    <a:close/>
                  </a:path>
                </a:pathLst>
              </a:custGeom>
              <a:solidFill>
                <a:srgbClr val="5063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02" name="Freeform 542"/>
              <p:cNvSpPr>
                <a:spLocks/>
              </p:cNvSpPr>
              <p:nvPr/>
            </p:nvSpPr>
            <p:spPr bwMode="auto">
              <a:xfrm>
                <a:off x="2994" y="1810"/>
                <a:ext cx="84" cy="286"/>
              </a:xfrm>
              <a:custGeom>
                <a:avLst/>
                <a:gdLst>
                  <a:gd name="T0" fmla="*/ 21 w 48"/>
                  <a:gd name="T1" fmla="*/ 139 h 165"/>
                  <a:gd name="T2" fmla="*/ 0 w 48"/>
                  <a:gd name="T3" fmla="*/ 165 h 165"/>
                  <a:gd name="T4" fmla="*/ 27 w 48"/>
                  <a:gd name="T5" fmla="*/ 23 h 165"/>
                  <a:gd name="T6" fmla="*/ 48 w 48"/>
                  <a:gd name="T7" fmla="*/ 0 h 165"/>
                  <a:gd name="T8" fmla="*/ 21 w 48"/>
                  <a:gd name="T9" fmla="*/ 139 h 165"/>
                </a:gdLst>
                <a:ahLst/>
                <a:cxnLst>
                  <a:cxn ang="0">
                    <a:pos x="T0" y="T1"/>
                  </a:cxn>
                  <a:cxn ang="0">
                    <a:pos x="T2" y="T3"/>
                  </a:cxn>
                  <a:cxn ang="0">
                    <a:pos x="T4" y="T5"/>
                  </a:cxn>
                  <a:cxn ang="0">
                    <a:pos x="T6" y="T7"/>
                  </a:cxn>
                  <a:cxn ang="0">
                    <a:pos x="T8" y="T9"/>
                  </a:cxn>
                </a:cxnLst>
                <a:rect l="0" t="0" r="r" b="b"/>
                <a:pathLst>
                  <a:path w="48" h="165">
                    <a:moveTo>
                      <a:pt x="21" y="139"/>
                    </a:moveTo>
                    <a:cubicBezTo>
                      <a:pt x="0" y="165"/>
                      <a:pt x="0" y="165"/>
                      <a:pt x="0" y="165"/>
                    </a:cubicBezTo>
                    <a:cubicBezTo>
                      <a:pt x="27" y="23"/>
                      <a:pt x="27" y="23"/>
                      <a:pt x="27" y="23"/>
                    </a:cubicBezTo>
                    <a:cubicBezTo>
                      <a:pt x="48" y="0"/>
                      <a:pt x="48" y="0"/>
                      <a:pt x="48" y="0"/>
                    </a:cubicBezTo>
                    <a:cubicBezTo>
                      <a:pt x="48" y="0"/>
                      <a:pt x="46" y="94"/>
                      <a:pt x="21" y="139"/>
                    </a:cubicBez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03" name="Freeform 543"/>
              <p:cNvSpPr>
                <a:spLocks/>
              </p:cNvSpPr>
              <p:nvPr/>
            </p:nvSpPr>
            <p:spPr bwMode="auto">
              <a:xfrm>
                <a:off x="2908" y="1741"/>
                <a:ext cx="189" cy="512"/>
              </a:xfrm>
              <a:custGeom>
                <a:avLst/>
                <a:gdLst>
                  <a:gd name="T0" fmla="*/ 0 w 109"/>
                  <a:gd name="T1" fmla="*/ 295 h 295"/>
                  <a:gd name="T2" fmla="*/ 66 w 109"/>
                  <a:gd name="T3" fmla="*/ 212 h 295"/>
                  <a:gd name="T4" fmla="*/ 109 w 109"/>
                  <a:gd name="T5" fmla="*/ 0 h 295"/>
                  <a:gd name="T6" fmla="*/ 55 w 109"/>
                  <a:gd name="T7" fmla="*/ 59 h 295"/>
                  <a:gd name="T8" fmla="*/ 0 w 109"/>
                  <a:gd name="T9" fmla="*/ 295 h 295"/>
                </a:gdLst>
                <a:ahLst/>
                <a:cxnLst>
                  <a:cxn ang="0">
                    <a:pos x="T0" y="T1"/>
                  </a:cxn>
                  <a:cxn ang="0">
                    <a:pos x="T2" y="T3"/>
                  </a:cxn>
                  <a:cxn ang="0">
                    <a:pos x="T4" y="T5"/>
                  </a:cxn>
                  <a:cxn ang="0">
                    <a:pos x="T6" y="T7"/>
                  </a:cxn>
                  <a:cxn ang="0">
                    <a:pos x="T8" y="T9"/>
                  </a:cxn>
                </a:cxnLst>
                <a:rect l="0" t="0" r="r" b="b"/>
                <a:pathLst>
                  <a:path w="109" h="295">
                    <a:moveTo>
                      <a:pt x="0" y="295"/>
                    </a:moveTo>
                    <a:cubicBezTo>
                      <a:pt x="66" y="212"/>
                      <a:pt x="66" y="212"/>
                      <a:pt x="66" y="212"/>
                    </a:cubicBezTo>
                    <a:cubicBezTo>
                      <a:pt x="80" y="89"/>
                      <a:pt x="109" y="0"/>
                      <a:pt x="109" y="0"/>
                    </a:cubicBezTo>
                    <a:cubicBezTo>
                      <a:pt x="55" y="59"/>
                      <a:pt x="55" y="59"/>
                      <a:pt x="55" y="59"/>
                    </a:cubicBezTo>
                    <a:lnTo>
                      <a:pt x="0" y="295"/>
                    </a:lnTo>
                    <a:close/>
                  </a:path>
                </a:pathLst>
              </a:custGeom>
              <a:solidFill>
                <a:srgbClr val="6DC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04" name="Freeform 544"/>
              <p:cNvSpPr>
                <a:spLocks/>
              </p:cNvSpPr>
              <p:nvPr/>
            </p:nvSpPr>
            <p:spPr bwMode="auto">
              <a:xfrm>
                <a:off x="2908" y="1841"/>
                <a:ext cx="95" cy="410"/>
              </a:xfrm>
              <a:custGeom>
                <a:avLst/>
                <a:gdLst>
                  <a:gd name="T0" fmla="*/ 0 w 95"/>
                  <a:gd name="T1" fmla="*/ 410 h 410"/>
                  <a:gd name="T2" fmla="*/ 83 w 95"/>
                  <a:gd name="T3" fmla="*/ 306 h 410"/>
                  <a:gd name="T4" fmla="*/ 95 w 95"/>
                  <a:gd name="T5" fmla="*/ 0 h 410"/>
                  <a:gd name="T6" fmla="*/ 0 w 95"/>
                  <a:gd name="T7" fmla="*/ 410 h 410"/>
                </a:gdLst>
                <a:ahLst/>
                <a:cxnLst>
                  <a:cxn ang="0">
                    <a:pos x="T0" y="T1"/>
                  </a:cxn>
                  <a:cxn ang="0">
                    <a:pos x="T2" y="T3"/>
                  </a:cxn>
                  <a:cxn ang="0">
                    <a:pos x="T4" y="T5"/>
                  </a:cxn>
                  <a:cxn ang="0">
                    <a:pos x="T6" y="T7"/>
                  </a:cxn>
                </a:cxnLst>
                <a:rect l="0" t="0" r="r" b="b"/>
                <a:pathLst>
                  <a:path w="95" h="410">
                    <a:moveTo>
                      <a:pt x="0" y="410"/>
                    </a:moveTo>
                    <a:lnTo>
                      <a:pt x="83" y="306"/>
                    </a:lnTo>
                    <a:lnTo>
                      <a:pt x="95" y="0"/>
                    </a:lnTo>
                    <a:lnTo>
                      <a:pt x="0" y="410"/>
                    </a:lnTo>
                    <a:close/>
                  </a:path>
                </a:pathLst>
              </a:custGeom>
              <a:solidFill>
                <a:srgbClr val="2EA8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05" name="Freeform 545"/>
              <p:cNvSpPr>
                <a:spLocks/>
              </p:cNvSpPr>
              <p:nvPr/>
            </p:nvSpPr>
            <p:spPr bwMode="auto">
              <a:xfrm>
                <a:off x="2821" y="1758"/>
                <a:ext cx="222" cy="502"/>
              </a:xfrm>
              <a:custGeom>
                <a:avLst/>
                <a:gdLst>
                  <a:gd name="T0" fmla="*/ 122 w 128"/>
                  <a:gd name="T1" fmla="*/ 0 h 289"/>
                  <a:gd name="T2" fmla="*/ 76 w 128"/>
                  <a:gd name="T3" fmla="*/ 203 h 289"/>
                  <a:gd name="T4" fmla="*/ 44 w 128"/>
                  <a:gd name="T5" fmla="*/ 233 h 289"/>
                  <a:gd name="T6" fmla="*/ 110 w 128"/>
                  <a:gd name="T7" fmla="*/ 16 h 289"/>
                  <a:gd name="T8" fmla="*/ 122 w 128"/>
                  <a:gd name="T9" fmla="*/ 0 h 289"/>
                </a:gdLst>
                <a:ahLst/>
                <a:cxnLst>
                  <a:cxn ang="0">
                    <a:pos x="T0" y="T1"/>
                  </a:cxn>
                  <a:cxn ang="0">
                    <a:pos x="T2" y="T3"/>
                  </a:cxn>
                  <a:cxn ang="0">
                    <a:pos x="T4" y="T5"/>
                  </a:cxn>
                  <a:cxn ang="0">
                    <a:pos x="T6" y="T7"/>
                  </a:cxn>
                  <a:cxn ang="0">
                    <a:pos x="T8" y="T9"/>
                  </a:cxn>
                </a:cxnLst>
                <a:rect l="0" t="0" r="r" b="b"/>
                <a:pathLst>
                  <a:path w="128" h="289">
                    <a:moveTo>
                      <a:pt x="122" y="0"/>
                    </a:moveTo>
                    <a:cubicBezTo>
                      <a:pt x="122" y="0"/>
                      <a:pt x="128" y="96"/>
                      <a:pt x="76" y="203"/>
                    </a:cubicBezTo>
                    <a:cubicBezTo>
                      <a:pt x="76" y="203"/>
                      <a:pt x="49" y="228"/>
                      <a:pt x="44" y="233"/>
                    </a:cubicBezTo>
                    <a:cubicBezTo>
                      <a:pt x="0" y="289"/>
                      <a:pt x="110" y="16"/>
                      <a:pt x="110" y="16"/>
                    </a:cubicBezTo>
                    <a:lnTo>
                      <a:pt x="122" y="0"/>
                    </a:lnTo>
                    <a:close/>
                  </a:path>
                </a:pathLst>
              </a:custGeom>
              <a:solidFill>
                <a:srgbClr val="0625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06" name="Freeform 546"/>
              <p:cNvSpPr>
                <a:spLocks/>
              </p:cNvSpPr>
              <p:nvPr/>
            </p:nvSpPr>
            <p:spPr bwMode="auto">
              <a:xfrm>
                <a:off x="2930" y="1781"/>
                <a:ext cx="134" cy="340"/>
              </a:xfrm>
              <a:custGeom>
                <a:avLst/>
                <a:gdLst>
                  <a:gd name="T0" fmla="*/ 42 w 77"/>
                  <a:gd name="T1" fmla="*/ 161 h 196"/>
                  <a:gd name="T2" fmla="*/ 0 w 77"/>
                  <a:gd name="T3" fmla="*/ 196 h 196"/>
                  <a:gd name="T4" fmla="*/ 21 w 77"/>
                  <a:gd name="T5" fmla="*/ 72 h 196"/>
                  <a:gd name="T6" fmla="*/ 77 w 77"/>
                  <a:gd name="T7" fmla="*/ 0 h 196"/>
                  <a:gd name="T8" fmla="*/ 42 w 77"/>
                  <a:gd name="T9" fmla="*/ 161 h 196"/>
                </a:gdLst>
                <a:ahLst/>
                <a:cxnLst>
                  <a:cxn ang="0">
                    <a:pos x="T0" y="T1"/>
                  </a:cxn>
                  <a:cxn ang="0">
                    <a:pos x="T2" y="T3"/>
                  </a:cxn>
                  <a:cxn ang="0">
                    <a:pos x="T4" y="T5"/>
                  </a:cxn>
                  <a:cxn ang="0">
                    <a:pos x="T6" y="T7"/>
                  </a:cxn>
                  <a:cxn ang="0">
                    <a:pos x="T8" y="T9"/>
                  </a:cxn>
                </a:cxnLst>
                <a:rect l="0" t="0" r="r" b="b"/>
                <a:pathLst>
                  <a:path w="77" h="196">
                    <a:moveTo>
                      <a:pt x="42" y="161"/>
                    </a:moveTo>
                    <a:cubicBezTo>
                      <a:pt x="0" y="196"/>
                      <a:pt x="0" y="196"/>
                      <a:pt x="0" y="196"/>
                    </a:cubicBezTo>
                    <a:cubicBezTo>
                      <a:pt x="21" y="72"/>
                      <a:pt x="21" y="72"/>
                      <a:pt x="21" y="72"/>
                    </a:cubicBezTo>
                    <a:cubicBezTo>
                      <a:pt x="77" y="0"/>
                      <a:pt x="77" y="0"/>
                      <a:pt x="77" y="0"/>
                    </a:cubicBezTo>
                    <a:cubicBezTo>
                      <a:pt x="77" y="0"/>
                      <a:pt x="53" y="124"/>
                      <a:pt x="42" y="161"/>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07" name="Freeform 547"/>
              <p:cNvSpPr>
                <a:spLocks/>
              </p:cNvSpPr>
              <p:nvPr/>
            </p:nvSpPr>
            <p:spPr bwMode="auto">
              <a:xfrm>
                <a:off x="2956" y="1796"/>
                <a:ext cx="83" cy="287"/>
              </a:xfrm>
              <a:custGeom>
                <a:avLst/>
                <a:gdLst>
                  <a:gd name="T0" fmla="*/ 21 w 48"/>
                  <a:gd name="T1" fmla="*/ 138 h 165"/>
                  <a:gd name="T2" fmla="*/ 0 w 48"/>
                  <a:gd name="T3" fmla="*/ 165 h 165"/>
                  <a:gd name="T4" fmla="*/ 27 w 48"/>
                  <a:gd name="T5" fmla="*/ 23 h 165"/>
                  <a:gd name="T6" fmla="*/ 48 w 48"/>
                  <a:gd name="T7" fmla="*/ 0 h 165"/>
                  <a:gd name="T8" fmla="*/ 21 w 48"/>
                  <a:gd name="T9" fmla="*/ 138 h 165"/>
                </a:gdLst>
                <a:ahLst/>
                <a:cxnLst>
                  <a:cxn ang="0">
                    <a:pos x="T0" y="T1"/>
                  </a:cxn>
                  <a:cxn ang="0">
                    <a:pos x="T2" y="T3"/>
                  </a:cxn>
                  <a:cxn ang="0">
                    <a:pos x="T4" y="T5"/>
                  </a:cxn>
                  <a:cxn ang="0">
                    <a:pos x="T6" y="T7"/>
                  </a:cxn>
                  <a:cxn ang="0">
                    <a:pos x="T8" y="T9"/>
                  </a:cxn>
                </a:cxnLst>
                <a:rect l="0" t="0" r="r" b="b"/>
                <a:pathLst>
                  <a:path w="48" h="165">
                    <a:moveTo>
                      <a:pt x="21" y="138"/>
                    </a:moveTo>
                    <a:cubicBezTo>
                      <a:pt x="0" y="165"/>
                      <a:pt x="0" y="165"/>
                      <a:pt x="0" y="165"/>
                    </a:cubicBezTo>
                    <a:cubicBezTo>
                      <a:pt x="27" y="23"/>
                      <a:pt x="27" y="23"/>
                      <a:pt x="27" y="23"/>
                    </a:cubicBezTo>
                    <a:cubicBezTo>
                      <a:pt x="48" y="0"/>
                      <a:pt x="48" y="0"/>
                      <a:pt x="48" y="0"/>
                    </a:cubicBezTo>
                    <a:cubicBezTo>
                      <a:pt x="48" y="0"/>
                      <a:pt x="46" y="93"/>
                      <a:pt x="21" y="138"/>
                    </a:cubicBezTo>
                    <a:close/>
                  </a:path>
                </a:pathLst>
              </a:custGeom>
              <a:solidFill>
                <a:srgbClr val="F9F2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08" name="Freeform 548"/>
              <p:cNvSpPr>
                <a:spLocks/>
              </p:cNvSpPr>
              <p:nvPr/>
            </p:nvSpPr>
            <p:spPr bwMode="auto">
              <a:xfrm>
                <a:off x="2854" y="1744"/>
                <a:ext cx="173" cy="463"/>
              </a:xfrm>
              <a:custGeom>
                <a:avLst/>
                <a:gdLst>
                  <a:gd name="T0" fmla="*/ 0 w 100"/>
                  <a:gd name="T1" fmla="*/ 267 h 267"/>
                  <a:gd name="T2" fmla="*/ 57 w 100"/>
                  <a:gd name="T3" fmla="*/ 211 h 267"/>
                  <a:gd name="T4" fmla="*/ 100 w 100"/>
                  <a:gd name="T5" fmla="*/ 0 h 267"/>
                  <a:gd name="T6" fmla="*/ 46 w 100"/>
                  <a:gd name="T7" fmla="*/ 58 h 267"/>
                  <a:gd name="T8" fmla="*/ 0 w 100"/>
                  <a:gd name="T9" fmla="*/ 267 h 267"/>
                </a:gdLst>
                <a:ahLst/>
                <a:cxnLst>
                  <a:cxn ang="0">
                    <a:pos x="T0" y="T1"/>
                  </a:cxn>
                  <a:cxn ang="0">
                    <a:pos x="T2" y="T3"/>
                  </a:cxn>
                  <a:cxn ang="0">
                    <a:pos x="T4" y="T5"/>
                  </a:cxn>
                  <a:cxn ang="0">
                    <a:pos x="T6" y="T7"/>
                  </a:cxn>
                  <a:cxn ang="0">
                    <a:pos x="T8" y="T9"/>
                  </a:cxn>
                </a:cxnLst>
                <a:rect l="0" t="0" r="r" b="b"/>
                <a:pathLst>
                  <a:path w="100" h="267">
                    <a:moveTo>
                      <a:pt x="0" y="267"/>
                    </a:moveTo>
                    <a:cubicBezTo>
                      <a:pt x="57" y="211"/>
                      <a:pt x="57" y="211"/>
                      <a:pt x="57" y="211"/>
                    </a:cubicBezTo>
                    <a:cubicBezTo>
                      <a:pt x="71" y="88"/>
                      <a:pt x="100" y="0"/>
                      <a:pt x="100" y="0"/>
                    </a:cubicBezTo>
                    <a:cubicBezTo>
                      <a:pt x="46" y="58"/>
                      <a:pt x="46" y="58"/>
                      <a:pt x="46" y="58"/>
                    </a:cubicBezTo>
                    <a:lnTo>
                      <a:pt x="0" y="267"/>
                    </a:lnTo>
                    <a:close/>
                  </a:path>
                </a:pathLst>
              </a:custGeom>
              <a:solidFill>
                <a:srgbClr val="2641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09" name="Freeform 549"/>
              <p:cNvSpPr>
                <a:spLocks/>
              </p:cNvSpPr>
              <p:nvPr/>
            </p:nvSpPr>
            <p:spPr bwMode="auto">
              <a:xfrm>
                <a:off x="2847" y="1788"/>
                <a:ext cx="140" cy="426"/>
              </a:xfrm>
              <a:custGeom>
                <a:avLst/>
                <a:gdLst>
                  <a:gd name="T0" fmla="*/ 0 w 81"/>
                  <a:gd name="T1" fmla="*/ 246 h 246"/>
                  <a:gd name="T2" fmla="*/ 41 w 81"/>
                  <a:gd name="T3" fmla="*/ 206 h 246"/>
                  <a:gd name="T4" fmla="*/ 81 w 81"/>
                  <a:gd name="T5" fmla="*/ 0 h 246"/>
                  <a:gd name="T6" fmla="*/ 45 w 81"/>
                  <a:gd name="T7" fmla="*/ 38 h 246"/>
                  <a:gd name="T8" fmla="*/ 0 w 81"/>
                  <a:gd name="T9" fmla="*/ 246 h 246"/>
                </a:gdLst>
                <a:ahLst/>
                <a:cxnLst>
                  <a:cxn ang="0">
                    <a:pos x="T0" y="T1"/>
                  </a:cxn>
                  <a:cxn ang="0">
                    <a:pos x="T2" y="T3"/>
                  </a:cxn>
                  <a:cxn ang="0">
                    <a:pos x="T4" y="T5"/>
                  </a:cxn>
                  <a:cxn ang="0">
                    <a:pos x="T6" y="T7"/>
                  </a:cxn>
                  <a:cxn ang="0">
                    <a:pos x="T8" y="T9"/>
                  </a:cxn>
                </a:cxnLst>
                <a:rect l="0" t="0" r="r" b="b"/>
                <a:pathLst>
                  <a:path w="81" h="246">
                    <a:moveTo>
                      <a:pt x="0" y="246"/>
                    </a:moveTo>
                    <a:cubicBezTo>
                      <a:pt x="41" y="206"/>
                      <a:pt x="41" y="206"/>
                      <a:pt x="41" y="206"/>
                    </a:cubicBezTo>
                    <a:cubicBezTo>
                      <a:pt x="56" y="82"/>
                      <a:pt x="81" y="0"/>
                      <a:pt x="81" y="0"/>
                    </a:cubicBezTo>
                    <a:cubicBezTo>
                      <a:pt x="45" y="38"/>
                      <a:pt x="45" y="38"/>
                      <a:pt x="45" y="38"/>
                    </a:cubicBezTo>
                    <a:lnTo>
                      <a:pt x="0" y="246"/>
                    </a:lnTo>
                    <a:close/>
                  </a:path>
                </a:pathLst>
              </a:custGeom>
              <a:solidFill>
                <a:srgbClr val="0625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10" name="Freeform 550"/>
              <p:cNvSpPr>
                <a:spLocks/>
              </p:cNvSpPr>
              <p:nvPr/>
            </p:nvSpPr>
            <p:spPr bwMode="auto">
              <a:xfrm>
                <a:off x="2751" y="1800"/>
                <a:ext cx="238" cy="461"/>
              </a:xfrm>
              <a:custGeom>
                <a:avLst/>
                <a:gdLst>
                  <a:gd name="T0" fmla="*/ 137 w 137"/>
                  <a:gd name="T1" fmla="*/ 0 h 266"/>
                  <a:gd name="T2" fmla="*/ 77 w 137"/>
                  <a:gd name="T3" fmla="*/ 200 h 266"/>
                  <a:gd name="T4" fmla="*/ 44 w 137"/>
                  <a:gd name="T5" fmla="*/ 210 h 266"/>
                  <a:gd name="T6" fmla="*/ 70 w 137"/>
                  <a:gd name="T7" fmla="*/ 70 h 266"/>
                  <a:gd name="T8" fmla="*/ 137 w 137"/>
                  <a:gd name="T9" fmla="*/ 0 h 266"/>
                </a:gdLst>
                <a:ahLst/>
                <a:cxnLst>
                  <a:cxn ang="0">
                    <a:pos x="T0" y="T1"/>
                  </a:cxn>
                  <a:cxn ang="0">
                    <a:pos x="T2" y="T3"/>
                  </a:cxn>
                  <a:cxn ang="0">
                    <a:pos x="T4" y="T5"/>
                  </a:cxn>
                  <a:cxn ang="0">
                    <a:pos x="T6" y="T7"/>
                  </a:cxn>
                  <a:cxn ang="0">
                    <a:pos x="T8" y="T9"/>
                  </a:cxn>
                </a:cxnLst>
                <a:rect l="0" t="0" r="r" b="b"/>
                <a:pathLst>
                  <a:path w="137" h="266">
                    <a:moveTo>
                      <a:pt x="137" y="0"/>
                    </a:moveTo>
                    <a:cubicBezTo>
                      <a:pt x="137" y="0"/>
                      <a:pt x="122" y="103"/>
                      <a:pt x="77" y="200"/>
                    </a:cubicBezTo>
                    <a:cubicBezTo>
                      <a:pt x="77" y="200"/>
                      <a:pt x="48" y="205"/>
                      <a:pt x="44" y="210"/>
                    </a:cubicBezTo>
                    <a:cubicBezTo>
                      <a:pt x="0" y="266"/>
                      <a:pt x="70" y="70"/>
                      <a:pt x="70" y="70"/>
                    </a:cubicBezTo>
                    <a:lnTo>
                      <a:pt x="137" y="0"/>
                    </a:lnTo>
                    <a:close/>
                  </a:path>
                </a:pathLst>
              </a:custGeom>
              <a:solidFill>
                <a:srgbClr val="E18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11" name="Freeform 551"/>
              <p:cNvSpPr>
                <a:spLocks/>
              </p:cNvSpPr>
              <p:nvPr/>
            </p:nvSpPr>
            <p:spPr bwMode="auto">
              <a:xfrm>
                <a:off x="2888" y="1831"/>
                <a:ext cx="84" cy="286"/>
              </a:xfrm>
              <a:custGeom>
                <a:avLst/>
                <a:gdLst>
                  <a:gd name="T0" fmla="*/ 21 w 48"/>
                  <a:gd name="T1" fmla="*/ 139 h 165"/>
                  <a:gd name="T2" fmla="*/ 0 w 48"/>
                  <a:gd name="T3" fmla="*/ 165 h 165"/>
                  <a:gd name="T4" fmla="*/ 27 w 48"/>
                  <a:gd name="T5" fmla="*/ 23 h 165"/>
                  <a:gd name="T6" fmla="*/ 48 w 48"/>
                  <a:gd name="T7" fmla="*/ 0 h 165"/>
                  <a:gd name="T8" fmla="*/ 21 w 48"/>
                  <a:gd name="T9" fmla="*/ 139 h 165"/>
                </a:gdLst>
                <a:ahLst/>
                <a:cxnLst>
                  <a:cxn ang="0">
                    <a:pos x="T0" y="T1"/>
                  </a:cxn>
                  <a:cxn ang="0">
                    <a:pos x="T2" y="T3"/>
                  </a:cxn>
                  <a:cxn ang="0">
                    <a:pos x="T4" y="T5"/>
                  </a:cxn>
                  <a:cxn ang="0">
                    <a:pos x="T6" y="T7"/>
                  </a:cxn>
                  <a:cxn ang="0">
                    <a:pos x="T8" y="T9"/>
                  </a:cxn>
                </a:cxnLst>
                <a:rect l="0" t="0" r="r" b="b"/>
                <a:pathLst>
                  <a:path w="48" h="165">
                    <a:moveTo>
                      <a:pt x="21" y="139"/>
                    </a:moveTo>
                    <a:cubicBezTo>
                      <a:pt x="0" y="165"/>
                      <a:pt x="0" y="165"/>
                      <a:pt x="0" y="165"/>
                    </a:cubicBezTo>
                    <a:cubicBezTo>
                      <a:pt x="27" y="23"/>
                      <a:pt x="27" y="23"/>
                      <a:pt x="27" y="23"/>
                    </a:cubicBezTo>
                    <a:cubicBezTo>
                      <a:pt x="48" y="0"/>
                      <a:pt x="48" y="0"/>
                      <a:pt x="48" y="0"/>
                    </a:cubicBezTo>
                    <a:cubicBezTo>
                      <a:pt x="48" y="0"/>
                      <a:pt x="46" y="94"/>
                      <a:pt x="21" y="139"/>
                    </a:cubicBezTo>
                    <a:close/>
                  </a:path>
                </a:pathLst>
              </a:custGeom>
              <a:solidFill>
                <a:srgbClr val="F9F2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12" name="Freeform 552"/>
              <p:cNvSpPr>
                <a:spLocks/>
              </p:cNvSpPr>
              <p:nvPr/>
            </p:nvSpPr>
            <p:spPr bwMode="auto">
              <a:xfrm>
                <a:off x="2862" y="1805"/>
                <a:ext cx="101" cy="350"/>
              </a:xfrm>
              <a:custGeom>
                <a:avLst/>
                <a:gdLst>
                  <a:gd name="T0" fmla="*/ 22 w 58"/>
                  <a:gd name="T1" fmla="*/ 175 h 202"/>
                  <a:gd name="T2" fmla="*/ 0 w 58"/>
                  <a:gd name="T3" fmla="*/ 202 h 202"/>
                  <a:gd name="T4" fmla="*/ 8 w 58"/>
                  <a:gd name="T5" fmla="*/ 86 h 202"/>
                  <a:gd name="T6" fmla="*/ 58 w 58"/>
                  <a:gd name="T7" fmla="*/ 0 h 202"/>
                  <a:gd name="T8" fmla="*/ 22 w 58"/>
                  <a:gd name="T9" fmla="*/ 175 h 202"/>
                </a:gdLst>
                <a:ahLst/>
                <a:cxnLst>
                  <a:cxn ang="0">
                    <a:pos x="T0" y="T1"/>
                  </a:cxn>
                  <a:cxn ang="0">
                    <a:pos x="T2" y="T3"/>
                  </a:cxn>
                  <a:cxn ang="0">
                    <a:pos x="T4" y="T5"/>
                  </a:cxn>
                  <a:cxn ang="0">
                    <a:pos x="T6" y="T7"/>
                  </a:cxn>
                  <a:cxn ang="0">
                    <a:pos x="T8" y="T9"/>
                  </a:cxn>
                </a:cxnLst>
                <a:rect l="0" t="0" r="r" b="b"/>
                <a:pathLst>
                  <a:path w="58" h="202">
                    <a:moveTo>
                      <a:pt x="22" y="175"/>
                    </a:moveTo>
                    <a:cubicBezTo>
                      <a:pt x="0" y="202"/>
                      <a:pt x="0" y="202"/>
                      <a:pt x="0" y="202"/>
                    </a:cubicBezTo>
                    <a:cubicBezTo>
                      <a:pt x="8" y="86"/>
                      <a:pt x="8" y="86"/>
                      <a:pt x="8" y="86"/>
                    </a:cubicBezTo>
                    <a:cubicBezTo>
                      <a:pt x="58" y="0"/>
                      <a:pt x="58" y="0"/>
                      <a:pt x="58" y="0"/>
                    </a:cubicBezTo>
                    <a:cubicBezTo>
                      <a:pt x="58" y="0"/>
                      <a:pt x="47" y="130"/>
                      <a:pt x="22" y="17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13" name="Freeform 553"/>
              <p:cNvSpPr>
                <a:spLocks/>
              </p:cNvSpPr>
              <p:nvPr/>
            </p:nvSpPr>
            <p:spPr bwMode="auto">
              <a:xfrm>
                <a:off x="2857" y="1845"/>
                <a:ext cx="99" cy="290"/>
              </a:xfrm>
              <a:custGeom>
                <a:avLst/>
                <a:gdLst>
                  <a:gd name="T0" fmla="*/ 47 w 99"/>
                  <a:gd name="T1" fmla="*/ 234 h 290"/>
                  <a:gd name="T2" fmla="*/ 0 w 99"/>
                  <a:gd name="T3" fmla="*/ 290 h 290"/>
                  <a:gd name="T4" fmla="*/ 2 w 99"/>
                  <a:gd name="T5" fmla="*/ 116 h 290"/>
                  <a:gd name="T6" fmla="*/ 99 w 99"/>
                  <a:gd name="T7" fmla="*/ 0 h 290"/>
                  <a:gd name="T8" fmla="*/ 47 w 99"/>
                  <a:gd name="T9" fmla="*/ 234 h 290"/>
                </a:gdLst>
                <a:ahLst/>
                <a:cxnLst>
                  <a:cxn ang="0">
                    <a:pos x="T0" y="T1"/>
                  </a:cxn>
                  <a:cxn ang="0">
                    <a:pos x="T2" y="T3"/>
                  </a:cxn>
                  <a:cxn ang="0">
                    <a:pos x="T4" y="T5"/>
                  </a:cxn>
                  <a:cxn ang="0">
                    <a:pos x="T6" y="T7"/>
                  </a:cxn>
                  <a:cxn ang="0">
                    <a:pos x="T8" y="T9"/>
                  </a:cxn>
                </a:cxnLst>
                <a:rect l="0" t="0" r="r" b="b"/>
                <a:pathLst>
                  <a:path w="99" h="290">
                    <a:moveTo>
                      <a:pt x="47" y="234"/>
                    </a:moveTo>
                    <a:lnTo>
                      <a:pt x="0" y="290"/>
                    </a:lnTo>
                    <a:lnTo>
                      <a:pt x="2" y="116"/>
                    </a:lnTo>
                    <a:lnTo>
                      <a:pt x="99" y="0"/>
                    </a:lnTo>
                    <a:lnTo>
                      <a:pt x="47" y="234"/>
                    </a:lnTo>
                    <a:close/>
                  </a:path>
                </a:pathLst>
              </a:custGeom>
              <a:solidFill>
                <a:srgbClr val="5063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14" name="Freeform 554"/>
              <p:cNvSpPr>
                <a:spLocks/>
              </p:cNvSpPr>
              <p:nvPr/>
            </p:nvSpPr>
            <p:spPr bwMode="auto">
              <a:xfrm>
                <a:off x="2791" y="1779"/>
                <a:ext cx="169" cy="425"/>
              </a:xfrm>
              <a:custGeom>
                <a:avLst/>
                <a:gdLst>
                  <a:gd name="T0" fmla="*/ 0 w 97"/>
                  <a:gd name="T1" fmla="*/ 245 h 245"/>
                  <a:gd name="T2" fmla="*/ 54 w 97"/>
                  <a:gd name="T3" fmla="*/ 212 h 245"/>
                  <a:gd name="T4" fmla="*/ 97 w 97"/>
                  <a:gd name="T5" fmla="*/ 0 h 245"/>
                  <a:gd name="T6" fmla="*/ 34 w 97"/>
                  <a:gd name="T7" fmla="*/ 85 h 245"/>
                  <a:gd name="T8" fmla="*/ 0 w 97"/>
                  <a:gd name="T9" fmla="*/ 245 h 245"/>
                </a:gdLst>
                <a:ahLst/>
                <a:cxnLst>
                  <a:cxn ang="0">
                    <a:pos x="T0" y="T1"/>
                  </a:cxn>
                  <a:cxn ang="0">
                    <a:pos x="T2" y="T3"/>
                  </a:cxn>
                  <a:cxn ang="0">
                    <a:pos x="T4" y="T5"/>
                  </a:cxn>
                  <a:cxn ang="0">
                    <a:pos x="T6" y="T7"/>
                  </a:cxn>
                  <a:cxn ang="0">
                    <a:pos x="T8" y="T9"/>
                  </a:cxn>
                </a:cxnLst>
                <a:rect l="0" t="0" r="r" b="b"/>
                <a:pathLst>
                  <a:path w="97" h="245">
                    <a:moveTo>
                      <a:pt x="0" y="245"/>
                    </a:moveTo>
                    <a:cubicBezTo>
                      <a:pt x="54" y="212"/>
                      <a:pt x="54" y="212"/>
                      <a:pt x="54" y="212"/>
                    </a:cubicBezTo>
                    <a:cubicBezTo>
                      <a:pt x="68" y="88"/>
                      <a:pt x="97" y="0"/>
                      <a:pt x="97" y="0"/>
                    </a:cubicBezTo>
                    <a:cubicBezTo>
                      <a:pt x="34" y="85"/>
                      <a:pt x="34" y="85"/>
                      <a:pt x="34" y="85"/>
                    </a:cubicBezTo>
                    <a:lnTo>
                      <a:pt x="0" y="245"/>
                    </a:lnTo>
                    <a:close/>
                  </a:path>
                </a:pathLst>
              </a:custGeom>
              <a:solidFill>
                <a:srgbClr val="FBA9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15" name="Freeform 555"/>
              <p:cNvSpPr>
                <a:spLocks/>
              </p:cNvSpPr>
              <p:nvPr/>
            </p:nvSpPr>
            <p:spPr bwMode="auto">
              <a:xfrm>
                <a:off x="2774" y="1876"/>
                <a:ext cx="130" cy="333"/>
              </a:xfrm>
              <a:custGeom>
                <a:avLst/>
                <a:gdLst>
                  <a:gd name="T0" fmla="*/ 0 w 75"/>
                  <a:gd name="T1" fmla="*/ 192 h 192"/>
                  <a:gd name="T2" fmla="*/ 50 w 75"/>
                  <a:gd name="T3" fmla="*/ 164 h 192"/>
                  <a:gd name="T4" fmla="*/ 65 w 75"/>
                  <a:gd name="T5" fmla="*/ 0 h 192"/>
                  <a:gd name="T6" fmla="*/ 34 w 75"/>
                  <a:gd name="T7" fmla="*/ 41 h 192"/>
                  <a:gd name="T8" fmla="*/ 0 w 75"/>
                  <a:gd name="T9" fmla="*/ 192 h 192"/>
                </a:gdLst>
                <a:ahLst/>
                <a:cxnLst>
                  <a:cxn ang="0">
                    <a:pos x="T0" y="T1"/>
                  </a:cxn>
                  <a:cxn ang="0">
                    <a:pos x="T2" y="T3"/>
                  </a:cxn>
                  <a:cxn ang="0">
                    <a:pos x="T4" y="T5"/>
                  </a:cxn>
                  <a:cxn ang="0">
                    <a:pos x="T6" y="T7"/>
                  </a:cxn>
                  <a:cxn ang="0">
                    <a:pos x="T8" y="T9"/>
                  </a:cxn>
                </a:cxnLst>
                <a:rect l="0" t="0" r="r" b="b"/>
                <a:pathLst>
                  <a:path w="75" h="192">
                    <a:moveTo>
                      <a:pt x="0" y="192"/>
                    </a:moveTo>
                    <a:cubicBezTo>
                      <a:pt x="50" y="164"/>
                      <a:pt x="50" y="164"/>
                      <a:pt x="50" y="164"/>
                    </a:cubicBezTo>
                    <a:cubicBezTo>
                      <a:pt x="75" y="12"/>
                      <a:pt x="65" y="0"/>
                      <a:pt x="65" y="0"/>
                    </a:cubicBezTo>
                    <a:cubicBezTo>
                      <a:pt x="34" y="41"/>
                      <a:pt x="34" y="41"/>
                      <a:pt x="34" y="41"/>
                    </a:cubicBezTo>
                    <a:lnTo>
                      <a:pt x="0" y="192"/>
                    </a:lnTo>
                    <a:close/>
                  </a:path>
                </a:pathLst>
              </a:custGeom>
              <a:solidFill>
                <a:srgbClr val="E18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16" name="Freeform 556"/>
              <p:cNvSpPr>
                <a:spLocks/>
              </p:cNvSpPr>
              <p:nvPr/>
            </p:nvSpPr>
            <p:spPr bwMode="auto">
              <a:xfrm>
                <a:off x="2758" y="2148"/>
                <a:ext cx="231" cy="120"/>
              </a:xfrm>
              <a:custGeom>
                <a:avLst/>
                <a:gdLst>
                  <a:gd name="T0" fmla="*/ 0 w 231"/>
                  <a:gd name="T1" fmla="*/ 75 h 120"/>
                  <a:gd name="T2" fmla="*/ 176 w 231"/>
                  <a:gd name="T3" fmla="*/ 120 h 120"/>
                  <a:gd name="T4" fmla="*/ 231 w 231"/>
                  <a:gd name="T5" fmla="*/ 46 h 120"/>
                  <a:gd name="T6" fmla="*/ 54 w 231"/>
                  <a:gd name="T7" fmla="*/ 0 h 120"/>
                  <a:gd name="T8" fmla="*/ 0 w 231"/>
                  <a:gd name="T9" fmla="*/ 75 h 120"/>
                </a:gdLst>
                <a:ahLst/>
                <a:cxnLst>
                  <a:cxn ang="0">
                    <a:pos x="T0" y="T1"/>
                  </a:cxn>
                  <a:cxn ang="0">
                    <a:pos x="T2" y="T3"/>
                  </a:cxn>
                  <a:cxn ang="0">
                    <a:pos x="T4" y="T5"/>
                  </a:cxn>
                  <a:cxn ang="0">
                    <a:pos x="T6" y="T7"/>
                  </a:cxn>
                  <a:cxn ang="0">
                    <a:pos x="T8" y="T9"/>
                  </a:cxn>
                </a:cxnLst>
                <a:rect l="0" t="0" r="r" b="b"/>
                <a:pathLst>
                  <a:path w="231" h="120">
                    <a:moveTo>
                      <a:pt x="0" y="75"/>
                    </a:moveTo>
                    <a:lnTo>
                      <a:pt x="176" y="120"/>
                    </a:lnTo>
                    <a:lnTo>
                      <a:pt x="231" y="46"/>
                    </a:lnTo>
                    <a:lnTo>
                      <a:pt x="54" y="0"/>
                    </a:lnTo>
                    <a:lnTo>
                      <a:pt x="0" y="75"/>
                    </a:lnTo>
                    <a:close/>
                  </a:path>
                </a:pathLst>
              </a:custGeom>
              <a:solidFill>
                <a:srgbClr val="F9F2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17" name="Freeform 557"/>
              <p:cNvSpPr>
                <a:spLocks/>
              </p:cNvSpPr>
              <p:nvPr/>
            </p:nvSpPr>
            <p:spPr bwMode="auto">
              <a:xfrm>
                <a:off x="2758" y="2148"/>
                <a:ext cx="176" cy="120"/>
              </a:xfrm>
              <a:custGeom>
                <a:avLst/>
                <a:gdLst>
                  <a:gd name="T0" fmla="*/ 0 w 176"/>
                  <a:gd name="T1" fmla="*/ 75 h 120"/>
                  <a:gd name="T2" fmla="*/ 176 w 176"/>
                  <a:gd name="T3" fmla="*/ 120 h 120"/>
                  <a:gd name="T4" fmla="*/ 54 w 176"/>
                  <a:gd name="T5" fmla="*/ 0 h 120"/>
                  <a:gd name="T6" fmla="*/ 0 w 176"/>
                  <a:gd name="T7" fmla="*/ 75 h 120"/>
                </a:gdLst>
                <a:ahLst/>
                <a:cxnLst>
                  <a:cxn ang="0">
                    <a:pos x="T0" y="T1"/>
                  </a:cxn>
                  <a:cxn ang="0">
                    <a:pos x="T2" y="T3"/>
                  </a:cxn>
                  <a:cxn ang="0">
                    <a:pos x="T4" y="T5"/>
                  </a:cxn>
                  <a:cxn ang="0">
                    <a:pos x="T6" y="T7"/>
                  </a:cxn>
                </a:cxnLst>
                <a:rect l="0" t="0" r="r" b="b"/>
                <a:pathLst>
                  <a:path w="176" h="120">
                    <a:moveTo>
                      <a:pt x="0" y="75"/>
                    </a:moveTo>
                    <a:lnTo>
                      <a:pt x="176" y="120"/>
                    </a:lnTo>
                    <a:lnTo>
                      <a:pt x="54" y="0"/>
                    </a:lnTo>
                    <a:lnTo>
                      <a:pt x="0" y="75"/>
                    </a:lnTo>
                    <a:close/>
                  </a:path>
                </a:pathLst>
              </a:custGeom>
              <a:solidFill>
                <a:srgbClr val="F5E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18" name="Freeform 558"/>
              <p:cNvSpPr>
                <a:spLocks/>
              </p:cNvSpPr>
              <p:nvPr/>
            </p:nvSpPr>
            <p:spPr bwMode="auto">
              <a:xfrm>
                <a:off x="2758" y="1742"/>
                <a:ext cx="117" cy="481"/>
              </a:xfrm>
              <a:custGeom>
                <a:avLst/>
                <a:gdLst>
                  <a:gd name="T0" fmla="*/ 31 w 67"/>
                  <a:gd name="T1" fmla="*/ 234 h 277"/>
                  <a:gd name="T2" fmla="*/ 0 w 67"/>
                  <a:gd name="T3" fmla="*/ 277 h 277"/>
                  <a:gd name="T4" fmla="*/ 67 w 67"/>
                  <a:gd name="T5" fmla="*/ 0 h 277"/>
                  <a:gd name="T6" fmla="*/ 31 w 67"/>
                  <a:gd name="T7" fmla="*/ 234 h 277"/>
                </a:gdLst>
                <a:ahLst/>
                <a:cxnLst>
                  <a:cxn ang="0">
                    <a:pos x="T0" y="T1"/>
                  </a:cxn>
                  <a:cxn ang="0">
                    <a:pos x="T2" y="T3"/>
                  </a:cxn>
                  <a:cxn ang="0">
                    <a:pos x="T4" y="T5"/>
                  </a:cxn>
                  <a:cxn ang="0">
                    <a:pos x="T6" y="T7"/>
                  </a:cxn>
                </a:cxnLst>
                <a:rect l="0" t="0" r="r" b="b"/>
                <a:pathLst>
                  <a:path w="67" h="277">
                    <a:moveTo>
                      <a:pt x="31" y="234"/>
                    </a:moveTo>
                    <a:cubicBezTo>
                      <a:pt x="0" y="277"/>
                      <a:pt x="0" y="277"/>
                      <a:pt x="0" y="277"/>
                    </a:cubicBezTo>
                    <a:cubicBezTo>
                      <a:pt x="67" y="0"/>
                      <a:pt x="67" y="0"/>
                      <a:pt x="67" y="0"/>
                    </a:cubicBezTo>
                    <a:cubicBezTo>
                      <a:pt x="67" y="0"/>
                      <a:pt x="59" y="123"/>
                      <a:pt x="31" y="2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19" name="Freeform 559"/>
              <p:cNvSpPr>
                <a:spLocks/>
              </p:cNvSpPr>
              <p:nvPr/>
            </p:nvSpPr>
            <p:spPr bwMode="auto">
              <a:xfrm>
                <a:off x="2717" y="2320"/>
                <a:ext cx="62" cy="262"/>
              </a:xfrm>
              <a:custGeom>
                <a:avLst/>
                <a:gdLst>
                  <a:gd name="T0" fmla="*/ 15 w 36"/>
                  <a:gd name="T1" fmla="*/ 0 h 151"/>
                  <a:gd name="T2" fmla="*/ 34 w 36"/>
                  <a:gd name="T3" fmla="*/ 103 h 151"/>
                  <a:gd name="T4" fmla="*/ 18 w 36"/>
                  <a:gd name="T5" fmla="*/ 147 h 151"/>
                  <a:gd name="T6" fmla="*/ 12 w 36"/>
                  <a:gd name="T7" fmla="*/ 149 h 151"/>
                  <a:gd name="T8" fmla="*/ 13 w 36"/>
                  <a:gd name="T9" fmla="*/ 141 h 151"/>
                  <a:gd name="T10" fmla="*/ 30 w 36"/>
                  <a:gd name="T11" fmla="*/ 106 h 151"/>
                  <a:gd name="T12" fmla="*/ 0 w 36"/>
                  <a:gd name="T13" fmla="*/ 6 h 151"/>
                  <a:gd name="T14" fmla="*/ 15 w 36"/>
                  <a:gd name="T15" fmla="*/ 0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151">
                    <a:moveTo>
                      <a:pt x="15" y="0"/>
                    </a:moveTo>
                    <a:cubicBezTo>
                      <a:pt x="15" y="0"/>
                      <a:pt x="32" y="86"/>
                      <a:pt x="34" y="103"/>
                    </a:cubicBezTo>
                    <a:cubicBezTo>
                      <a:pt x="36" y="124"/>
                      <a:pt x="18" y="147"/>
                      <a:pt x="18" y="147"/>
                    </a:cubicBezTo>
                    <a:cubicBezTo>
                      <a:pt x="18" y="147"/>
                      <a:pt x="14" y="151"/>
                      <a:pt x="12" y="149"/>
                    </a:cubicBezTo>
                    <a:cubicBezTo>
                      <a:pt x="11" y="148"/>
                      <a:pt x="10" y="147"/>
                      <a:pt x="13" y="141"/>
                    </a:cubicBezTo>
                    <a:cubicBezTo>
                      <a:pt x="20" y="128"/>
                      <a:pt x="31" y="119"/>
                      <a:pt x="30" y="106"/>
                    </a:cubicBezTo>
                    <a:cubicBezTo>
                      <a:pt x="29" y="93"/>
                      <a:pt x="20" y="28"/>
                      <a:pt x="0" y="6"/>
                    </a:cubicBezTo>
                    <a:cubicBezTo>
                      <a:pt x="15" y="0"/>
                      <a:pt x="15" y="0"/>
                      <a:pt x="15" y="0"/>
                    </a:cubicBezTo>
                  </a:path>
                </a:pathLst>
              </a:custGeom>
              <a:solidFill>
                <a:srgbClr val="6F2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20" name="Freeform 560"/>
              <p:cNvSpPr>
                <a:spLocks/>
              </p:cNvSpPr>
              <p:nvPr/>
            </p:nvSpPr>
            <p:spPr bwMode="auto">
              <a:xfrm>
                <a:off x="2663" y="2343"/>
                <a:ext cx="156" cy="220"/>
              </a:xfrm>
              <a:custGeom>
                <a:avLst/>
                <a:gdLst>
                  <a:gd name="T0" fmla="*/ 90 w 90"/>
                  <a:gd name="T1" fmla="*/ 122 h 127"/>
                  <a:gd name="T2" fmla="*/ 45 w 90"/>
                  <a:gd name="T3" fmla="*/ 28 h 127"/>
                  <a:gd name="T4" fmla="*/ 6 w 90"/>
                  <a:gd name="T5" fmla="*/ 2 h 127"/>
                  <a:gd name="T6" fmla="*/ 0 w 90"/>
                  <a:gd name="T7" fmla="*/ 3 h 127"/>
                  <a:gd name="T8" fmla="*/ 5 w 90"/>
                  <a:gd name="T9" fmla="*/ 9 h 127"/>
                  <a:gd name="T10" fmla="*/ 40 w 90"/>
                  <a:gd name="T11" fmla="*/ 28 h 127"/>
                  <a:gd name="T12" fmla="*/ 73 w 90"/>
                  <a:gd name="T13" fmla="*/ 127 h 127"/>
                  <a:gd name="T14" fmla="*/ 90 w 90"/>
                  <a:gd name="T15" fmla="*/ 122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127">
                    <a:moveTo>
                      <a:pt x="90" y="122"/>
                    </a:moveTo>
                    <a:cubicBezTo>
                      <a:pt x="90" y="122"/>
                      <a:pt x="54" y="43"/>
                      <a:pt x="45" y="28"/>
                    </a:cubicBezTo>
                    <a:cubicBezTo>
                      <a:pt x="35" y="10"/>
                      <a:pt x="6" y="2"/>
                      <a:pt x="6" y="2"/>
                    </a:cubicBezTo>
                    <a:cubicBezTo>
                      <a:pt x="6" y="2"/>
                      <a:pt x="1" y="0"/>
                      <a:pt x="0" y="3"/>
                    </a:cubicBezTo>
                    <a:cubicBezTo>
                      <a:pt x="0" y="5"/>
                      <a:pt x="0" y="7"/>
                      <a:pt x="5" y="9"/>
                    </a:cubicBezTo>
                    <a:cubicBezTo>
                      <a:pt x="19" y="16"/>
                      <a:pt x="33" y="17"/>
                      <a:pt x="40" y="28"/>
                    </a:cubicBezTo>
                    <a:cubicBezTo>
                      <a:pt x="46" y="39"/>
                      <a:pt x="77" y="97"/>
                      <a:pt x="73" y="127"/>
                    </a:cubicBezTo>
                    <a:cubicBezTo>
                      <a:pt x="90" y="122"/>
                      <a:pt x="90" y="122"/>
                      <a:pt x="90" y="122"/>
                    </a:cubicBezTo>
                  </a:path>
                </a:pathLst>
              </a:custGeom>
              <a:solidFill>
                <a:srgbClr val="6F2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21" name="Freeform 561"/>
              <p:cNvSpPr>
                <a:spLocks noEditPoints="1"/>
              </p:cNvSpPr>
              <p:nvPr/>
            </p:nvSpPr>
            <p:spPr bwMode="auto">
              <a:xfrm>
                <a:off x="2687" y="2320"/>
                <a:ext cx="132" cy="247"/>
              </a:xfrm>
              <a:custGeom>
                <a:avLst/>
                <a:gdLst>
                  <a:gd name="T0" fmla="*/ 76 w 76"/>
                  <a:gd name="T1" fmla="*/ 136 h 142"/>
                  <a:gd name="T2" fmla="*/ 74 w 76"/>
                  <a:gd name="T3" fmla="*/ 124 h 142"/>
                  <a:gd name="T4" fmla="*/ 69 w 76"/>
                  <a:gd name="T5" fmla="*/ 103 h 142"/>
                  <a:gd name="T6" fmla="*/ 62 w 76"/>
                  <a:gd name="T7" fmla="*/ 87 h 142"/>
                  <a:gd name="T8" fmla="*/ 62 w 76"/>
                  <a:gd name="T9" fmla="*/ 87 h 142"/>
                  <a:gd name="T10" fmla="*/ 55 w 76"/>
                  <a:gd name="T11" fmla="*/ 68 h 142"/>
                  <a:gd name="T12" fmla="*/ 50 w 76"/>
                  <a:gd name="T13" fmla="*/ 49 h 142"/>
                  <a:gd name="T14" fmla="*/ 50 w 76"/>
                  <a:gd name="T15" fmla="*/ 49 h 142"/>
                  <a:gd name="T16" fmla="*/ 46 w 76"/>
                  <a:gd name="T17" fmla="*/ 31 h 142"/>
                  <a:gd name="T18" fmla="*/ 38 w 76"/>
                  <a:gd name="T19" fmla="*/ 12 h 142"/>
                  <a:gd name="T20" fmla="*/ 32 w 76"/>
                  <a:gd name="T21" fmla="*/ 0 h 142"/>
                  <a:gd name="T22" fmla="*/ 13 w 76"/>
                  <a:gd name="T23" fmla="*/ 6 h 142"/>
                  <a:gd name="T24" fmla="*/ 10 w 76"/>
                  <a:gd name="T25" fmla="*/ 11 h 142"/>
                  <a:gd name="T26" fmla="*/ 10 w 76"/>
                  <a:gd name="T27" fmla="*/ 11 h 142"/>
                  <a:gd name="T28" fmla="*/ 10 w 76"/>
                  <a:gd name="T29" fmla="*/ 11 h 142"/>
                  <a:gd name="T30" fmla="*/ 10 w 76"/>
                  <a:gd name="T31" fmla="*/ 11 h 142"/>
                  <a:gd name="T32" fmla="*/ 5 w 76"/>
                  <a:gd name="T33" fmla="*/ 44 h 142"/>
                  <a:gd name="T34" fmla="*/ 33 w 76"/>
                  <a:gd name="T35" fmla="*/ 69 h 142"/>
                  <a:gd name="T36" fmla="*/ 40 w 76"/>
                  <a:gd name="T37" fmla="*/ 73 h 142"/>
                  <a:gd name="T38" fmla="*/ 36 w 76"/>
                  <a:gd name="T39" fmla="*/ 81 h 142"/>
                  <a:gd name="T40" fmla="*/ 28 w 76"/>
                  <a:gd name="T41" fmla="*/ 116 h 142"/>
                  <a:gd name="T42" fmla="*/ 51 w 76"/>
                  <a:gd name="T43" fmla="*/ 141 h 142"/>
                  <a:gd name="T44" fmla="*/ 51 w 76"/>
                  <a:gd name="T45" fmla="*/ 141 h 142"/>
                  <a:gd name="T46" fmla="*/ 52 w 76"/>
                  <a:gd name="T47" fmla="*/ 141 h 142"/>
                  <a:gd name="T48" fmla="*/ 52 w 76"/>
                  <a:gd name="T49" fmla="*/ 141 h 142"/>
                  <a:gd name="T50" fmla="*/ 57 w 76"/>
                  <a:gd name="T51" fmla="*/ 142 h 142"/>
                  <a:gd name="T52" fmla="*/ 76 w 76"/>
                  <a:gd name="T53" fmla="*/ 136 h 142"/>
                  <a:gd name="T54" fmla="*/ 34 w 76"/>
                  <a:gd name="T55" fmla="*/ 66 h 142"/>
                  <a:gd name="T56" fmla="*/ 6 w 76"/>
                  <a:gd name="T57" fmla="*/ 45 h 142"/>
                  <a:gd name="T58" fmla="*/ 16 w 76"/>
                  <a:gd name="T59" fmla="*/ 12 h 142"/>
                  <a:gd name="T60" fmla="*/ 43 w 76"/>
                  <a:gd name="T61" fmla="*/ 33 h 142"/>
                  <a:gd name="T62" fmla="*/ 34 w 76"/>
                  <a:gd name="T63" fmla="*/ 66 h 142"/>
                  <a:gd name="T64" fmla="*/ 29 w 76"/>
                  <a:gd name="T65" fmla="*/ 115 h 142"/>
                  <a:gd name="T66" fmla="*/ 39 w 76"/>
                  <a:gd name="T67" fmla="*/ 82 h 142"/>
                  <a:gd name="T68" fmla="*/ 66 w 76"/>
                  <a:gd name="T69" fmla="*/ 103 h 142"/>
                  <a:gd name="T70" fmla="*/ 56 w 76"/>
                  <a:gd name="T71" fmla="*/ 137 h 142"/>
                  <a:gd name="T72" fmla="*/ 29 w 76"/>
                  <a:gd name="T73" fmla="*/ 11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142">
                    <a:moveTo>
                      <a:pt x="76" y="136"/>
                    </a:moveTo>
                    <a:cubicBezTo>
                      <a:pt x="76" y="134"/>
                      <a:pt x="75" y="127"/>
                      <a:pt x="74" y="124"/>
                    </a:cubicBezTo>
                    <a:cubicBezTo>
                      <a:pt x="74" y="119"/>
                      <a:pt x="72" y="112"/>
                      <a:pt x="69" y="103"/>
                    </a:cubicBezTo>
                    <a:cubicBezTo>
                      <a:pt x="66" y="96"/>
                      <a:pt x="64" y="90"/>
                      <a:pt x="62" y="87"/>
                    </a:cubicBezTo>
                    <a:cubicBezTo>
                      <a:pt x="62" y="87"/>
                      <a:pt x="62" y="87"/>
                      <a:pt x="62" y="87"/>
                    </a:cubicBezTo>
                    <a:cubicBezTo>
                      <a:pt x="62" y="87"/>
                      <a:pt x="57" y="75"/>
                      <a:pt x="55" y="68"/>
                    </a:cubicBezTo>
                    <a:cubicBezTo>
                      <a:pt x="52" y="61"/>
                      <a:pt x="50" y="49"/>
                      <a:pt x="50" y="49"/>
                    </a:cubicBezTo>
                    <a:cubicBezTo>
                      <a:pt x="50" y="49"/>
                      <a:pt x="50" y="49"/>
                      <a:pt x="50" y="49"/>
                    </a:cubicBezTo>
                    <a:cubicBezTo>
                      <a:pt x="49" y="44"/>
                      <a:pt x="48" y="39"/>
                      <a:pt x="46" y="31"/>
                    </a:cubicBezTo>
                    <a:cubicBezTo>
                      <a:pt x="43" y="22"/>
                      <a:pt x="40" y="16"/>
                      <a:pt x="38" y="12"/>
                    </a:cubicBezTo>
                    <a:cubicBezTo>
                      <a:pt x="36" y="8"/>
                      <a:pt x="33" y="2"/>
                      <a:pt x="32" y="0"/>
                    </a:cubicBezTo>
                    <a:cubicBezTo>
                      <a:pt x="24" y="2"/>
                      <a:pt x="20" y="3"/>
                      <a:pt x="13" y="6"/>
                    </a:cubicBezTo>
                    <a:cubicBezTo>
                      <a:pt x="13" y="8"/>
                      <a:pt x="11" y="10"/>
                      <a:pt x="10" y="11"/>
                    </a:cubicBezTo>
                    <a:cubicBezTo>
                      <a:pt x="10" y="11"/>
                      <a:pt x="10" y="11"/>
                      <a:pt x="10" y="11"/>
                    </a:cubicBezTo>
                    <a:cubicBezTo>
                      <a:pt x="10" y="11"/>
                      <a:pt x="10" y="11"/>
                      <a:pt x="10" y="11"/>
                    </a:cubicBezTo>
                    <a:cubicBezTo>
                      <a:pt x="10" y="11"/>
                      <a:pt x="10" y="11"/>
                      <a:pt x="10" y="11"/>
                    </a:cubicBezTo>
                    <a:cubicBezTo>
                      <a:pt x="1" y="17"/>
                      <a:pt x="0" y="31"/>
                      <a:pt x="5" y="44"/>
                    </a:cubicBezTo>
                    <a:cubicBezTo>
                      <a:pt x="10" y="60"/>
                      <a:pt x="20" y="71"/>
                      <a:pt x="33" y="69"/>
                    </a:cubicBezTo>
                    <a:cubicBezTo>
                      <a:pt x="35" y="69"/>
                      <a:pt x="38" y="69"/>
                      <a:pt x="40" y="73"/>
                    </a:cubicBezTo>
                    <a:cubicBezTo>
                      <a:pt x="41" y="77"/>
                      <a:pt x="38" y="79"/>
                      <a:pt x="36" y="81"/>
                    </a:cubicBezTo>
                    <a:cubicBezTo>
                      <a:pt x="25" y="86"/>
                      <a:pt x="23" y="101"/>
                      <a:pt x="28" y="116"/>
                    </a:cubicBezTo>
                    <a:cubicBezTo>
                      <a:pt x="32" y="130"/>
                      <a:pt x="41" y="141"/>
                      <a:pt x="51" y="141"/>
                    </a:cubicBezTo>
                    <a:cubicBezTo>
                      <a:pt x="51" y="141"/>
                      <a:pt x="51" y="141"/>
                      <a:pt x="51" y="141"/>
                    </a:cubicBezTo>
                    <a:cubicBezTo>
                      <a:pt x="52" y="141"/>
                      <a:pt x="52" y="141"/>
                      <a:pt x="52" y="141"/>
                    </a:cubicBezTo>
                    <a:cubicBezTo>
                      <a:pt x="52" y="141"/>
                      <a:pt x="52" y="141"/>
                      <a:pt x="52" y="141"/>
                    </a:cubicBezTo>
                    <a:cubicBezTo>
                      <a:pt x="53" y="141"/>
                      <a:pt x="56" y="141"/>
                      <a:pt x="57" y="142"/>
                    </a:cubicBezTo>
                    <a:cubicBezTo>
                      <a:pt x="65" y="141"/>
                      <a:pt x="69" y="140"/>
                      <a:pt x="76" y="136"/>
                    </a:cubicBezTo>
                    <a:moveTo>
                      <a:pt x="34" y="66"/>
                    </a:moveTo>
                    <a:cubicBezTo>
                      <a:pt x="22" y="70"/>
                      <a:pt x="11" y="60"/>
                      <a:pt x="6" y="45"/>
                    </a:cubicBezTo>
                    <a:cubicBezTo>
                      <a:pt x="1" y="30"/>
                      <a:pt x="3" y="16"/>
                      <a:pt x="16" y="12"/>
                    </a:cubicBezTo>
                    <a:cubicBezTo>
                      <a:pt x="28" y="8"/>
                      <a:pt x="35" y="8"/>
                      <a:pt x="43" y="33"/>
                    </a:cubicBezTo>
                    <a:cubicBezTo>
                      <a:pt x="52" y="62"/>
                      <a:pt x="46" y="62"/>
                      <a:pt x="34" y="66"/>
                    </a:cubicBezTo>
                    <a:moveTo>
                      <a:pt x="29" y="115"/>
                    </a:moveTo>
                    <a:cubicBezTo>
                      <a:pt x="24" y="100"/>
                      <a:pt x="27" y="86"/>
                      <a:pt x="39" y="82"/>
                    </a:cubicBezTo>
                    <a:cubicBezTo>
                      <a:pt x="51" y="78"/>
                      <a:pt x="57" y="75"/>
                      <a:pt x="66" y="103"/>
                    </a:cubicBezTo>
                    <a:cubicBezTo>
                      <a:pt x="74" y="128"/>
                      <a:pt x="68" y="133"/>
                      <a:pt x="56" y="137"/>
                    </a:cubicBezTo>
                    <a:cubicBezTo>
                      <a:pt x="43" y="140"/>
                      <a:pt x="34" y="130"/>
                      <a:pt x="29" y="115"/>
                    </a:cubicBezTo>
                  </a:path>
                </a:pathLst>
              </a:custGeom>
              <a:solidFill>
                <a:srgbClr val="F04C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3634" name="Picture 562"/>
              <p:cNvPicPr>
                <a:picLocks noChangeAspect="1" noChangeArrowheads="1"/>
              </p:cNvPicPr>
              <p:nvPr/>
            </p:nvPicPr>
            <p:blipFill>
              <a:blip r:embed="rId38" cstate="email">
                <a:extLst>
                  <a:ext uri="{28A0092B-C50C-407E-A947-70E740481C1C}">
                    <a14:useLocalDpi xmlns:a14="http://schemas.microsoft.com/office/drawing/2010/main"/>
                  </a:ext>
                </a:extLst>
              </a:blip>
              <a:srcRect/>
              <a:stretch>
                <a:fillRect/>
              </a:stretch>
            </p:blipFill>
            <p:spPr bwMode="auto">
              <a:xfrm>
                <a:off x="2702" y="2332"/>
                <a:ext cx="70"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2" name="Freeform 563"/>
              <p:cNvSpPr>
                <a:spLocks noEditPoints="1"/>
              </p:cNvSpPr>
              <p:nvPr/>
            </p:nvSpPr>
            <p:spPr bwMode="auto">
              <a:xfrm>
                <a:off x="2698" y="2345"/>
                <a:ext cx="72" cy="88"/>
              </a:xfrm>
              <a:custGeom>
                <a:avLst/>
                <a:gdLst>
                  <a:gd name="T0" fmla="*/ 32 w 42"/>
                  <a:gd name="T1" fmla="*/ 51 h 51"/>
                  <a:gd name="T2" fmla="*/ 32 w 42"/>
                  <a:gd name="T3" fmla="*/ 51 h 51"/>
                  <a:gd name="T4" fmla="*/ 32 w 42"/>
                  <a:gd name="T5" fmla="*/ 51 h 51"/>
                  <a:gd name="T6" fmla="*/ 32 w 42"/>
                  <a:gd name="T7" fmla="*/ 51 h 51"/>
                  <a:gd name="T8" fmla="*/ 41 w 42"/>
                  <a:gd name="T9" fmla="*/ 32 h 51"/>
                  <a:gd name="T10" fmla="*/ 38 w 42"/>
                  <a:gd name="T11" fmla="*/ 48 h 51"/>
                  <a:gd name="T12" fmla="*/ 38 w 42"/>
                  <a:gd name="T13" fmla="*/ 48 h 51"/>
                  <a:gd name="T14" fmla="*/ 42 w 42"/>
                  <a:gd name="T15" fmla="*/ 39 h 51"/>
                  <a:gd name="T16" fmla="*/ 41 w 42"/>
                  <a:gd name="T17" fmla="*/ 32 h 51"/>
                  <a:gd name="T18" fmla="*/ 41 w 42"/>
                  <a:gd name="T19" fmla="*/ 32 h 51"/>
                  <a:gd name="T20" fmla="*/ 5 w 42"/>
                  <a:gd name="T21" fmla="*/ 0 h 51"/>
                  <a:gd name="T22" fmla="*/ 0 w 42"/>
                  <a:gd name="T23" fmla="*/ 6 h 51"/>
                  <a:gd name="T24" fmla="*/ 25 w 42"/>
                  <a:gd name="T25" fmla="*/ 19 h 51"/>
                  <a:gd name="T26" fmla="*/ 24 w 42"/>
                  <a:gd name="T27" fmla="*/ 17 h 51"/>
                  <a:gd name="T28" fmla="*/ 5 w 42"/>
                  <a:gd name="T2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1">
                    <a:moveTo>
                      <a:pt x="32" y="51"/>
                    </a:moveTo>
                    <a:cubicBezTo>
                      <a:pt x="32" y="51"/>
                      <a:pt x="32" y="51"/>
                      <a:pt x="32" y="51"/>
                    </a:cubicBezTo>
                    <a:cubicBezTo>
                      <a:pt x="32" y="51"/>
                      <a:pt x="32" y="51"/>
                      <a:pt x="32" y="51"/>
                    </a:cubicBezTo>
                    <a:cubicBezTo>
                      <a:pt x="32" y="51"/>
                      <a:pt x="32" y="51"/>
                      <a:pt x="32" y="51"/>
                    </a:cubicBezTo>
                    <a:moveTo>
                      <a:pt x="41" y="32"/>
                    </a:moveTo>
                    <a:cubicBezTo>
                      <a:pt x="42" y="41"/>
                      <a:pt x="41" y="45"/>
                      <a:pt x="38" y="48"/>
                    </a:cubicBezTo>
                    <a:cubicBezTo>
                      <a:pt x="38" y="48"/>
                      <a:pt x="38" y="48"/>
                      <a:pt x="38" y="48"/>
                    </a:cubicBezTo>
                    <a:cubicBezTo>
                      <a:pt x="40" y="46"/>
                      <a:pt x="42" y="44"/>
                      <a:pt x="42" y="39"/>
                    </a:cubicBezTo>
                    <a:cubicBezTo>
                      <a:pt x="42" y="37"/>
                      <a:pt x="41" y="35"/>
                      <a:pt x="41" y="32"/>
                    </a:cubicBezTo>
                    <a:cubicBezTo>
                      <a:pt x="41" y="32"/>
                      <a:pt x="41" y="32"/>
                      <a:pt x="41" y="32"/>
                    </a:cubicBezTo>
                    <a:moveTo>
                      <a:pt x="5" y="0"/>
                    </a:moveTo>
                    <a:cubicBezTo>
                      <a:pt x="3" y="1"/>
                      <a:pt x="1" y="3"/>
                      <a:pt x="0" y="6"/>
                    </a:cubicBezTo>
                    <a:cubicBezTo>
                      <a:pt x="25" y="19"/>
                      <a:pt x="25" y="19"/>
                      <a:pt x="25" y="19"/>
                    </a:cubicBezTo>
                    <a:cubicBezTo>
                      <a:pt x="25" y="19"/>
                      <a:pt x="25" y="18"/>
                      <a:pt x="24" y="17"/>
                    </a:cubicBezTo>
                    <a:cubicBezTo>
                      <a:pt x="5" y="0"/>
                      <a:pt x="5" y="0"/>
                      <a:pt x="5" y="0"/>
                    </a:cubicBezTo>
                  </a:path>
                </a:pathLst>
              </a:custGeom>
              <a:solidFill>
                <a:srgbClr val="A79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23" name="Freeform 564"/>
              <p:cNvSpPr>
                <a:spLocks noEditPoints="1"/>
              </p:cNvSpPr>
              <p:nvPr/>
            </p:nvSpPr>
            <p:spPr bwMode="auto">
              <a:xfrm>
                <a:off x="2722" y="2338"/>
                <a:ext cx="41" cy="92"/>
              </a:xfrm>
              <a:custGeom>
                <a:avLst/>
                <a:gdLst>
                  <a:gd name="T0" fmla="*/ 24 w 24"/>
                  <a:gd name="T1" fmla="*/ 52 h 53"/>
                  <a:gd name="T2" fmla="*/ 22 w 24"/>
                  <a:gd name="T3" fmla="*/ 53 h 53"/>
                  <a:gd name="T4" fmla="*/ 22 w 24"/>
                  <a:gd name="T5" fmla="*/ 53 h 53"/>
                  <a:gd name="T6" fmla="*/ 24 w 24"/>
                  <a:gd name="T7" fmla="*/ 52 h 53"/>
                  <a:gd name="T8" fmla="*/ 24 w 24"/>
                  <a:gd name="T9" fmla="*/ 52 h 53"/>
                  <a:gd name="T10" fmla="*/ 5 w 24"/>
                  <a:gd name="T11" fmla="*/ 0 h 53"/>
                  <a:gd name="T12" fmla="*/ 5 w 24"/>
                  <a:gd name="T13" fmla="*/ 0 h 53"/>
                  <a:gd name="T14" fmla="*/ 0 w 24"/>
                  <a:gd name="T15" fmla="*/ 1 h 53"/>
                  <a:gd name="T16" fmla="*/ 10 w 24"/>
                  <a:gd name="T17" fmla="*/ 21 h 53"/>
                  <a:gd name="T18" fmla="*/ 11 w 24"/>
                  <a:gd name="T19" fmla="*/ 23 h 53"/>
                  <a:gd name="T20" fmla="*/ 20 w 24"/>
                  <a:gd name="T21" fmla="*/ 28 h 53"/>
                  <a:gd name="T22" fmla="*/ 15 w 24"/>
                  <a:gd name="T23" fmla="*/ 6 h 53"/>
                  <a:gd name="T24" fmla="*/ 5 w 24"/>
                  <a:gd name="T25" fmla="*/ 0 h 53"/>
                  <a:gd name="T26" fmla="*/ 5 w 24"/>
                  <a:gd name="T2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53">
                    <a:moveTo>
                      <a:pt x="24" y="52"/>
                    </a:moveTo>
                    <a:cubicBezTo>
                      <a:pt x="24" y="52"/>
                      <a:pt x="23" y="53"/>
                      <a:pt x="22" y="53"/>
                    </a:cubicBezTo>
                    <a:cubicBezTo>
                      <a:pt x="22" y="53"/>
                      <a:pt x="22" y="53"/>
                      <a:pt x="22" y="53"/>
                    </a:cubicBezTo>
                    <a:cubicBezTo>
                      <a:pt x="23" y="53"/>
                      <a:pt x="24" y="52"/>
                      <a:pt x="24" y="52"/>
                    </a:cubicBezTo>
                    <a:cubicBezTo>
                      <a:pt x="24" y="52"/>
                      <a:pt x="24" y="52"/>
                      <a:pt x="24" y="52"/>
                    </a:cubicBezTo>
                    <a:moveTo>
                      <a:pt x="5" y="0"/>
                    </a:moveTo>
                    <a:cubicBezTo>
                      <a:pt x="5" y="0"/>
                      <a:pt x="5" y="0"/>
                      <a:pt x="5" y="0"/>
                    </a:cubicBezTo>
                    <a:cubicBezTo>
                      <a:pt x="3" y="0"/>
                      <a:pt x="2" y="0"/>
                      <a:pt x="0" y="1"/>
                    </a:cubicBezTo>
                    <a:cubicBezTo>
                      <a:pt x="4" y="6"/>
                      <a:pt x="7" y="13"/>
                      <a:pt x="10" y="21"/>
                    </a:cubicBezTo>
                    <a:cubicBezTo>
                      <a:pt x="11" y="22"/>
                      <a:pt x="11" y="23"/>
                      <a:pt x="11" y="23"/>
                    </a:cubicBezTo>
                    <a:cubicBezTo>
                      <a:pt x="20" y="28"/>
                      <a:pt x="20" y="28"/>
                      <a:pt x="20" y="28"/>
                    </a:cubicBezTo>
                    <a:cubicBezTo>
                      <a:pt x="18" y="20"/>
                      <a:pt x="16" y="12"/>
                      <a:pt x="15" y="6"/>
                    </a:cubicBezTo>
                    <a:cubicBezTo>
                      <a:pt x="12" y="2"/>
                      <a:pt x="9" y="0"/>
                      <a:pt x="5" y="0"/>
                    </a:cubicBezTo>
                    <a:cubicBezTo>
                      <a:pt x="5" y="0"/>
                      <a:pt x="5" y="0"/>
                      <a:pt x="5" y="0"/>
                    </a:cubicBezTo>
                  </a:path>
                </a:pathLst>
              </a:custGeom>
              <a:solidFill>
                <a:srgbClr val="6230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24" name="Freeform 565"/>
              <p:cNvSpPr>
                <a:spLocks/>
              </p:cNvSpPr>
              <p:nvPr/>
            </p:nvSpPr>
            <p:spPr bwMode="auto">
              <a:xfrm>
                <a:off x="2753" y="2430"/>
                <a:ext cx="7" cy="3"/>
              </a:xfrm>
              <a:custGeom>
                <a:avLst/>
                <a:gdLst>
                  <a:gd name="T0" fmla="*/ 4 w 4"/>
                  <a:gd name="T1" fmla="*/ 0 h 2"/>
                  <a:gd name="T2" fmla="*/ 0 w 4"/>
                  <a:gd name="T3" fmla="*/ 2 h 2"/>
                  <a:gd name="T4" fmla="*/ 0 w 4"/>
                  <a:gd name="T5" fmla="*/ 2 h 2"/>
                  <a:gd name="T6" fmla="*/ 4 w 4"/>
                  <a:gd name="T7" fmla="*/ 0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cubicBezTo>
                      <a:pt x="3" y="1"/>
                      <a:pt x="2" y="1"/>
                      <a:pt x="0" y="2"/>
                    </a:cubicBezTo>
                    <a:cubicBezTo>
                      <a:pt x="0" y="2"/>
                      <a:pt x="0" y="2"/>
                      <a:pt x="0" y="2"/>
                    </a:cubicBezTo>
                    <a:cubicBezTo>
                      <a:pt x="2" y="1"/>
                      <a:pt x="3" y="1"/>
                      <a:pt x="4" y="0"/>
                    </a:cubicBezTo>
                    <a:cubicBezTo>
                      <a:pt x="4" y="0"/>
                      <a:pt x="4" y="0"/>
                      <a:pt x="4" y="0"/>
                    </a:cubicBezTo>
                  </a:path>
                </a:pathLst>
              </a:custGeom>
              <a:solidFill>
                <a:srgbClr val="6230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25" name="Freeform 566"/>
              <p:cNvSpPr>
                <a:spLocks noEditPoints="1"/>
              </p:cNvSpPr>
              <p:nvPr/>
            </p:nvSpPr>
            <p:spPr bwMode="auto">
              <a:xfrm>
                <a:off x="2698" y="2338"/>
                <a:ext cx="72" cy="74"/>
              </a:xfrm>
              <a:custGeom>
                <a:avLst/>
                <a:gdLst>
                  <a:gd name="T0" fmla="*/ 37 w 42"/>
                  <a:gd name="T1" fmla="*/ 23 h 43"/>
                  <a:gd name="T2" fmla="*/ 37 w 42"/>
                  <a:gd name="T3" fmla="*/ 23 h 43"/>
                  <a:gd name="T4" fmla="*/ 41 w 42"/>
                  <a:gd name="T5" fmla="*/ 36 h 43"/>
                  <a:gd name="T6" fmla="*/ 42 w 42"/>
                  <a:gd name="T7" fmla="*/ 43 h 43"/>
                  <a:gd name="T8" fmla="*/ 37 w 42"/>
                  <a:gd name="T9" fmla="*/ 23 h 43"/>
                  <a:gd name="T10" fmla="*/ 37 w 42"/>
                  <a:gd name="T11" fmla="*/ 23 h 43"/>
                  <a:gd name="T12" fmla="*/ 37 w 42"/>
                  <a:gd name="T13" fmla="*/ 22 h 43"/>
                  <a:gd name="T14" fmla="*/ 37 w 42"/>
                  <a:gd name="T15" fmla="*/ 22 h 43"/>
                  <a:gd name="T16" fmla="*/ 37 w 42"/>
                  <a:gd name="T17" fmla="*/ 22 h 43"/>
                  <a:gd name="T18" fmla="*/ 10 w 42"/>
                  <a:gd name="T19" fmla="*/ 2 h 43"/>
                  <a:gd name="T20" fmla="*/ 10 w 42"/>
                  <a:gd name="T21" fmla="*/ 2 h 43"/>
                  <a:gd name="T22" fmla="*/ 0 w 42"/>
                  <a:gd name="T23" fmla="*/ 10 h 43"/>
                  <a:gd name="T24" fmla="*/ 0 w 42"/>
                  <a:gd name="T25" fmla="*/ 10 h 43"/>
                  <a:gd name="T26" fmla="*/ 5 w 42"/>
                  <a:gd name="T27" fmla="*/ 4 h 43"/>
                  <a:gd name="T28" fmla="*/ 10 w 42"/>
                  <a:gd name="T29" fmla="*/ 2 h 43"/>
                  <a:gd name="T30" fmla="*/ 10 w 42"/>
                  <a:gd name="T31" fmla="*/ 2 h 43"/>
                  <a:gd name="T32" fmla="*/ 10 w 42"/>
                  <a:gd name="T33" fmla="*/ 2 h 43"/>
                  <a:gd name="T34" fmla="*/ 10 w 42"/>
                  <a:gd name="T35" fmla="*/ 2 h 43"/>
                  <a:gd name="T36" fmla="*/ 10 w 42"/>
                  <a:gd name="T37" fmla="*/ 2 h 43"/>
                  <a:gd name="T38" fmla="*/ 19 w 42"/>
                  <a:gd name="T39" fmla="*/ 0 h 43"/>
                  <a:gd name="T40" fmla="*/ 10 w 42"/>
                  <a:gd name="T41" fmla="*/ 2 h 43"/>
                  <a:gd name="T42" fmla="*/ 14 w 42"/>
                  <a:gd name="T43" fmla="*/ 1 h 43"/>
                  <a:gd name="T44" fmla="*/ 19 w 42"/>
                  <a:gd name="T45" fmla="*/ 0 h 43"/>
                  <a:gd name="T46" fmla="*/ 19 w 42"/>
                  <a:gd name="T47" fmla="*/ 0 h 43"/>
                  <a:gd name="T48" fmla="*/ 19 w 42"/>
                  <a:gd name="T49" fmla="*/ 0 h 43"/>
                  <a:gd name="T50" fmla="*/ 19 w 42"/>
                  <a:gd name="T51" fmla="*/ 0 h 43"/>
                  <a:gd name="T52" fmla="*/ 19 w 42"/>
                  <a:gd name="T5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3">
                    <a:moveTo>
                      <a:pt x="37" y="23"/>
                    </a:moveTo>
                    <a:cubicBezTo>
                      <a:pt x="37" y="23"/>
                      <a:pt x="37" y="23"/>
                      <a:pt x="37" y="23"/>
                    </a:cubicBezTo>
                    <a:cubicBezTo>
                      <a:pt x="39" y="28"/>
                      <a:pt x="40" y="33"/>
                      <a:pt x="41" y="36"/>
                    </a:cubicBezTo>
                    <a:cubicBezTo>
                      <a:pt x="41" y="39"/>
                      <a:pt x="42" y="41"/>
                      <a:pt x="42" y="43"/>
                    </a:cubicBezTo>
                    <a:cubicBezTo>
                      <a:pt x="42" y="39"/>
                      <a:pt x="40" y="33"/>
                      <a:pt x="37" y="23"/>
                    </a:cubicBezTo>
                    <a:cubicBezTo>
                      <a:pt x="37" y="23"/>
                      <a:pt x="37" y="23"/>
                      <a:pt x="37" y="23"/>
                    </a:cubicBezTo>
                    <a:moveTo>
                      <a:pt x="37" y="22"/>
                    </a:moveTo>
                    <a:cubicBezTo>
                      <a:pt x="37" y="22"/>
                      <a:pt x="37" y="22"/>
                      <a:pt x="37" y="22"/>
                    </a:cubicBezTo>
                    <a:cubicBezTo>
                      <a:pt x="37" y="22"/>
                      <a:pt x="37" y="22"/>
                      <a:pt x="37" y="22"/>
                    </a:cubicBezTo>
                    <a:moveTo>
                      <a:pt x="10" y="2"/>
                    </a:moveTo>
                    <a:cubicBezTo>
                      <a:pt x="10" y="2"/>
                      <a:pt x="10" y="2"/>
                      <a:pt x="10" y="2"/>
                    </a:cubicBezTo>
                    <a:cubicBezTo>
                      <a:pt x="5" y="3"/>
                      <a:pt x="2" y="6"/>
                      <a:pt x="0" y="10"/>
                    </a:cubicBezTo>
                    <a:cubicBezTo>
                      <a:pt x="0" y="10"/>
                      <a:pt x="0" y="10"/>
                      <a:pt x="0" y="10"/>
                    </a:cubicBezTo>
                    <a:cubicBezTo>
                      <a:pt x="1" y="7"/>
                      <a:pt x="3" y="5"/>
                      <a:pt x="5" y="4"/>
                    </a:cubicBezTo>
                    <a:cubicBezTo>
                      <a:pt x="7" y="3"/>
                      <a:pt x="8" y="2"/>
                      <a:pt x="10" y="2"/>
                    </a:cubicBezTo>
                    <a:cubicBezTo>
                      <a:pt x="10" y="2"/>
                      <a:pt x="10" y="2"/>
                      <a:pt x="10" y="2"/>
                    </a:cubicBezTo>
                    <a:moveTo>
                      <a:pt x="10" y="2"/>
                    </a:moveTo>
                    <a:cubicBezTo>
                      <a:pt x="10" y="2"/>
                      <a:pt x="10" y="2"/>
                      <a:pt x="10" y="2"/>
                    </a:cubicBezTo>
                    <a:cubicBezTo>
                      <a:pt x="10" y="2"/>
                      <a:pt x="10" y="2"/>
                      <a:pt x="10" y="2"/>
                    </a:cubicBezTo>
                    <a:moveTo>
                      <a:pt x="19" y="0"/>
                    </a:moveTo>
                    <a:cubicBezTo>
                      <a:pt x="16" y="0"/>
                      <a:pt x="13" y="1"/>
                      <a:pt x="10" y="2"/>
                    </a:cubicBezTo>
                    <a:cubicBezTo>
                      <a:pt x="11" y="1"/>
                      <a:pt x="13" y="1"/>
                      <a:pt x="14" y="1"/>
                    </a:cubicBezTo>
                    <a:cubicBezTo>
                      <a:pt x="16" y="0"/>
                      <a:pt x="17" y="0"/>
                      <a:pt x="19" y="0"/>
                    </a:cubicBezTo>
                    <a:moveTo>
                      <a:pt x="19" y="0"/>
                    </a:moveTo>
                    <a:cubicBezTo>
                      <a:pt x="19" y="0"/>
                      <a:pt x="19" y="0"/>
                      <a:pt x="19" y="0"/>
                    </a:cubicBezTo>
                    <a:cubicBezTo>
                      <a:pt x="19" y="0"/>
                      <a:pt x="19" y="0"/>
                      <a:pt x="19" y="0"/>
                    </a:cubicBezTo>
                    <a:cubicBezTo>
                      <a:pt x="19" y="0"/>
                      <a:pt x="19" y="0"/>
                      <a:pt x="19" y="0"/>
                    </a:cubicBezTo>
                  </a:path>
                </a:pathLst>
              </a:custGeom>
              <a:solidFill>
                <a:srgbClr val="A040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3639" name="Picture 567"/>
              <p:cNvPicPr>
                <a:picLocks noChangeAspect="1" noChangeArrowheads="1"/>
              </p:cNvPicPr>
              <p:nvPr/>
            </p:nvPicPr>
            <p:blipFill>
              <a:blip r:embed="rId39" cstate="email">
                <a:extLst>
                  <a:ext uri="{28A0092B-C50C-407E-A947-70E740481C1C}">
                    <a14:useLocalDpi xmlns:a14="http://schemas.microsoft.com/office/drawing/2010/main"/>
                  </a:ext>
                </a:extLst>
              </a:blip>
              <a:srcRect/>
              <a:stretch>
                <a:fillRect/>
              </a:stretch>
            </p:blipFill>
            <p:spPr bwMode="auto">
              <a:xfrm>
                <a:off x="2784" y="2487"/>
                <a:ext cx="31" cy="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40" name="Picture 568"/>
              <p:cNvPicPr>
                <a:picLocks noChangeAspect="1" noChangeArrowheads="1"/>
              </p:cNvPicPr>
              <p:nvPr/>
            </p:nvPicPr>
            <p:blipFill>
              <a:blip r:embed="rId40" cstate="email">
                <a:extLst>
                  <a:ext uri="{28A0092B-C50C-407E-A947-70E740481C1C}">
                    <a14:useLocalDpi xmlns:a14="http://schemas.microsoft.com/office/drawing/2010/main"/>
                  </a:ext>
                </a:extLst>
              </a:blip>
              <a:srcRect/>
              <a:stretch>
                <a:fillRect/>
              </a:stretch>
            </p:blipFill>
            <p:spPr bwMode="auto">
              <a:xfrm>
                <a:off x="2732" y="2452"/>
                <a:ext cx="70" cy="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41" name="Picture 569"/>
              <p:cNvPicPr>
                <a:picLocks noChangeAspect="1" noChangeArrowheads="1"/>
              </p:cNvPicPr>
              <p:nvPr/>
            </p:nvPicPr>
            <p:blipFill>
              <a:blip r:embed="rId41" cstate="email">
                <a:extLst>
                  <a:ext uri="{28A0092B-C50C-407E-A947-70E740481C1C}">
                    <a14:useLocalDpi xmlns:a14="http://schemas.microsoft.com/office/drawing/2010/main"/>
                  </a:ext>
                </a:extLst>
              </a:blip>
              <a:srcRect/>
              <a:stretch>
                <a:fillRect/>
              </a:stretch>
            </p:blipFill>
            <p:spPr bwMode="auto">
              <a:xfrm>
                <a:off x="2777" y="2549"/>
                <a:ext cx="20" cy="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6" name="Freeform 570"/>
              <p:cNvSpPr>
                <a:spLocks/>
              </p:cNvSpPr>
              <p:nvPr/>
            </p:nvSpPr>
            <p:spPr bwMode="auto">
              <a:xfrm>
                <a:off x="2737" y="2463"/>
                <a:ext cx="16" cy="15"/>
              </a:xfrm>
              <a:custGeom>
                <a:avLst/>
                <a:gdLst>
                  <a:gd name="T0" fmla="*/ 9 w 9"/>
                  <a:gd name="T1" fmla="*/ 0 h 9"/>
                  <a:gd name="T2" fmla="*/ 0 w 9"/>
                  <a:gd name="T3" fmla="*/ 9 h 9"/>
                  <a:gd name="T4" fmla="*/ 1 w 9"/>
                  <a:gd name="T5" fmla="*/ 9 h 9"/>
                  <a:gd name="T6" fmla="*/ 9 w 9"/>
                  <a:gd name="T7" fmla="*/ 0 h 9"/>
                </a:gdLst>
                <a:ahLst/>
                <a:cxnLst>
                  <a:cxn ang="0">
                    <a:pos x="T0" y="T1"/>
                  </a:cxn>
                  <a:cxn ang="0">
                    <a:pos x="T2" y="T3"/>
                  </a:cxn>
                  <a:cxn ang="0">
                    <a:pos x="T4" y="T5"/>
                  </a:cxn>
                  <a:cxn ang="0">
                    <a:pos x="T6" y="T7"/>
                  </a:cxn>
                </a:cxnLst>
                <a:rect l="0" t="0" r="r" b="b"/>
                <a:pathLst>
                  <a:path w="9" h="9">
                    <a:moveTo>
                      <a:pt x="9" y="0"/>
                    </a:moveTo>
                    <a:cubicBezTo>
                      <a:pt x="5" y="1"/>
                      <a:pt x="1" y="5"/>
                      <a:pt x="0" y="9"/>
                    </a:cubicBezTo>
                    <a:cubicBezTo>
                      <a:pt x="1" y="9"/>
                      <a:pt x="1" y="9"/>
                      <a:pt x="1" y="9"/>
                    </a:cubicBezTo>
                    <a:cubicBezTo>
                      <a:pt x="9" y="0"/>
                      <a:pt x="9" y="0"/>
                      <a:pt x="9" y="0"/>
                    </a:cubicBezTo>
                  </a:path>
                </a:pathLst>
              </a:custGeom>
              <a:solidFill>
                <a:srgbClr val="A79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27" name="Freeform 571"/>
              <p:cNvSpPr>
                <a:spLocks/>
              </p:cNvSpPr>
              <p:nvPr/>
            </p:nvSpPr>
            <p:spPr bwMode="auto">
              <a:xfrm>
                <a:off x="2762" y="2459"/>
                <a:ext cx="14" cy="37"/>
              </a:xfrm>
              <a:custGeom>
                <a:avLst/>
                <a:gdLst>
                  <a:gd name="T0" fmla="*/ 2 w 8"/>
                  <a:gd name="T1" fmla="*/ 0 h 21"/>
                  <a:gd name="T2" fmla="*/ 0 w 8"/>
                  <a:gd name="T3" fmla="*/ 0 h 21"/>
                  <a:gd name="T4" fmla="*/ 3 w 8"/>
                  <a:gd name="T5" fmla="*/ 19 h 21"/>
                  <a:gd name="T6" fmla="*/ 8 w 8"/>
                  <a:gd name="T7" fmla="*/ 21 h 21"/>
                  <a:gd name="T8" fmla="*/ 6 w 8"/>
                  <a:gd name="T9" fmla="*/ 10 h 21"/>
                  <a:gd name="T10" fmla="*/ 2 w 8"/>
                  <a:gd name="T11" fmla="*/ 0 h 21"/>
                </a:gdLst>
                <a:ahLst/>
                <a:cxnLst>
                  <a:cxn ang="0">
                    <a:pos x="T0" y="T1"/>
                  </a:cxn>
                  <a:cxn ang="0">
                    <a:pos x="T2" y="T3"/>
                  </a:cxn>
                  <a:cxn ang="0">
                    <a:pos x="T4" y="T5"/>
                  </a:cxn>
                  <a:cxn ang="0">
                    <a:pos x="T6" y="T7"/>
                  </a:cxn>
                  <a:cxn ang="0">
                    <a:pos x="T8" y="T9"/>
                  </a:cxn>
                  <a:cxn ang="0">
                    <a:pos x="T10" y="T11"/>
                  </a:cxn>
                </a:cxnLst>
                <a:rect l="0" t="0" r="r" b="b"/>
                <a:pathLst>
                  <a:path w="8" h="21">
                    <a:moveTo>
                      <a:pt x="2" y="0"/>
                    </a:moveTo>
                    <a:cubicBezTo>
                      <a:pt x="1" y="0"/>
                      <a:pt x="1" y="0"/>
                      <a:pt x="0" y="0"/>
                    </a:cubicBezTo>
                    <a:cubicBezTo>
                      <a:pt x="1" y="8"/>
                      <a:pt x="2" y="14"/>
                      <a:pt x="3" y="19"/>
                    </a:cubicBezTo>
                    <a:cubicBezTo>
                      <a:pt x="8" y="21"/>
                      <a:pt x="8" y="21"/>
                      <a:pt x="8" y="21"/>
                    </a:cubicBezTo>
                    <a:cubicBezTo>
                      <a:pt x="8" y="19"/>
                      <a:pt x="7" y="15"/>
                      <a:pt x="6" y="10"/>
                    </a:cubicBezTo>
                    <a:cubicBezTo>
                      <a:pt x="5" y="7"/>
                      <a:pt x="3" y="3"/>
                      <a:pt x="2" y="0"/>
                    </a:cubicBezTo>
                  </a:path>
                </a:pathLst>
              </a:custGeom>
              <a:solidFill>
                <a:srgbClr val="6230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28" name="Freeform 572"/>
              <p:cNvSpPr>
                <a:spLocks noEditPoints="1"/>
              </p:cNvSpPr>
              <p:nvPr/>
            </p:nvSpPr>
            <p:spPr bwMode="auto">
              <a:xfrm>
                <a:off x="2765" y="2457"/>
                <a:ext cx="42" cy="98"/>
              </a:xfrm>
              <a:custGeom>
                <a:avLst/>
                <a:gdLst>
                  <a:gd name="T0" fmla="*/ 24 w 24"/>
                  <a:gd name="T1" fmla="*/ 42 h 56"/>
                  <a:gd name="T2" fmla="*/ 15 w 24"/>
                  <a:gd name="T3" fmla="*/ 56 h 56"/>
                  <a:gd name="T4" fmla="*/ 15 w 24"/>
                  <a:gd name="T5" fmla="*/ 56 h 56"/>
                  <a:gd name="T6" fmla="*/ 24 w 24"/>
                  <a:gd name="T7" fmla="*/ 43 h 56"/>
                  <a:gd name="T8" fmla="*/ 24 w 24"/>
                  <a:gd name="T9" fmla="*/ 42 h 56"/>
                  <a:gd name="T10" fmla="*/ 4 w 24"/>
                  <a:gd name="T11" fmla="*/ 0 h 56"/>
                  <a:gd name="T12" fmla="*/ 4 w 24"/>
                  <a:gd name="T13" fmla="*/ 0 h 56"/>
                  <a:gd name="T14" fmla="*/ 0 w 24"/>
                  <a:gd name="T15" fmla="*/ 1 h 56"/>
                  <a:gd name="T16" fmla="*/ 4 w 24"/>
                  <a:gd name="T17" fmla="*/ 11 h 56"/>
                  <a:gd name="T18" fmla="*/ 9 w 24"/>
                  <a:gd name="T19" fmla="*/ 24 h 56"/>
                  <a:gd name="T20" fmla="*/ 18 w 24"/>
                  <a:gd name="T21" fmla="*/ 28 h 56"/>
                  <a:gd name="T22" fmla="*/ 15 w 24"/>
                  <a:gd name="T23" fmla="*/ 22 h 56"/>
                  <a:gd name="T24" fmla="*/ 5 w 24"/>
                  <a:gd name="T25" fmla="*/ 0 h 56"/>
                  <a:gd name="T26" fmla="*/ 4 w 24"/>
                  <a:gd name="T27" fmla="*/ 0 h 56"/>
                  <a:gd name="T28" fmla="*/ 4 w 24"/>
                  <a:gd name="T2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56">
                    <a:moveTo>
                      <a:pt x="24" y="42"/>
                    </a:moveTo>
                    <a:cubicBezTo>
                      <a:pt x="24" y="50"/>
                      <a:pt x="21" y="54"/>
                      <a:pt x="15" y="56"/>
                    </a:cubicBezTo>
                    <a:cubicBezTo>
                      <a:pt x="15" y="56"/>
                      <a:pt x="15" y="56"/>
                      <a:pt x="15" y="56"/>
                    </a:cubicBezTo>
                    <a:cubicBezTo>
                      <a:pt x="21" y="54"/>
                      <a:pt x="24" y="50"/>
                      <a:pt x="24" y="43"/>
                    </a:cubicBezTo>
                    <a:cubicBezTo>
                      <a:pt x="24" y="43"/>
                      <a:pt x="24" y="43"/>
                      <a:pt x="24" y="42"/>
                    </a:cubicBezTo>
                    <a:moveTo>
                      <a:pt x="4" y="0"/>
                    </a:moveTo>
                    <a:cubicBezTo>
                      <a:pt x="4" y="0"/>
                      <a:pt x="4" y="0"/>
                      <a:pt x="4" y="0"/>
                    </a:cubicBezTo>
                    <a:cubicBezTo>
                      <a:pt x="3" y="0"/>
                      <a:pt x="1" y="0"/>
                      <a:pt x="0" y="1"/>
                    </a:cubicBezTo>
                    <a:cubicBezTo>
                      <a:pt x="1" y="4"/>
                      <a:pt x="3" y="8"/>
                      <a:pt x="4" y="11"/>
                    </a:cubicBezTo>
                    <a:cubicBezTo>
                      <a:pt x="6" y="15"/>
                      <a:pt x="7" y="19"/>
                      <a:pt x="9" y="24"/>
                    </a:cubicBezTo>
                    <a:cubicBezTo>
                      <a:pt x="18" y="28"/>
                      <a:pt x="18" y="28"/>
                      <a:pt x="18" y="28"/>
                    </a:cubicBezTo>
                    <a:cubicBezTo>
                      <a:pt x="17" y="26"/>
                      <a:pt x="16" y="24"/>
                      <a:pt x="15" y="22"/>
                    </a:cubicBezTo>
                    <a:cubicBezTo>
                      <a:pt x="12" y="15"/>
                      <a:pt x="8" y="7"/>
                      <a:pt x="5" y="0"/>
                    </a:cubicBezTo>
                    <a:cubicBezTo>
                      <a:pt x="5" y="0"/>
                      <a:pt x="4" y="0"/>
                      <a:pt x="4" y="0"/>
                    </a:cubicBezTo>
                    <a:cubicBezTo>
                      <a:pt x="4" y="0"/>
                      <a:pt x="4" y="0"/>
                      <a:pt x="4" y="0"/>
                    </a:cubicBezTo>
                  </a:path>
                </a:pathLst>
              </a:custGeom>
              <a:solidFill>
                <a:srgbClr val="6230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29" name="Freeform 573"/>
              <p:cNvSpPr>
                <a:spLocks noEditPoints="1"/>
              </p:cNvSpPr>
              <p:nvPr/>
            </p:nvSpPr>
            <p:spPr bwMode="auto">
              <a:xfrm>
                <a:off x="2737" y="2457"/>
                <a:ext cx="70" cy="101"/>
              </a:xfrm>
              <a:custGeom>
                <a:avLst/>
                <a:gdLst>
                  <a:gd name="T0" fmla="*/ 27 w 40"/>
                  <a:gd name="T1" fmla="*/ 58 h 58"/>
                  <a:gd name="T2" fmla="*/ 26 w 40"/>
                  <a:gd name="T3" fmla="*/ 58 h 58"/>
                  <a:gd name="T4" fmla="*/ 26 w 40"/>
                  <a:gd name="T5" fmla="*/ 58 h 58"/>
                  <a:gd name="T6" fmla="*/ 27 w 40"/>
                  <a:gd name="T7" fmla="*/ 58 h 58"/>
                  <a:gd name="T8" fmla="*/ 36 w 40"/>
                  <a:gd name="T9" fmla="*/ 23 h 58"/>
                  <a:gd name="T10" fmla="*/ 37 w 40"/>
                  <a:gd name="T11" fmla="*/ 24 h 58"/>
                  <a:gd name="T12" fmla="*/ 40 w 40"/>
                  <a:gd name="T13" fmla="*/ 42 h 58"/>
                  <a:gd name="T14" fmla="*/ 37 w 40"/>
                  <a:gd name="T15" fmla="*/ 24 h 58"/>
                  <a:gd name="T16" fmla="*/ 36 w 40"/>
                  <a:gd name="T17" fmla="*/ 23 h 58"/>
                  <a:gd name="T18" fmla="*/ 10 w 40"/>
                  <a:gd name="T19" fmla="*/ 3 h 58"/>
                  <a:gd name="T20" fmla="*/ 10 w 40"/>
                  <a:gd name="T21" fmla="*/ 3 h 58"/>
                  <a:gd name="T22" fmla="*/ 0 w 40"/>
                  <a:gd name="T23" fmla="*/ 12 h 58"/>
                  <a:gd name="T24" fmla="*/ 0 w 40"/>
                  <a:gd name="T25" fmla="*/ 12 h 58"/>
                  <a:gd name="T26" fmla="*/ 9 w 40"/>
                  <a:gd name="T27" fmla="*/ 3 h 58"/>
                  <a:gd name="T28" fmla="*/ 10 w 40"/>
                  <a:gd name="T29" fmla="*/ 3 h 58"/>
                  <a:gd name="T30" fmla="*/ 10 w 40"/>
                  <a:gd name="T31" fmla="*/ 3 h 58"/>
                  <a:gd name="T32" fmla="*/ 10 w 40"/>
                  <a:gd name="T33" fmla="*/ 2 h 58"/>
                  <a:gd name="T34" fmla="*/ 10 w 40"/>
                  <a:gd name="T35" fmla="*/ 3 h 58"/>
                  <a:gd name="T36" fmla="*/ 10 w 40"/>
                  <a:gd name="T37" fmla="*/ 2 h 58"/>
                  <a:gd name="T38" fmla="*/ 20 w 40"/>
                  <a:gd name="T39" fmla="*/ 0 h 58"/>
                  <a:gd name="T40" fmla="*/ 10 w 40"/>
                  <a:gd name="T41" fmla="*/ 2 h 58"/>
                  <a:gd name="T42" fmla="*/ 14 w 40"/>
                  <a:gd name="T43" fmla="*/ 1 h 58"/>
                  <a:gd name="T44" fmla="*/ 16 w 40"/>
                  <a:gd name="T45" fmla="*/ 1 h 58"/>
                  <a:gd name="T46" fmla="*/ 20 w 40"/>
                  <a:gd name="T47" fmla="*/ 0 h 58"/>
                  <a:gd name="T48" fmla="*/ 20 w 40"/>
                  <a:gd name="T49" fmla="*/ 0 h 58"/>
                  <a:gd name="T50" fmla="*/ 20 w 40"/>
                  <a:gd name="T51" fmla="*/ 0 h 58"/>
                  <a:gd name="T52" fmla="*/ 20 w 40"/>
                  <a:gd name="T53" fmla="*/ 0 h 58"/>
                  <a:gd name="T54" fmla="*/ 20 w 40"/>
                  <a:gd name="T5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 h="58">
                    <a:moveTo>
                      <a:pt x="27" y="58"/>
                    </a:moveTo>
                    <a:cubicBezTo>
                      <a:pt x="27" y="58"/>
                      <a:pt x="27" y="58"/>
                      <a:pt x="26" y="58"/>
                    </a:cubicBezTo>
                    <a:cubicBezTo>
                      <a:pt x="26" y="58"/>
                      <a:pt x="26" y="58"/>
                      <a:pt x="26" y="58"/>
                    </a:cubicBezTo>
                    <a:cubicBezTo>
                      <a:pt x="27" y="58"/>
                      <a:pt x="27" y="58"/>
                      <a:pt x="27" y="58"/>
                    </a:cubicBezTo>
                    <a:moveTo>
                      <a:pt x="36" y="23"/>
                    </a:moveTo>
                    <a:cubicBezTo>
                      <a:pt x="37" y="24"/>
                      <a:pt x="37" y="24"/>
                      <a:pt x="37" y="24"/>
                    </a:cubicBezTo>
                    <a:cubicBezTo>
                      <a:pt x="39" y="32"/>
                      <a:pt x="40" y="38"/>
                      <a:pt x="40" y="42"/>
                    </a:cubicBezTo>
                    <a:cubicBezTo>
                      <a:pt x="40" y="38"/>
                      <a:pt x="39" y="32"/>
                      <a:pt x="37" y="24"/>
                    </a:cubicBezTo>
                    <a:cubicBezTo>
                      <a:pt x="37" y="24"/>
                      <a:pt x="37" y="24"/>
                      <a:pt x="36" y="23"/>
                    </a:cubicBezTo>
                    <a:moveTo>
                      <a:pt x="10" y="3"/>
                    </a:moveTo>
                    <a:cubicBezTo>
                      <a:pt x="10" y="3"/>
                      <a:pt x="10" y="3"/>
                      <a:pt x="10" y="3"/>
                    </a:cubicBezTo>
                    <a:cubicBezTo>
                      <a:pt x="5" y="4"/>
                      <a:pt x="1" y="8"/>
                      <a:pt x="0" y="12"/>
                    </a:cubicBezTo>
                    <a:cubicBezTo>
                      <a:pt x="0" y="12"/>
                      <a:pt x="0" y="12"/>
                      <a:pt x="0" y="12"/>
                    </a:cubicBezTo>
                    <a:cubicBezTo>
                      <a:pt x="1" y="8"/>
                      <a:pt x="5" y="4"/>
                      <a:pt x="9" y="3"/>
                    </a:cubicBezTo>
                    <a:cubicBezTo>
                      <a:pt x="10" y="3"/>
                      <a:pt x="10" y="3"/>
                      <a:pt x="10" y="3"/>
                    </a:cubicBezTo>
                    <a:cubicBezTo>
                      <a:pt x="10" y="3"/>
                      <a:pt x="10" y="3"/>
                      <a:pt x="10" y="3"/>
                    </a:cubicBezTo>
                    <a:moveTo>
                      <a:pt x="10" y="2"/>
                    </a:moveTo>
                    <a:cubicBezTo>
                      <a:pt x="10" y="2"/>
                      <a:pt x="10" y="3"/>
                      <a:pt x="10" y="3"/>
                    </a:cubicBezTo>
                    <a:cubicBezTo>
                      <a:pt x="10" y="3"/>
                      <a:pt x="10" y="2"/>
                      <a:pt x="10" y="2"/>
                    </a:cubicBezTo>
                    <a:moveTo>
                      <a:pt x="20" y="0"/>
                    </a:moveTo>
                    <a:cubicBezTo>
                      <a:pt x="17" y="0"/>
                      <a:pt x="14" y="1"/>
                      <a:pt x="10" y="2"/>
                    </a:cubicBezTo>
                    <a:cubicBezTo>
                      <a:pt x="12" y="2"/>
                      <a:pt x="13" y="2"/>
                      <a:pt x="14" y="1"/>
                    </a:cubicBezTo>
                    <a:cubicBezTo>
                      <a:pt x="15" y="1"/>
                      <a:pt x="15" y="1"/>
                      <a:pt x="16" y="1"/>
                    </a:cubicBezTo>
                    <a:cubicBezTo>
                      <a:pt x="17" y="0"/>
                      <a:pt x="19" y="0"/>
                      <a:pt x="20" y="0"/>
                    </a:cubicBezTo>
                    <a:moveTo>
                      <a:pt x="20" y="0"/>
                    </a:moveTo>
                    <a:cubicBezTo>
                      <a:pt x="20" y="0"/>
                      <a:pt x="20" y="0"/>
                      <a:pt x="20" y="0"/>
                    </a:cubicBezTo>
                    <a:cubicBezTo>
                      <a:pt x="20" y="0"/>
                      <a:pt x="20" y="0"/>
                      <a:pt x="20" y="0"/>
                    </a:cubicBezTo>
                    <a:cubicBezTo>
                      <a:pt x="20" y="0"/>
                      <a:pt x="20" y="0"/>
                      <a:pt x="20" y="0"/>
                    </a:cubicBezTo>
                  </a:path>
                </a:pathLst>
              </a:custGeom>
              <a:solidFill>
                <a:srgbClr val="A040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30" name="Freeform 574"/>
              <p:cNvSpPr>
                <a:spLocks noEditPoints="1"/>
              </p:cNvSpPr>
              <p:nvPr/>
            </p:nvSpPr>
            <p:spPr bwMode="auto">
              <a:xfrm>
                <a:off x="2694" y="2374"/>
                <a:ext cx="43" cy="63"/>
              </a:xfrm>
              <a:custGeom>
                <a:avLst/>
                <a:gdLst>
                  <a:gd name="T0" fmla="*/ 25 w 25"/>
                  <a:gd name="T1" fmla="*/ 36 h 36"/>
                  <a:gd name="T2" fmla="*/ 25 w 25"/>
                  <a:gd name="T3" fmla="*/ 36 h 36"/>
                  <a:gd name="T4" fmla="*/ 25 w 25"/>
                  <a:gd name="T5" fmla="*/ 36 h 36"/>
                  <a:gd name="T6" fmla="*/ 25 w 25"/>
                  <a:gd name="T7" fmla="*/ 36 h 36"/>
                  <a:gd name="T8" fmla="*/ 3 w 25"/>
                  <a:gd name="T9" fmla="*/ 15 h 36"/>
                  <a:gd name="T10" fmla="*/ 25 w 25"/>
                  <a:gd name="T11" fmla="*/ 36 h 36"/>
                  <a:gd name="T12" fmla="*/ 3 w 25"/>
                  <a:gd name="T13" fmla="*/ 15 h 36"/>
                  <a:gd name="T14" fmla="*/ 2 w 25"/>
                  <a:gd name="T15" fmla="*/ 14 h 36"/>
                  <a:gd name="T16" fmla="*/ 2 w 25"/>
                  <a:gd name="T17" fmla="*/ 15 h 36"/>
                  <a:gd name="T18" fmla="*/ 2 w 25"/>
                  <a:gd name="T19" fmla="*/ 14 h 36"/>
                  <a:gd name="T20" fmla="*/ 0 w 25"/>
                  <a:gd name="T21" fmla="*/ 0 h 36"/>
                  <a:gd name="T22" fmla="*/ 2 w 25"/>
                  <a:gd name="T23" fmla="*/ 14 h 36"/>
                  <a:gd name="T24" fmla="*/ 2 w 25"/>
                  <a:gd name="T25" fmla="*/ 14 h 36"/>
                  <a:gd name="T26" fmla="*/ 2 w 25"/>
                  <a:gd name="T27" fmla="*/ 14 h 36"/>
                  <a:gd name="T28" fmla="*/ 0 w 25"/>
                  <a:gd name="T2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 h="36">
                    <a:moveTo>
                      <a:pt x="25" y="36"/>
                    </a:moveTo>
                    <a:cubicBezTo>
                      <a:pt x="25" y="36"/>
                      <a:pt x="25" y="36"/>
                      <a:pt x="25" y="36"/>
                    </a:cubicBezTo>
                    <a:cubicBezTo>
                      <a:pt x="25" y="36"/>
                      <a:pt x="25" y="36"/>
                      <a:pt x="25" y="36"/>
                    </a:cubicBezTo>
                    <a:cubicBezTo>
                      <a:pt x="25" y="36"/>
                      <a:pt x="25" y="36"/>
                      <a:pt x="25" y="36"/>
                    </a:cubicBezTo>
                    <a:moveTo>
                      <a:pt x="3" y="15"/>
                    </a:moveTo>
                    <a:cubicBezTo>
                      <a:pt x="7" y="27"/>
                      <a:pt x="15" y="36"/>
                      <a:pt x="25" y="36"/>
                    </a:cubicBezTo>
                    <a:cubicBezTo>
                      <a:pt x="15" y="36"/>
                      <a:pt x="7" y="27"/>
                      <a:pt x="3" y="15"/>
                    </a:cubicBezTo>
                    <a:moveTo>
                      <a:pt x="2" y="14"/>
                    </a:moveTo>
                    <a:cubicBezTo>
                      <a:pt x="2" y="14"/>
                      <a:pt x="2" y="15"/>
                      <a:pt x="2" y="15"/>
                    </a:cubicBezTo>
                    <a:cubicBezTo>
                      <a:pt x="2" y="15"/>
                      <a:pt x="2" y="14"/>
                      <a:pt x="2" y="14"/>
                    </a:cubicBezTo>
                    <a:moveTo>
                      <a:pt x="0" y="0"/>
                    </a:moveTo>
                    <a:cubicBezTo>
                      <a:pt x="0" y="4"/>
                      <a:pt x="1" y="9"/>
                      <a:pt x="2" y="14"/>
                    </a:cubicBezTo>
                    <a:cubicBezTo>
                      <a:pt x="2" y="14"/>
                      <a:pt x="2" y="14"/>
                      <a:pt x="2" y="14"/>
                    </a:cubicBezTo>
                    <a:cubicBezTo>
                      <a:pt x="2" y="14"/>
                      <a:pt x="2" y="14"/>
                      <a:pt x="2" y="14"/>
                    </a:cubicBezTo>
                    <a:cubicBezTo>
                      <a:pt x="1" y="9"/>
                      <a:pt x="0" y="4"/>
                      <a:pt x="0" y="0"/>
                    </a:cubicBezTo>
                  </a:path>
                </a:pathLst>
              </a:custGeom>
              <a:solidFill>
                <a:srgbClr val="DCC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31" name="Freeform 575"/>
              <p:cNvSpPr>
                <a:spLocks/>
              </p:cNvSpPr>
              <p:nvPr/>
            </p:nvSpPr>
            <p:spPr bwMode="auto">
              <a:xfrm>
                <a:off x="2692" y="2355"/>
                <a:ext cx="61" cy="82"/>
              </a:xfrm>
              <a:custGeom>
                <a:avLst/>
                <a:gdLst>
                  <a:gd name="T0" fmla="*/ 3 w 35"/>
                  <a:gd name="T1" fmla="*/ 0 h 47"/>
                  <a:gd name="T2" fmla="*/ 3 w 35"/>
                  <a:gd name="T3" fmla="*/ 25 h 47"/>
                  <a:gd name="T4" fmla="*/ 25 w 35"/>
                  <a:gd name="T5" fmla="*/ 47 h 47"/>
                  <a:gd name="T6" fmla="*/ 31 w 35"/>
                  <a:gd name="T7" fmla="*/ 46 h 47"/>
                  <a:gd name="T8" fmla="*/ 35 w 35"/>
                  <a:gd name="T9" fmla="*/ 45 h 47"/>
                  <a:gd name="T10" fmla="*/ 31 w 35"/>
                  <a:gd name="T11" fmla="*/ 46 h 47"/>
                  <a:gd name="T12" fmla="*/ 31 w 35"/>
                  <a:gd name="T13" fmla="*/ 46 h 47"/>
                  <a:gd name="T14" fmla="*/ 26 w 35"/>
                  <a:gd name="T15" fmla="*/ 47 h 47"/>
                  <a:gd name="T16" fmla="*/ 26 w 35"/>
                  <a:gd name="T17" fmla="*/ 47 h 47"/>
                  <a:gd name="T18" fmla="*/ 26 w 35"/>
                  <a:gd name="T19" fmla="*/ 47 h 47"/>
                  <a:gd name="T20" fmla="*/ 26 w 35"/>
                  <a:gd name="T21" fmla="*/ 47 h 47"/>
                  <a:gd name="T22" fmla="*/ 26 w 35"/>
                  <a:gd name="T23" fmla="*/ 47 h 47"/>
                  <a:gd name="T24" fmla="*/ 4 w 35"/>
                  <a:gd name="T25" fmla="*/ 26 h 47"/>
                  <a:gd name="T26" fmla="*/ 3 w 35"/>
                  <a:gd name="T27" fmla="*/ 26 h 47"/>
                  <a:gd name="T28" fmla="*/ 3 w 35"/>
                  <a:gd name="T29" fmla="*/ 25 h 47"/>
                  <a:gd name="T30" fmla="*/ 3 w 35"/>
                  <a:gd name="T31" fmla="*/ 25 h 47"/>
                  <a:gd name="T32" fmla="*/ 3 w 35"/>
                  <a:gd name="T33" fmla="*/ 25 h 47"/>
                  <a:gd name="T34" fmla="*/ 1 w 35"/>
                  <a:gd name="T35" fmla="*/ 11 h 47"/>
                  <a:gd name="T36" fmla="*/ 3 w 35"/>
                  <a:gd name="T37" fmla="*/ 0 h 47"/>
                  <a:gd name="T38" fmla="*/ 3 w 35"/>
                  <a:gd name="T3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47">
                    <a:moveTo>
                      <a:pt x="3" y="0"/>
                    </a:moveTo>
                    <a:cubicBezTo>
                      <a:pt x="0" y="6"/>
                      <a:pt x="0" y="15"/>
                      <a:pt x="3" y="25"/>
                    </a:cubicBezTo>
                    <a:cubicBezTo>
                      <a:pt x="7" y="38"/>
                      <a:pt x="16" y="47"/>
                      <a:pt x="25" y="47"/>
                    </a:cubicBezTo>
                    <a:cubicBezTo>
                      <a:pt x="27" y="47"/>
                      <a:pt x="29" y="47"/>
                      <a:pt x="31" y="46"/>
                    </a:cubicBezTo>
                    <a:cubicBezTo>
                      <a:pt x="32" y="46"/>
                      <a:pt x="34" y="45"/>
                      <a:pt x="35" y="45"/>
                    </a:cubicBezTo>
                    <a:cubicBezTo>
                      <a:pt x="34" y="45"/>
                      <a:pt x="32" y="46"/>
                      <a:pt x="31" y="46"/>
                    </a:cubicBezTo>
                    <a:cubicBezTo>
                      <a:pt x="31" y="46"/>
                      <a:pt x="31" y="46"/>
                      <a:pt x="31" y="46"/>
                    </a:cubicBezTo>
                    <a:cubicBezTo>
                      <a:pt x="29" y="47"/>
                      <a:pt x="27" y="47"/>
                      <a:pt x="26" y="47"/>
                    </a:cubicBezTo>
                    <a:cubicBezTo>
                      <a:pt x="26" y="47"/>
                      <a:pt x="26" y="47"/>
                      <a:pt x="26" y="47"/>
                    </a:cubicBezTo>
                    <a:cubicBezTo>
                      <a:pt x="26" y="47"/>
                      <a:pt x="26" y="47"/>
                      <a:pt x="26" y="47"/>
                    </a:cubicBezTo>
                    <a:cubicBezTo>
                      <a:pt x="26" y="47"/>
                      <a:pt x="26" y="47"/>
                      <a:pt x="26" y="47"/>
                    </a:cubicBezTo>
                    <a:cubicBezTo>
                      <a:pt x="26" y="47"/>
                      <a:pt x="26" y="47"/>
                      <a:pt x="26" y="47"/>
                    </a:cubicBezTo>
                    <a:cubicBezTo>
                      <a:pt x="16" y="47"/>
                      <a:pt x="8" y="38"/>
                      <a:pt x="4" y="26"/>
                    </a:cubicBezTo>
                    <a:cubicBezTo>
                      <a:pt x="4" y="26"/>
                      <a:pt x="4" y="26"/>
                      <a:pt x="3" y="26"/>
                    </a:cubicBezTo>
                    <a:cubicBezTo>
                      <a:pt x="3" y="26"/>
                      <a:pt x="3" y="25"/>
                      <a:pt x="3" y="25"/>
                    </a:cubicBezTo>
                    <a:cubicBezTo>
                      <a:pt x="3" y="25"/>
                      <a:pt x="3" y="25"/>
                      <a:pt x="3" y="25"/>
                    </a:cubicBezTo>
                    <a:cubicBezTo>
                      <a:pt x="3" y="25"/>
                      <a:pt x="3" y="25"/>
                      <a:pt x="3" y="25"/>
                    </a:cubicBezTo>
                    <a:cubicBezTo>
                      <a:pt x="2" y="20"/>
                      <a:pt x="1" y="15"/>
                      <a:pt x="1" y="11"/>
                    </a:cubicBezTo>
                    <a:cubicBezTo>
                      <a:pt x="1" y="7"/>
                      <a:pt x="2" y="3"/>
                      <a:pt x="3" y="0"/>
                    </a:cubicBezTo>
                    <a:cubicBezTo>
                      <a:pt x="3" y="0"/>
                      <a:pt x="3" y="0"/>
                      <a:pt x="3" y="0"/>
                    </a:cubicBezTo>
                  </a:path>
                </a:pathLst>
              </a:custGeom>
              <a:solidFill>
                <a:srgbClr val="D46D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3648" name="Picture 576"/>
              <p:cNvPicPr>
                <a:picLocks noChangeAspect="1" noChangeArrowheads="1"/>
              </p:cNvPicPr>
              <p:nvPr/>
            </p:nvPicPr>
            <p:blipFill>
              <a:blip r:embed="rId42" cstate="email">
                <a:extLst>
                  <a:ext uri="{28A0092B-C50C-407E-A947-70E740481C1C}">
                    <a14:useLocalDpi xmlns:a14="http://schemas.microsoft.com/office/drawing/2010/main"/>
                  </a:ext>
                </a:extLst>
              </a:blip>
              <a:srcRect/>
              <a:stretch>
                <a:fillRect/>
              </a:stretch>
            </p:blipFill>
            <p:spPr bwMode="auto">
              <a:xfrm>
                <a:off x="2752" y="2382"/>
                <a:ext cx="20"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32" name="Freeform 577"/>
              <p:cNvSpPr>
                <a:spLocks noEditPoints="1"/>
              </p:cNvSpPr>
              <p:nvPr/>
            </p:nvSpPr>
            <p:spPr bwMode="auto">
              <a:xfrm>
                <a:off x="2694" y="2355"/>
                <a:ext cx="76" cy="82"/>
              </a:xfrm>
              <a:custGeom>
                <a:avLst/>
                <a:gdLst>
                  <a:gd name="T0" fmla="*/ 36 w 44"/>
                  <a:gd name="T1" fmla="*/ 20 h 47"/>
                  <a:gd name="T2" fmla="*/ 40 w 44"/>
                  <a:gd name="T3" fmla="*/ 42 h 47"/>
                  <a:gd name="T4" fmla="*/ 43 w 44"/>
                  <a:gd name="T5" fmla="*/ 26 h 47"/>
                  <a:gd name="T6" fmla="*/ 36 w 44"/>
                  <a:gd name="T7" fmla="*/ 20 h 47"/>
                  <a:gd name="T8" fmla="*/ 0 w 44"/>
                  <a:gd name="T9" fmla="*/ 7 h 47"/>
                  <a:gd name="T10" fmla="*/ 0 w 44"/>
                  <a:gd name="T11" fmla="*/ 11 h 47"/>
                  <a:gd name="T12" fmla="*/ 2 w 44"/>
                  <a:gd name="T13" fmla="*/ 25 h 47"/>
                  <a:gd name="T14" fmla="*/ 2 w 44"/>
                  <a:gd name="T15" fmla="*/ 25 h 47"/>
                  <a:gd name="T16" fmla="*/ 2 w 44"/>
                  <a:gd name="T17" fmla="*/ 25 h 47"/>
                  <a:gd name="T18" fmla="*/ 2 w 44"/>
                  <a:gd name="T19" fmla="*/ 26 h 47"/>
                  <a:gd name="T20" fmla="*/ 3 w 44"/>
                  <a:gd name="T21" fmla="*/ 26 h 47"/>
                  <a:gd name="T22" fmla="*/ 25 w 44"/>
                  <a:gd name="T23" fmla="*/ 47 h 47"/>
                  <a:gd name="T24" fmla="*/ 25 w 44"/>
                  <a:gd name="T25" fmla="*/ 47 h 47"/>
                  <a:gd name="T26" fmla="*/ 25 w 44"/>
                  <a:gd name="T27" fmla="*/ 47 h 47"/>
                  <a:gd name="T28" fmla="*/ 30 w 44"/>
                  <a:gd name="T29" fmla="*/ 46 h 47"/>
                  <a:gd name="T30" fmla="*/ 30 w 44"/>
                  <a:gd name="T31" fmla="*/ 46 h 47"/>
                  <a:gd name="T32" fmla="*/ 34 w 44"/>
                  <a:gd name="T33" fmla="*/ 45 h 47"/>
                  <a:gd name="T34" fmla="*/ 34 w 44"/>
                  <a:gd name="T35" fmla="*/ 45 h 47"/>
                  <a:gd name="T36" fmla="*/ 22 w 44"/>
                  <a:gd name="T37" fmla="*/ 21 h 47"/>
                  <a:gd name="T38" fmla="*/ 0 w 44"/>
                  <a:gd name="T39" fmla="*/ 7 h 47"/>
                  <a:gd name="T40" fmla="*/ 2 w 44"/>
                  <a:gd name="T41" fmla="*/ 0 h 47"/>
                  <a:gd name="T42" fmla="*/ 2 w 44"/>
                  <a:gd name="T43" fmla="*/ 0 h 47"/>
                  <a:gd name="T44" fmla="*/ 27 w 44"/>
                  <a:gd name="T45" fmla="*/ 21 h 47"/>
                  <a:gd name="T46" fmla="*/ 33 w 44"/>
                  <a:gd name="T47" fmla="*/ 32 h 47"/>
                  <a:gd name="T48" fmla="*/ 27 w 44"/>
                  <a:gd name="T49" fmla="*/ 13 h 47"/>
                  <a:gd name="T50" fmla="*/ 2 w 44"/>
                  <a:gd name="T5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4" h="47">
                    <a:moveTo>
                      <a:pt x="36" y="20"/>
                    </a:moveTo>
                    <a:cubicBezTo>
                      <a:pt x="37" y="27"/>
                      <a:pt x="39" y="35"/>
                      <a:pt x="40" y="42"/>
                    </a:cubicBezTo>
                    <a:cubicBezTo>
                      <a:pt x="43" y="39"/>
                      <a:pt x="44" y="35"/>
                      <a:pt x="43" y="26"/>
                    </a:cubicBezTo>
                    <a:cubicBezTo>
                      <a:pt x="36" y="20"/>
                      <a:pt x="36" y="20"/>
                      <a:pt x="36" y="20"/>
                    </a:cubicBezTo>
                    <a:moveTo>
                      <a:pt x="0" y="7"/>
                    </a:moveTo>
                    <a:cubicBezTo>
                      <a:pt x="0" y="8"/>
                      <a:pt x="0" y="10"/>
                      <a:pt x="0" y="11"/>
                    </a:cubicBezTo>
                    <a:cubicBezTo>
                      <a:pt x="0" y="15"/>
                      <a:pt x="1" y="20"/>
                      <a:pt x="2" y="25"/>
                    </a:cubicBezTo>
                    <a:cubicBezTo>
                      <a:pt x="2" y="25"/>
                      <a:pt x="2" y="25"/>
                      <a:pt x="2" y="25"/>
                    </a:cubicBezTo>
                    <a:cubicBezTo>
                      <a:pt x="2" y="25"/>
                      <a:pt x="2" y="25"/>
                      <a:pt x="2" y="25"/>
                    </a:cubicBezTo>
                    <a:cubicBezTo>
                      <a:pt x="2" y="25"/>
                      <a:pt x="2" y="26"/>
                      <a:pt x="2" y="26"/>
                    </a:cubicBezTo>
                    <a:cubicBezTo>
                      <a:pt x="3" y="26"/>
                      <a:pt x="3" y="26"/>
                      <a:pt x="3" y="26"/>
                    </a:cubicBezTo>
                    <a:cubicBezTo>
                      <a:pt x="7" y="38"/>
                      <a:pt x="15" y="47"/>
                      <a:pt x="25" y="47"/>
                    </a:cubicBezTo>
                    <a:cubicBezTo>
                      <a:pt x="25" y="47"/>
                      <a:pt x="25" y="47"/>
                      <a:pt x="25" y="47"/>
                    </a:cubicBezTo>
                    <a:cubicBezTo>
                      <a:pt x="25" y="47"/>
                      <a:pt x="25" y="47"/>
                      <a:pt x="25" y="47"/>
                    </a:cubicBezTo>
                    <a:cubicBezTo>
                      <a:pt x="26" y="47"/>
                      <a:pt x="28" y="47"/>
                      <a:pt x="30" y="46"/>
                    </a:cubicBezTo>
                    <a:cubicBezTo>
                      <a:pt x="30" y="46"/>
                      <a:pt x="30" y="46"/>
                      <a:pt x="30" y="46"/>
                    </a:cubicBezTo>
                    <a:cubicBezTo>
                      <a:pt x="31" y="46"/>
                      <a:pt x="33" y="45"/>
                      <a:pt x="34" y="45"/>
                    </a:cubicBezTo>
                    <a:cubicBezTo>
                      <a:pt x="34" y="45"/>
                      <a:pt x="34" y="45"/>
                      <a:pt x="34" y="45"/>
                    </a:cubicBezTo>
                    <a:cubicBezTo>
                      <a:pt x="29" y="34"/>
                      <a:pt x="24" y="25"/>
                      <a:pt x="22" y="21"/>
                    </a:cubicBezTo>
                    <a:cubicBezTo>
                      <a:pt x="17" y="14"/>
                      <a:pt x="9" y="11"/>
                      <a:pt x="0" y="7"/>
                    </a:cubicBezTo>
                    <a:moveTo>
                      <a:pt x="2" y="0"/>
                    </a:moveTo>
                    <a:cubicBezTo>
                      <a:pt x="2" y="0"/>
                      <a:pt x="2" y="0"/>
                      <a:pt x="2" y="0"/>
                    </a:cubicBezTo>
                    <a:cubicBezTo>
                      <a:pt x="11" y="4"/>
                      <a:pt x="21" y="11"/>
                      <a:pt x="27" y="21"/>
                    </a:cubicBezTo>
                    <a:cubicBezTo>
                      <a:pt x="29" y="23"/>
                      <a:pt x="31" y="27"/>
                      <a:pt x="33" y="32"/>
                    </a:cubicBezTo>
                    <a:cubicBezTo>
                      <a:pt x="31" y="26"/>
                      <a:pt x="29" y="19"/>
                      <a:pt x="27" y="13"/>
                    </a:cubicBezTo>
                    <a:cubicBezTo>
                      <a:pt x="2" y="0"/>
                      <a:pt x="2" y="0"/>
                      <a:pt x="2" y="0"/>
                    </a:cubicBezTo>
                  </a:path>
                </a:pathLst>
              </a:custGeom>
              <a:solidFill>
                <a:srgbClr val="B190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33" name="Freeform 578"/>
              <p:cNvSpPr>
                <a:spLocks/>
              </p:cNvSpPr>
              <p:nvPr/>
            </p:nvSpPr>
            <p:spPr bwMode="auto">
              <a:xfrm>
                <a:off x="2741" y="2378"/>
                <a:ext cx="22" cy="52"/>
              </a:xfrm>
              <a:custGeom>
                <a:avLst/>
                <a:gdLst>
                  <a:gd name="T0" fmla="*/ 0 w 13"/>
                  <a:gd name="T1" fmla="*/ 0 h 30"/>
                  <a:gd name="T2" fmla="*/ 6 w 13"/>
                  <a:gd name="T3" fmla="*/ 19 h 30"/>
                  <a:gd name="T4" fmla="*/ 11 w 13"/>
                  <a:gd name="T5" fmla="*/ 30 h 30"/>
                  <a:gd name="T6" fmla="*/ 13 w 13"/>
                  <a:gd name="T7" fmla="*/ 29 h 30"/>
                  <a:gd name="T8" fmla="*/ 9 w 13"/>
                  <a:gd name="T9" fmla="*/ 7 h 30"/>
                  <a:gd name="T10" fmla="*/ 9 w 13"/>
                  <a:gd name="T11" fmla="*/ 5 h 30"/>
                  <a:gd name="T12" fmla="*/ 0 w 13"/>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13" h="30">
                    <a:moveTo>
                      <a:pt x="0" y="0"/>
                    </a:moveTo>
                    <a:cubicBezTo>
                      <a:pt x="2" y="6"/>
                      <a:pt x="4" y="13"/>
                      <a:pt x="6" y="19"/>
                    </a:cubicBezTo>
                    <a:cubicBezTo>
                      <a:pt x="8" y="22"/>
                      <a:pt x="9" y="26"/>
                      <a:pt x="11" y="30"/>
                    </a:cubicBezTo>
                    <a:cubicBezTo>
                      <a:pt x="12" y="30"/>
                      <a:pt x="13" y="29"/>
                      <a:pt x="13" y="29"/>
                    </a:cubicBezTo>
                    <a:cubicBezTo>
                      <a:pt x="12" y="22"/>
                      <a:pt x="10" y="14"/>
                      <a:pt x="9" y="7"/>
                    </a:cubicBezTo>
                    <a:cubicBezTo>
                      <a:pt x="9" y="6"/>
                      <a:pt x="9" y="6"/>
                      <a:pt x="9" y="5"/>
                    </a:cubicBezTo>
                    <a:cubicBezTo>
                      <a:pt x="0" y="0"/>
                      <a:pt x="0" y="0"/>
                      <a:pt x="0" y="0"/>
                    </a:cubicBezTo>
                  </a:path>
                </a:pathLst>
              </a:custGeom>
              <a:solidFill>
                <a:srgbClr val="905F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34" name="Freeform 579"/>
              <p:cNvSpPr>
                <a:spLocks/>
              </p:cNvSpPr>
              <p:nvPr/>
            </p:nvSpPr>
            <p:spPr bwMode="auto">
              <a:xfrm>
                <a:off x="2694" y="2355"/>
                <a:ext cx="66" cy="78"/>
              </a:xfrm>
              <a:custGeom>
                <a:avLst/>
                <a:gdLst>
                  <a:gd name="T0" fmla="*/ 2 w 38"/>
                  <a:gd name="T1" fmla="*/ 0 h 45"/>
                  <a:gd name="T2" fmla="*/ 0 w 38"/>
                  <a:gd name="T3" fmla="*/ 7 h 45"/>
                  <a:gd name="T4" fmla="*/ 22 w 38"/>
                  <a:gd name="T5" fmla="*/ 21 h 45"/>
                  <a:gd name="T6" fmla="*/ 34 w 38"/>
                  <a:gd name="T7" fmla="*/ 45 h 45"/>
                  <a:gd name="T8" fmla="*/ 38 w 38"/>
                  <a:gd name="T9" fmla="*/ 43 h 45"/>
                  <a:gd name="T10" fmla="*/ 33 w 38"/>
                  <a:gd name="T11" fmla="*/ 32 h 45"/>
                  <a:gd name="T12" fmla="*/ 27 w 38"/>
                  <a:gd name="T13" fmla="*/ 21 h 45"/>
                  <a:gd name="T14" fmla="*/ 2 w 38"/>
                  <a:gd name="T15" fmla="*/ 0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45">
                    <a:moveTo>
                      <a:pt x="2" y="0"/>
                    </a:moveTo>
                    <a:cubicBezTo>
                      <a:pt x="1" y="2"/>
                      <a:pt x="0" y="5"/>
                      <a:pt x="0" y="7"/>
                    </a:cubicBezTo>
                    <a:cubicBezTo>
                      <a:pt x="9" y="11"/>
                      <a:pt x="17" y="14"/>
                      <a:pt x="22" y="21"/>
                    </a:cubicBezTo>
                    <a:cubicBezTo>
                      <a:pt x="24" y="25"/>
                      <a:pt x="29" y="34"/>
                      <a:pt x="34" y="45"/>
                    </a:cubicBezTo>
                    <a:cubicBezTo>
                      <a:pt x="36" y="44"/>
                      <a:pt x="37" y="44"/>
                      <a:pt x="38" y="43"/>
                    </a:cubicBezTo>
                    <a:cubicBezTo>
                      <a:pt x="36" y="39"/>
                      <a:pt x="35" y="35"/>
                      <a:pt x="33" y="32"/>
                    </a:cubicBezTo>
                    <a:cubicBezTo>
                      <a:pt x="31" y="27"/>
                      <a:pt x="29" y="23"/>
                      <a:pt x="27" y="21"/>
                    </a:cubicBezTo>
                    <a:cubicBezTo>
                      <a:pt x="21" y="11"/>
                      <a:pt x="11" y="4"/>
                      <a:pt x="2" y="0"/>
                    </a:cubicBezTo>
                  </a:path>
                </a:pathLst>
              </a:custGeom>
              <a:solidFill>
                <a:srgbClr val="905F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35" name="Freeform 580"/>
              <p:cNvSpPr>
                <a:spLocks noEditPoints="1"/>
              </p:cNvSpPr>
              <p:nvPr/>
            </p:nvSpPr>
            <p:spPr bwMode="auto">
              <a:xfrm>
                <a:off x="2694" y="2355"/>
                <a:ext cx="52" cy="82"/>
              </a:xfrm>
              <a:custGeom>
                <a:avLst/>
                <a:gdLst>
                  <a:gd name="T0" fmla="*/ 25 w 30"/>
                  <a:gd name="T1" fmla="*/ 47 h 47"/>
                  <a:gd name="T2" fmla="*/ 25 w 30"/>
                  <a:gd name="T3" fmla="*/ 47 h 47"/>
                  <a:gd name="T4" fmla="*/ 25 w 30"/>
                  <a:gd name="T5" fmla="*/ 47 h 47"/>
                  <a:gd name="T6" fmla="*/ 25 w 30"/>
                  <a:gd name="T7" fmla="*/ 47 h 47"/>
                  <a:gd name="T8" fmla="*/ 30 w 30"/>
                  <a:gd name="T9" fmla="*/ 46 h 47"/>
                  <a:gd name="T10" fmla="*/ 25 w 30"/>
                  <a:gd name="T11" fmla="*/ 47 h 47"/>
                  <a:gd name="T12" fmla="*/ 30 w 30"/>
                  <a:gd name="T13" fmla="*/ 46 h 47"/>
                  <a:gd name="T14" fmla="*/ 2 w 30"/>
                  <a:gd name="T15" fmla="*/ 26 h 47"/>
                  <a:gd name="T16" fmla="*/ 3 w 30"/>
                  <a:gd name="T17" fmla="*/ 26 h 47"/>
                  <a:gd name="T18" fmla="*/ 2 w 30"/>
                  <a:gd name="T19" fmla="*/ 26 h 47"/>
                  <a:gd name="T20" fmla="*/ 2 w 30"/>
                  <a:gd name="T21" fmla="*/ 25 h 47"/>
                  <a:gd name="T22" fmla="*/ 2 w 30"/>
                  <a:gd name="T23" fmla="*/ 25 h 47"/>
                  <a:gd name="T24" fmla="*/ 2 w 30"/>
                  <a:gd name="T25" fmla="*/ 25 h 47"/>
                  <a:gd name="T26" fmla="*/ 2 w 30"/>
                  <a:gd name="T27" fmla="*/ 0 h 47"/>
                  <a:gd name="T28" fmla="*/ 0 w 30"/>
                  <a:gd name="T29" fmla="*/ 11 h 47"/>
                  <a:gd name="T30" fmla="*/ 0 w 30"/>
                  <a:gd name="T31" fmla="*/ 7 h 47"/>
                  <a:gd name="T32" fmla="*/ 2 w 30"/>
                  <a:gd name="T33" fmla="*/ 0 h 47"/>
                  <a:gd name="T34" fmla="*/ 2 w 30"/>
                  <a:gd name="T35" fmla="*/ 0 h 47"/>
                  <a:gd name="T36" fmla="*/ 2 w 30"/>
                  <a:gd name="T3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47">
                    <a:moveTo>
                      <a:pt x="25" y="47"/>
                    </a:moveTo>
                    <a:cubicBezTo>
                      <a:pt x="25" y="47"/>
                      <a:pt x="25" y="47"/>
                      <a:pt x="25" y="47"/>
                    </a:cubicBezTo>
                    <a:cubicBezTo>
                      <a:pt x="25" y="47"/>
                      <a:pt x="25" y="47"/>
                      <a:pt x="25" y="47"/>
                    </a:cubicBezTo>
                    <a:cubicBezTo>
                      <a:pt x="25" y="47"/>
                      <a:pt x="25" y="47"/>
                      <a:pt x="25" y="47"/>
                    </a:cubicBezTo>
                    <a:moveTo>
                      <a:pt x="30" y="46"/>
                    </a:moveTo>
                    <a:cubicBezTo>
                      <a:pt x="28" y="47"/>
                      <a:pt x="26" y="47"/>
                      <a:pt x="25" y="47"/>
                    </a:cubicBezTo>
                    <a:cubicBezTo>
                      <a:pt x="26" y="47"/>
                      <a:pt x="28" y="47"/>
                      <a:pt x="30" y="46"/>
                    </a:cubicBezTo>
                    <a:moveTo>
                      <a:pt x="2" y="26"/>
                    </a:moveTo>
                    <a:cubicBezTo>
                      <a:pt x="3" y="26"/>
                      <a:pt x="3" y="26"/>
                      <a:pt x="3" y="26"/>
                    </a:cubicBezTo>
                    <a:cubicBezTo>
                      <a:pt x="3" y="26"/>
                      <a:pt x="3" y="26"/>
                      <a:pt x="2" y="26"/>
                    </a:cubicBezTo>
                    <a:moveTo>
                      <a:pt x="2" y="25"/>
                    </a:moveTo>
                    <a:cubicBezTo>
                      <a:pt x="2" y="25"/>
                      <a:pt x="2" y="25"/>
                      <a:pt x="2" y="25"/>
                    </a:cubicBezTo>
                    <a:cubicBezTo>
                      <a:pt x="2" y="25"/>
                      <a:pt x="2" y="25"/>
                      <a:pt x="2" y="25"/>
                    </a:cubicBezTo>
                    <a:moveTo>
                      <a:pt x="2" y="0"/>
                    </a:moveTo>
                    <a:cubicBezTo>
                      <a:pt x="1" y="3"/>
                      <a:pt x="0" y="7"/>
                      <a:pt x="0" y="11"/>
                    </a:cubicBezTo>
                    <a:cubicBezTo>
                      <a:pt x="0" y="10"/>
                      <a:pt x="0" y="8"/>
                      <a:pt x="0" y="7"/>
                    </a:cubicBezTo>
                    <a:cubicBezTo>
                      <a:pt x="0" y="5"/>
                      <a:pt x="1" y="2"/>
                      <a:pt x="2" y="0"/>
                    </a:cubicBezTo>
                    <a:cubicBezTo>
                      <a:pt x="2" y="0"/>
                      <a:pt x="2" y="0"/>
                      <a:pt x="2" y="0"/>
                    </a:cubicBezTo>
                    <a:cubicBezTo>
                      <a:pt x="2" y="0"/>
                      <a:pt x="2" y="0"/>
                      <a:pt x="2" y="0"/>
                    </a:cubicBezTo>
                  </a:path>
                </a:pathLst>
              </a:custGeom>
              <a:solidFill>
                <a:srgbClr val="AE67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3653" name="Picture 581"/>
              <p:cNvPicPr>
                <a:picLocks noChangeAspect="1" noChangeArrowheads="1"/>
              </p:cNvPicPr>
              <p:nvPr/>
            </p:nvPicPr>
            <p:blipFill>
              <a:blip r:embed="rId43" cstate="email">
                <a:extLst>
                  <a:ext uri="{28A0092B-C50C-407E-A947-70E740481C1C}">
                    <a14:useLocalDpi xmlns:a14="http://schemas.microsoft.com/office/drawing/2010/main"/>
                  </a:ext>
                </a:extLst>
              </a:blip>
              <a:srcRect/>
              <a:stretch>
                <a:fillRect/>
              </a:stretch>
            </p:blipFill>
            <p:spPr bwMode="auto">
              <a:xfrm>
                <a:off x="2730" y="2514"/>
                <a:ext cx="63" cy="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16" name="Freeform 582"/>
              <p:cNvSpPr>
                <a:spLocks/>
              </p:cNvSpPr>
              <p:nvPr/>
            </p:nvSpPr>
            <p:spPr bwMode="auto">
              <a:xfrm>
                <a:off x="2751" y="2546"/>
                <a:ext cx="9" cy="9"/>
              </a:xfrm>
              <a:custGeom>
                <a:avLst/>
                <a:gdLst>
                  <a:gd name="T0" fmla="*/ 0 w 5"/>
                  <a:gd name="T1" fmla="*/ 0 h 5"/>
                  <a:gd name="T2" fmla="*/ 0 w 5"/>
                  <a:gd name="T3" fmla="*/ 0 h 5"/>
                  <a:gd name="T4" fmla="*/ 5 w 5"/>
                  <a:gd name="T5" fmla="*/ 5 h 5"/>
                  <a:gd name="T6" fmla="*/ 5 w 5"/>
                  <a:gd name="T7" fmla="*/ 5 h 5"/>
                  <a:gd name="T8" fmla="*/ 0 w 5"/>
                  <a:gd name="T9" fmla="*/ 0 h 5"/>
                </a:gdLst>
                <a:ahLst/>
                <a:cxnLst>
                  <a:cxn ang="0">
                    <a:pos x="T0" y="T1"/>
                  </a:cxn>
                  <a:cxn ang="0">
                    <a:pos x="T2" y="T3"/>
                  </a:cxn>
                  <a:cxn ang="0">
                    <a:pos x="T4" y="T5"/>
                  </a:cxn>
                  <a:cxn ang="0">
                    <a:pos x="T6" y="T7"/>
                  </a:cxn>
                  <a:cxn ang="0">
                    <a:pos x="T8" y="T9"/>
                  </a:cxn>
                </a:cxnLst>
                <a:rect l="0" t="0" r="r" b="b"/>
                <a:pathLst>
                  <a:path w="5" h="5">
                    <a:moveTo>
                      <a:pt x="0" y="0"/>
                    </a:moveTo>
                    <a:cubicBezTo>
                      <a:pt x="0" y="0"/>
                      <a:pt x="0" y="0"/>
                      <a:pt x="0" y="0"/>
                    </a:cubicBezTo>
                    <a:cubicBezTo>
                      <a:pt x="1" y="2"/>
                      <a:pt x="3" y="4"/>
                      <a:pt x="5" y="5"/>
                    </a:cubicBezTo>
                    <a:cubicBezTo>
                      <a:pt x="5" y="5"/>
                      <a:pt x="5" y="5"/>
                      <a:pt x="5" y="5"/>
                    </a:cubicBezTo>
                    <a:cubicBezTo>
                      <a:pt x="3" y="4"/>
                      <a:pt x="1" y="2"/>
                      <a:pt x="0" y="0"/>
                    </a:cubicBezTo>
                  </a:path>
                </a:pathLst>
              </a:custGeom>
              <a:solidFill>
                <a:srgbClr val="975D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17" name="Freeform 583"/>
              <p:cNvSpPr>
                <a:spLocks/>
              </p:cNvSpPr>
              <p:nvPr/>
            </p:nvSpPr>
            <p:spPr bwMode="auto">
              <a:xfrm>
                <a:off x="2732" y="2478"/>
                <a:ext cx="51" cy="80"/>
              </a:xfrm>
              <a:custGeom>
                <a:avLst/>
                <a:gdLst>
                  <a:gd name="T0" fmla="*/ 2 w 29"/>
                  <a:gd name="T1" fmla="*/ 0 h 46"/>
                  <a:gd name="T2" fmla="*/ 3 w 29"/>
                  <a:gd name="T3" fmla="*/ 24 h 46"/>
                  <a:gd name="T4" fmla="*/ 24 w 29"/>
                  <a:gd name="T5" fmla="*/ 46 h 46"/>
                  <a:gd name="T6" fmla="*/ 29 w 29"/>
                  <a:gd name="T7" fmla="*/ 46 h 46"/>
                  <a:gd name="T8" fmla="*/ 29 w 29"/>
                  <a:gd name="T9" fmla="*/ 46 h 46"/>
                  <a:gd name="T10" fmla="*/ 29 w 29"/>
                  <a:gd name="T11" fmla="*/ 46 h 46"/>
                  <a:gd name="T12" fmla="*/ 29 w 29"/>
                  <a:gd name="T13" fmla="*/ 46 h 46"/>
                  <a:gd name="T14" fmla="*/ 24 w 29"/>
                  <a:gd name="T15" fmla="*/ 46 h 46"/>
                  <a:gd name="T16" fmla="*/ 24 w 29"/>
                  <a:gd name="T17" fmla="*/ 46 h 46"/>
                  <a:gd name="T18" fmla="*/ 24 w 29"/>
                  <a:gd name="T19" fmla="*/ 46 h 46"/>
                  <a:gd name="T20" fmla="*/ 24 w 29"/>
                  <a:gd name="T21" fmla="*/ 46 h 46"/>
                  <a:gd name="T22" fmla="*/ 24 w 29"/>
                  <a:gd name="T23" fmla="*/ 46 h 46"/>
                  <a:gd name="T24" fmla="*/ 16 w 29"/>
                  <a:gd name="T25" fmla="*/ 44 h 46"/>
                  <a:gd name="T26" fmla="*/ 11 w 29"/>
                  <a:gd name="T27" fmla="*/ 39 h 46"/>
                  <a:gd name="T28" fmla="*/ 3 w 29"/>
                  <a:gd name="T29" fmla="*/ 25 h 46"/>
                  <a:gd name="T30" fmla="*/ 3 w 29"/>
                  <a:gd name="T31" fmla="*/ 25 h 46"/>
                  <a:gd name="T32" fmla="*/ 3 w 29"/>
                  <a:gd name="T33" fmla="*/ 24 h 46"/>
                  <a:gd name="T34" fmla="*/ 3 w 29"/>
                  <a:gd name="T35" fmla="*/ 24 h 46"/>
                  <a:gd name="T36" fmla="*/ 3 w 29"/>
                  <a:gd name="T37" fmla="*/ 24 h 46"/>
                  <a:gd name="T38" fmla="*/ 3 w 29"/>
                  <a:gd name="T39" fmla="*/ 24 h 46"/>
                  <a:gd name="T40" fmla="*/ 3 w 29"/>
                  <a:gd name="T41" fmla="*/ 24 h 46"/>
                  <a:gd name="T42" fmla="*/ 1 w 29"/>
                  <a:gd name="T43" fmla="*/ 10 h 46"/>
                  <a:gd name="T44" fmla="*/ 3 w 29"/>
                  <a:gd name="T45" fmla="*/ 0 h 46"/>
                  <a:gd name="T46" fmla="*/ 2 w 29"/>
                  <a:gd name="T4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46">
                    <a:moveTo>
                      <a:pt x="2" y="0"/>
                    </a:moveTo>
                    <a:cubicBezTo>
                      <a:pt x="0" y="6"/>
                      <a:pt x="0" y="15"/>
                      <a:pt x="3" y="24"/>
                    </a:cubicBezTo>
                    <a:cubicBezTo>
                      <a:pt x="7" y="37"/>
                      <a:pt x="15" y="46"/>
                      <a:pt x="24" y="46"/>
                    </a:cubicBezTo>
                    <a:cubicBezTo>
                      <a:pt x="26" y="46"/>
                      <a:pt x="28" y="46"/>
                      <a:pt x="29" y="46"/>
                    </a:cubicBezTo>
                    <a:cubicBezTo>
                      <a:pt x="29" y="46"/>
                      <a:pt x="29" y="46"/>
                      <a:pt x="29" y="46"/>
                    </a:cubicBezTo>
                    <a:cubicBezTo>
                      <a:pt x="29" y="46"/>
                      <a:pt x="29" y="46"/>
                      <a:pt x="29" y="46"/>
                    </a:cubicBezTo>
                    <a:cubicBezTo>
                      <a:pt x="29" y="46"/>
                      <a:pt x="29" y="46"/>
                      <a:pt x="29" y="46"/>
                    </a:cubicBezTo>
                    <a:cubicBezTo>
                      <a:pt x="28" y="46"/>
                      <a:pt x="26" y="46"/>
                      <a:pt x="24" y="46"/>
                    </a:cubicBezTo>
                    <a:cubicBezTo>
                      <a:pt x="24" y="46"/>
                      <a:pt x="24" y="46"/>
                      <a:pt x="24" y="46"/>
                    </a:cubicBezTo>
                    <a:cubicBezTo>
                      <a:pt x="24" y="46"/>
                      <a:pt x="24" y="46"/>
                      <a:pt x="24" y="46"/>
                    </a:cubicBezTo>
                    <a:cubicBezTo>
                      <a:pt x="24" y="46"/>
                      <a:pt x="24" y="46"/>
                      <a:pt x="24" y="46"/>
                    </a:cubicBezTo>
                    <a:cubicBezTo>
                      <a:pt x="24" y="46"/>
                      <a:pt x="24" y="46"/>
                      <a:pt x="24" y="46"/>
                    </a:cubicBezTo>
                    <a:cubicBezTo>
                      <a:pt x="22" y="46"/>
                      <a:pt x="19" y="46"/>
                      <a:pt x="16" y="44"/>
                    </a:cubicBezTo>
                    <a:cubicBezTo>
                      <a:pt x="14" y="43"/>
                      <a:pt x="12" y="41"/>
                      <a:pt x="11" y="39"/>
                    </a:cubicBezTo>
                    <a:cubicBezTo>
                      <a:pt x="8" y="35"/>
                      <a:pt x="5" y="30"/>
                      <a:pt x="3" y="25"/>
                    </a:cubicBezTo>
                    <a:cubicBezTo>
                      <a:pt x="3" y="25"/>
                      <a:pt x="3" y="25"/>
                      <a:pt x="3" y="25"/>
                    </a:cubicBezTo>
                    <a:cubicBezTo>
                      <a:pt x="3" y="25"/>
                      <a:pt x="3" y="25"/>
                      <a:pt x="3" y="24"/>
                    </a:cubicBezTo>
                    <a:cubicBezTo>
                      <a:pt x="3" y="24"/>
                      <a:pt x="3" y="24"/>
                      <a:pt x="3" y="24"/>
                    </a:cubicBezTo>
                    <a:cubicBezTo>
                      <a:pt x="3" y="24"/>
                      <a:pt x="3" y="24"/>
                      <a:pt x="3" y="24"/>
                    </a:cubicBezTo>
                    <a:cubicBezTo>
                      <a:pt x="3" y="24"/>
                      <a:pt x="3" y="24"/>
                      <a:pt x="3" y="24"/>
                    </a:cubicBezTo>
                    <a:cubicBezTo>
                      <a:pt x="3" y="24"/>
                      <a:pt x="3" y="24"/>
                      <a:pt x="3" y="24"/>
                    </a:cubicBezTo>
                    <a:cubicBezTo>
                      <a:pt x="1" y="19"/>
                      <a:pt x="1" y="15"/>
                      <a:pt x="1" y="10"/>
                    </a:cubicBezTo>
                    <a:cubicBezTo>
                      <a:pt x="1" y="7"/>
                      <a:pt x="1" y="3"/>
                      <a:pt x="3" y="0"/>
                    </a:cubicBezTo>
                    <a:cubicBezTo>
                      <a:pt x="2" y="0"/>
                      <a:pt x="2" y="0"/>
                      <a:pt x="2" y="0"/>
                    </a:cubicBezTo>
                  </a:path>
                </a:pathLst>
              </a:custGeom>
              <a:solidFill>
                <a:srgbClr val="D46D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3656" name="Picture 584"/>
              <p:cNvPicPr>
                <a:picLocks noChangeAspect="1" noChangeArrowheads="1"/>
              </p:cNvPicPr>
              <p:nvPr/>
            </p:nvPicPr>
            <p:blipFill>
              <a:blip r:embed="rId44" cstate="email">
                <a:extLst>
                  <a:ext uri="{28A0092B-C50C-407E-A947-70E740481C1C}">
                    <a14:useLocalDpi xmlns:a14="http://schemas.microsoft.com/office/drawing/2010/main"/>
                  </a:ext>
                </a:extLst>
              </a:blip>
              <a:srcRect/>
              <a:stretch>
                <a:fillRect/>
              </a:stretch>
            </p:blipFill>
            <p:spPr bwMode="auto">
              <a:xfrm>
                <a:off x="2728" y="2496"/>
                <a:ext cx="47"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57" name="Picture 585"/>
              <p:cNvPicPr>
                <a:picLocks noChangeAspect="1" noChangeArrowheads="1"/>
              </p:cNvPicPr>
              <p:nvPr/>
            </p:nvPicPr>
            <p:blipFill>
              <a:blip r:embed="rId45" cstate="email">
                <a:extLst>
                  <a:ext uri="{28A0092B-C50C-407E-A947-70E740481C1C}">
                    <a14:useLocalDpi xmlns:a14="http://schemas.microsoft.com/office/drawing/2010/main"/>
                  </a:ext>
                </a:extLst>
              </a:blip>
              <a:srcRect/>
              <a:stretch>
                <a:fillRect/>
              </a:stretch>
            </p:blipFill>
            <p:spPr bwMode="auto">
              <a:xfrm>
                <a:off x="2729" y="2472"/>
                <a:ext cx="43"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58" name="Picture 586"/>
              <p:cNvPicPr>
                <a:picLocks noChangeAspect="1" noChangeArrowheads="1"/>
              </p:cNvPicPr>
              <p:nvPr/>
            </p:nvPicPr>
            <p:blipFill>
              <a:blip r:embed="rId46" cstate="email">
                <a:extLst>
                  <a:ext uri="{28A0092B-C50C-407E-A947-70E740481C1C}">
                    <a14:useLocalDpi xmlns:a14="http://schemas.microsoft.com/office/drawing/2010/main"/>
                  </a:ext>
                </a:extLst>
              </a:blip>
              <a:srcRect/>
              <a:stretch>
                <a:fillRect/>
              </a:stretch>
            </p:blipFill>
            <p:spPr bwMode="auto">
              <a:xfrm>
                <a:off x="2754" y="2493"/>
                <a:ext cx="4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59" name="Picture 587"/>
              <p:cNvPicPr>
                <a:picLocks noChangeAspect="1" noChangeArrowheads="1"/>
              </p:cNvPicPr>
              <p:nvPr/>
            </p:nvPicPr>
            <p:blipFill>
              <a:blip r:embed="rId47" cstate="email">
                <a:extLst>
                  <a:ext uri="{28A0092B-C50C-407E-A947-70E740481C1C}">
                    <a14:useLocalDpi xmlns:a14="http://schemas.microsoft.com/office/drawing/2010/main"/>
                  </a:ext>
                </a:extLst>
              </a:blip>
              <a:srcRect/>
              <a:stretch>
                <a:fillRect/>
              </a:stretch>
            </p:blipFill>
            <p:spPr bwMode="auto">
              <a:xfrm>
                <a:off x="2769" y="2492"/>
                <a:ext cx="17" cy="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60" name="Picture 588"/>
              <p:cNvPicPr>
                <a:picLocks noChangeAspect="1" noChangeArrowheads="1"/>
              </p:cNvPicPr>
              <p:nvPr/>
            </p:nvPicPr>
            <p:blipFill>
              <a:blip r:embed="rId48" cstate="email">
                <a:extLst>
                  <a:ext uri="{28A0092B-C50C-407E-A947-70E740481C1C}">
                    <a14:useLocalDpi xmlns:a14="http://schemas.microsoft.com/office/drawing/2010/main"/>
                  </a:ext>
                </a:extLst>
              </a:blip>
              <a:srcRect/>
              <a:stretch>
                <a:fillRect/>
              </a:stretch>
            </p:blipFill>
            <p:spPr bwMode="auto">
              <a:xfrm>
                <a:off x="2789" y="2496"/>
                <a:ext cx="26" cy="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18" name="Freeform 589"/>
              <p:cNvSpPr>
                <a:spLocks/>
              </p:cNvSpPr>
              <p:nvPr/>
            </p:nvSpPr>
            <p:spPr bwMode="auto">
              <a:xfrm>
                <a:off x="2734" y="2478"/>
                <a:ext cx="5" cy="5"/>
              </a:xfrm>
              <a:custGeom>
                <a:avLst/>
                <a:gdLst>
                  <a:gd name="T0" fmla="*/ 2 w 3"/>
                  <a:gd name="T1" fmla="*/ 0 h 3"/>
                  <a:gd name="T2" fmla="*/ 0 w 3"/>
                  <a:gd name="T3" fmla="*/ 3 h 3"/>
                  <a:gd name="T4" fmla="*/ 3 w 3"/>
                  <a:gd name="T5" fmla="*/ 0 h 3"/>
                  <a:gd name="T6" fmla="*/ 2 w 3"/>
                  <a:gd name="T7" fmla="*/ 0 h 3"/>
                </a:gdLst>
                <a:ahLst/>
                <a:cxnLst>
                  <a:cxn ang="0">
                    <a:pos x="T0" y="T1"/>
                  </a:cxn>
                  <a:cxn ang="0">
                    <a:pos x="T2" y="T3"/>
                  </a:cxn>
                  <a:cxn ang="0">
                    <a:pos x="T4" y="T5"/>
                  </a:cxn>
                  <a:cxn ang="0">
                    <a:pos x="T6" y="T7"/>
                  </a:cxn>
                </a:cxnLst>
                <a:rect l="0" t="0" r="r" b="b"/>
                <a:pathLst>
                  <a:path w="3" h="3">
                    <a:moveTo>
                      <a:pt x="2" y="0"/>
                    </a:moveTo>
                    <a:cubicBezTo>
                      <a:pt x="1" y="1"/>
                      <a:pt x="1" y="2"/>
                      <a:pt x="0" y="3"/>
                    </a:cubicBezTo>
                    <a:cubicBezTo>
                      <a:pt x="3" y="0"/>
                      <a:pt x="3" y="0"/>
                      <a:pt x="3" y="0"/>
                    </a:cubicBezTo>
                    <a:cubicBezTo>
                      <a:pt x="2" y="0"/>
                      <a:pt x="2" y="0"/>
                      <a:pt x="2" y="0"/>
                    </a:cubicBezTo>
                  </a:path>
                </a:pathLst>
              </a:custGeom>
              <a:solidFill>
                <a:srgbClr val="B190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19" name="Freeform 590"/>
              <p:cNvSpPr>
                <a:spLocks/>
              </p:cNvSpPr>
              <p:nvPr/>
            </p:nvSpPr>
            <p:spPr bwMode="auto">
              <a:xfrm>
                <a:off x="2751" y="2492"/>
                <a:ext cx="26" cy="63"/>
              </a:xfrm>
              <a:custGeom>
                <a:avLst/>
                <a:gdLst>
                  <a:gd name="T0" fmla="*/ 9 w 15"/>
                  <a:gd name="T1" fmla="*/ 0 h 36"/>
                  <a:gd name="T2" fmla="*/ 10 w 15"/>
                  <a:gd name="T3" fmla="*/ 7 h 36"/>
                  <a:gd name="T4" fmla="*/ 10 w 15"/>
                  <a:gd name="T5" fmla="*/ 7 h 36"/>
                  <a:gd name="T6" fmla="*/ 0 w 15"/>
                  <a:gd name="T7" fmla="*/ 31 h 36"/>
                  <a:gd name="T8" fmla="*/ 5 w 15"/>
                  <a:gd name="T9" fmla="*/ 36 h 36"/>
                  <a:gd name="T10" fmla="*/ 14 w 15"/>
                  <a:gd name="T11" fmla="*/ 5 h 36"/>
                  <a:gd name="T12" fmla="*/ 14 w 15"/>
                  <a:gd name="T13" fmla="*/ 4 h 36"/>
                  <a:gd name="T14" fmla="*/ 14 w 15"/>
                  <a:gd name="T15" fmla="*/ 2 h 36"/>
                  <a:gd name="T16" fmla="*/ 9 w 15"/>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36">
                    <a:moveTo>
                      <a:pt x="9" y="0"/>
                    </a:moveTo>
                    <a:cubicBezTo>
                      <a:pt x="9" y="3"/>
                      <a:pt x="9" y="5"/>
                      <a:pt x="10" y="7"/>
                    </a:cubicBezTo>
                    <a:cubicBezTo>
                      <a:pt x="10" y="7"/>
                      <a:pt x="10" y="7"/>
                      <a:pt x="10" y="7"/>
                    </a:cubicBezTo>
                    <a:cubicBezTo>
                      <a:pt x="10" y="16"/>
                      <a:pt x="5" y="23"/>
                      <a:pt x="0" y="31"/>
                    </a:cubicBezTo>
                    <a:cubicBezTo>
                      <a:pt x="1" y="33"/>
                      <a:pt x="3" y="35"/>
                      <a:pt x="5" y="36"/>
                    </a:cubicBezTo>
                    <a:cubicBezTo>
                      <a:pt x="10" y="28"/>
                      <a:pt x="15" y="16"/>
                      <a:pt x="14" y="5"/>
                    </a:cubicBezTo>
                    <a:cubicBezTo>
                      <a:pt x="14" y="5"/>
                      <a:pt x="14" y="4"/>
                      <a:pt x="14" y="4"/>
                    </a:cubicBezTo>
                    <a:cubicBezTo>
                      <a:pt x="14" y="3"/>
                      <a:pt x="14" y="3"/>
                      <a:pt x="14" y="2"/>
                    </a:cubicBezTo>
                    <a:cubicBezTo>
                      <a:pt x="9" y="0"/>
                      <a:pt x="9" y="0"/>
                      <a:pt x="9" y="0"/>
                    </a:cubicBezTo>
                  </a:path>
                </a:pathLst>
              </a:custGeom>
              <a:solidFill>
                <a:srgbClr val="905F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20" name="Freeform 591"/>
              <p:cNvSpPr>
                <a:spLocks/>
              </p:cNvSpPr>
              <p:nvPr/>
            </p:nvSpPr>
            <p:spPr bwMode="auto">
              <a:xfrm>
                <a:off x="2781" y="2499"/>
                <a:ext cx="26" cy="56"/>
              </a:xfrm>
              <a:custGeom>
                <a:avLst/>
                <a:gdLst>
                  <a:gd name="T0" fmla="*/ 0 w 15"/>
                  <a:gd name="T1" fmla="*/ 0 h 32"/>
                  <a:gd name="T2" fmla="*/ 0 w 15"/>
                  <a:gd name="T3" fmla="*/ 0 h 32"/>
                  <a:gd name="T4" fmla="*/ 6 w 15"/>
                  <a:gd name="T5" fmla="*/ 32 h 32"/>
                  <a:gd name="T6" fmla="*/ 15 w 15"/>
                  <a:gd name="T7" fmla="*/ 18 h 32"/>
                  <a:gd name="T8" fmla="*/ 9 w 15"/>
                  <a:gd name="T9" fmla="*/ 4 h 32"/>
                  <a:gd name="T10" fmla="*/ 0 w 15"/>
                  <a:gd name="T11" fmla="*/ 0 h 32"/>
                </a:gdLst>
                <a:ahLst/>
                <a:cxnLst>
                  <a:cxn ang="0">
                    <a:pos x="T0" y="T1"/>
                  </a:cxn>
                  <a:cxn ang="0">
                    <a:pos x="T2" y="T3"/>
                  </a:cxn>
                  <a:cxn ang="0">
                    <a:pos x="T4" y="T5"/>
                  </a:cxn>
                  <a:cxn ang="0">
                    <a:pos x="T6" y="T7"/>
                  </a:cxn>
                  <a:cxn ang="0">
                    <a:pos x="T8" y="T9"/>
                  </a:cxn>
                  <a:cxn ang="0">
                    <a:pos x="T10" y="T11"/>
                  </a:cxn>
                </a:cxnLst>
                <a:rect l="0" t="0" r="r" b="b"/>
                <a:pathLst>
                  <a:path w="15" h="32">
                    <a:moveTo>
                      <a:pt x="0" y="0"/>
                    </a:moveTo>
                    <a:cubicBezTo>
                      <a:pt x="0" y="0"/>
                      <a:pt x="0" y="0"/>
                      <a:pt x="0" y="0"/>
                    </a:cubicBezTo>
                    <a:cubicBezTo>
                      <a:pt x="3" y="12"/>
                      <a:pt x="6" y="23"/>
                      <a:pt x="6" y="32"/>
                    </a:cubicBezTo>
                    <a:cubicBezTo>
                      <a:pt x="12" y="30"/>
                      <a:pt x="15" y="26"/>
                      <a:pt x="15" y="18"/>
                    </a:cubicBezTo>
                    <a:cubicBezTo>
                      <a:pt x="13" y="14"/>
                      <a:pt x="11" y="9"/>
                      <a:pt x="9" y="4"/>
                    </a:cubicBezTo>
                    <a:cubicBezTo>
                      <a:pt x="0" y="0"/>
                      <a:pt x="0" y="0"/>
                      <a:pt x="0" y="0"/>
                    </a:cubicBezTo>
                  </a:path>
                </a:pathLst>
              </a:custGeom>
              <a:solidFill>
                <a:srgbClr val="905F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21" name="Freeform 592"/>
              <p:cNvSpPr>
                <a:spLocks noEditPoints="1"/>
              </p:cNvSpPr>
              <p:nvPr/>
            </p:nvSpPr>
            <p:spPr bwMode="auto">
              <a:xfrm>
                <a:off x="2734" y="2478"/>
                <a:ext cx="49" cy="80"/>
              </a:xfrm>
              <a:custGeom>
                <a:avLst/>
                <a:gdLst>
                  <a:gd name="T0" fmla="*/ 23 w 28"/>
                  <a:gd name="T1" fmla="*/ 46 h 46"/>
                  <a:gd name="T2" fmla="*/ 23 w 28"/>
                  <a:gd name="T3" fmla="*/ 46 h 46"/>
                  <a:gd name="T4" fmla="*/ 23 w 28"/>
                  <a:gd name="T5" fmla="*/ 46 h 46"/>
                  <a:gd name="T6" fmla="*/ 23 w 28"/>
                  <a:gd name="T7" fmla="*/ 46 h 46"/>
                  <a:gd name="T8" fmla="*/ 28 w 28"/>
                  <a:gd name="T9" fmla="*/ 46 h 46"/>
                  <a:gd name="T10" fmla="*/ 23 w 28"/>
                  <a:gd name="T11" fmla="*/ 46 h 46"/>
                  <a:gd name="T12" fmla="*/ 28 w 28"/>
                  <a:gd name="T13" fmla="*/ 46 h 46"/>
                  <a:gd name="T14" fmla="*/ 28 w 28"/>
                  <a:gd name="T15" fmla="*/ 46 h 46"/>
                  <a:gd name="T16" fmla="*/ 28 w 28"/>
                  <a:gd name="T17" fmla="*/ 46 h 46"/>
                  <a:gd name="T18" fmla="*/ 28 w 28"/>
                  <a:gd name="T19" fmla="*/ 46 h 46"/>
                  <a:gd name="T20" fmla="*/ 28 w 28"/>
                  <a:gd name="T21" fmla="*/ 46 h 46"/>
                  <a:gd name="T22" fmla="*/ 2 w 28"/>
                  <a:gd name="T23" fmla="*/ 25 h 46"/>
                  <a:gd name="T24" fmla="*/ 2 w 28"/>
                  <a:gd name="T25" fmla="*/ 25 h 46"/>
                  <a:gd name="T26" fmla="*/ 2 w 28"/>
                  <a:gd name="T27" fmla="*/ 25 h 46"/>
                  <a:gd name="T28" fmla="*/ 2 w 28"/>
                  <a:gd name="T29" fmla="*/ 24 h 46"/>
                  <a:gd name="T30" fmla="*/ 2 w 28"/>
                  <a:gd name="T31" fmla="*/ 24 h 46"/>
                  <a:gd name="T32" fmla="*/ 2 w 28"/>
                  <a:gd name="T33" fmla="*/ 24 h 46"/>
                  <a:gd name="T34" fmla="*/ 2 w 28"/>
                  <a:gd name="T35" fmla="*/ 24 h 46"/>
                  <a:gd name="T36" fmla="*/ 2 w 28"/>
                  <a:gd name="T37" fmla="*/ 24 h 46"/>
                  <a:gd name="T38" fmla="*/ 2 w 28"/>
                  <a:gd name="T39" fmla="*/ 24 h 46"/>
                  <a:gd name="T40" fmla="*/ 2 w 28"/>
                  <a:gd name="T41" fmla="*/ 0 h 46"/>
                  <a:gd name="T42" fmla="*/ 0 w 28"/>
                  <a:gd name="T43" fmla="*/ 10 h 46"/>
                  <a:gd name="T44" fmla="*/ 0 w 28"/>
                  <a:gd name="T45" fmla="*/ 3 h 46"/>
                  <a:gd name="T46" fmla="*/ 2 w 28"/>
                  <a:gd name="T47" fmla="*/ 0 h 46"/>
                  <a:gd name="T48" fmla="*/ 2 w 28"/>
                  <a:gd name="T4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46">
                    <a:moveTo>
                      <a:pt x="23" y="46"/>
                    </a:moveTo>
                    <a:cubicBezTo>
                      <a:pt x="23" y="46"/>
                      <a:pt x="23" y="46"/>
                      <a:pt x="23" y="46"/>
                    </a:cubicBezTo>
                    <a:cubicBezTo>
                      <a:pt x="23" y="46"/>
                      <a:pt x="23" y="46"/>
                      <a:pt x="23" y="46"/>
                    </a:cubicBezTo>
                    <a:cubicBezTo>
                      <a:pt x="23" y="46"/>
                      <a:pt x="23" y="46"/>
                      <a:pt x="23" y="46"/>
                    </a:cubicBezTo>
                    <a:moveTo>
                      <a:pt x="28" y="46"/>
                    </a:moveTo>
                    <a:cubicBezTo>
                      <a:pt x="27" y="46"/>
                      <a:pt x="25" y="46"/>
                      <a:pt x="23" y="46"/>
                    </a:cubicBezTo>
                    <a:cubicBezTo>
                      <a:pt x="25" y="46"/>
                      <a:pt x="27" y="46"/>
                      <a:pt x="28" y="46"/>
                    </a:cubicBezTo>
                    <a:moveTo>
                      <a:pt x="28" y="46"/>
                    </a:moveTo>
                    <a:cubicBezTo>
                      <a:pt x="28" y="46"/>
                      <a:pt x="28" y="46"/>
                      <a:pt x="28" y="46"/>
                    </a:cubicBezTo>
                    <a:cubicBezTo>
                      <a:pt x="28" y="46"/>
                      <a:pt x="28" y="46"/>
                      <a:pt x="28" y="46"/>
                    </a:cubicBezTo>
                    <a:cubicBezTo>
                      <a:pt x="28" y="46"/>
                      <a:pt x="28" y="46"/>
                      <a:pt x="28" y="46"/>
                    </a:cubicBezTo>
                    <a:moveTo>
                      <a:pt x="2" y="25"/>
                    </a:moveTo>
                    <a:cubicBezTo>
                      <a:pt x="2" y="25"/>
                      <a:pt x="2" y="25"/>
                      <a:pt x="2" y="25"/>
                    </a:cubicBezTo>
                    <a:cubicBezTo>
                      <a:pt x="2" y="25"/>
                      <a:pt x="2" y="25"/>
                      <a:pt x="2" y="25"/>
                    </a:cubicBezTo>
                    <a:moveTo>
                      <a:pt x="2" y="24"/>
                    </a:moveTo>
                    <a:cubicBezTo>
                      <a:pt x="2" y="24"/>
                      <a:pt x="2" y="24"/>
                      <a:pt x="2" y="24"/>
                    </a:cubicBezTo>
                    <a:cubicBezTo>
                      <a:pt x="2" y="24"/>
                      <a:pt x="2" y="24"/>
                      <a:pt x="2" y="24"/>
                    </a:cubicBezTo>
                    <a:moveTo>
                      <a:pt x="2" y="24"/>
                    </a:moveTo>
                    <a:cubicBezTo>
                      <a:pt x="2" y="24"/>
                      <a:pt x="2" y="24"/>
                      <a:pt x="2" y="24"/>
                    </a:cubicBezTo>
                    <a:cubicBezTo>
                      <a:pt x="2" y="24"/>
                      <a:pt x="2" y="24"/>
                      <a:pt x="2" y="24"/>
                    </a:cubicBezTo>
                    <a:moveTo>
                      <a:pt x="2" y="0"/>
                    </a:moveTo>
                    <a:cubicBezTo>
                      <a:pt x="0" y="3"/>
                      <a:pt x="0" y="7"/>
                      <a:pt x="0" y="10"/>
                    </a:cubicBezTo>
                    <a:cubicBezTo>
                      <a:pt x="0" y="8"/>
                      <a:pt x="0" y="5"/>
                      <a:pt x="0" y="3"/>
                    </a:cubicBezTo>
                    <a:cubicBezTo>
                      <a:pt x="1" y="2"/>
                      <a:pt x="1" y="1"/>
                      <a:pt x="2" y="0"/>
                    </a:cubicBezTo>
                    <a:cubicBezTo>
                      <a:pt x="2" y="0"/>
                      <a:pt x="2" y="0"/>
                      <a:pt x="2" y="0"/>
                    </a:cubicBezTo>
                  </a:path>
                </a:pathLst>
              </a:custGeom>
              <a:solidFill>
                <a:srgbClr val="AE67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22" name="Freeform 593"/>
              <p:cNvSpPr>
                <a:spLocks/>
              </p:cNvSpPr>
              <p:nvPr/>
            </p:nvSpPr>
            <p:spPr bwMode="auto">
              <a:xfrm>
                <a:off x="2727" y="2456"/>
                <a:ext cx="92" cy="111"/>
              </a:xfrm>
              <a:custGeom>
                <a:avLst/>
                <a:gdLst>
                  <a:gd name="T0" fmla="*/ 51 w 53"/>
                  <a:gd name="T1" fmla="*/ 46 h 64"/>
                  <a:gd name="T2" fmla="*/ 50 w 53"/>
                  <a:gd name="T3" fmla="*/ 39 h 64"/>
                  <a:gd name="T4" fmla="*/ 45 w 53"/>
                  <a:gd name="T5" fmla="*/ 34 h 64"/>
                  <a:gd name="T6" fmla="*/ 33 w 53"/>
                  <a:gd name="T7" fmla="*/ 59 h 64"/>
                  <a:gd name="T8" fmla="*/ 6 w 53"/>
                  <a:gd name="T9" fmla="*/ 37 h 64"/>
                  <a:gd name="T10" fmla="*/ 16 w 53"/>
                  <a:gd name="T11" fmla="*/ 4 h 64"/>
                  <a:gd name="T12" fmla="*/ 18 w 53"/>
                  <a:gd name="T13" fmla="*/ 3 h 64"/>
                  <a:gd name="T14" fmla="*/ 16 w 53"/>
                  <a:gd name="T15" fmla="*/ 0 h 64"/>
                  <a:gd name="T16" fmla="*/ 13 w 53"/>
                  <a:gd name="T17" fmla="*/ 3 h 64"/>
                  <a:gd name="T18" fmla="*/ 5 w 53"/>
                  <a:gd name="T19" fmla="*/ 38 h 64"/>
                  <a:gd name="T20" fmla="*/ 28 w 53"/>
                  <a:gd name="T21" fmla="*/ 63 h 64"/>
                  <a:gd name="T22" fmla="*/ 28 w 53"/>
                  <a:gd name="T23" fmla="*/ 63 h 64"/>
                  <a:gd name="T24" fmla="*/ 29 w 53"/>
                  <a:gd name="T25" fmla="*/ 63 h 64"/>
                  <a:gd name="T26" fmla="*/ 29 w 53"/>
                  <a:gd name="T27" fmla="*/ 63 h 64"/>
                  <a:gd name="T28" fmla="*/ 34 w 53"/>
                  <a:gd name="T29" fmla="*/ 64 h 64"/>
                  <a:gd name="T30" fmla="*/ 53 w 53"/>
                  <a:gd name="T31" fmla="*/ 58 h 64"/>
                  <a:gd name="T32" fmla="*/ 51 w 53"/>
                  <a:gd name="T33" fmla="*/ 4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64">
                    <a:moveTo>
                      <a:pt x="51" y="46"/>
                    </a:moveTo>
                    <a:cubicBezTo>
                      <a:pt x="51" y="44"/>
                      <a:pt x="50" y="41"/>
                      <a:pt x="50" y="39"/>
                    </a:cubicBezTo>
                    <a:cubicBezTo>
                      <a:pt x="48" y="37"/>
                      <a:pt x="47" y="36"/>
                      <a:pt x="45" y="34"/>
                    </a:cubicBezTo>
                    <a:cubicBezTo>
                      <a:pt x="49" y="51"/>
                      <a:pt x="43" y="55"/>
                      <a:pt x="33" y="59"/>
                    </a:cubicBezTo>
                    <a:cubicBezTo>
                      <a:pt x="20" y="62"/>
                      <a:pt x="11" y="52"/>
                      <a:pt x="6" y="37"/>
                    </a:cubicBezTo>
                    <a:cubicBezTo>
                      <a:pt x="1" y="22"/>
                      <a:pt x="4" y="8"/>
                      <a:pt x="16" y="4"/>
                    </a:cubicBezTo>
                    <a:cubicBezTo>
                      <a:pt x="17" y="3"/>
                      <a:pt x="17" y="3"/>
                      <a:pt x="18" y="3"/>
                    </a:cubicBezTo>
                    <a:cubicBezTo>
                      <a:pt x="17" y="2"/>
                      <a:pt x="17" y="1"/>
                      <a:pt x="16" y="0"/>
                    </a:cubicBezTo>
                    <a:cubicBezTo>
                      <a:pt x="15" y="1"/>
                      <a:pt x="14" y="2"/>
                      <a:pt x="13" y="3"/>
                    </a:cubicBezTo>
                    <a:cubicBezTo>
                      <a:pt x="2" y="8"/>
                      <a:pt x="0" y="23"/>
                      <a:pt x="5" y="38"/>
                    </a:cubicBezTo>
                    <a:cubicBezTo>
                      <a:pt x="9" y="52"/>
                      <a:pt x="18" y="63"/>
                      <a:pt x="28" y="63"/>
                    </a:cubicBezTo>
                    <a:cubicBezTo>
                      <a:pt x="28" y="63"/>
                      <a:pt x="28" y="63"/>
                      <a:pt x="28" y="63"/>
                    </a:cubicBezTo>
                    <a:cubicBezTo>
                      <a:pt x="29" y="63"/>
                      <a:pt x="29" y="63"/>
                      <a:pt x="29" y="63"/>
                    </a:cubicBezTo>
                    <a:cubicBezTo>
                      <a:pt x="29" y="63"/>
                      <a:pt x="29" y="63"/>
                      <a:pt x="29" y="63"/>
                    </a:cubicBezTo>
                    <a:cubicBezTo>
                      <a:pt x="30" y="63"/>
                      <a:pt x="33" y="63"/>
                      <a:pt x="34" y="64"/>
                    </a:cubicBezTo>
                    <a:cubicBezTo>
                      <a:pt x="42" y="63"/>
                      <a:pt x="46" y="62"/>
                      <a:pt x="53" y="58"/>
                    </a:cubicBezTo>
                    <a:cubicBezTo>
                      <a:pt x="53" y="56"/>
                      <a:pt x="52" y="49"/>
                      <a:pt x="51" y="46"/>
                    </a:cubicBezTo>
                    <a:close/>
                  </a:path>
                </a:pathLst>
              </a:custGeom>
              <a:solidFill>
                <a:srgbClr val="90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23" name="Freeform 594"/>
              <p:cNvSpPr>
                <a:spLocks/>
              </p:cNvSpPr>
              <p:nvPr/>
            </p:nvSpPr>
            <p:spPr bwMode="auto">
              <a:xfrm>
                <a:off x="2689" y="2350"/>
                <a:ext cx="54" cy="92"/>
              </a:xfrm>
              <a:custGeom>
                <a:avLst/>
                <a:gdLst>
                  <a:gd name="T0" fmla="*/ 5 w 31"/>
                  <a:gd name="T1" fmla="*/ 28 h 53"/>
                  <a:gd name="T2" fmla="*/ 5 w 31"/>
                  <a:gd name="T3" fmla="*/ 3 h 53"/>
                  <a:gd name="T4" fmla="*/ 4 w 31"/>
                  <a:gd name="T5" fmla="*/ 0 h 53"/>
                  <a:gd name="T6" fmla="*/ 4 w 31"/>
                  <a:gd name="T7" fmla="*/ 27 h 53"/>
                  <a:gd name="T8" fmla="*/ 31 w 31"/>
                  <a:gd name="T9" fmla="*/ 52 h 53"/>
                  <a:gd name="T10" fmla="*/ 30 w 31"/>
                  <a:gd name="T11" fmla="*/ 50 h 53"/>
                  <a:gd name="T12" fmla="*/ 5 w 31"/>
                  <a:gd name="T13" fmla="*/ 28 h 53"/>
                </a:gdLst>
                <a:ahLst/>
                <a:cxnLst>
                  <a:cxn ang="0">
                    <a:pos x="T0" y="T1"/>
                  </a:cxn>
                  <a:cxn ang="0">
                    <a:pos x="T2" y="T3"/>
                  </a:cxn>
                  <a:cxn ang="0">
                    <a:pos x="T4" y="T5"/>
                  </a:cxn>
                  <a:cxn ang="0">
                    <a:pos x="T6" y="T7"/>
                  </a:cxn>
                  <a:cxn ang="0">
                    <a:pos x="T8" y="T9"/>
                  </a:cxn>
                  <a:cxn ang="0">
                    <a:pos x="T10" y="T11"/>
                  </a:cxn>
                  <a:cxn ang="0">
                    <a:pos x="T12" y="T13"/>
                  </a:cxn>
                </a:cxnLst>
                <a:rect l="0" t="0" r="r" b="b"/>
                <a:pathLst>
                  <a:path w="31" h="53">
                    <a:moveTo>
                      <a:pt x="5" y="28"/>
                    </a:moveTo>
                    <a:cubicBezTo>
                      <a:pt x="2" y="19"/>
                      <a:pt x="2" y="10"/>
                      <a:pt x="5" y="3"/>
                    </a:cubicBezTo>
                    <a:cubicBezTo>
                      <a:pt x="4" y="2"/>
                      <a:pt x="4" y="1"/>
                      <a:pt x="4" y="0"/>
                    </a:cubicBezTo>
                    <a:cubicBezTo>
                      <a:pt x="0" y="7"/>
                      <a:pt x="0" y="17"/>
                      <a:pt x="4" y="27"/>
                    </a:cubicBezTo>
                    <a:cubicBezTo>
                      <a:pt x="9" y="43"/>
                      <a:pt x="19" y="53"/>
                      <a:pt x="31" y="52"/>
                    </a:cubicBezTo>
                    <a:cubicBezTo>
                      <a:pt x="31" y="51"/>
                      <a:pt x="30" y="51"/>
                      <a:pt x="30" y="50"/>
                    </a:cubicBezTo>
                    <a:cubicBezTo>
                      <a:pt x="19" y="52"/>
                      <a:pt x="10" y="42"/>
                      <a:pt x="5" y="28"/>
                    </a:cubicBezTo>
                    <a:close/>
                  </a:path>
                </a:pathLst>
              </a:custGeom>
              <a:solidFill>
                <a:srgbClr val="90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24" name="Freeform 595"/>
              <p:cNvSpPr>
                <a:spLocks/>
              </p:cNvSpPr>
              <p:nvPr/>
            </p:nvSpPr>
            <p:spPr bwMode="auto">
              <a:xfrm>
                <a:off x="2533" y="2553"/>
                <a:ext cx="41" cy="22"/>
              </a:xfrm>
              <a:custGeom>
                <a:avLst/>
                <a:gdLst>
                  <a:gd name="T0" fmla="*/ 31 w 41"/>
                  <a:gd name="T1" fmla="*/ 21 h 22"/>
                  <a:gd name="T2" fmla="*/ 0 w 41"/>
                  <a:gd name="T3" fmla="*/ 0 h 22"/>
                  <a:gd name="T4" fmla="*/ 36 w 41"/>
                  <a:gd name="T5" fmla="*/ 5 h 22"/>
                  <a:gd name="T6" fmla="*/ 41 w 41"/>
                  <a:gd name="T7" fmla="*/ 7 h 22"/>
                  <a:gd name="T8" fmla="*/ 36 w 41"/>
                  <a:gd name="T9" fmla="*/ 22 h 22"/>
                  <a:gd name="T10" fmla="*/ 31 w 41"/>
                  <a:gd name="T11" fmla="*/ 21 h 22"/>
                </a:gdLst>
                <a:ahLst/>
                <a:cxnLst>
                  <a:cxn ang="0">
                    <a:pos x="T0" y="T1"/>
                  </a:cxn>
                  <a:cxn ang="0">
                    <a:pos x="T2" y="T3"/>
                  </a:cxn>
                  <a:cxn ang="0">
                    <a:pos x="T4" y="T5"/>
                  </a:cxn>
                  <a:cxn ang="0">
                    <a:pos x="T6" y="T7"/>
                  </a:cxn>
                  <a:cxn ang="0">
                    <a:pos x="T8" y="T9"/>
                  </a:cxn>
                  <a:cxn ang="0">
                    <a:pos x="T10" y="T11"/>
                  </a:cxn>
                </a:cxnLst>
                <a:rect l="0" t="0" r="r" b="b"/>
                <a:pathLst>
                  <a:path w="41" h="22">
                    <a:moveTo>
                      <a:pt x="31" y="21"/>
                    </a:moveTo>
                    <a:lnTo>
                      <a:pt x="0" y="0"/>
                    </a:lnTo>
                    <a:lnTo>
                      <a:pt x="36" y="5"/>
                    </a:lnTo>
                    <a:lnTo>
                      <a:pt x="41" y="7"/>
                    </a:lnTo>
                    <a:lnTo>
                      <a:pt x="36" y="22"/>
                    </a:lnTo>
                    <a:lnTo>
                      <a:pt x="31" y="21"/>
                    </a:lnTo>
                    <a:close/>
                  </a:path>
                </a:pathLst>
              </a:custGeom>
              <a:solidFill>
                <a:srgbClr val="F0E3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25" name="Freeform 596"/>
              <p:cNvSpPr>
                <a:spLocks/>
              </p:cNvSpPr>
              <p:nvPr/>
            </p:nvSpPr>
            <p:spPr bwMode="auto">
              <a:xfrm>
                <a:off x="2564" y="2558"/>
                <a:ext cx="189" cy="82"/>
              </a:xfrm>
              <a:custGeom>
                <a:avLst/>
                <a:gdLst>
                  <a:gd name="T0" fmla="*/ 3 w 109"/>
                  <a:gd name="T1" fmla="*/ 2 h 47"/>
                  <a:gd name="T2" fmla="*/ 1 w 109"/>
                  <a:gd name="T3" fmla="*/ 4 h 47"/>
                  <a:gd name="T4" fmla="*/ 2 w 109"/>
                  <a:gd name="T5" fmla="*/ 7 h 47"/>
                  <a:gd name="T6" fmla="*/ 0 w 109"/>
                  <a:gd name="T7" fmla="*/ 9 h 47"/>
                  <a:gd name="T8" fmla="*/ 106 w 109"/>
                  <a:gd name="T9" fmla="*/ 47 h 47"/>
                  <a:gd name="T10" fmla="*/ 109 w 109"/>
                  <a:gd name="T11" fmla="*/ 38 h 47"/>
                  <a:gd name="T12" fmla="*/ 3 w 109"/>
                  <a:gd name="T13" fmla="*/ 0 h 47"/>
                  <a:gd name="T14" fmla="*/ 3 w 109"/>
                  <a:gd name="T15" fmla="*/ 2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47">
                    <a:moveTo>
                      <a:pt x="3" y="2"/>
                    </a:moveTo>
                    <a:cubicBezTo>
                      <a:pt x="3" y="4"/>
                      <a:pt x="2" y="4"/>
                      <a:pt x="1" y="4"/>
                    </a:cubicBezTo>
                    <a:cubicBezTo>
                      <a:pt x="2" y="5"/>
                      <a:pt x="2" y="6"/>
                      <a:pt x="2" y="7"/>
                    </a:cubicBezTo>
                    <a:cubicBezTo>
                      <a:pt x="1" y="8"/>
                      <a:pt x="0" y="9"/>
                      <a:pt x="0" y="9"/>
                    </a:cubicBezTo>
                    <a:cubicBezTo>
                      <a:pt x="106" y="47"/>
                      <a:pt x="106" y="47"/>
                      <a:pt x="106" y="47"/>
                    </a:cubicBezTo>
                    <a:cubicBezTo>
                      <a:pt x="109" y="38"/>
                      <a:pt x="109" y="38"/>
                      <a:pt x="109" y="38"/>
                    </a:cubicBezTo>
                    <a:cubicBezTo>
                      <a:pt x="3" y="0"/>
                      <a:pt x="3" y="0"/>
                      <a:pt x="3" y="0"/>
                    </a:cubicBezTo>
                    <a:cubicBezTo>
                      <a:pt x="3" y="0"/>
                      <a:pt x="4" y="1"/>
                      <a:pt x="3" y="2"/>
                    </a:cubicBezTo>
                    <a:close/>
                  </a:path>
                </a:pathLst>
              </a:custGeom>
              <a:solidFill>
                <a:srgbClr val="FBA9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26" name="Freeform 597"/>
              <p:cNvSpPr>
                <a:spLocks/>
              </p:cNvSpPr>
              <p:nvPr/>
            </p:nvSpPr>
            <p:spPr bwMode="auto">
              <a:xfrm>
                <a:off x="2569" y="2558"/>
                <a:ext cx="184" cy="71"/>
              </a:xfrm>
              <a:custGeom>
                <a:avLst/>
                <a:gdLst>
                  <a:gd name="T0" fmla="*/ 0 w 106"/>
                  <a:gd name="T1" fmla="*/ 0 h 41"/>
                  <a:gd name="T2" fmla="*/ 0 w 106"/>
                  <a:gd name="T3" fmla="*/ 2 h 41"/>
                  <a:gd name="T4" fmla="*/ 105 w 106"/>
                  <a:gd name="T5" fmla="*/ 41 h 41"/>
                  <a:gd name="T6" fmla="*/ 106 w 106"/>
                  <a:gd name="T7" fmla="*/ 38 h 41"/>
                  <a:gd name="T8" fmla="*/ 0 w 106"/>
                  <a:gd name="T9" fmla="*/ 0 h 41"/>
                </a:gdLst>
                <a:ahLst/>
                <a:cxnLst>
                  <a:cxn ang="0">
                    <a:pos x="T0" y="T1"/>
                  </a:cxn>
                  <a:cxn ang="0">
                    <a:pos x="T2" y="T3"/>
                  </a:cxn>
                  <a:cxn ang="0">
                    <a:pos x="T4" y="T5"/>
                  </a:cxn>
                  <a:cxn ang="0">
                    <a:pos x="T6" y="T7"/>
                  </a:cxn>
                  <a:cxn ang="0">
                    <a:pos x="T8" y="T9"/>
                  </a:cxn>
                </a:cxnLst>
                <a:rect l="0" t="0" r="r" b="b"/>
                <a:pathLst>
                  <a:path w="106" h="41">
                    <a:moveTo>
                      <a:pt x="0" y="0"/>
                    </a:moveTo>
                    <a:cubicBezTo>
                      <a:pt x="0" y="0"/>
                      <a:pt x="1" y="1"/>
                      <a:pt x="0" y="2"/>
                    </a:cubicBezTo>
                    <a:cubicBezTo>
                      <a:pt x="105" y="41"/>
                      <a:pt x="105" y="41"/>
                      <a:pt x="105" y="41"/>
                    </a:cubicBezTo>
                    <a:cubicBezTo>
                      <a:pt x="106" y="38"/>
                      <a:pt x="106" y="38"/>
                      <a:pt x="106" y="38"/>
                    </a:cubicBezTo>
                    <a:lnTo>
                      <a:pt x="0" y="0"/>
                    </a:lnTo>
                    <a:close/>
                  </a:path>
                </a:pathLst>
              </a:custGeom>
              <a:solidFill>
                <a:srgbClr val="E18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27" name="Freeform 598"/>
              <p:cNvSpPr>
                <a:spLocks/>
              </p:cNvSpPr>
              <p:nvPr/>
            </p:nvSpPr>
            <p:spPr bwMode="auto">
              <a:xfrm>
                <a:off x="2564" y="2570"/>
                <a:ext cx="184" cy="70"/>
              </a:xfrm>
              <a:custGeom>
                <a:avLst/>
                <a:gdLst>
                  <a:gd name="T0" fmla="*/ 2 w 106"/>
                  <a:gd name="T1" fmla="*/ 0 h 40"/>
                  <a:gd name="T2" fmla="*/ 0 w 106"/>
                  <a:gd name="T3" fmla="*/ 2 h 40"/>
                  <a:gd name="T4" fmla="*/ 106 w 106"/>
                  <a:gd name="T5" fmla="*/ 40 h 40"/>
                  <a:gd name="T6" fmla="*/ 106 w 106"/>
                  <a:gd name="T7" fmla="*/ 38 h 40"/>
                  <a:gd name="T8" fmla="*/ 2 w 106"/>
                  <a:gd name="T9" fmla="*/ 0 h 40"/>
                </a:gdLst>
                <a:ahLst/>
                <a:cxnLst>
                  <a:cxn ang="0">
                    <a:pos x="T0" y="T1"/>
                  </a:cxn>
                  <a:cxn ang="0">
                    <a:pos x="T2" y="T3"/>
                  </a:cxn>
                  <a:cxn ang="0">
                    <a:pos x="T4" y="T5"/>
                  </a:cxn>
                  <a:cxn ang="0">
                    <a:pos x="T6" y="T7"/>
                  </a:cxn>
                  <a:cxn ang="0">
                    <a:pos x="T8" y="T9"/>
                  </a:cxn>
                </a:cxnLst>
                <a:rect l="0" t="0" r="r" b="b"/>
                <a:pathLst>
                  <a:path w="106" h="40">
                    <a:moveTo>
                      <a:pt x="2" y="0"/>
                    </a:moveTo>
                    <a:cubicBezTo>
                      <a:pt x="1" y="1"/>
                      <a:pt x="0" y="2"/>
                      <a:pt x="0" y="2"/>
                    </a:cubicBezTo>
                    <a:cubicBezTo>
                      <a:pt x="106" y="40"/>
                      <a:pt x="106" y="40"/>
                      <a:pt x="106" y="40"/>
                    </a:cubicBezTo>
                    <a:cubicBezTo>
                      <a:pt x="106" y="38"/>
                      <a:pt x="106" y="38"/>
                      <a:pt x="106" y="38"/>
                    </a:cubicBezTo>
                    <a:cubicBezTo>
                      <a:pt x="2" y="0"/>
                      <a:pt x="2" y="0"/>
                      <a:pt x="2" y="0"/>
                    </a:cubicBezTo>
                    <a:close/>
                  </a:path>
                </a:pathLst>
              </a:custGeom>
              <a:solidFill>
                <a:srgbClr val="E18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28" name="Freeform 599"/>
              <p:cNvSpPr>
                <a:spLocks/>
              </p:cNvSpPr>
              <p:nvPr/>
            </p:nvSpPr>
            <p:spPr bwMode="auto">
              <a:xfrm>
                <a:off x="2757" y="2629"/>
                <a:ext cx="29" cy="23"/>
              </a:xfrm>
              <a:custGeom>
                <a:avLst/>
                <a:gdLst>
                  <a:gd name="T0" fmla="*/ 15 w 17"/>
                  <a:gd name="T1" fmla="*/ 4 h 13"/>
                  <a:gd name="T2" fmla="*/ 17 w 17"/>
                  <a:gd name="T3" fmla="*/ 7 h 13"/>
                  <a:gd name="T4" fmla="*/ 15 w 17"/>
                  <a:gd name="T5" fmla="*/ 11 h 13"/>
                  <a:gd name="T6" fmla="*/ 12 w 17"/>
                  <a:gd name="T7" fmla="*/ 13 h 13"/>
                  <a:gd name="T8" fmla="*/ 8 w 17"/>
                  <a:gd name="T9" fmla="*/ 11 h 13"/>
                  <a:gd name="T10" fmla="*/ 0 w 17"/>
                  <a:gd name="T11" fmla="*/ 6 h 13"/>
                  <a:gd name="T12" fmla="*/ 2 w 17"/>
                  <a:gd name="T13" fmla="*/ 1 h 13"/>
                  <a:gd name="T14" fmla="*/ 11 w 17"/>
                  <a:gd name="T15" fmla="*/ 2 h 13"/>
                  <a:gd name="T16" fmla="*/ 15 w 17"/>
                  <a:gd name="T17"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3">
                    <a:moveTo>
                      <a:pt x="15" y="4"/>
                    </a:moveTo>
                    <a:cubicBezTo>
                      <a:pt x="17" y="4"/>
                      <a:pt x="17" y="6"/>
                      <a:pt x="17" y="7"/>
                    </a:cubicBezTo>
                    <a:cubicBezTo>
                      <a:pt x="15" y="11"/>
                      <a:pt x="15" y="11"/>
                      <a:pt x="15" y="11"/>
                    </a:cubicBezTo>
                    <a:cubicBezTo>
                      <a:pt x="15" y="12"/>
                      <a:pt x="13" y="13"/>
                      <a:pt x="12" y="13"/>
                    </a:cubicBezTo>
                    <a:cubicBezTo>
                      <a:pt x="8" y="11"/>
                      <a:pt x="8" y="11"/>
                      <a:pt x="8" y="11"/>
                    </a:cubicBezTo>
                    <a:cubicBezTo>
                      <a:pt x="7" y="11"/>
                      <a:pt x="0" y="7"/>
                      <a:pt x="0" y="6"/>
                    </a:cubicBezTo>
                    <a:cubicBezTo>
                      <a:pt x="2" y="1"/>
                      <a:pt x="2" y="1"/>
                      <a:pt x="2" y="1"/>
                    </a:cubicBezTo>
                    <a:cubicBezTo>
                      <a:pt x="2" y="0"/>
                      <a:pt x="10" y="2"/>
                      <a:pt x="11" y="2"/>
                    </a:cubicBezTo>
                    <a:lnTo>
                      <a:pt x="15" y="4"/>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29" name="Freeform 600"/>
              <p:cNvSpPr>
                <a:spLocks/>
              </p:cNvSpPr>
              <p:nvPr/>
            </p:nvSpPr>
            <p:spPr bwMode="auto">
              <a:xfrm>
                <a:off x="2744" y="2624"/>
                <a:ext cx="33" cy="24"/>
              </a:xfrm>
              <a:custGeom>
                <a:avLst/>
                <a:gdLst>
                  <a:gd name="T0" fmla="*/ 7 w 33"/>
                  <a:gd name="T1" fmla="*/ 0 h 24"/>
                  <a:gd name="T2" fmla="*/ 0 w 33"/>
                  <a:gd name="T3" fmla="*/ 16 h 24"/>
                  <a:gd name="T4" fmla="*/ 26 w 33"/>
                  <a:gd name="T5" fmla="*/ 24 h 24"/>
                  <a:gd name="T6" fmla="*/ 33 w 33"/>
                  <a:gd name="T7" fmla="*/ 9 h 24"/>
                  <a:gd name="T8" fmla="*/ 7 w 33"/>
                  <a:gd name="T9" fmla="*/ 0 h 24"/>
                </a:gdLst>
                <a:ahLst/>
                <a:cxnLst>
                  <a:cxn ang="0">
                    <a:pos x="T0" y="T1"/>
                  </a:cxn>
                  <a:cxn ang="0">
                    <a:pos x="T2" y="T3"/>
                  </a:cxn>
                  <a:cxn ang="0">
                    <a:pos x="T4" y="T5"/>
                  </a:cxn>
                  <a:cxn ang="0">
                    <a:pos x="T6" y="T7"/>
                  </a:cxn>
                  <a:cxn ang="0">
                    <a:pos x="T8" y="T9"/>
                  </a:cxn>
                </a:cxnLst>
                <a:rect l="0" t="0" r="r" b="b"/>
                <a:pathLst>
                  <a:path w="33" h="24">
                    <a:moveTo>
                      <a:pt x="7" y="0"/>
                    </a:moveTo>
                    <a:lnTo>
                      <a:pt x="0" y="16"/>
                    </a:lnTo>
                    <a:lnTo>
                      <a:pt x="26" y="24"/>
                    </a:lnTo>
                    <a:lnTo>
                      <a:pt x="33" y="9"/>
                    </a:lnTo>
                    <a:lnTo>
                      <a:pt x="7" y="0"/>
                    </a:lnTo>
                    <a:close/>
                  </a:path>
                </a:pathLst>
              </a:custGeom>
              <a:solidFill>
                <a:srgbClr val="193D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30" name="Freeform 601"/>
              <p:cNvSpPr>
                <a:spLocks/>
              </p:cNvSpPr>
              <p:nvPr/>
            </p:nvSpPr>
            <p:spPr bwMode="auto">
              <a:xfrm>
                <a:off x="2750" y="2624"/>
                <a:ext cx="27" cy="14"/>
              </a:xfrm>
              <a:custGeom>
                <a:avLst/>
                <a:gdLst>
                  <a:gd name="T0" fmla="*/ 1 w 27"/>
                  <a:gd name="T1" fmla="*/ 0 h 14"/>
                  <a:gd name="T2" fmla="*/ 0 w 27"/>
                  <a:gd name="T3" fmla="*/ 3 h 14"/>
                  <a:gd name="T4" fmla="*/ 26 w 27"/>
                  <a:gd name="T5" fmla="*/ 14 h 14"/>
                  <a:gd name="T6" fmla="*/ 27 w 27"/>
                  <a:gd name="T7" fmla="*/ 9 h 14"/>
                  <a:gd name="T8" fmla="*/ 1 w 27"/>
                  <a:gd name="T9" fmla="*/ 0 h 14"/>
                </a:gdLst>
                <a:ahLst/>
                <a:cxnLst>
                  <a:cxn ang="0">
                    <a:pos x="T0" y="T1"/>
                  </a:cxn>
                  <a:cxn ang="0">
                    <a:pos x="T2" y="T3"/>
                  </a:cxn>
                  <a:cxn ang="0">
                    <a:pos x="T4" y="T5"/>
                  </a:cxn>
                  <a:cxn ang="0">
                    <a:pos x="T6" y="T7"/>
                  </a:cxn>
                  <a:cxn ang="0">
                    <a:pos x="T8" y="T9"/>
                  </a:cxn>
                </a:cxnLst>
                <a:rect l="0" t="0" r="r" b="b"/>
                <a:pathLst>
                  <a:path w="27" h="14">
                    <a:moveTo>
                      <a:pt x="1" y="0"/>
                    </a:moveTo>
                    <a:lnTo>
                      <a:pt x="0" y="3"/>
                    </a:lnTo>
                    <a:lnTo>
                      <a:pt x="26" y="14"/>
                    </a:lnTo>
                    <a:lnTo>
                      <a:pt x="27" y="9"/>
                    </a:lnTo>
                    <a:lnTo>
                      <a:pt x="1" y="0"/>
                    </a:lnTo>
                    <a:close/>
                  </a:path>
                </a:pathLst>
              </a:custGeom>
              <a:solidFill>
                <a:srgbClr val="0A21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31" name="Freeform 602"/>
              <p:cNvSpPr>
                <a:spLocks/>
              </p:cNvSpPr>
              <p:nvPr/>
            </p:nvSpPr>
            <p:spPr bwMode="auto">
              <a:xfrm>
                <a:off x="2744" y="2636"/>
                <a:ext cx="28" cy="12"/>
              </a:xfrm>
              <a:custGeom>
                <a:avLst/>
                <a:gdLst>
                  <a:gd name="T0" fmla="*/ 2 w 28"/>
                  <a:gd name="T1" fmla="*/ 0 h 12"/>
                  <a:gd name="T2" fmla="*/ 0 w 28"/>
                  <a:gd name="T3" fmla="*/ 4 h 12"/>
                  <a:gd name="T4" fmla="*/ 26 w 28"/>
                  <a:gd name="T5" fmla="*/ 12 h 12"/>
                  <a:gd name="T6" fmla="*/ 28 w 28"/>
                  <a:gd name="T7" fmla="*/ 9 h 12"/>
                  <a:gd name="T8" fmla="*/ 2 w 28"/>
                  <a:gd name="T9" fmla="*/ 0 h 12"/>
                </a:gdLst>
                <a:ahLst/>
                <a:cxnLst>
                  <a:cxn ang="0">
                    <a:pos x="T0" y="T1"/>
                  </a:cxn>
                  <a:cxn ang="0">
                    <a:pos x="T2" y="T3"/>
                  </a:cxn>
                  <a:cxn ang="0">
                    <a:pos x="T4" y="T5"/>
                  </a:cxn>
                  <a:cxn ang="0">
                    <a:pos x="T6" y="T7"/>
                  </a:cxn>
                  <a:cxn ang="0">
                    <a:pos x="T8" y="T9"/>
                  </a:cxn>
                </a:cxnLst>
                <a:rect l="0" t="0" r="r" b="b"/>
                <a:pathLst>
                  <a:path w="28" h="12">
                    <a:moveTo>
                      <a:pt x="2" y="0"/>
                    </a:moveTo>
                    <a:lnTo>
                      <a:pt x="0" y="4"/>
                    </a:lnTo>
                    <a:lnTo>
                      <a:pt x="26" y="12"/>
                    </a:lnTo>
                    <a:lnTo>
                      <a:pt x="28" y="9"/>
                    </a:lnTo>
                    <a:lnTo>
                      <a:pt x="2" y="0"/>
                    </a:lnTo>
                    <a:close/>
                  </a:path>
                </a:pathLst>
              </a:custGeom>
              <a:solidFill>
                <a:srgbClr val="0A21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32" name="Freeform 603"/>
              <p:cNvSpPr>
                <a:spLocks/>
              </p:cNvSpPr>
              <p:nvPr/>
            </p:nvSpPr>
            <p:spPr bwMode="auto">
              <a:xfrm>
                <a:off x="2751" y="2626"/>
                <a:ext cx="7" cy="15"/>
              </a:xfrm>
              <a:custGeom>
                <a:avLst/>
                <a:gdLst>
                  <a:gd name="T0" fmla="*/ 7 w 7"/>
                  <a:gd name="T1" fmla="*/ 0 h 15"/>
                  <a:gd name="T2" fmla="*/ 2 w 7"/>
                  <a:gd name="T3" fmla="*/ 15 h 15"/>
                  <a:gd name="T4" fmla="*/ 0 w 7"/>
                  <a:gd name="T5" fmla="*/ 15 h 15"/>
                  <a:gd name="T6" fmla="*/ 6 w 7"/>
                  <a:gd name="T7" fmla="*/ 0 h 15"/>
                  <a:gd name="T8" fmla="*/ 7 w 7"/>
                  <a:gd name="T9" fmla="*/ 0 h 15"/>
                </a:gdLst>
                <a:ahLst/>
                <a:cxnLst>
                  <a:cxn ang="0">
                    <a:pos x="T0" y="T1"/>
                  </a:cxn>
                  <a:cxn ang="0">
                    <a:pos x="T2" y="T3"/>
                  </a:cxn>
                  <a:cxn ang="0">
                    <a:pos x="T4" y="T5"/>
                  </a:cxn>
                  <a:cxn ang="0">
                    <a:pos x="T6" y="T7"/>
                  </a:cxn>
                  <a:cxn ang="0">
                    <a:pos x="T8" y="T9"/>
                  </a:cxn>
                </a:cxnLst>
                <a:rect l="0" t="0" r="r" b="b"/>
                <a:pathLst>
                  <a:path w="7" h="15">
                    <a:moveTo>
                      <a:pt x="7" y="0"/>
                    </a:moveTo>
                    <a:lnTo>
                      <a:pt x="2" y="15"/>
                    </a:lnTo>
                    <a:lnTo>
                      <a:pt x="0" y="15"/>
                    </a:lnTo>
                    <a:lnTo>
                      <a:pt x="6" y="0"/>
                    </a:lnTo>
                    <a:lnTo>
                      <a:pt x="7" y="0"/>
                    </a:lnTo>
                    <a:close/>
                  </a:path>
                </a:pathLst>
              </a:custGeom>
              <a:solidFill>
                <a:srgbClr val="F5B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33" name="Freeform 604"/>
              <p:cNvSpPr>
                <a:spLocks/>
              </p:cNvSpPr>
              <p:nvPr/>
            </p:nvSpPr>
            <p:spPr bwMode="auto">
              <a:xfrm>
                <a:off x="2750" y="2626"/>
                <a:ext cx="7" cy="15"/>
              </a:xfrm>
              <a:custGeom>
                <a:avLst/>
                <a:gdLst>
                  <a:gd name="T0" fmla="*/ 7 w 7"/>
                  <a:gd name="T1" fmla="*/ 0 h 15"/>
                  <a:gd name="T2" fmla="*/ 0 w 7"/>
                  <a:gd name="T3" fmla="*/ 15 h 15"/>
                  <a:gd name="T4" fmla="*/ 0 w 7"/>
                  <a:gd name="T5" fmla="*/ 15 h 15"/>
                  <a:gd name="T6" fmla="*/ 5 w 7"/>
                  <a:gd name="T7" fmla="*/ 0 h 15"/>
                  <a:gd name="T8" fmla="*/ 7 w 7"/>
                  <a:gd name="T9" fmla="*/ 0 h 15"/>
                </a:gdLst>
                <a:ahLst/>
                <a:cxnLst>
                  <a:cxn ang="0">
                    <a:pos x="T0" y="T1"/>
                  </a:cxn>
                  <a:cxn ang="0">
                    <a:pos x="T2" y="T3"/>
                  </a:cxn>
                  <a:cxn ang="0">
                    <a:pos x="T4" y="T5"/>
                  </a:cxn>
                  <a:cxn ang="0">
                    <a:pos x="T6" y="T7"/>
                  </a:cxn>
                  <a:cxn ang="0">
                    <a:pos x="T8" y="T9"/>
                  </a:cxn>
                </a:cxnLst>
                <a:rect l="0" t="0" r="r" b="b"/>
                <a:pathLst>
                  <a:path w="7" h="15">
                    <a:moveTo>
                      <a:pt x="7" y="0"/>
                    </a:moveTo>
                    <a:lnTo>
                      <a:pt x="0" y="15"/>
                    </a:lnTo>
                    <a:lnTo>
                      <a:pt x="0" y="15"/>
                    </a:lnTo>
                    <a:lnTo>
                      <a:pt x="5" y="0"/>
                    </a:lnTo>
                    <a:lnTo>
                      <a:pt x="7" y="0"/>
                    </a:lnTo>
                    <a:close/>
                  </a:path>
                </a:pathLst>
              </a:custGeom>
              <a:solidFill>
                <a:srgbClr val="F5B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35" name="Freeform 605"/>
              <p:cNvSpPr>
                <a:spLocks/>
              </p:cNvSpPr>
              <p:nvPr/>
            </p:nvSpPr>
            <p:spPr bwMode="auto">
              <a:xfrm>
                <a:off x="2748" y="2624"/>
                <a:ext cx="7" cy="17"/>
              </a:xfrm>
              <a:custGeom>
                <a:avLst/>
                <a:gdLst>
                  <a:gd name="T0" fmla="*/ 7 w 7"/>
                  <a:gd name="T1" fmla="*/ 2 h 17"/>
                  <a:gd name="T2" fmla="*/ 0 w 7"/>
                  <a:gd name="T3" fmla="*/ 17 h 17"/>
                  <a:gd name="T4" fmla="*/ 0 w 7"/>
                  <a:gd name="T5" fmla="*/ 16 h 17"/>
                  <a:gd name="T6" fmla="*/ 5 w 7"/>
                  <a:gd name="T7" fmla="*/ 0 h 17"/>
                  <a:gd name="T8" fmla="*/ 7 w 7"/>
                  <a:gd name="T9" fmla="*/ 2 h 17"/>
                </a:gdLst>
                <a:ahLst/>
                <a:cxnLst>
                  <a:cxn ang="0">
                    <a:pos x="T0" y="T1"/>
                  </a:cxn>
                  <a:cxn ang="0">
                    <a:pos x="T2" y="T3"/>
                  </a:cxn>
                  <a:cxn ang="0">
                    <a:pos x="T4" y="T5"/>
                  </a:cxn>
                  <a:cxn ang="0">
                    <a:pos x="T6" y="T7"/>
                  </a:cxn>
                  <a:cxn ang="0">
                    <a:pos x="T8" y="T9"/>
                  </a:cxn>
                </a:cxnLst>
                <a:rect l="0" t="0" r="r" b="b"/>
                <a:pathLst>
                  <a:path w="7" h="17">
                    <a:moveTo>
                      <a:pt x="7" y="2"/>
                    </a:moveTo>
                    <a:lnTo>
                      <a:pt x="0" y="17"/>
                    </a:lnTo>
                    <a:lnTo>
                      <a:pt x="0" y="16"/>
                    </a:lnTo>
                    <a:lnTo>
                      <a:pt x="5" y="0"/>
                    </a:lnTo>
                    <a:lnTo>
                      <a:pt x="7" y="2"/>
                    </a:lnTo>
                    <a:close/>
                  </a:path>
                </a:pathLst>
              </a:custGeom>
              <a:solidFill>
                <a:srgbClr val="F5B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36" name="Freeform 606"/>
              <p:cNvSpPr>
                <a:spLocks/>
              </p:cNvSpPr>
              <p:nvPr/>
            </p:nvSpPr>
            <p:spPr bwMode="auto">
              <a:xfrm>
                <a:off x="2533" y="2553"/>
                <a:ext cx="14" cy="9"/>
              </a:xfrm>
              <a:custGeom>
                <a:avLst/>
                <a:gdLst>
                  <a:gd name="T0" fmla="*/ 0 w 8"/>
                  <a:gd name="T1" fmla="*/ 0 h 5"/>
                  <a:gd name="T2" fmla="*/ 7 w 8"/>
                  <a:gd name="T3" fmla="*/ 5 h 5"/>
                  <a:gd name="T4" fmla="*/ 8 w 8"/>
                  <a:gd name="T5" fmla="*/ 3 h 5"/>
                  <a:gd name="T6" fmla="*/ 8 w 8"/>
                  <a:gd name="T7" fmla="*/ 2 h 5"/>
                  <a:gd name="T8" fmla="*/ 0 w 8"/>
                  <a:gd name="T9" fmla="*/ 0 h 5"/>
                </a:gdLst>
                <a:ahLst/>
                <a:cxnLst>
                  <a:cxn ang="0">
                    <a:pos x="T0" y="T1"/>
                  </a:cxn>
                  <a:cxn ang="0">
                    <a:pos x="T2" y="T3"/>
                  </a:cxn>
                  <a:cxn ang="0">
                    <a:pos x="T4" y="T5"/>
                  </a:cxn>
                  <a:cxn ang="0">
                    <a:pos x="T6" y="T7"/>
                  </a:cxn>
                  <a:cxn ang="0">
                    <a:pos x="T8" y="T9"/>
                  </a:cxn>
                </a:cxnLst>
                <a:rect l="0" t="0" r="r" b="b"/>
                <a:pathLst>
                  <a:path w="8" h="5">
                    <a:moveTo>
                      <a:pt x="0" y="0"/>
                    </a:moveTo>
                    <a:cubicBezTo>
                      <a:pt x="7" y="5"/>
                      <a:pt x="7" y="5"/>
                      <a:pt x="7" y="5"/>
                    </a:cubicBezTo>
                    <a:cubicBezTo>
                      <a:pt x="7" y="5"/>
                      <a:pt x="8" y="4"/>
                      <a:pt x="8" y="3"/>
                    </a:cubicBezTo>
                    <a:cubicBezTo>
                      <a:pt x="8" y="2"/>
                      <a:pt x="8" y="2"/>
                      <a:pt x="8" y="2"/>
                    </a:cubicBezTo>
                    <a:lnTo>
                      <a:pt x="0" y="0"/>
                    </a:lnTo>
                    <a:close/>
                  </a:path>
                </a:pathLst>
              </a:custGeom>
              <a:solidFill>
                <a:srgbClr val="513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 name="Freeform 608"/>
            <p:cNvSpPr>
              <a:spLocks/>
            </p:cNvSpPr>
            <p:nvPr/>
          </p:nvSpPr>
          <p:spPr bwMode="auto">
            <a:xfrm flipH="1" flipV="1">
              <a:off x="3006972" y="4462494"/>
              <a:ext cx="400483" cy="268959"/>
            </a:xfrm>
            <a:custGeom>
              <a:avLst/>
              <a:gdLst>
                <a:gd name="T0" fmla="*/ 4 w 156"/>
                <a:gd name="T1" fmla="*/ 75 h 105"/>
                <a:gd name="T2" fmla="*/ 1 w 156"/>
                <a:gd name="T3" fmla="*/ 70 h 105"/>
                <a:gd name="T4" fmla="*/ 16 w 156"/>
                <a:gd name="T5" fmla="*/ 4 h 105"/>
                <a:gd name="T6" fmla="*/ 21 w 156"/>
                <a:gd name="T7" fmla="*/ 0 h 105"/>
                <a:gd name="T8" fmla="*/ 152 w 156"/>
                <a:gd name="T9" fmla="*/ 30 h 105"/>
                <a:gd name="T10" fmla="*/ 156 w 156"/>
                <a:gd name="T11" fmla="*/ 35 h 105"/>
                <a:gd name="T12" fmla="*/ 141 w 156"/>
                <a:gd name="T13" fmla="*/ 101 h 105"/>
                <a:gd name="T14" fmla="*/ 136 w 156"/>
                <a:gd name="T15" fmla="*/ 104 h 105"/>
                <a:gd name="T16" fmla="*/ 4 w 156"/>
                <a:gd name="T17" fmla="*/ 7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105">
                  <a:moveTo>
                    <a:pt x="4" y="75"/>
                  </a:moveTo>
                  <a:cubicBezTo>
                    <a:pt x="2" y="74"/>
                    <a:pt x="0" y="72"/>
                    <a:pt x="1" y="70"/>
                  </a:cubicBezTo>
                  <a:cubicBezTo>
                    <a:pt x="16" y="4"/>
                    <a:pt x="16" y="4"/>
                    <a:pt x="16" y="4"/>
                  </a:cubicBezTo>
                  <a:cubicBezTo>
                    <a:pt x="16" y="1"/>
                    <a:pt x="19" y="0"/>
                    <a:pt x="21" y="0"/>
                  </a:cubicBezTo>
                  <a:cubicBezTo>
                    <a:pt x="152" y="30"/>
                    <a:pt x="152" y="30"/>
                    <a:pt x="152" y="30"/>
                  </a:cubicBezTo>
                  <a:cubicBezTo>
                    <a:pt x="155" y="30"/>
                    <a:pt x="156" y="33"/>
                    <a:pt x="156" y="35"/>
                  </a:cubicBezTo>
                  <a:cubicBezTo>
                    <a:pt x="141" y="101"/>
                    <a:pt x="141" y="101"/>
                    <a:pt x="141" y="101"/>
                  </a:cubicBezTo>
                  <a:cubicBezTo>
                    <a:pt x="140" y="104"/>
                    <a:pt x="138" y="105"/>
                    <a:pt x="136" y="104"/>
                  </a:cubicBezTo>
                  <a:lnTo>
                    <a:pt x="4" y="75"/>
                  </a:ln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609"/>
            <p:cNvSpPr>
              <a:spLocks/>
            </p:cNvSpPr>
            <p:nvPr/>
          </p:nvSpPr>
          <p:spPr bwMode="auto">
            <a:xfrm flipH="1" flipV="1">
              <a:off x="3045394" y="4462494"/>
              <a:ext cx="362060" cy="268959"/>
            </a:xfrm>
            <a:custGeom>
              <a:avLst/>
              <a:gdLst>
                <a:gd name="T0" fmla="*/ 4 w 141"/>
                <a:gd name="T1" fmla="*/ 75 h 105"/>
                <a:gd name="T2" fmla="*/ 1 w 141"/>
                <a:gd name="T3" fmla="*/ 70 h 105"/>
                <a:gd name="T4" fmla="*/ 16 w 141"/>
                <a:gd name="T5" fmla="*/ 4 h 105"/>
                <a:gd name="T6" fmla="*/ 21 w 141"/>
                <a:gd name="T7" fmla="*/ 0 h 105"/>
                <a:gd name="T8" fmla="*/ 141 w 141"/>
                <a:gd name="T9" fmla="*/ 101 h 105"/>
                <a:gd name="T10" fmla="*/ 136 w 141"/>
                <a:gd name="T11" fmla="*/ 104 h 105"/>
                <a:gd name="T12" fmla="*/ 4 w 141"/>
                <a:gd name="T13" fmla="*/ 75 h 105"/>
              </a:gdLst>
              <a:ahLst/>
              <a:cxnLst>
                <a:cxn ang="0">
                  <a:pos x="T0" y="T1"/>
                </a:cxn>
                <a:cxn ang="0">
                  <a:pos x="T2" y="T3"/>
                </a:cxn>
                <a:cxn ang="0">
                  <a:pos x="T4" y="T5"/>
                </a:cxn>
                <a:cxn ang="0">
                  <a:pos x="T6" y="T7"/>
                </a:cxn>
                <a:cxn ang="0">
                  <a:pos x="T8" y="T9"/>
                </a:cxn>
                <a:cxn ang="0">
                  <a:pos x="T10" y="T11"/>
                </a:cxn>
                <a:cxn ang="0">
                  <a:pos x="T12" y="T13"/>
                </a:cxn>
              </a:cxnLst>
              <a:rect l="0" t="0" r="r" b="b"/>
              <a:pathLst>
                <a:path w="141" h="105">
                  <a:moveTo>
                    <a:pt x="4" y="75"/>
                  </a:moveTo>
                  <a:cubicBezTo>
                    <a:pt x="2" y="74"/>
                    <a:pt x="0" y="72"/>
                    <a:pt x="1" y="70"/>
                  </a:cubicBezTo>
                  <a:cubicBezTo>
                    <a:pt x="16" y="4"/>
                    <a:pt x="16" y="4"/>
                    <a:pt x="16" y="4"/>
                  </a:cubicBezTo>
                  <a:cubicBezTo>
                    <a:pt x="16" y="1"/>
                    <a:pt x="19" y="0"/>
                    <a:pt x="21" y="0"/>
                  </a:cubicBezTo>
                  <a:cubicBezTo>
                    <a:pt x="141" y="101"/>
                    <a:pt x="141" y="101"/>
                    <a:pt x="141" y="101"/>
                  </a:cubicBezTo>
                  <a:cubicBezTo>
                    <a:pt x="140" y="104"/>
                    <a:pt x="138" y="105"/>
                    <a:pt x="136" y="104"/>
                  </a:cubicBezTo>
                  <a:lnTo>
                    <a:pt x="4" y="75"/>
                  </a:lnTo>
                  <a:close/>
                </a:path>
              </a:pathLst>
            </a:custGeom>
            <a:solidFill>
              <a:srgbClr val="DED9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610"/>
            <p:cNvSpPr>
              <a:spLocks/>
            </p:cNvSpPr>
            <p:nvPr/>
          </p:nvSpPr>
          <p:spPr bwMode="auto">
            <a:xfrm flipH="1" flipV="1">
              <a:off x="3040961" y="4483183"/>
              <a:ext cx="328070" cy="227580"/>
            </a:xfrm>
            <a:custGeom>
              <a:avLst/>
              <a:gdLst>
                <a:gd name="T0" fmla="*/ 4 w 128"/>
                <a:gd name="T1" fmla="*/ 65 h 89"/>
                <a:gd name="T2" fmla="*/ 0 w 128"/>
                <a:gd name="T3" fmla="*/ 59 h 89"/>
                <a:gd name="T4" fmla="*/ 13 w 128"/>
                <a:gd name="T5" fmla="*/ 4 h 89"/>
                <a:gd name="T6" fmla="*/ 18 w 128"/>
                <a:gd name="T7" fmla="*/ 1 h 89"/>
                <a:gd name="T8" fmla="*/ 124 w 128"/>
                <a:gd name="T9" fmla="*/ 24 h 89"/>
                <a:gd name="T10" fmla="*/ 127 w 128"/>
                <a:gd name="T11" fmla="*/ 30 h 89"/>
                <a:gd name="T12" fmla="*/ 115 w 128"/>
                <a:gd name="T13" fmla="*/ 85 h 89"/>
                <a:gd name="T14" fmla="*/ 110 w 128"/>
                <a:gd name="T15" fmla="*/ 88 h 89"/>
                <a:gd name="T16" fmla="*/ 4 w 128"/>
                <a:gd name="T17" fmla="*/ 6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89">
                  <a:moveTo>
                    <a:pt x="4" y="65"/>
                  </a:moveTo>
                  <a:cubicBezTo>
                    <a:pt x="1" y="64"/>
                    <a:pt x="0" y="62"/>
                    <a:pt x="0" y="59"/>
                  </a:cubicBezTo>
                  <a:cubicBezTo>
                    <a:pt x="13" y="4"/>
                    <a:pt x="13" y="4"/>
                    <a:pt x="13" y="4"/>
                  </a:cubicBezTo>
                  <a:cubicBezTo>
                    <a:pt x="13" y="1"/>
                    <a:pt x="16" y="0"/>
                    <a:pt x="18" y="1"/>
                  </a:cubicBezTo>
                  <a:cubicBezTo>
                    <a:pt x="124" y="24"/>
                    <a:pt x="124" y="24"/>
                    <a:pt x="124" y="24"/>
                  </a:cubicBezTo>
                  <a:cubicBezTo>
                    <a:pt x="126" y="25"/>
                    <a:pt x="128" y="27"/>
                    <a:pt x="127" y="30"/>
                  </a:cubicBezTo>
                  <a:cubicBezTo>
                    <a:pt x="115" y="85"/>
                    <a:pt x="115" y="85"/>
                    <a:pt x="115" y="85"/>
                  </a:cubicBezTo>
                  <a:cubicBezTo>
                    <a:pt x="114" y="88"/>
                    <a:pt x="112" y="89"/>
                    <a:pt x="110" y="88"/>
                  </a:cubicBezTo>
                  <a:lnTo>
                    <a:pt x="4" y="65"/>
                  </a:lnTo>
                  <a:close/>
                </a:path>
              </a:pathLst>
            </a:custGeom>
            <a:solidFill>
              <a:srgbClr val="5A58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611"/>
            <p:cNvSpPr>
              <a:spLocks/>
            </p:cNvSpPr>
            <p:nvPr/>
          </p:nvSpPr>
          <p:spPr bwMode="auto">
            <a:xfrm flipH="1" flipV="1">
              <a:off x="3073473" y="4483183"/>
              <a:ext cx="295559" cy="227580"/>
            </a:xfrm>
            <a:custGeom>
              <a:avLst/>
              <a:gdLst>
                <a:gd name="T0" fmla="*/ 4 w 115"/>
                <a:gd name="T1" fmla="*/ 65 h 89"/>
                <a:gd name="T2" fmla="*/ 0 w 115"/>
                <a:gd name="T3" fmla="*/ 59 h 89"/>
                <a:gd name="T4" fmla="*/ 13 w 115"/>
                <a:gd name="T5" fmla="*/ 4 h 89"/>
                <a:gd name="T6" fmla="*/ 18 w 115"/>
                <a:gd name="T7" fmla="*/ 1 h 89"/>
                <a:gd name="T8" fmla="*/ 115 w 115"/>
                <a:gd name="T9" fmla="*/ 85 h 89"/>
                <a:gd name="T10" fmla="*/ 110 w 115"/>
                <a:gd name="T11" fmla="*/ 88 h 89"/>
                <a:gd name="T12" fmla="*/ 4 w 115"/>
                <a:gd name="T13" fmla="*/ 65 h 89"/>
              </a:gdLst>
              <a:ahLst/>
              <a:cxnLst>
                <a:cxn ang="0">
                  <a:pos x="T0" y="T1"/>
                </a:cxn>
                <a:cxn ang="0">
                  <a:pos x="T2" y="T3"/>
                </a:cxn>
                <a:cxn ang="0">
                  <a:pos x="T4" y="T5"/>
                </a:cxn>
                <a:cxn ang="0">
                  <a:pos x="T6" y="T7"/>
                </a:cxn>
                <a:cxn ang="0">
                  <a:pos x="T8" y="T9"/>
                </a:cxn>
                <a:cxn ang="0">
                  <a:pos x="T10" y="T11"/>
                </a:cxn>
                <a:cxn ang="0">
                  <a:pos x="T12" y="T13"/>
                </a:cxn>
              </a:cxnLst>
              <a:rect l="0" t="0" r="r" b="b"/>
              <a:pathLst>
                <a:path w="115" h="89">
                  <a:moveTo>
                    <a:pt x="4" y="65"/>
                  </a:moveTo>
                  <a:cubicBezTo>
                    <a:pt x="1" y="64"/>
                    <a:pt x="0" y="62"/>
                    <a:pt x="0" y="59"/>
                  </a:cubicBezTo>
                  <a:cubicBezTo>
                    <a:pt x="13" y="4"/>
                    <a:pt x="13" y="4"/>
                    <a:pt x="13" y="4"/>
                  </a:cubicBezTo>
                  <a:cubicBezTo>
                    <a:pt x="13" y="1"/>
                    <a:pt x="16" y="0"/>
                    <a:pt x="18" y="1"/>
                  </a:cubicBezTo>
                  <a:cubicBezTo>
                    <a:pt x="115" y="85"/>
                    <a:pt x="115" y="85"/>
                    <a:pt x="115" y="85"/>
                  </a:cubicBezTo>
                  <a:cubicBezTo>
                    <a:pt x="114" y="88"/>
                    <a:pt x="112" y="89"/>
                    <a:pt x="110" y="88"/>
                  </a:cubicBezTo>
                  <a:lnTo>
                    <a:pt x="4" y="65"/>
                  </a:lnTo>
                  <a:close/>
                </a:path>
              </a:pathLst>
            </a:custGeom>
            <a:solidFill>
              <a:srgbClr val="3841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612"/>
            <p:cNvSpPr>
              <a:spLocks/>
            </p:cNvSpPr>
            <p:nvPr/>
          </p:nvSpPr>
          <p:spPr bwMode="auto">
            <a:xfrm flipH="1" flipV="1">
              <a:off x="3023228" y="4480228"/>
              <a:ext cx="38423" cy="159602"/>
            </a:xfrm>
            <a:custGeom>
              <a:avLst/>
              <a:gdLst>
                <a:gd name="T0" fmla="*/ 1 w 15"/>
                <a:gd name="T1" fmla="*/ 61 h 62"/>
                <a:gd name="T2" fmla="*/ 0 w 15"/>
                <a:gd name="T3" fmla="*/ 60 h 62"/>
                <a:gd name="T4" fmla="*/ 14 w 15"/>
                <a:gd name="T5" fmla="*/ 1 h 62"/>
                <a:gd name="T6" fmla="*/ 15 w 15"/>
                <a:gd name="T7" fmla="*/ 0 h 62"/>
                <a:gd name="T8" fmla="*/ 15 w 15"/>
                <a:gd name="T9" fmla="*/ 1 h 62"/>
                <a:gd name="T10" fmla="*/ 2 w 15"/>
                <a:gd name="T11" fmla="*/ 61 h 62"/>
                <a:gd name="T12" fmla="*/ 1 w 15"/>
                <a:gd name="T13" fmla="*/ 61 h 62"/>
              </a:gdLst>
              <a:ahLst/>
              <a:cxnLst>
                <a:cxn ang="0">
                  <a:pos x="T0" y="T1"/>
                </a:cxn>
                <a:cxn ang="0">
                  <a:pos x="T2" y="T3"/>
                </a:cxn>
                <a:cxn ang="0">
                  <a:pos x="T4" y="T5"/>
                </a:cxn>
                <a:cxn ang="0">
                  <a:pos x="T6" y="T7"/>
                </a:cxn>
                <a:cxn ang="0">
                  <a:pos x="T8" y="T9"/>
                </a:cxn>
                <a:cxn ang="0">
                  <a:pos x="T10" y="T11"/>
                </a:cxn>
                <a:cxn ang="0">
                  <a:pos x="T12" y="T13"/>
                </a:cxn>
              </a:cxnLst>
              <a:rect l="0" t="0" r="r" b="b"/>
              <a:pathLst>
                <a:path w="15" h="62">
                  <a:moveTo>
                    <a:pt x="1" y="61"/>
                  </a:moveTo>
                  <a:cubicBezTo>
                    <a:pt x="0" y="61"/>
                    <a:pt x="0" y="61"/>
                    <a:pt x="0" y="60"/>
                  </a:cubicBezTo>
                  <a:cubicBezTo>
                    <a:pt x="14" y="1"/>
                    <a:pt x="14" y="1"/>
                    <a:pt x="14" y="1"/>
                  </a:cubicBezTo>
                  <a:cubicBezTo>
                    <a:pt x="14" y="0"/>
                    <a:pt x="14" y="0"/>
                    <a:pt x="15" y="0"/>
                  </a:cubicBezTo>
                  <a:cubicBezTo>
                    <a:pt x="15" y="0"/>
                    <a:pt x="15" y="0"/>
                    <a:pt x="15" y="1"/>
                  </a:cubicBezTo>
                  <a:cubicBezTo>
                    <a:pt x="2" y="61"/>
                    <a:pt x="2" y="61"/>
                    <a:pt x="2" y="61"/>
                  </a:cubicBezTo>
                  <a:cubicBezTo>
                    <a:pt x="2" y="61"/>
                    <a:pt x="1" y="62"/>
                    <a:pt x="1" y="61"/>
                  </a:cubicBezTo>
                  <a:close/>
                </a:path>
              </a:pathLst>
            </a:custGeom>
            <a:solidFill>
              <a:srgbClr val="3F5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613"/>
            <p:cNvSpPr>
              <a:spLocks/>
            </p:cNvSpPr>
            <p:nvPr/>
          </p:nvSpPr>
          <p:spPr bwMode="auto">
            <a:xfrm flipH="1" flipV="1">
              <a:off x="3128151" y="4583673"/>
              <a:ext cx="150735" cy="76845"/>
            </a:xfrm>
            <a:custGeom>
              <a:avLst/>
              <a:gdLst>
                <a:gd name="T0" fmla="*/ 47 w 59"/>
                <a:gd name="T1" fmla="*/ 9 h 30"/>
                <a:gd name="T2" fmla="*/ 9 w 59"/>
                <a:gd name="T3" fmla="*/ 11 h 30"/>
                <a:gd name="T4" fmla="*/ 1 w 59"/>
                <a:gd name="T5" fmla="*/ 25 h 30"/>
                <a:gd name="T6" fmla="*/ 2 w 59"/>
                <a:gd name="T7" fmla="*/ 30 h 30"/>
                <a:gd name="T8" fmla="*/ 16 w 59"/>
                <a:gd name="T9" fmla="*/ 28 h 30"/>
                <a:gd name="T10" fmla="*/ 16 w 59"/>
                <a:gd name="T11" fmla="*/ 23 h 30"/>
                <a:gd name="T12" fmla="*/ 15 w 59"/>
                <a:gd name="T13" fmla="*/ 19 h 30"/>
                <a:gd name="T14" fmla="*/ 44 w 59"/>
                <a:gd name="T15" fmla="*/ 16 h 30"/>
                <a:gd name="T16" fmla="*/ 44 w 59"/>
                <a:gd name="T17" fmla="*/ 19 h 30"/>
                <a:gd name="T18" fmla="*/ 43 w 59"/>
                <a:gd name="T19" fmla="*/ 25 h 30"/>
                <a:gd name="T20" fmla="*/ 57 w 59"/>
                <a:gd name="T21" fmla="*/ 27 h 30"/>
                <a:gd name="T22" fmla="*/ 58 w 59"/>
                <a:gd name="T23" fmla="*/ 22 h 30"/>
                <a:gd name="T24" fmla="*/ 47 w 59"/>
                <a:gd name="T25" fmla="*/ 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30">
                  <a:moveTo>
                    <a:pt x="47" y="9"/>
                  </a:moveTo>
                  <a:cubicBezTo>
                    <a:pt x="47" y="9"/>
                    <a:pt x="25" y="0"/>
                    <a:pt x="9" y="11"/>
                  </a:cubicBezTo>
                  <a:cubicBezTo>
                    <a:pt x="2" y="17"/>
                    <a:pt x="2" y="22"/>
                    <a:pt x="1" y="25"/>
                  </a:cubicBezTo>
                  <a:cubicBezTo>
                    <a:pt x="1" y="25"/>
                    <a:pt x="0" y="28"/>
                    <a:pt x="2" y="30"/>
                  </a:cubicBezTo>
                  <a:cubicBezTo>
                    <a:pt x="2" y="30"/>
                    <a:pt x="11" y="30"/>
                    <a:pt x="16" y="28"/>
                  </a:cubicBezTo>
                  <a:cubicBezTo>
                    <a:pt x="18" y="26"/>
                    <a:pt x="16" y="23"/>
                    <a:pt x="16" y="23"/>
                  </a:cubicBezTo>
                  <a:cubicBezTo>
                    <a:pt x="16" y="23"/>
                    <a:pt x="14" y="22"/>
                    <a:pt x="15" y="19"/>
                  </a:cubicBezTo>
                  <a:cubicBezTo>
                    <a:pt x="17" y="12"/>
                    <a:pt x="39" y="8"/>
                    <a:pt x="44" y="16"/>
                  </a:cubicBezTo>
                  <a:cubicBezTo>
                    <a:pt x="44" y="17"/>
                    <a:pt x="44" y="18"/>
                    <a:pt x="44" y="19"/>
                  </a:cubicBezTo>
                  <a:cubicBezTo>
                    <a:pt x="43" y="19"/>
                    <a:pt x="42" y="23"/>
                    <a:pt x="43" y="25"/>
                  </a:cubicBezTo>
                  <a:cubicBezTo>
                    <a:pt x="49" y="27"/>
                    <a:pt x="57" y="27"/>
                    <a:pt x="57" y="27"/>
                  </a:cubicBezTo>
                  <a:cubicBezTo>
                    <a:pt x="59" y="25"/>
                    <a:pt x="58" y="22"/>
                    <a:pt x="58" y="22"/>
                  </a:cubicBezTo>
                  <a:cubicBezTo>
                    <a:pt x="58" y="22"/>
                    <a:pt x="57" y="13"/>
                    <a:pt x="47" y="9"/>
                  </a:cubicBezTo>
                  <a:close/>
                </a:path>
              </a:pathLst>
            </a:custGeom>
            <a:solidFill>
              <a:srgbClr val="FF56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614"/>
            <p:cNvSpPr>
              <a:spLocks/>
            </p:cNvSpPr>
            <p:nvPr/>
          </p:nvSpPr>
          <p:spPr bwMode="auto">
            <a:xfrm flipH="1" flipV="1">
              <a:off x="3176918" y="4567417"/>
              <a:ext cx="45812" cy="10345"/>
            </a:xfrm>
            <a:custGeom>
              <a:avLst/>
              <a:gdLst>
                <a:gd name="T0" fmla="*/ 2 w 18"/>
                <a:gd name="T1" fmla="*/ 4 h 4"/>
                <a:gd name="T2" fmla="*/ 0 w 18"/>
                <a:gd name="T3" fmla="*/ 3 h 4"/>
                <a:gd name="T4" fmla="*/ 1 w 18"/>
                <a:gd name="T5" fmla="*/ 2 h 4"/>
                <a:gd name="T6" fmla="*/ 16 w 18"/>
                <a:gd name="T7" fmla="*/ 0 h 4"/>
                <a:gd name="T8" fmla="*/ 18 w 18"/>
                <a:gd name="T9" fmla="*/ 1 h 4"/>
                <a:gd name="T10" fmla="*/ 17 w 18"/>
                <a:gd name="T11" fmla="*/ 2 h 4"/>
                <a:gd name="T12" fmla="*/ 2 w 1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8" h="4">
                  <a:moveTo>
                    <a:pt x="2" y="4"/>
                  </a:moveTo>
                  <a:cubicBezTo>
                    <a:pt x="1" y="4"/>
                    <a:pt x="1" y="4"/>
                    <a:pt x="0" y="3"/>
                  </a:cubicBezTo>
                  <a:cubicBezTo>
                    <a:pt x="0" y="2"/>
                    <a:pt x="1" y="2"/>
                    <a:pt x="1" y="2"/>
                  </a:cubicBezTo>
                  <a:cubicBezTo>
                    <a:pt x="16" y="0"/>
                    <a:pt x="16" y="0"/>
                    <a:pt x="16" y="0"/>
                  </a:cubicBezTo>
                  <a:cubicBezTo>
                    <a:pt x="17" y="0"/>
                    <a:pt x="18" y="0"/>
                    <a:pt x="18" y="1"/>
                  </a:cubicBezTo>
                  <a:cubicBezTo>
                    <a:pt x="18" y="1"/>
                    <a:pt x="17" y="2"/>
                    <a:pt x="17" y="2"/>
                  </a:cubicBezTo>
                  <a:lnTo>
                    <a:pt x="2" y="4"/>
                  </a:lnTo>
                  <a:close/>
                </a:path>
              </a:pathLst>
            </a:custGeom>
            <a:solidFill>
              <a:srgbClr val="5695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15"/>
            <p:cNvSpPr>
              <a:spLocks/>
            </p:cNvSpPr>
            <p:nvPr/>
          </p:nvSpPr>
          <p:spPr bwMode="auto">
            <a:xfrm flipH="1" flipV="1">
              <a:off x="3166574" y="4552640"/>
              <a:ext cx="62067" cy="14778"/>
            </a:xfrm>
            <a:custGeom>
              <a:avLst/>
              <a:gdLst>
                <a:gd name="T0" fmla="*/ 1 w 24"/>
                <a:gd name="T1" fmla="*/ 6 h 6"/>
                <a:gd name="T2" fmla="*/ 0 w 24"/>
                <a:gd name="T3" fmla="*/ 5 h 6"/>
                <a:gd name="T4" fmla="*/ 1 w 24"/>
                <a:gd name="T5" fmla="*/ 3 h 6"/>
                <a:gd name="T6" fmla="*/ 23 w 24"/>
                <a:gd name="T7" fmla="*/ 0 h 6"/>
                <a:gd name="T8" fmla="*/ 24 w 24"/>
                <a:gd name="T9" fmla="*/ 1 h 6"/>
                <a:gd name="T10" fmla="*/ 23 w 24"/>
                <a:gd name="T11" fmla="*/ 3 h 6"/>
                <a:gd name="T12" fmla="*/ 1 w 2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4" h="6">
                  <a:moveTo>
                    <a:pt x="1" y="6"/>
                  </a:moveTo>
                  <a:cubicBezTo>
                    <a:pt x="0" y="6"/>
                    <a:pt x="0" y="5"/>
                    <a:pt x="0" y="5"/>
                  </a:cubicBezTo>
                  <a:cubicBezTo>
                    <a:pt x="0" y="4"/>
                    <a:pt x="0" y="3"/>
                    <a:pt x="1" y="3"/>
                  </a:cubicBezTo>
                  <a:cubicBezTo>
                    <a:pt x="23" y="0"/>
                    <a:pt x="23" y="0"/>
                    <a:pt x="23" y="0"/>
                  </a:cubicBezTo>
                  <a:cubicBezTo>
                    <a:pt x="23" y="0"/>
                    <a:pt x="24" y="1"/>
                    <a:pt x="24" y="1"/>
                  </a:cubicBezTo>
                  <a:cubicBezTo>
                    <a:pt x="24" y="2"/>
                    <a:pt x="24" y="3"/>
                    <a:pt x="23" y="3"/>
                  </a:cubicBezTo>
                  <a:lnTo>
                    <a:pt x="1" y="6"/>
                  </a:lnTo>
                  <a:close/>
                </a:path>
              </a:pathLst>
            </a:custGeom>
            <a:solidFill>
              <a:srgbClr val="5695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616"/>
            <p:cNvSpPr>
              <a:spLocks/>
            </p:cNvSpPr>
            <p:nvPr/>
          </p:nvSpPr>
          <p:spPr bwMode="auto">
            <a:xfrm flipH="1" flipV="1">
              <a:off x="3159185" y="4539340"/>
              <a:ext cx="73890" cy="16256"/>
            </a:xfrm>
            <a:custGeom>
              <a:avLst/>
              <a:gdLst>
                <a:gd name="T0" fmla="*/ 1 w 29"/>
                <a:gd name="T1" fmla="*/ 6 h 6"/>
                <a:gd name="T2" fmla="*/ 0 w 29"/>
                <a:gd name="T3" fmla="*/ 5 h 6"/>
                <a:gd name="T4" fmla="*/ 1 w 29"/>
                <a:gd name="T5" fmla="*/ 3 h 6"/>
                <a:gd name="T6" fmla="*/ 28 w 29"/>
                <a:gd name="T7" fmla="*/ 0 h 6"/>
                <a:gd name="T8" fmla="*/ 29 w 29"/>
                <a:gd name="T9" fmla="*/ 1 h 6"/>
                <a:gd name="T10" fmla="*/ 28 w 29"/>
                <a:gd name="T11" fmla="*/ 2 h 6"/>
                <a:gd name="T12" fmla="*/ 1 w 2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9" h="6">
                  <a:moveTo>
                    <a:pt x="1" y="6"/>
                  </a:moveTo>
                  <a:cubicBezTo>
                    <a:pt x="1" y="6"/>
                    <a:pt x="0" y="5"/>
                    <a:pt x="0" y="5"/>
                  </a:cubicBezTo>
                  <a:cubicBezTo>
                    <a:pt x="0" y="4"/>
                    <a:pt x="0" y="3"/>
                    <a:pt x="1" y="3"/>
                  </a:cubicBezTo>
                  <a:cubicBezTo>
                    <a:pt x="28" y="0"/>
                    <a:pt x="28" y="0"/>
                    <a:pt x="28" y="0"/>
                  </a:cubicBezTo>
                  <a:cubicBezTo>
                    <a:pt x="28" y="0"/>
                    <a:pt x="29" y="0"/>
                    <a:pt x="29" y="1"/>
                  </a:cubicBezTo>
                  <a:cubicBezTo>
                    <a:pt x="29" y="1"/>
                    <a:pt x="29" y="2"/>
                    <a:pt x="28" y="2"/>
                  </a:cubicBezTo>
                  <a:lnTo>
                    <a:pt x="1" y="6"/>
                  </a:lnTo>
                  <a:close/>
                </a:path>
              </a:pathLst>
            </a:custGeom>
            <a:solidFill>
              <a:srgbClr val="5695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617"/>
            <p:cNvSpPr>
              <a:spLocks/>
            </p:cNvSpPr>
            <p:nvPr/>
          </p:nvSpPr>
          <p:spPr bwMode="auto">
            <a:xfrm flipH="1" flipV="1">
              <a:off x="3373465" y="5680197"/>
              <a:ext cx="93102" cy="87190"/>
            </a:xfrm>
            <a:custGeom>
              <a:avLst/>
              <a:gdLst>
                <a:gd name="T0" fmla="*/ 5 w 36"/>
                <a:gd name="T1" fmla="*/ 8 h 34"/>
                <a:gd name="T2" fmla="*/ 7 w 36"/>
                <a:gd name="T3" fmla="*/ 8 h 34"/>
                <a:gd name="T4" fmla="*/ 7 w 36"/>
                <a:gd name="T5" fmla="*/ 12 h 34"/>
                <a:gd name="T6" fmla="*/ 9 w 36"/>
                <a:gd name="T7" fmla="*/ 14 h 34"/>
                <a:gd name="T8" fmla="*/ 13 w 36"/>
                <a:gd name="T9" fmla="*/ 14 h 34"/>
                <a:gd name="T10" fmla="*/ 13 w 36"/>
                <a:gd name="T11" fmla="*/ 17 h 34"/>
                <a:gd name="T12" fmla="*/ 15 w 36"/>
                <a:gd name="T13" fmla="*/ 18 h 34"/>
                <a:gd name="T14" fmla="*/ 18 w 36"/>
                <a:gd name="T15" fmla="*/ 17 h 34"/>
                <a:gd name="T16" fmla="*/ 19 w 36"/>
                <a:gd name="T17" fmla="*/ 21 h 34"/>
                <a:gd name="T18" fmla="*/ 20 w 36"/>
                <a:gd name="T19" fmla="*/ 21 h 34"/>
                <a:gd name="T20" fmla="*/ 21 w 36"/>
                <a:gd name="T21" fmla="*/ 25 h 34"/>
                <a:gd name="T22" fmla="*/ 22 w 36"/>
                <a:gd name="T23" fmla="*/ 26 h 34"/>
                <a:gd name="T24" fmla="*/ 24 w 36"/>
                <a:gd name="T25" fmla="*/ 25 h 34"/>
                <a:gd name="T26" fmla="*/ 24 w 36"/>
                <a:gd name="T27" fmla="*/ 29 h 34"/>
                <a:gd name="T28" fmla="*/ 26 w 36"/>
                <a:gd name="T29" fmla="*/ 29 h 34"/>
                <a:gd name="T30" fmla="*/ 27 w 36"/>
                <a:gd name="T31" fmla="*/ 32 h 34"/>
                <a:gd name="T32" fmla="*/ 28 w 36"/>
                <a:gd name="T33" fmla="*/ 33 h 34"/>
                <a:gd name="T34" fmla="*/ 28 w 36"/>
                <a:gd name="T35" fmla="*/ 33 h 34"/>
                <a:gd name="T36" fmla="*/ 28 w 36"/>
                <a:gd name="T37" fmla="*/ 34 h 34"/>
                <a:gd name="T38" fmla="*/ 36 w 36"/>
                <a:gd name="T39" fmla="*/ 24 h 34"/>
                <a:gd name="T40" fmla="*/ 3 w 36"/>
                <a:gd name="T41" fmla="*/ 0 h 34"/>
                <a:gd name="T42" fmla="*/ 5 w 36"/>
                <a:gd name="T43" fmla="*/ 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4">
                  <a:moveTo>
                    <a:pt x="5" y="8"/>
                  </a:moveTo>
                  <a:cubicBezTo>
                    <a:pt x="7" y="8"/>
                    <a:pt x="7" y="8"/>
                    <a:pt x="7" y="8"/>
                  </a:cubicBezTo>
                  <a:cubicBezTo>
                    <a:pt x="7" y="12"/>
                    <a:pt x="7" y="12"/>
                    <a:pt x="7" y="12"/>
                  </a:cubicBezTo>
                  <a:cubicBezTo>
                    <a:pt x="9" y="14"/>
                    <a:pt x="9" y="14"/>
                    <a:pt x="9" y="14"/>
                  </a:cubicBezTo>
                  <a:cubicBezTo>
                    <a:pt x="13" y="14"/>
                    <a:pt x="13" y="14"/>
                    <a:pt x="13" y="14"/>
                  </a:cubicBezTo>
                  <a:cubicBezTo>
                    <a:pt x="13" y="17"/>
                    <a:pt x="13" y="17"/>
                    <a:pt x="13" y="17"/>
                  </a:cubicBezTo>
                  <a:cubicBezTo>
                    <a:pt x="15" y="18"/>
                    <a:pt x="15" y="18"/>
                    <a:pt x="15" y="18"/>
                  </a:cubicBezTo>
                  <a:cubicBezTo>
                    <a:pt x="18" y="17"/>
                    <a:pt x="18" y="17"/>
                    <a:pt x="18" y="17"/>
                  </a:cubicBezTo>
                  <a:cubicBezTo>
                    <a:pt x="19" y="21"/>
                    <a:pt x="19" y="21"/>
                    <a:pt x="19" y="21"/>
                  </a:cubicBezTo>
                  <a:cubicBezTo>
                    <a:pt x="20" y="21"/>
                    <a:pt x="20" y="21"/>
                    <a:pt x="20" y="21"/>
                  </a:cubicBezTo>
                  <a:cubicBezTo>
                    <a:pt x="21" y="25"/>
                    <a:pt x="21" y="25"/>
                    <a:pt x="21" y="25"/>
                  </a:cubicBezTo>
                  <a:cubicBezTo>
                    <a:pt x="22" y="26"/>
                    <a:pt x="22" y="26"/>
                    <a:pt x="22" y="26"/>
                  </a:cubicBezTo>
                  <a:cubicBezTo>
                    <a:pt x="24" y="25"/>
                    <a:pt x="24" y="25"/>
                    <a:pt x="24" y="25"/>
                  </a:cubicBezTo>
                  <a:cubicBezTo>
                    <a:pt x="24" y="29"/>
                    <a:pt x="24" y="29"/>
                    <a:pt x="24" y="29"/>
                  </a:cubicBezTo>
                  <a:cubicBezTo>
                    <a:pt x="26" y="29"/>
                    <a:pt x="26" y="29"/>
                    <a:pt x="26" y="29"/>
                  </a:cubicBezTo>
                  <a:cubicBezTo>
                    <a:pt x="27" y="32"/>
                    <a:pt x="27" y="32"/>
                    <a:pt x="27" y="32"/>
                  </a:cubicBezTo>
                  <a:cubicBezTo>
                    <a:pt x="28" y="33"/>
                    <a:pt x="28" y="33"/>
                    <a:pt x="28" y="33"/>
                  </a:cubicBezTo>
                  <a:cubicBezTo>
                    <a:pt x="28" y="33"/>
                    <a:pt x="28" y="33"/>
                    <a:pt x="28" y="33"/>
                  </a:cubicBezTo>
                  <a:cubicBezTo>
                    <a:pt x="28" y="34"/>
                    <a:pt x="28" y="34"/>
                    <a:pt x="28" y="34"/>
                  </a:cubicBezTo>
                  <a:cubicBezTo>
                    <a:pt x="36" y="24"/>
                    <a:pt x="36" y="24"/>
                    <a:pt x="36" y="24"/>
                  </a:cubicBezTo>
                  <a:cubicBezTo>
                    <a:pt x="3" y="0"/>
                    <a:pt x="3" y="0"/>
                    <a:pt x="3" y="0"/>
                  </a:cubicBezTo>
                  <a:cubicBezTo>
                    <a:pt x="0" y="4"/>
                    <a:pt x="5" y="8"/>
                    <a:pt x="5" y="8"/>
                  </a:cubicBezTo>
                  <a:close/>
                </a:path>
              </a:pathLst>
            </a:custGeom>
            <a:solidFill>
              <a:srgbClr val="C7B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618"/>
            <p:cNvSpPr>
              <a:spLocks noEditPoints="1"/>
            </p:cNvSpPr>
            <p:nvPr/>
          </p:nvSpPr>
          <p:spPr bwMode="auto">
            <a:xfrm flipH="1" flipV="1">
              <a:off x="3343909" y="5658031"/>
              <a:ext cx="67979" cy="70934"/>
            </a:xfrm>
            <a:custGeom>
              <a:avLst/>
              <a:gdLst>
                <a:gd name="T0" fmla="*/ 16 w 27"/>
                <a:gd name="T1" fmla="*/ 26 h 28"/>
                <a:gd name="T2" fmla="*/ 26 w 27"/>
                <a:gd name="T3" fmla="*/ 13 h 28"/>
                <a:gd name="T4" fmla="*/ 25 w 27"/>
                <a:gd name="T5" fmla="*/ 9 h 28"/>
                <a:gd name="T6" fmla="*/ 15 w 27"/>
                <a:gd name="T7" fmla="*/ 1 h 28"/>
                <a:gd name="T8" fmla="*/ 11 w 27"/>
                <a:gd name="T9" fmla="*/ 2 h 28"/>
                <a:gd name="T10" fmla="*/ 1 w 27"/>
                <a:gd name="T11" fmla="*/ 15 h 28"/>
                <a:gd name="T12" fmla="*/ 2 w 27"/>
                <a:gd name="T13" fmla="*/ 19 h 28"/>
                <a:gd name="T14" fmla="*/ 12 w 27"/>
                <a:gd name="T15" fmla="*/ 27 h 28"/>
                <a:gd name="T16" fmla="*/ 16 w 27"/>
                <a:gd name="T17" fmla="*/ 26 h 28"/>
                <a:gd name="T18" fmla="*/ 11 w 27"/>
                <a:gd name="T19" fmla="*/ 23 h 28"/>
                <a:gd name="T20" fmla="*/ 11 w 27"/>
                <a:gd name="T21" fmla="*/ 20 h 28"/>
                <a:gd name="T22" fmla="*/ 19 w 27"/>
                <a:gd name="T23" fmla="*/ 9 h 28"/>
                <a:gd name="T24" fmla="*/ 21 w 27"/>
                <a:gd name="T25" fmla="*/ 9 h 28"/>
                <a:gd name="T26" fmla="*/ 21 w 27"/>
                <a:gd name="T27" fmla="*/ 9 h 28"/>
                <a:gd name="T28" fmla="*/ 22 w 27"/>
                <a:gd name="T29" fmla="*/ 12 h 28"/>
                <a:gd name="T30" fmla="*/ 14 w 27"/>
                <a:gd name="T31" fmla="*/ 23 h 28"/>
                <a:gd name="T32" fmla="*/ 12 w 27"/>
                <a:gd name="T33" fmla="*/ 23 h 28"/>
                <a:gd name="T34" fmla="*/ 11 w 27"/>
                <a:gd name="T35" fmla="*/ 2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8">
                  <a:moveTo>
                    <a:pt x="16" y="26"/>
                  </a:moveTo>
                  <a:cubicBezTo>
                    <a:pt x="26" y="13"/>
                    <a:pt x="26" y="13"/>
                    <a:pt x="26" y="13"/>
                  </a:cubicBezTo>
                  <a:cubicBezTo>
                    <a:pt x="27" y="11"/>
                    <a:pt x="27" y="10"/>
                    <a:pt x="25" y="9"/>
                  </a:cubicBezTo>
                  <a:cubicBezTo>
                    <a:pt x="15" y="1"/>
                    <a:pt x="15" y="1"/>
                    <a:pt x="15" y="1"/>
                  </a:cubicBezTo>
                  <a:cubicBezTo>
                    <a:pt x="14" y="0"/>
                    <a:pt x="12" y="1"/>
                    <a:pt x="11" y="2"/>
                  </a:cubicBezTo>
                  <a:cubicBezTo>
                    <a:pt x="1" y="15"/>
                    <a:pt x="1" y="15"/>
                    <a:pt x="1" y="15"/>
                  </a:cubicBezTo>
                  <a:cubicBezTo>
                    <a:pt x="0" y="17"/>
                    <a:pt x="0" y="18"/>
                    <a:pt x="2" y="19"/>
                  </a:cubicBezTo>
                  <a:cubicBezTo>
                    <a:pt x="12" y="27"/>
                    <a:pt x="12" y="27"/>
                    <a:pt x="12" y="27"/>
                  </a:cubicBezTo>
                  <a:cubicBezTo>
                    <a:pt x="13" y="28"/>
                    <a:pt x="15" y="28"/>
                    <a:pt x="16" y="26"/>
                  </a:cubicBezTo>
                  <a:close/>
                  <a:moveTo>
                    <a:pt x="11" y="23"/>
                  </a:moveTo>
                  <a:cubicBezTo>
                    <a:pt x="10" y="22"/>
                    <a:pt x="10" y="21"/>
                    <a:pt x="11" y="20"/>
                  </a:cubicBezTo>
                  <a:cubicBezTo>
                    <a:pt x="19" y="9"/>
                    <a:pt x="19" y="9"/>
                    <a:pt x="19" y="9"/>
                  </a:cubicBezTo>
                  <a:cubicBezTo>
                    <a:pt x="19" y="9"/>
                    <a:pt x="20" y="8"/>
                    <a:pt x="21" y="9"/>
                  </a:cubicBezTo>
                  <a:cubicBezTo>
                    <a:pt x="21" y="9"/>
                    <a:pt x="21" y="9"/>
                    <a:pt x="21" y="9"/>
                  </a:cubicBezTo>
                  <a:cubicBezTo>
                    <a:pt x="22" y="10"/>
                    <a:pt x="22" y="11"/>
                    <a:pt x="22" y="12"/>
                  </a:cubicBezTo>
                  <a:cubicBezTo>
                    <a:pt x="14" y="23"/>
                    <a:pt x="14" y="23"/>
                    <a:pt x="14" y="23"/>
                  </a:cubicBezTo>
                  <a:cubicBezTo>
                    <a:pt x="13" y="23"/>
                    <a:pt x="12" y="23"/>
                    <a:pt x="12" y="23"/>
                  </a:cubicBezTo>
                  <a:lnTo>
                    <a:pt x="11" y="23"/>
                  </a:lnTo>
                  <a:close/>
                </a:path>
              </a:pathLst>
            </a:custGeom>
            <a:solidFill>
              <a:srgbClr val="4665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619"/>
            <p:cNvSpPr>
              <a:spLocks/>
            </p:cNvSpPr>
            <p:nvPr/>
          </p:nvSpPr>
          <p:spPr bwMode="auto">
            <a:xfrm flipH="1" flipV="1">
              <a:off x="3376420" y="5660985"/>
              <a:ext cx="35467" cy="66501"/>
            </a:xfrm>
            <a:custGeom>
              <a:avLst/>
              <a:gdLst>
                <a:gd name="T0" fmla="*/ 13 w 14"/>
                <a:gd name="T1" fmla="*/ 22 h 26"/>
                <a:gd name="T2" fmla="*/ 12 w 14"/>
                <a:gd name="T3" fmla="*/ 22 h 26"/>
                <a:gd name="T4" fmla="*/ 11 w 14"/>
                <a:gd name="T5" fmla="*/ 22 h 26"/>
                <a:gd name="T6" fmla="*/ 11 w 14"/>
                <a:gd name="T7" fmla="*/ 19 h 26"/>
                <a:gd name="T8" fmla="*/ 13 w 14"/>
                <a:gd name="T9" fmla="*/ 15 h 26"/>
                <a:gd name="T10" fmla="*/ 13 w 14"/>
                <a:gd name="T11" fmla="*/ 0 h 26"/>
                <a:gd name="T12" fmla="*/ 11 w 14"/>
                <a:gd name="T13" fmla="*/ 1 h 26"/>
                <a:gd name="T14" fmla="*/ 1 w 14"/>
                <a:gd name="T15" fmla="*/ 14 h 26"/>
                <a:gd name="T16" fmla="*/ 2 w 14"/>
                <a:gd name="T17" fmla="*/ 18 h 26"/>
                <a:gd name="T18" fmla="*/ 12 w 14"/>
                <a:gd name="T19" fmla="*/ 26 h 26"/>
                <a:gd name="T20" fmla="*/ 14 w 14"/>
                <a:gd name="T21" fmla="*/ 26 h 26"/>
                <a:gd name="T22" fmla="*/ 13 w 14"/>
                <a:gd name="T23" fmla="*/ 2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6">
                  <a:moveTo>
                    <a:pt x="13" y="22"/>
                  </a:moveTo>
                  <a:cubicBezTo>
                    <a:pt x="13" y="22"/>
                    <a:pt x="12" y="22"/>
                    <a:pt x="12" y="22"/>
                  </a:cubicBezTo>
                  <a:cubicBezTo>
                    <a:pt x="11" y="22"/>
                    <a:pt x="11" y="22"/>
                    <a:pt x="11" y="22"/>
                  </a:cubicBezTo>
                  <a:cubicBezTo>
                    <a:pt x="10" y="21"/>
                    <a:pt x="10" y="20"/>
                    <a:pt x="11" y="19"/>
                  </a:cubicBezTo>
                  <a:cubicBezTo>
                    <a:pt x="13" y="15"/>
                    <a:pt x="13" y="15"/>
                    <a:pt x="13" y="15"/>
                  </a:cubicBezTo>
                  <a:cubicBezTo>
                    <a:pt x="13" y="0"/>
                    <a:pt x="13" y="0"/>
                    <a:pt x="13" y="0"/>
                  </a:cubicBezTo>
                  <a:cubicBezTo>
                    <a:pt x="12" y="0"/>
                    <a:pt x="12" y="0"/>
                    <a:pt x="11" y="1"/>
                  </a:cubicBezTo>
                  <a:cubicBezTo>
                    <a:pt x="1" y="14"/>
                    <a:pt x="1" y="14"/>
                    <a:pt x="1" y="14"/>
                  </a:cubicBezTo>
                  <a:cubicBezTo>
                    <a:pt x="0" y="16"/>
                    <a:pt x="0" y="17"/>
                    <a:pt x="2" y="18"/>
                  </a:cubicBezTo>
                  <a:cubicBezTo>
                    <a:pt x="12" y="26"/>
                    <a:pt x="12" y="26"/>
                    <a:pt x="12" y="26"/>
                  </a:cubicBezTo>
                  <a:cubicBezTo>
                    <a:pt x="13" y="26"/>
                    <a:pt x="13" y="26"/>
                    <a:pt x="14" y="26"/>
                  </a:cubicBezTo>
                  <a:lnTo>
                    <a:pt x="13" y="22"/>
                  </a:lnTo>
                  <a:close/>
                </a:path>
              </a:pathLst>
            </a:custGeom>
            <a:solidFill>
              <a:srgbClr val="1D2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620"/>
            <p:cNvSpPr>
              <a:spLocks/>
            </p:cNvSpPr>
            <p:nvPr/>
          </p:nvSpPr>
          <p:spPr bwMode="auto">
            <a:xfrm flipH="1" flipV="1">
              <a:off x="3394154" y="5717142"/>
              <a:ext cx="66501" cy="48768"/>
            </a:xfrm>
            <a:custGeom>
              <a:avLst/>
              <a:gdLst>
                <a:gd name="T0" fmla="*/ 1 w 26"/>
                <a:gd name="T1" fmla="*/ 0 h 19"/>
                <a:gd name="T2" fmla="*/ 26 w 26"/>
                <a:gd name="T3" fmla="*/ 19 h 19"/>
                <a:gd name="T4" fmla="*/ 21 w 26"/>
                <a:gd name="T5" fmla="*/ 17 h 19"/>
                <a:gd name="T6" fmla="*/ 0 w 26"/>
                <a:gd name="T7" fmla="*/ 2 h 19"/>
                <a:gd name="T8" fmla="*/ 1 w 26"/>
                <a:gd name="T9" fmla="*/ 0 h 19"/>
              </a:gdLst>
              <a:ahLst/>
              <a:cxnLst>
                <a:cxn ang="0">
                  <a:pos x="T0" y="T1"/>
                </a:cxn>
                <a:cxn ang="0">
                  <a:pos x="T2" y="T3"/>
                </a:cxn>
                <a:cxn ang="0">
                  <a:pos x="T4" y="T5"/>
                </a:cxn>
                <a:cxn ang="0">
                  <a:pos x="T6" y="T7"/>
                </a:cxn>
                <a:cxn ang="0">
                  <a:pos x="T8" y="T9"/>
                </a:cxn>
              </a:cxnLst>
              <a:rect l="0" t="0" r="r" b="b"/>
              <a:pathLst>
                <a:path w="26" h="19">
                  <a:moveTo>
                    <a:pt x="1" y="0"/>
                  </a:moveTo>
                  <a:cubicBezTo>
                    <a:pt x="26" y="19"/>
                    <a:pt x="26" y="19"/>
                    <a:pt x="26" y="19"/>
                  </a:cubicBezTo>
                  <a:cubicBezTo>
                    <a:pt x="21" y="17"/>
                    <a:pt x="21" y="17"/>
                    <a:pt x="21" y="17"/>
                  </a:cubicBezTo>
                  <a:cubicBezTo>
                    <a:pt x="0" y="2"/>
                    <a:pt x="0" y="2"/>
                    <a:pt x="0" y="2"/>
                  </a:cubicBezTo>
                  <a:cubicBezTo>
                    <a:pt x="0" y="1"/>
                    <a:pt x="1" y="0"/>
                    <a:pt x="1" y="0"/>
                  </a:cubicBezTo>
                  <a:close/>
                </a:path>
              </a:pathLst>
            </a:custGeom>
            <a:solidFill>
              <a:srgbClr val="B79D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621"/>
            <p:cNvSpPr>
              <a:spLocks/>
            </p:cNvSpPr>
            <p:nvPr/>
          </p:nvSpPr>
          <p:spPr bwMode="auto">
            <a:xfrm flipH="1" flipV="1">
              <a:off x="3324697" y="5721575"/>
              <a:ext cx="39901" cy="76845"/>
            </a:xfrm>
            <a:custGeom>
              <a:avLst/>
              <a:gdLst>
                <a:gd name="T0" fmla="*/ 6 w 15"/>
                <a:gd name="T1" fmla="*/ 5 h 30"/>
                <a:gd name="T2" fmla="*/ 5 w 15"/>
                <a:gd name="T3" fmla="*/ 7 h 30"/>
                <a:gd name="T4" fmla="*/ 8 w 15"/>
                <a:gd name="T5" fmla="*/ 8 h 30"/>
                <a:gd name="T6" fmla="*/ 7 w 15"/>
                <a:gd name="T7" fmla="*/ 11 h 30"/>
                <a:gd name="T8" fmla="*/ 9 w 15"/>
                <a:gd name="T9" fmla="*/ 12 h 30"/>
                <a:gd name="T10" fmla="*/ 8 w 15"/>
                <a:gd name="T11" fmla="*/ 14 h 30"/>
                <a:gd name="T12" fmla="*/ 8 w 15"/>
                <a:gd name="T13" fmla="*/ 15 h 30"/>
                <a:gd name="T14" fmla="*/ 9 w 15"/>
                <a:gd name="T15" fmla="*/ 16 h 30"/>
                <a:gd name="T16" fmla="*/ 9 w 15"/>
                <a:gd name="T17" fmla="*/ 17 h 30"/>
                <a:gd name="T18" fmla="*/ 11 w 15"/>
                <a:gd name="T19" fmla="*/ 19 h 30"/>
                <a:gd name="T20" fmla="*/ 11 w 15"/>
                <a:gd name="T21" fmla="*/ 20 h 30"/>
                <a:gd name="T22" fmla="*/ 10 w 15"/>
                <a:gd name="T23" fmla="*/ 21 h 30"/>
                <a:gd name="T24" fmla="*/ 14 w 15"/>
                <a:gd name="T25" fmla="*/ 24 h 30"/>
                <a:gd name="T26" fmla="*/ 13 w 15"/>
                <a:gd name="T27" fmla="*/ 25 h 30"/>
                <a:gd name="T28" fmla="*/ 15 w 15"/>
                <a:gd name="T29" fmla="*/ 26 h 30"/>
                <a:gd name="T30" fmla="*/ 15 w 15"/>
                <a:gd name="T31" fmla="*/ 28 h 30"/>
                <a:gd name="T32" fmla="*/ 15 w 15"/>
                <a:gd name="T33" fmla="*/ 28 h 30"/>
                <a:gd name="T34" fmla="*/ 15 w 15"/>
                <a:gd name="T35" fmla="*/ 28 h 30"/>
                <a:gd name="T36" fmla="*/ 6 w 15"/>
                <a:gd name="T37" fmla="*/ 30 h 30"/>
                <a:gd name="T38" fmla="*/ 0 w 15"/>
                <a:gd name="T39" fmla="*/ 1 h 30"/>
                <a:gd name="T40" fmla="*/ 6 w 15"/>
                <a:gd name="T41"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30">
                  <a:moveTo>
                    <a:pt x="6" y="5"/>
                  </a:moveTo>
                  <a:cubicBezTo>
                    <a:pt x="5" y="7"/>
                    <a:pt x="5" y="7"/>
                    <a:pt x="5" y="7"/>
                  </a:cubicBezTo>
                  <a:cubicBezTo>
                    <a:pt x="8" y="8"/>
                    <a:pt x="8" y="8"/>
                    <a:pt x="8" y="8"/>
                  </a:cubicBezTo>
                  <a:cubicBezTo>
                    <a:pt x="7" y="11"/>
                    <a:pt x="7" y="11"/>
                    <a:pt x="7" y="11"/>
                  </a:cubicBezTo>
                  <a:cubicBezTo>
                    <a:pt x="9" y="12"/>
                    <a:pt x="9" y="12"/>
                    <a:pt x="9" y="12"/>
                  </a:cubicBezTo>
                  <a:cubicBezTo>
                    <a:pt x="8" y="14"/>
                    <a:pt x="8" y="14"/>
                    <a:pt x="8" y="14"/>
                  </a:cubicBezTo>
                  <a:cubicBezTo>
                    <a:pt x="8" y="15"/>
                    <a:pt x="8" y="15"/>
                    <a:pt x="8" y="15"/>
                  </a:cubicBezTo>
                  <a:cubicBezTo>
                    <a:pt x="9" y="16"/>
                    <a:pt x="9" y="16"/>
                    <a:pt x="9" y="16"/>
                  </a:cubicBezTo>
                  <a:cubicBezTo>
                    <a:pt x="9" y="17"/>
                    <a:pt x="9" y="17"/>
                    <a:pt x="9" y="17"/>
                  </a:cubicBezTo>
                  <a:cubicBezTo>
                    <a:pt x="11" y="19"/>
                    <a:pt x="11" y="19"/>
                    <a:pt x="11" y="19"/>
                  </a:cubicBezTo>
                  <a:cubicBezTo>
                    <a:pt x="11" y="20"/>
                    <a:pt x="11" y="20"/>
                    <a:pt x="11" y="20"/>
                  </a:cubicBezTo>
                  <a:cubicBezTo>
                    <a:pt x="10" y="21"/>
                    <a:pt x="10" y="21"/>
                    <a:pt x="10" y="21"/>
                  </a:cubicBezTo>
                  <a:cubicBezTo>
                    <a:pt x="14" y="24"/>
                    <a:pt x="14" y="24"/>
                    <a:pt x="14" y="24"/>
                  </a:cubicBezTo>
                  <a:cubicBezTo>
                    <a:pt x="13" y="25"/>
                    <a:pt x="13" y="25"/>
                    <a:pt x="13" y="25"/>
                  </a:cubicBezTo>
                  <a:cubicBezTo>
                    <a:pt x="15" y="26"/>
                    <a:pt x="15" y="26"/>
                    <a:pt x="15" y="26"/>
                  </a:cubicBezTo>
                  <a:cubicBezTo>
                    <a:pt x="15" y="28"/>
                    <a:pt x="15" y="28"/>
                    <a:pt x="15" y="28"/>
                  </a:cubicBezTo>
                  <a:cubicBezTo>
                    <a:pt x="15" y="28"/>
                    <a:pt x="15" y="28"/>
                    <a:pt x="15" y="28"/>
                  </a:cubicBezTo>
                  <a:cubicBezTo>
                    <a:pt x="15" y="28"/>
                    <a:pt x="15" y="28"/>
                    <a:pt x="15" y="28"/>
                  </a:cubicBezTo>
                  <a:cubicBezTo>
                    <a:pt x="6" y="30"/>
                    <a:pt x="6" y="30"/>
                    <a:pt x="6" y="30"/>
                  </a:cubicBezTo>
                  <a:cubicBezTo>
                    <a:pt x="0" y="1"/>
                    <a:pt x="0" y="1"/>
                    <a:pt x="0" y="1"/>
                  </a:cubicBezTo>
                  <a:cubicBezTo>
                    <a:pt x="4" y="0"/>
                    <a:pt x="6" y="5"/>
                    <a:pt x="6" y="5"/>
                  </a:cubicBezTo>
                  <a:close/>
                </a:path>
              </a:pathLst>
            </a:custGeom>
            <a:solidFill>
              <a:srgbClr val="213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622"/>
            <p:cNvSpPr>
              <a:spLocks/>
            </p:cNvSpPr>
            <p:nvPr/>
          </p:nvSpPr>
          <p:spPr bwMode="auto">
            <a:xfrm flipH="1" flipV="1">
              <a:off x="3348342" y="5739309"/>
              <a:ext cx="10345" cy="57634"/>
            </a:xfrm>
            <a:custGeom>
              <a:avLst/>
              <a:gdLst>
                <a:gd name="T0" fmla="*/ 0 w 4"/>
                <a:gd name="T1" fmla="*/ 0 h 22"/>
                <a:gd name="T2" fmla="*/ 4 w 4"/>
                <a:gd name="T3" fmla="*/ 22 h 22"/>
                <a:gd name="T4" fmla="*/ 4 w 4"/>
                <a:gd name="T5" fmla="*/ 19 h 22"/>
                <a:gd name="T6" fmla="*/ 1 w 4"/>
                <a:gd name="T7" fmla="*/ 0 h 22"/>
                <a:gd name="T8" fmla="*/ 0 w 4"/>
                <a:gd name="T9" fmla="*/ 0 h 22"/>
              </a:gdLst>
              <a:ahLst/>
              <a:cxnLst>
                <a:cxn ang="0">
                  <a:pos x="T0" y="T1"/>
                </a:cxn>
                <a:cxn ang="0">
                  <a:pos x="T2" y="T3"/>
                </a:cxn>
                <a:cxn ang="0">
                  <a:pos x="T4" y="T5"/>
                </a:cxn>
                <a:cxn ang="0">
                  <a:pos x="T6" y="T7"/>
                </a:cxn>
                <a:cxn ang="0">
                  <a:pos x="T8" y="T9"/>
                </a:cxn>
              </a:cxnLst>
              <a:rect l="0" t="0" r="r" b="b"/>
              <a:pathLst>
                <a:path w="4" h="22">
                  <a:moveTo>
                    <a:pt x="0" y="0"/>
                  </a:moveTo>
                  <a:cubicBezTo>
                    <a:pt x="4" y="22"/>
                    <a:pt x="4" y="22"/>
                    <a:pt x="4" y="22"/>
                  </a:cubicBezTo>
                  <a:cubicBezTo>
                    <a:pt x="4" y="19"/>
                    <a:pt x="4" y="19"/>
                    <a:pt x="4" y="19"/>
                  </a:cubicBezTo>
                  <a:cubicBezTo>
                    <a:pt x="1" y="0"/>
                    <a:pt x="1" y="0"/>
                    <a:pt x="1" y="0"/>
                  </a:cubicBezTo>
                  <a:cubicBezTo>
                    <a:pt x="0" y="0"/>
                    <a:pt x="0" y="0"/>
                    <a:pt x="0" y="0"/>
                  </a:cubicBezTo>
                  <a:close/>
                </a:path>
              </a:pathLst>
            </a:custGeom>
            <a:solidFill>
              <a:srgbClr val="309D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623"/>
            <p:cNvSpPr>
              <a:spLocks noEditPoints="1"/>
            </p:cNvSpPr>
            <p:nvPr/>
          </p:nvSpPr>
          <p:spPr bwMode="auto">
            <a:xfrm flipH="1" flipV="1">
              <a:off x="3305486" y="5678720"/>
              <a:ext cx="53201" cy="56156"/>
            </a:xfrm>
            <a:custGeom>
              <a:avLst/>
              <a:gdLst>
                <a:gd name="T0" fmla="*/ 20 w 21"/>
                <a:gd name="T1" fmla="*/ 9 h 22"/>
                <a:gd name="T2" fmla="*/ 8 w 21"/>
                <a:gd name="T3" fmla="*/ 1 h 22"/>
                <a:gd name="T4" fmla="*/ 1 w 21"/>
                <a:gd name="T5" fmla="*/ 13 h 22"/>
                <a:gd name="T6" fmla="*/ 12 w 21"/>
                <a:gd name="T7" fmla="*/ 21 h 22"/>
                <a:gd name="T8" fmla="*/ 20 w 21"/>
                <a:gd name="T9" fmla="*/ 9 h 22"/>
                <a:gd name="T10" fmla="*/ 14 w 21"/>
                <a:gd name="T11" fmla="*/ 14 h 22"/>
                <a:gd name="T12" fmla="*/ 11 w 21"/>
                <a:gd name="T13" fmla="*/ 18 h 22"/>
                <a:gd name="T14" fmla="*/ 8 w 21"/>
                <a:gd name="T15" fmla="*/ 15 h 22"/>
                <a:gd name="T16" fmla="*/ 10 w 21"/>
                <a:gd name="T17" fmla="*/ 12 h 22"/>
                <a:gd name="T18" fmla="*/ 14 w 21"/>
                <a:gd name="T19"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2">
                  <a:moveTo>
                    <a:pt x="20" y="9"/>
                  </a:moveTo>
                  <a:cubicBezTo>
                    <a:pt x="19" y="4"/>
                    <a:pt x="14" y="0"/>
                    <a:pt x="8" y="1"/>
                  </a:cubicBezTo>
                  <a:cubicBezTo>
                    <a:pt x="3" y="2"/>
                    <a:pt x="0" y="8"/>
                    <a:pt x="1" y="13"/>
                  </a:cubicBezTo>
                  <a:cubicBezTo>
                    <a:pt x="2" y="18"/>
                    <a:pt x="7" y="22"/>
                    <a:pt x="12" y="21"/>
                  </a:cubicBezTo>
                  <a:cubicBezTo>
                    <a:pt x="17" y="20"/>
                    <a:pt x="21" y="14"/>
                    <a:pt x="20" y="9"/>
                  </a:cubicBezTo>
                  <a:close/>
                  <a:moveTo>
                    <a:pt x="14" y="14"/>
                  </a:moveTo>
                  <a:cubicBezTo>
                    <a:pt x="14" y="16"/>
                    <a:pt x="13" y="17"/>
                    <a:pt x="11" y="18"/>
                  </a:cubicBezTo>
                  <a:cubicBezTo>
                    <a:pt x="10" y="18"/>
                    <a:pt x="8" y="17"/>
                    <a:pt x="8" y="15"/>
                  </a:cubicBezTo>
                  <a:cubicBezTo>
                    <a:pt x="8" y="14"/>
                    <a:pt x="9" y="12"/>
                    <a:pt x="10" y="12"/>
                  </a:cubicBezTo>
                  <a:cubicBezTo>
                    <a:pt x="12" y="11"/>
                    <a:pt x="13" y="12"/>
                    <a:pt x="14" y="14"/>
                  </a:cubicBezTo>
                  <a:close/>
                </a:path>
              </a:pathLst>
            </a:custGeom>
            <a:solidFill>
              <a:srgbClr val="213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624"/>
            <p:cNvSpPr>
              <a:spLocks/>
            </p:cNvSpPr>
            <p:nvPr/>
          </p:nvSpPr>
          <p:spPr bwMode="auto">
            <a:xfrm flipH="1" flipV="1">
              <a:off x="3295142" y="5609263"/>
              <a:ext cx="94579" cy="94579"/>
            </a:xfrm>
            <a:custGeom>
              <a:avLst/>
              <a:gdLst>
                <a:gd name="T0" fmla="*/ 8 w 37"/>
                <a:gd name="T1" fmla="*/ 31 h 37"/>
                <a:gd name="T2" fmla="*/ 32 w 37"/>
                <a:gd name="T3" fmla="*/ 27 h 37"/>
                <a:gd name="T4" fmla="*/ 28 w 37"/>
                <a:gd name="T5" fmla="*/ 3 h 37"/>
                <a:gd name="T6" fmla="*/ 21 w 37"/>
                <a:gd name="T7" fmla="*/ 0 h 37"/>
                <a:gd name="T8" fmla="*/ 20 w 37"/>
                <a:gd name="T9" fmla="*/ 3 h 37"/>
                <a:gd name="T10" fmla="*/ 26 w 37"/>
                <a:gd name="T11" fmla="*/ 5 h 37"/>
                <a:gd name="T12" fmla="*/ 30 w 37"/>
                <a:gd name="T13" fmla="*/ 26 h 37"/>
                <a:gd name="T14" fmla="*/ 9 w 37"/>
                <a:gd name="T15" fmla="*/ 29 h 37"/>
                <a:gd name="T16" fmla="*/ 3 w 37"/>
                <a:gd name="T17" fmla="*/ 17 h 37"/>
                <a:gd name="T18" fmla="*/ 1 w 37"/>
                <a:gd name="T19" fmla="*/ 15 h 37"/>
                <a:gd name="T20" fmla="*/ 8 w 37"/>
                <a:gd name="T21" fmla="*/ 3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7">
                  <a:moveTo>
                    <a:pt x="8" y="31"/>
                  </a:moveTo>
                  <a:cubicBezTo>
                    <a:pt x="15" y="37"/>
                    <a:pt x="26" y="35"/>
                    <a:pt x="32" y="27"/>
                  </a:cubicBezTo>
                  <a:cubicBezTo>
                    <a:pt x="37" y="20"/>
                    <a:pt x="36" y="9"/>
                    <a:pt x="28" y="3"/>
                  </a:cubicBezTo>
                  <a:cubicBezTo>
                    <a:pt x="26" y="2"/>
                    <a:pt x="23" y="1"/>
                    <a:pt x="21" y="0"/>
                  </a:cubicBezTo>
                  <a:cubicBezTo>
                    <a:pt x="20" y="1"/>
                    <a:pt x="20" y="2"/>
                    <a:pt x="20" y="3"/>
                  </a:cubicBezTo>
                  <a:cubicBezTo>
                    <a:pt x="22" y="3"/>
                    <a:pt x="24" y="4"/>
                    <a:pt x="26" y="5"/>
                  </a:cubicBezTo>
                  <a:cubicBezTo>
                    <a:pt x="33" y="10"/>
                    <a:pt x="34" y="19"/>
                    <a:pt x="30" y="26"/>
                  </a:cubicBezTo>
                  <a:cubicBezTo>
                    <a:pt x="25" y="32"/>
                    <a:pt x="16" y="34"/>
                    <a:pt x="9" y="29"/>
                  </a:cubicBezTo>
                  <a:cubicBezTo>
                    <a:pt x="5" y="26"/>
                    <a:pt x="3" y="22"/>
                    <a:pt x="3" y="17"/>
                  </a:cubicBezTo>
                  <a:cubicBezTo>
                    <a:pt x="1" y="15"/>
                    <a:pt x="1" y="15"/>
                    <a:pt x="1" y="15"/>
                  </a:cubicBezTo>
                  <a:cubicBezTo>
                    <a:pt x="0" y="21"/>
                    <a:pt x="3" y="27"/>
                    <a:pt x="8" y="31"/>
                  </a:cubicBezTo>
                  <a:close/>
                </a:path>
              </a:pathLst>
            </a:custGeom>
            <a:solidFill>
              <a:srgbClr val="DE2D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25"/>
            <p:cNvSpPr>
              <a:spLocks/>
            </p:cNvSpPr>
            <p:nvPr/>
          </p:nvSpPr>
          <p:spPr bwMode="auto">
            <a:xfrm flipH="1" flipV="1">
              <a:off x="3355731" y="5669852"/>
              <a:ext cx="28079" cy="31034"/>
            </a:xfrm>
            <a:custGeom>
              <a:avLst/>
              <a:gdLst>
                <a:gd name="T0" fmla="*/ 2 w 11"/>
                <a:gd name="T1" fmla="*/ 12 h 12"/>
                <a:gd name="T2" fmla="*/ 4 w 11"/>
                <a:gd name="T3" fmla="*/ 8 h 12"/>
                <a:gd name="T4" fmla="*/ 11 w 11"/>
                <a:gd name="T5" fmla="*/ 2 h 12"/>
                <a:gd name="T6" fmla="*/ 11 w 11"/>
                <a:gd name="T7" fmla="*/ 0 h 12"/>
                <a:gd name="T8" fmla="*/ 2 w 11"/>
                <a:gd name="T9" fmla="*/ 6 h 12"/>
                <a:gd name="T10" fmla="*/ 0 w 11"/>
                <a:gd name="T11" fmla="*/ 11 h 12"/>
                <a:gd name="T12" fmla="*/ 2 w 1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2" y="12"/>
                  </a:moveTo>
                  <a:cubicBezTo>
                    <a:pt x="2" y="11"/>
                    <a:pt x="3" y="9"/>
                    <a:pt x="4" y="8"/>
                  </a:cubicBezTo>
                  <a:cubicBezTo>
                    <a:pt x="6" y="5"/>
                    <a:pt x="9" y="3"/>
                    <a:pt x="11" y="2"/>
                  </a:cubicBezTo>
                  <a:cubicBezTo>
                    <a:pt x="11" y="2"/>
                    <a:pt x="11" y="1"/>
                    <a:pt x="11" y="0"/>
                  </a:cubicBezTo>
                  <a:cubicBezTo>
                    <a:pt x="7" y="1"/>
                    <a:pt x="4" y="3"/>
                    <a:pt x="2" y="6"/>
                  </a:cubicBezTo>
                  <a:cubicBezTo>
                    <a:pt x="1" y="8"/>
                    <a:pt x="0" y="9"/>
                    <a:pt x="0" y="11"/>
                  </a:cubicBezTo>
                  <a:cubicBezTo>
                    <a:pt x="0" y="12"/>
                    <a:pt x="1" y="12"/>
                    <a:pt x="2" y="12"/>
                  </a:cubicBezTo>
                  <a:close/>
                </a:path>
              </a:pathLst>
            </a:custGeom>
            <a:solidFill>
              <a:srgbClr val="DE2D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26"/>
            <p:cNvSpPr>
              <a:spLocks/>
            </p:cNvSpPr>
            <p:nvPr/>
          </p:nvSpPr>
          <p:spPr bwMode="auto">
            <a:xfrm flipH="1" flipV="1">
              <a:off x="2723235" y="4783175"/>
              <a:ext cx="109357" cy="110835"/>
            </a:xfrm>
            <a:custGeom>
              <a:avLst/>
              <a:gdLst>
                <a:gd name="T0" fmla="*/ 39 w 43"/>
                <a:gd name="T1" fmla="*/ 7 h 43"/>
                <a:gd name="T2" fmla="*/ 42 w 43"/>
                <a:gd name="T3" fmla="*/ 13 h 43"/>
                <a:gd name="T4" fmla="*/ 36 w 43"/>
                <a:gd name="T5" fmla="*/ 39 h 43"/>
                <a:gd name="T6" fmla="*/ 30 w 43"/>
                <a:gd name="T7" fmla="*/ 42 h 43"/>
                <a:gd name="T8" fmla="*/ 0 w 43"/>
                <a:gd name="T9" fmla="*/ 35 h 43"/>
                <a:gd name="T10" fmla="*/ 8 w 43"/>
                <a:gd name="T11" fmla="*/ 0 h 43"/>
                <a:gd name="T12" fmla="*/ 39 w 43"/>
                <a:gd name="T13" fmla="*/ 7 h 43"/>
              </a:gdLst>
              <a:ahLst/>
              <a:cxnLst>
                <a:cxn ang="0">
                  <a:pos x="T0" y="T1"/>
                </a:cxn>
                <a:cxn ang="0">
                  <a:pos x="T2" y="T3"/>
                </a:cxn>
                <a:cxn ang="0">
                  <a:pos x="T4" y="T5"/>
                </a:cxn>
                <a:cxn ang="0">
                  <a:pos x="T6" y="T7"/>
                </a:cxn>
                <a:cxn ang="0">
                  <a:pos x="T8" y="T9"/>
                </a:cxn>
                <a:cxn ang="0">
                  <a:pos x="T10" y="T11"/>
                </a:cxn>
                <a:cxn ang="0">
                  <a:pos x="T12" y="T13"/>
                </a:cxn>
              </a:cxnLst>
              <a:rect l="0" t="0" r="r" b="b"/>
              <a:pathLst>
                <a:path w="43" h="43">
                  <a:moveTo>
                    <a:pt x="39" y="7"/>
                  </a:moveTo>
                  <a:cubicBezTo>
                    <a:pt x="41" y="8"/>
                    <a:pt x="43" y="11"/>
                    <a:pt x="42" y="13"/>
                  </a:cubicBezTo>
                  <a:cubicBezTo>
                    <a:pt x="36" y="39"/>
                    <a:pt x="36" y="39"/>
                    <a:pt x="36" y="39"/>
                  </a:cubicBezTo>
                  <a:cubicBezTo>
                    <a:pt x="36" y="41"/>
                    <a:pt x="33" y="43"/>
                    <a:pt x="30" y="42"/>
                  </a:cubicBezTo>
                  <a:cubicBezTo>
                    <a:pt x="0" y="35"/>
                    <a:pt x="0" y="35"/>
                    <a:pt x="0" y="35"/>
                  </a:cubicBezTo>
                  <a:cubicBezTo>
                    <a:pt x="8" y="0"/>
                    <a:pt x="8" y="0"/>
                    <a:pt x="8" y="0"/>
                  </a:cubicBezTo>
                  <a:lnTo>
                    <a:pt x="39" y="7"/>
                  </a:lnTo>
                  <a:close/>
                </a:path>
              </a:pathLst>
            </a:custGeom>
            <a:solidFill>
              <a:srgbClr val="575E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627"/>
            <p:cNvSpPr>
              <a:spLocks/>
            </p:cNvSpPr>
            <p:nvPr/>
          </p:nvSpPr>
          <p:spPr bwMode="auto">
            <a:xfrm flipH="1" flipV="1">
              <a:off x="2723235" y="4855588"/>
              <a:ext cx="91623" cy="38423"/>
            </a:xfrm>
            <a:custGeom>
              <a:avLst/>
              <a:gdLst>
                <a:gd name="T0" fmla="*/ 0 w 36"/>
                <a:gd name="T1" fmla="*/ 6 h 15"/>
                <a:gd name="T2" fmla="*/ 35 w 36"/>
                <a:gd name="T3" fmla="*/ 15 h 15"/>
                <a:gd name="T4" fmla="*/ 35 w 36"/>
                <a:gd name="T5" fmla="*/ 13 h 15"/>
                <a:gd name="T6" fmla="*/ 32 w 36"/>
                <a:gd name="T7" fmla="*/ 7 h 15"/>
                <a:gd name="T8" fmla="*/ 1 w 36"/>
                <a:gd name="T9" fmla="*/ 0 h 15"/>
                <a:gd name="T10" fmla="*/ 0 w 36"/>
                <a:gd name="T11" fmla="*/ 6 h 15"/>
              </a:gdLst>
              <a:ahLst/>
              <a:cxnLst>
                <a:cxn ang="0">
                  <a:pos x="T0" y="T1"/>
                </a:cxn>
                <a:cxn ang="0">
                  <a:pos x="T2" y="T3"/>
                </a:cxn>
                <a:cxn ang="0">
                  <a:pos x="T4" y="T5"/>
                </a:cxn>
                <a:cxn ang="0">
                  <a:pos x="T6" y="T7"/>
                </a:cxn>
                <a:cxn ang="0">
                  <a:pos x="T8" y="T9"/>
                </a:cxn>
                <a:cxn ang="0">
                  <a:pos x="T10" y="T11"/>
                </a:cxn>
              </a:cxnLst>
              <a:rect l="0" t="0" r="r" b="b"/>
              <a:pathLst>
                <a:path w="36" h="15">
                  <a:moveTo>
                    <a:pt x="0" y="6"/>
                  </a:moveTo>
                  <a:cubicBezTo>
                    <a:pt x="35" y="15"/>
                    <a:pt x="35" y="15"/>
                    <a:pt x="35" y="15"/>
                  </a:cubicBezTo>
                  <a:cubicBezTo>
                    <a:pt x="35" y="13"/>
                    <a:pt x="35" y="13"/>
                    <a:pt x="35" y="13"/>
                  </a:cubicBezTo>
                  <a:cubicBezTo>
                    <a:pt x="36" y="11"/>
                    <a:pt x="34" y="8"/>
                    <a:pt x="32" y="7"/>
                  </a:cubicBezTo>
                  <a:cubicBezTo>
                    <a:pt x="1" y="0"/>
                    <a:pt x="1" y="0"/>
                    <a:pt x="1" y="0"/>
                  </a:cubicBezTo>
                  <a:lnTo>
                    <a:pt x="0" y="6"/>
                  </a:lnTo>
                  <a:close/>
                </a:path>
              </a:pathLst>
            </a:custGeom>
            <a:solidFill>
              <a:srgbClr val="1A24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628"/>
            <p:cNvSpPr>
              <a:spLocks/>
            </p:cNvSpPr>
            <p:nvPr/>
          </p:nvSpPr>
          <p:spPr bwMode="auto">
            <a:xfrm flipH="1" flipV="1">
              <a:off x="2738013" y="4783176"/>
              <a:ext cx="94579" cy="35467"/>
            </a:xfrm>
            <a:custGeom>
              <a:avLst/>
              <a:gdLst>
                <a:gd name="T0" fmla="*/ 0 w 37"/>
                <a:gd name="T1" fmla="*/ 6 h 14"/>
                <a:gd name="T2" fmla="*/ 30 w 37"/>
                <a:gd name="T3" fmla="*/ 13 h 14"/>
                <a:gd name="T4" fmla="*/ 36 w 37"/>
                <a:gd name="T5" fmla="*/ 10 h 14"/>
                <a:gd name="T6" fmla="*/ 37 w 37"/>
                <a:gd name="T7" fmla="*/ 8 h 14"/>
                <a:gd name="T8" fmla="*/ 2 w 37"/>
                <a:gd name="T9" fmla="*/ 0 h 14"/>
                <a:gd name="T10" fmla="*/ 0 w 37"/>
                <a:gd name="T11" fmla="*/ 6 h 14"/>
              </a:gdLst>
              <a:ahLst/>
              <a:cxnLst>
                <a:cxn ang="0">
                  <a:pos x="T0" y="T1"/>
                </a:cxn>
                <a:cxn ang="0">
                  <a:pos x="T2" y="T3"/>
                </a:cxn>
                <a:cxn ang="0">
                  <a:pos x="T4" y="T5"/>
                </a:cxn>
                <a:cxn ang="0">
                  <a:pos x="T6" y="T7"/>
                </a:cxn>
                <a:cxn ang="0">
                  <a:pos x="T8" y="T9"/>
                </a:cxn>
                <a:cxn ang="0">
                  <a:pos x="T10" y="T11"/>
                </a:cxn>
              </a:cxnLst>
              <a:rect l="0" t="0" r="r" b="b"/>
              <a:pathLst>
                <a:path w="37" h="14">
                  <a:moveTo>
                    <a:pt x="0" y="6"/>
                  </a:moveTo>
                  <a:cubicBezTo>
                    <a:pt x="30" y="13"/>
                    <a:pt x="30" y="13"/>
                    <a:pt x="30" y="13"/>
                  </a:cubicBezTo>
                  <a:cubicBezTo>
                    <a:pt x="33" y="14"/>
                    <a:pt x="36" y="12"/>
                    <a:pt x="36" y="10"/>
                  </a:cubicBezTo>
                  <a:cubicBezTo>
                    <a:pt x="37" y="8"/>
                    <a:pt x="37" y="8"/>
                    <a:pt x="37" y="8"/>
                  </a:cubicBezTo>
                  <a:cubicBezTo>
                    <a:pt x="2" y="0"/>
                    <a:pt x="2" y="0"/>
                    <a:pt x="2" y="0"/>
                  </a:cubicBezTo>
                  <a:lnTo>
                    <a:pt x="0" y="6"/>
                  </a:lnTo>
                  <a:close/>
                </a:path>
              </a:pathLst>
            </a:custGeom>
            <a:solidFill>
              <a:srgbClr val="1A24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629"/>
            <p:cNvSpPr>
              <a:spLocks/>
            </p:cNvSpPr>
            <p:nvPr/>
          </p:nvSpPr>
          <p:spPr bwMode="auto">
            <a:xfrm flipH="1" flipV="1">
              <a:off x="2869536" y="4911744"/>
              <a:ext cx="35467" cy="31034"/>
            </a:xfrm>
            <a:custGeom>
              <a:avLst/>
              <a:gdLst>
                <a:gd name="T0" fmla="*/ 11 w 24"/>
                <a:gd name="T1" fmla="*/ 21 h 21"/>
                <a:gd name="T2" fmla="*/ 24 w 24"/>
                <a:gd name="T3" fmla="*/ 18 h 21"/>
                <a:gd name="T4" fmla="*/ 12 w 24"/>
                <a:gd name="T5" fmla="*/ 0 h 21"/>
                <a:gd name="T6" fmla="*/ 0 w 24"/>
                <a:gd name="T7" fmla="*/ 9 h 21"/>
                <a:gd name="T8" fmla="*/ 11 w 24"/>
                <a:gd name="T9" fmla="*/ 21 h 21"/>
              </a:gdLst>
              <a:ahLst/>
              <a:cxnLst>
                <a:cxn ang="0">
                  <a:pos x="T0" y="T1"/>
                </a:cxn>
                <a:cxn ang="0">
                  <a:pos x="T2" y="T3"/>
                </a:cxn>
                <a:cxn ang="0">
                  <a:pos x="T4" y="T5"/>
                </a:cxn>
                <a:cxn ang="0">
                  <a:pos x="T6" y="T7"/>
                </a:cxn>
                <a:cxn ang="0">
                  <a:pos x="T8" y="T9"/>
                </a:cxn>
              </a:cxnLst>
              <a:rect l="0" t="0" r="r" b="b"/>
              <a:pathLst>
                <a:path w="24" h="21">
                  <a:moveTo>
                    <a:pt x="11" y="21"/>
                  </a:moveTo>
                  <a:lnTo>
                    <a:pt x="24" y="18"/>
                  </a:lnTo>
                  <a:lnTo>
                    <a:pt x="12" y="0"/>
                  </a:lnTo>
                  <a:lnTo>
                    <a:pt x="0" y="9"/>
                  </a:lnTo>
                  <a:lnTo>
                    <a:pt x="11" y="21"/>
                  </a:lnTo>
                  <a:close/>
                </a:path>
              </a:pathLst>
            </a:custGeom>
            <a:solidFill>
              <a:srgbClr val="1A24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630"/>
            <p:cNvSpPr>
              <a:spLocks/>
            </p:cNvSpPr>
            <p:nvPr/>
          </p:nvSpPr>
          <p:spPr bwMode="auto">
            <a:xfrm flipH="1" flipV="1">
              <a:off x="2878403" y="4922089"/>
              <a:ext cx="169947" cy="189158"/>
            </a:xfrm>
            <a:custGeom>
              <a:avLst/>
              <a:gdLst>
                <a:gd name="T0" fmla="*/ 42 w 66"/>
                <a:gd name="T1" fmla="*/ 67 h 74"/>
                <a:gd name="T2" fmla="*/ 42 w 66"/>
                <a:gd name="T3" fmla="*/ 67 h 74"/>
                <a:gd name="T4" fmla="*/ 59 w 66"/>
                <a:gd name="T5" fmla="*/ 74 h 74"/>
                <a:gd name="T6" fmla="*/ 66 w 66"/>
                <a:gd name="T7" fmla="*/ 69 h 74"/>
                <a:gd name="T8" fmla="*/ 62 w 66"/>
                <a:gd name="T9" fmla="*/ 51 h 74"/>
                <a:gd name="T10" fmla="*/ 61 w 66"/>
                <a:gd name="T11" fmla="*/ 47 h 74"/>
                <a:gd name="T12" fmla="*/ 24 w 66"/>
                <a:gd name="T13" fmla="*/ 2 h 74"/>
                <a:gd name="T14" fmla="*/ 18 w 66"/>
                <a:gd name="T15" fmla="*/ 1 h 74"/>
                <a:gd name="T16" fmla="*/ 2 w 66"/>
                <a:gd name="T17" fmla="*/ 15 h 74"/>
                <a:gd name="T18" fmla="*/ 1 w 66"/>
                <a:gd name="T19" fmla="*/ 21 h 74"/>
                <a:gd name="T20" fmla="*/ 38 w 66"/>
                <a:gd name="T21" fmla="*/ 66 h 74"/>
                <a:gd name="T22" fmla="*/ 42 w 66"/>
                <a:gd name="T23" fmla="*/ 6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74">
                  <a:moveTo>
                    <a:pt x="42" y="67"/>
                  </a:moveTo>
                  <a:cubicBezTo>
                    <a:pt x="42" y="67"/>
                    <a:pt x="42" y="67"/>
                    <a:pt x="42" y="67"/>
                  </a:cubicBezTo>
                  <a:cubicBezTo>
                    <a:pt x="49" y="66"/>
                    <a:pt x="56" y="71"/>
                    <a:pt x="59" y="74"/>
                  </a:cubicBezTo>
                  <a:cubicBezTo>
                    <a:pt x="66" y="69"/>
                    <a:pt x="66" y="69"/>
                    <a:pt x="66" y="69"/>
                  </a:cubicBezTo>
                  <a:cubicBezTo>
                    <a:pt x="63" y="65"/>
                    <a:pt x="59" y="58"/>
                    <a:pt x="62" y="51"/>
                  </a:cubicBezTo>
                  <a:cubicBezTo>
                    <a:pt x="62" y="50"/>
                    <a:pt x="62" y="48"/>
                    <a:pt x="61" y="47"/>
                  </a:cubicBezTo>
                  <a:cubicBezTo>
                    <a:pt x="24" y="2"/>
                    <a:pt x="24" y="2"/>
                    <a:pt x="24" y="2"/>
                  </a:cubicBezTo>
                  <a:cubicBezTo>
                    <a:pt x="23" y="0"/>
                    <a:pt x="20" y="0"/>
                    <a:pt x="18" y="1"/>
                  </a:cubicBezTo>
                  <a:cubicBezTo>
                    <a:pt x="2" y="15"/>
                    <a:pt x="2" y="15"/>
                    <a:pt x="2" y="15"/>
                  </a:cubicBezTo>
                  <a:cubicBezTo>
                    <a:pt x="0" y="16"/>
                    <a:pt x="0" y="19"/>
                    <a:pt x="1" y="21"/>
                  </a:cubicBezTo>
                  <a:cubicBezTo>
                    <a:pt x="38" y="66"/>
                    <a:pt x="38" y="66"/>
                    <a:pt x="38" y="66"/>
                  </a:cubicBezTo>
                  <a:cubicBezTo>
                    <a:pt x="39" y="67"/>
                    <a:pt x="41" y="67"/>
                    <a:pt x="42" y="67"/>
                  </a:cubicBezTo>
                  <a:close/>
                </a:path>
              </a:pathLst>
            </a:custGeom>
            <a:solidFill>
              <a:srgbClr val="FBA9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631"/>
            <p:cNvSpPr>
              <a:spLocks/>
            </p:cNvSpPr>
            <p:nvPr/>
          </p:nvSpPr>
          <p:spPr bwMode="auto">
            <a:xfrm flipH="1" flipV="1">
              <a:off x="2878403" y="4922089"/>
              <a:ext cx="166991" cy="189158"/>
            </a:xfrm>
            <a:custGeom>
              <a:avLst/>
              <a:gdLst>
                <a:gd name="T0" fmla="*/ 17 w 65"/>
                <a:gd name="T1" fmla="*/ 7 h 74"/>
                <a:gd name="T2" fmla="*/ 53 w 65"/>
                <a:gd name="T3" fmla="*/ 52 h 74"/>
                <a:gd name="T4" fmla="*/ 54 w 65"/>
                <a:gd name="T5" fmla="*/ 56 h 74"/>
                <a:gd name="T6" fmla="*/ 58 w 65"/>
                <a:gd name="T7" fmla="*/ 74 h 74"/>
                <a:gd name="T8" fmla="*/ 65 w 65"/>
                <a:gd name="T9" fmla="*/ 69 h 74"/>
                <a:gd name="T10" fmla="*/ 61 w 65"/>
                <a:gd name="T11" fmla="*/ 51 h 74"/>
                <a:gd name="T12" fmla="*/ 60 w 65"/>
                <a:gd name="T13" fmla="*/ 47 h 74"/>
                <a:gd name="T14" fmla="*/ 23 w 65"/>
                <a:gd name="T15" fmla="*/ 2 h 74"/>
                <a:gd name="T16" fmla="*/ 17 w 65"/>
                <a:gd name="T17" fmla="*/ 1 h 74"/>
                <a:gd name="T18" fmla="*/ 1 w 65"/>
                <a:gd name="T19" fmla="*/ 15 h 74"/>
                <a:gd name="T20" fmla="*/ 0 w 65"/>
                <a:gd name="T21" fmla="*/ 16 h 74"/>
                <a:gd name="T22" fmla="*/ 11 w 65"/>
                <a:gd name="T23" fmla="*/ 7 h 74"/>
                <a:gd name="T24" fmla="*/ 17 w 65"/>
                <a:gd name="T25" fmla="*/ 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74">
                  <a:moveTo>
                    <a:pt x="17" y="7"/>
                  </a:moveTo>
                  <a:cubicBezTo>
                    <a:pt x="53" y="52"/>
                    <a:pt x="53" y="52"/>
                    <a:pt x="53" y="52"/>
                  </a:cubicBezTo>
                  <a:cubicBezTo>
                    <a:pt x="54" y="54"/>
                    <a:pt x="55" y="55"/>
                    <a:pt x="54" y="56"/>
                  </a:cubicBezTo>
                  <a:cubicBezTo>
                    <a:pt x="51" y="63"/>
                    <a:pt x="55" y="70"/>
                    <a:pt x="58" y="74"/>
                  </a:cubicBezTo>
                  <a:cubicBezTo>
                    <a:pt x="65" y="69"/>
                    <a:pt x="65" y="69"/>
                    <a:pt x="65" y="69"/>
                  </a:cubicBezTo>
                  <a:cubicBezTo>
                    <a:pt x="62" y="65"/>
                    <a:pt x="58" y="58"/>
                    <a:pt x="61" y="51"/>
                  </a:cubicBezTo>
                  <a:cubicBezTo>
                    <a:pt x="61" y="50"/>
                    <a:pt x="61" y="48"/>
                    <a:pt x="60" y="47"/>
                  </a:cubicBezTo>
                  <a:cubicBezTo>
                    <a:pt x="23" y="2"/>
                    <a:pt x="23" y="2"/>
                    <a:pt x="23" y="2"/>
                  </a:cubicBezTo>
                  <a:cubicBezTo>
                    <a:pt x="22" y="0"/>
                    <a:pt x="19" y="0"/>
                    <a:pt x="17" y="1"/>
                  </a:cubicBezTo>
                  <a:cubicBezTo>
                    <a:pt x="1" y="15"/>
                    <a:pt x="1" y="15"/>
                    <a:pt x="1" y="15"/>
                  </a:cubicBezTo>
                  <a:cubicBezTo>
                    <a:pt x="0" y="16"/>
                    <a:pt x="0" y="16"/>
                    <a:pt x="0" y="16"/>
                  </a:cubicBezTo>
                  <a:cubicBezTo>
                    <a:pt x="11" y="7"/>
                    <a:pt x="11" y="7"/>
                    <a:pt x="11" y="7"/>
                  </a:cubicBezTo>
                  <a:cubicBezTo>
                    <a:pt x="13" y="5"/>
                    <a:pt x="15" y="6"/>
                    <a:pt x="17" y="7"/>
                  </a:cubicBezTo>
                  <a:close/>
                </a:path>
              </a:pathLst>
            </a:custGeom>
            <a:solidFill>
              <a:srgbClr val="FFC5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632"/>
            <p:cNvSpPr>
              <a:spLocks/>
            </p:cNvSpPr>
            <p:nvPr/>
          </p:nvSpPr>
          <p:spPr bwMode="auto">
            <a:xfrm flipH="1" flipV="1">
              <a:off x="2891704" y="4944255"/>
              <a:ext cx="192113" cy="208370"/>
            </a:xfrm>
            <a:custGeom>
              <a:avLst/>
              <a:gdLst>
                <a:gd name="T0" fmla="*/ 2 w 75"/>
                <a:gd name="T1" fmla="*/ 26 h 81"/>
                <a:gd name="T2" fmla="*/ 2 w 75"/>
                <a:gd name="T3" fmla="*/ 18 h 81"/>
                <a:gd name="T4" fmla="*/ 23 w 75"/>
                <a:gd name="T5" fmla="*/ 2 h 81"/>
                <a:gd name="T6" fmla="*/ 30 w 75"/>
                <a:gd name="T7" fmla="*/ 3 h 81"/>
                <a:gd name="T8" fmla="*/ 75 w 75"/>
                <a:gd name="T9" fmla="*/ 58 h 81"/>
                <a:gd name="T10" fmla="*/ 47 w 75"/>
                <a:gd name="T11" fmla="*/ 81 h 81"/>
                <a:gd name="T12" fmla="*/ 2 w 75"/>
                <a:gd name="T13" fmla="*/ 26 h 81"/>
              </a:gdLst>
              <a:ahLst/>
              <a:cxnLst>
                <a:cxn ang="0">
                  <a:pos x="T0" y="T1"/>
                </a:cxn>
                <a:cxn ang="0">
                  <a:pos x="T2" y="T3"/>
                </a:cxn>
                <a:cxn ang="0">
                  <a:pos x="T4" y="T5"/>
                </a:cxn>
                <a:cxn ang="0">
                  <a:pos x="T6" y="T7"/>
                </a:cxn>
                <a:cxn ang="0">
                  <a:pos x="T8" y="T9"/>
                </a:cxn>
                <a:cxn ang="0">
                  <a:pos x="T10" y="T11"/>
                </a:cxn>
                <a:cxn ang="0">
                  <a:pos x="T12" y="T13"/>
                </a:cxn>
              </a:cxnLst>
              <a:rect l="0" t="0" r="r" b="b"/>
              <a:pathLst>
                <a:path w="75" h="81">
                  <a:moveTo>
                    <a:pt x="2" y="26"/>
                  </a:moveTo>
                  <a:cubicBezTo>
                    <a:pt x="0" y="23"/>
                    <a:pt x="0" y="20"/>
                    <a:pt x="2" y="18"/>
                  </a:cubicBezTo>
                  <a:cubicBezTo>
                    <a:pt x="23" y="2"/>
                    <a:pt x="23" y="2"/>
                    <a:pt x="23" y="2"/>
                  </a:cubicBezTo>
                  <a:cubicBezTo>
                    <a:pt x="25" y="0"/>
                    <a:pt x="28" y="0"/>
                    <a:pt x="30" y="3"/>
                  </a:cubicBezTo>
                  <a:cubicBezTo>
                    <a:pt x="75" y="58"/>
                    <a:pt x="75" y="58"/>
                    <a:pt x="75" y="58"/>
                  </a:cubicBezTo>
                  <a:cubicBezTo>
                    <a:pt x="47" y="81"/>
                    <a:pt x="47" y="81"/>
                    <a:pt x="47" y="81"/>
                  </a:cubicBezTo>
                  <a:lnTo>
                    <a:pt x="2" y="26"/>
                  </a:lnTo>
                  <a:close/>
                </a:path>
              </a:pathLst>
            </a:custGeom>
            <a:solidFill>
              <a:srgbClr val="E174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633"/>
            <p:cNvSpPr>
              <a:spLocks/>
            </p:cNvSpPr>
            <p:nvPr/>
          </p:nvSpPr>
          <p:spPr bwMode="auto">
            <a:xfrm flipH="1" flipV="1">
              <a:off x="2950816" y="4944255"/>
              <a:ext cx="133002" cy="164036"/>
            </a:xfrm>
            <a:custGeom>
              <a:avLst/>
              <a:gdLst>
                <a:gd name="T0" fmla="*/ 52 w 52"/>
                <a:gd name="T1" fmla="*/ 59 h 64"/>
                <a:gd name="T2" fmla="*/ 4 w 52"/>
                <a:gd name="T3" fmla="*/ 0 h 64"/>
                <a:gd name="T4" fmla="*/ 2 w 52"/>
                <a:gd name="T5" fmla="*/ 1 h 64"/>
                <a:gd name="T6" fmla="*/ 2 w 52"/>
                <a:gd name="T7" fmla="*/ 9 h 64"/>
                <a:gd name="T8" fmla="*/ 47 w 52"/>
                <a:gd name="T9" fmla="*/ 64 h 64"/>
                <a:gd name="T10" fmla="*/ 52 w 52"/>
                <a:gd name="T11" fmla="*/ 59 h 64"/>
              </a:gdLst>
              <a:ahLst/>
              <a:cxnLst>
                <a:cxn ang="0">
                  <a:pos x="T0" y="T1"/>
                </a:cxn>
                <a:cxn ang="0">
                  <a:pos x="T2" y="T3"/>
                </a:cxn>
                <a:cxn ang="0">
                  <a:pos x="T4" y="T5"/>
                </a:cxn>
                <a:cxn ang="0">
                  <a:pos x="T6" y="T7"/>
                </a:cxn>
                <a:cxn ang="0">
                  <a:pos x="T8" y="T9"/>
                </a:cxn>
                <a:cxn ang="0">
                  <a:pos x="T10" y="T11"/>
                </a:cxn>
              </a:cxnLst>
              <a:rect l="0" t="0" r="r" b="b"/>
              <a:pathLst>
                <a:path w="52" h="64">
                  <a:moveTo>
                    <a:pt x="52" y="59"/>
                  </a:moveTo>
                  <a:cubicBezTo>
                    <a:pt x="4" y="0"/>
                    <a:pt x="4" y="0"/>
                    <a:pt x="4" y="0"/>
                  </a:cubicBezTo>
                  <a:cubicBezTo>
                    <a:pt x="2" y="1"/>
                    <a:pt x="2" y="1"/>
                    <a:pt x="2" y="1"/>
                  </a:cubicBezTo>
                  <a:cubicBezTo>
                    <a:pt x="0" y="3"/>
                    <a:pt x="0" y="6"/>
                    <a:pt x="2" y="9"/>
                  </a:cubicBezTo>
                  <a:cubicBezTo>
                    <a:pt x="47" y="64"/>
                    <a:pt x="47" y="64"/>
                    <a:pt x="47" y="64"/>
                  </a:cubicBezTo>
                  <a:lnTo>
                    <a:pt x="52" y="59"/>
                  </a:lnTo>
                  <a:close/>
                </a:path>
              </a:pathLst>
            </a:custGeom>
            <a:solidFill>
              <a:srgbClr val="C25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634"/>
            <p:cNvSpPr>
              <a:spLocks/>
            </p:cNvSpPr>
            <p:nvPr/>
          </p:nvSpPr>
          <p:spPr bwMode="auto">
            <a:xfrm flipH="1" flipV="1">
              <a:off x="2891704" y="4993023"/>
              <a:ext cx="138913" cy="159602"/>
            </a:xfrm>
            <a:custGeom>
              <a:avLst/>
              <a:gdLst>
                <a:gd name="T0" fmla="*/ 54 w 54"/>
                <a:gd name="T1" fmla="*/ 58 h 62"/>
                <a:gd name="T2" fmla="*/ 9 w 54"/>
                <a:gd name="T3" fmla="*/ 3 h 62"/>
                <a:gd name="T4" fmla="*/ 2 w 54"/>
                <a:gd name="T5" fmla="*/ 2 h 62"/>
                <a:gd name="T6" fmla="*/ 0 w 54"/>
                <a:gd name="T7" fmla="*/ 3 h 62"/>
                <a:gd name="T8" fmla="*/ 49 w 54"/>
                <a:gd name="T9" fmla="*/ 62 h 62"/>
                <a:gd name="T10" fmla="*/ 54 w 54"/>
                <a:gd name="T11" fmla="*/ 58 h 62"/>
              </a:gdLst>
              <a:ahLst/>
              <a:cxnLst>
                <a:cxn ang="0">
                  <a:pos x="T0" y="T1"/>
                </a:cxn>
                <a:cxn ang="0">
                  <a:pos x="T2" y="T3"/>
                </a:cxn>
                <a:cxn ang="0">
                  <a:pos x="T4" y="T5"/>
                </a:cxn>
                <a:cxn ang="0">
                  <a:pos x="T6" y="T7"/>
                </a:cxn>
                <a:cxn ang="0">
                  <a:pos x="T8" y="T9"/>
                </a:cxn>
                <a:cxn ang="0">
                  <a:pos x="T10" y="T11"/>
                </a:cxn>
              </a:cxnLst>
              <a:rect l="0" t="0" r="r" b="b"/>
              <a:pathLst>
                <a:path w="54" h="62">
                  <a:moveTo>
                    <a:pt x="54" y="58"/>
                  </a:moveTo>
                  <a:cubicBezTo>
                    <a:pt x="9" y="3"/>
                    <a:pt x="9" y="3"/>
                    <a:pt x="9" y="3"/>
                  </a:cubicBezTo>
                  <a:cubicBezTo>
                    <a:pt x="7" y="0"/>
                    <a:pt x="4" y="0"/>
                    <a:pt x="2" y="2"/>
                  </a:cubicBezTo>
                  <a:cubicBezTo>
                    <a:pt x="0" y="3"/>
                    <a:pt x="0" y="3"/>
                    <a:pt x="0" y="3"/>
                  </a:cubicBezTo>
                  <a:cubicBezTo>
                    <a:pt x="49" y="62"/>
                    <a:pt x="49" y="62"/>
                    <a:pt x="49" y="62"/>
                  </a:cubicBezTo>
                  <a:lnTo>
                    <a:pt x="54" y="58"/>
                  </a:lnTo>
                  <a:close/>
                </a:path>
              </a:pathLst>
            </a:custGeom>
            <a:solidFill>
              <a:srgbClr val="C25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635"/>
            <p:cNvSpPr>
              <a:spLocks/>
            </p:cNvSpPr>
            <p:nvPr/>
          </p:nvSpPr>
          <p:spPr bwMode="auto">
            <a:xfrm flipH="1" flipV="1">
              <a:off x="2989238" y="5065435"/>
              <a:ext cx="76845" cy="63546"/>
            </a:xfrm>
            <a:custGeom>
              <a:avLst/>
              <a:gdLst>
                <a:gd name="T0" fmla="*/ 0 w 52"/>
                <a:gd name="T1" fmla="*/ 40 h 43"/>
                <a:gd name="T2" fmla="*/ 48 w 52"/>
                <a:gd name="T3" fmla="*/ 0 h 43"/>
                <a:gd name="T4" fmla="*/ 52 w 52"/>
                <a:gd name="T5" fmla="*/ 3 h 43"/>
                <a:gd name="T6" fmla="*/ 3 w 52"/>
                <a:gd name="T7" fmla="*/ 43 h 43"/>
                <a:gd name="T8" fmla="*/ 0 w 52"/>
                <a:gd name="T9" fmla="*/ 40 h 43"/>
              </a:gdLst>
              <a:ahLst/>
              <a:cxnLst>
                <a:cxn ang="0">
                  <a:pos x="T0" y="T1"/>
                </a:cxn>
                <a:cxn ang="0">
                  <a:pos x="T2" y="T3"/>
                </a:cxn>
                <a:cxn ang="0">
                  <a:pos x="T4" y="T5"/>
                </a:cxn>
                <a:cxn ang="0">
                  <a:pos x="T6" y="T7"/>
                </a:cxn>
                <a:cxn ang="0">
                  <a:pos x="T8" y="T9"/>
                </a:cxn>
              </a:cxnLst>
              <a:rect l="0" t="0" r="r" b="b"/>
              <a:pathLst>
                <a:path w="52" h="43">
                  <a:moveTo>
                    <a:pt x="0" y="40"/>
                  </a:moveTo>
                  <a:lnTo>
                    <a:pt x="48" y="0"/>
                  </a:lnTo>
                  <a:lnTo>
                    <a:pt x="52" y="3"/>
                  </a:lnTo>
                  <a:lnTo>
                    <a:pt x="3" y="43"/>
                  </a:lnTo>
                  <a:lnTo>
                    <a:pt x="0" y="40"/>
                  </a:lnTo>
                  <a:close/>
                </a:path>
              </a:pathLst>
            </a:custGeom>
            <a:solidFill>
              <a:srgbClr val="FFC5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636"/>
            <p:cNvSpPr>
              <a:spLocks/>
            </p:cNvSpPr>
            <p:nvPr/>
          </p:nvSpPr>
          <p:spPr bwMode="auto">
            <a:xfrm flipH="1" flipV="1">
              <a:off x="447430" y="5912210"/>
              <a:ext cx="631019" cy="722642"/>
            </a:xfrm>
            <a:custGeom>
              <a:avLst/>
              <a:gdLst>
                <a:gd name="T0" fmla="*/ 159 w 427"/>
                <a:gd name="T1" fmla="*/ 0 h 489"/>
                <a:gd name="T2" fmla="*/ 427 w 427"/>
                <a:gd name="T3" fmla="*/ 113 h 489"/>
                <a:gd name="T4" fmla="*/ 267 w 427"/>
                <a:gd name="T5" fmla="*/ 489 h 489"/>
                <a:gd name="T6" fmla="*/ 0 w 427"/>
                <a:gd name="T7" fmla="*/ 377 h 489"/>
                <a:gd name="T8" fmla="*/ 159 w 427"/>
                <a:gd name="T9" fmla="*/ 0 h 489"/>
              </a:gdLst>
              <a:ahLst/>
              <a:cxnLst>
                <a:cxn ang="0">
                  <a:pos x="T0" y="T1"/>
                </a:cxn>
                <a:cxn ang="0">
                  <a:pos x="T2" y="T3"/>
                </a:cxn>
                <a:cxn ang="0">
                  <a:pos x="T4" y="T5"/>
                </a:cxn>
                <a:cxn ang="0">
                  <a:pos x="T6" y="T7"/>
                </a:cxn>
                <a:cxn ang="0">
                  <a:pos x="T8" y="T9"/>
                </a:cxn>
              </a:cxnLst>
              <a:rect l="0" t="0" r="r" b="b"/>
              <a:pathLst>
                <a:path w="427" h="489">
                  <a:moveTo>
                    <a:pt x="159" y="0"/>
                  </a:moveTo>
                  <a:lnTo>
                    <a:pt x="427" y="113"/>
                  </a:lnTo>
                  <a:lnTo>
                    <a:pt x="267" y="489"/>
                  </a:lnTo>
                  <a:lnTo>
                    <a:pt x="0" y="377"/>
                  </a:lnTo>
                  <a:lnTo>
                    <a:pt x="159" y="0"/>
                  </a:lnTo>
                  <a:close/>
                </a:path>
              </a:pathLst>
            </a:custGeom>
            <a:solidFill>
              <a:srgbClr val="F8FA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637"/>
            <p:cNvSpPr>
              <a:spLocks/>
            </p:cNvSpPr>
            <p:nvPr/>
          </p:nvSpPr>
          <p:spPr bwMode="auto">
            <a:xfrm flipH="1" flipV="1">
              <a:off x="457776" y="5913689"/>
              <a:ext cx="693086" cy="741853"/>
            </a:xfrm>
            <a:custGeom>
              <a:avLst/>
              <a:gdLst>
                <a:gd name="T0" fmla="*/ 231 w 469"/>
                <a:gd name="T1" fmla="*/ 0 h 502"/>
                <a:gd name="T2" fmla="*/ 469 w 469"/>
                <a:gd name="T3" fmla="*/ 163 h 502"/>
                <a:gd name="T4" fmla="*/ 240 w 469"/>
                <a:gd name="T5" fmla="*/ 502 h 502"/>
                <a:gd name="T6" fmla="*/ 0 w 469"/>
                <a:gd name="T7" fmla="*/ 339 h 502"/>
                <a:gd name="T8" fmla="*/ 231 w 469"/>
                <a:gd name="T9" fmla="*/ 0 h 502"/>
              </a:gdLst>
              <a:ahLst/>
              <a:cxnLst>
                <a:cxn ang="0">
                  <a:pos x="T0" y="T1"/>
                </a:cxn>
                <a:cxn ang="0">
                  <a:pos x="T2" y="T3"/>
                </a:cxn>
                <a:cxn ang="0">
                  <a:pos x="T4" y="T5"/>
                </a:cxn>
                <a:cxn ang="0">
                  <a:pos x="T6" y="T7"/>
                </a:cxn>
                <a:cxn ang="0">
                  <a:pos x="T8" y="T9"/>
                </a:cxn>
              </a:cxnLst>
              <a:rect l="0" t="0" r="r" b="b"/>
              <a:pathLst>
                <a:path w="469" h="502">
                  <a:moveTo>
                    <a:pt x="231" y="0"/>
                  </a:moveTo>
                  <a:lnTo>
                    <a:pt x="469" y="163"/>
                  </a:lnTo>
                  <a:lnTo>
                    <a:pt x="240" y="502"/>
                  </a:lnTo>
                  <a:lnTo>
                    <a:pt x="0" y="339"/>
                  </a:lnTo>
                  <a:lnTo>
                    <a:pt x="231" y="0"/>
                  </a:lnTo>
                  <a:close/>
                </a:path>
              </a:pathLst>
            </a:custGeom>
            <a:solidFill>
              <a:srgbClr val="DCDB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638"/>
            <p:cNvSpPr>
              <a:spLocks/>
            </p:cNvSpPr>
            <p:nvPr/>
          </p:nvSpPr>
          <p:spPr bwMode="auto">
            <a:xfrm flipH="1" flipV="1">
              <a:off x="411963" y="5990534"/>
              <a:ext cx="663530" cy="734464"/>
            </a:xfrm>
            <a:custGeom>
              <a:avLst/>
              <a:gdLst>
                <a:gd name="T0" fmla="*/ 194 w 449"/>
                <a:gd name="T1" fmla="*/ 0 h 497"/>
                <a:gd name="T2" fmla="*/ 449 w 449"/>
                <a:gd name="T3" fmla="*/ 137 h 497"/>
                <a:gd name="T4" fmla="*/ 253 w 449"/>
                <a:gd name="T5" fmla="*/ 497 h 497"/>
                <a:gd name="T6" fmla="*/ 0 w 449"/>
                <a:gd name="T7" fmla="*/ 359 h 497"/>
                <a:gd name="T8" fmla="*/ 194 w 449"/>
                <a:gd name="T9" fmla="*/ 0 h 497"/>
              </a:gdLst>
              <a:ahLst/>
              <a:cxnLst>
                <a:cxn ang="0">
                  <a:pos x="T0" y="T1"/>
                </a:cxn>
                <a:cxn ang="0">
                  <a:pos x="T2" y="T3"/>
                </a:cxn>
                <a:cxn ang="0">
                  <a:pos x="T4" y="T5"/>
                </a:cxn>
                <a:cxn ang="0">
                  <a:pos x="T6" y="T7"/>
                </a:cxn>
                <a:cxn ang="0">
                  <a:pos x="T8" y="T9"/>
                </a:cxn>
              </a:cxnLst>
              <a:rect l="0" t="0" r="r" b="b"/>
              <a:pathLst>
                <a:path w="449" h="497">
                  <a:moveTo>
                    <a:pt x="194" y="0"/>
                  </a:moveTo>
                  <a:lnTo>
                    <a:pt x="449" y="137"/>
                  </a:lnTo>
                  <a:lnTo>
                    <a:pt x="253" y="497"/>
                  </a:lnTo>
                  <a:lnTo>
                    <a:pt x="0" y="359"/>
                  </a:lnTo>
                  <a:lnTo>
                    <a:pt x="194" y="0"/>
                  </a:lnTo>
                  <a:close/>
                </a:path>
              </a:pathLst>
            </a:custGeom>
            <a:solidFill>
              <a:srgbClr val="BABC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639"/>
            <p:cNvSpPr>
              <a:spLocks/>
            </p:cNvSpPr>
            <p:nvPr/>
          </p:nvSpPr>
          <p:spPr bwMode="auto">
            <a:xfrm flipH="1" flipV="1">
              <a:off x="437086" y="5986101"/>
              <a:ext cx="707864" cy="738897"/>
            </a:xfrm>
            <a:custGeom>
              <a:avLst/>
              <a:gdLst>
                <a:gd name="T0" fmla="*/ 248 w 479"/>
                <a:gd name="T1" fmla="*/ 0 h 500"/>
                <a:gd name="T2" fmla="*/ 479 w 479"/>
                <a:gd name="T3" fmla="*/ 176 h 500"/>
                <a:gd name="T4" fmla="*/ 229 w 479"/>
                <a:gd name="T5" fmla="*/ 500 h 500"/>
                <a:gd name="T6" fmla="*/ 0 w 479"/>
                <a:gd name="T7" fmla="*/ 325 h 500"/>
                <a:gd name="T8" fmla="*/ 248 w 479"/>
                <a:gd name="T9" fmla="*/ 0 h 500"/>
              </a:gdLst>
              <a:ahLst/>
              <a:cxnLst>
                <a:cxn ang="0">
                  <a:pos x="T0" y="T1"/>
                </a:cxn>
                <a:cxn ang="0">
                  <a:pos x="T2" y="T3"/>
                </a:cxn>
                <a:cxn ang="0">
                  <a:pos x="T4" y="T5"/>
                </a:cxn>
                <a:cxn ang="0">
                  <a:pos x="T6" y="T7"/>
                </a:cxn>
                <a:cxn ang="0">
                  <a:pos x="T8" y="T9"/>
                </a:cxn>
              </a:cxnLst>
              <a:rect l="0" t="0" r="r" b="b"/>
              <a:pathLst>
                <a:path w="479" h="500">
                  <a:moveTo>
                    <a:pt x="248" y="0"/>
                  </a:moveTo>
                  <a:lnTo>
                    <a:pt x="479" y="176"/>
                  </a:lnTo>
                  <a:lnTo>
                    <a:pt x="229" y="500"/>
                  </a:lnTo>
                  <a:lnTo>
                    <a:pt x="0" y="325"/>
                  </a:lnTo>
                  <a:lnTo>
                    <a:pt x="248" y="0"/>
                  </a:lnTo>
                  <a:close/>
                </a:path>
              </a:pathLst>
            </a:custGeom>
            <a:solidFill>
              <a:srgbClr val="F8FA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640"/>
            <p:cNvSpPr>
              <a:spLocks/>
            </p:cNvSpPr>
            <p:nvPr/>
          </p:nvSpPr>
          <p:spPr bwMode="auto">
            <a:xfrm flipH="1" flipV="1">
              <a:off x="742989" y="6232892"/>
              <a:ext cx="13301" cy="11822"/>
            </a:xfrm>
            <a:custGeom>
              <a:avLst/>
              <a:gdLst>
                <a:gd name="T0" fmla="*/ 2 w 5"/>
                <a:gd name="T1" fmla="*/ 0 h 5"/>
                <a:gd name="T2" fmla="*/ 3 w 5"/>
                <a:gd name="T3" fmla="*/ 0 h 5"/>
                <a:gd name="T4" fmla="*/ 5 w 5"/>
                <a:gd name="T5" fmla="*/ 1 h 5"/>
                <a:gd name="T6" fmla="*/ 5 w 5"/>
                <a:gd name="T7" fmla="*/ 3 h 5"/>
                <a:gd name="T8" fmla="*/ 4 w 5"/>
                <a:gd name="T9" fmla="*/ 4 h 5"/>
                <a:gd name="T10" fmla="*/ 2 w 5"/>
                <a:gd name="T11" fmla="*/ 5 h 5"/>
                <a:gd name="T12" fmla="*/ 1 w 5"/>
                <a:gd name="T13" fmla="*/ 4 h 5"/>
                <a:gd name="T14" fmla="*/ 1 w 5"/>
                <a:gd name="T15" fmla="*/ 2 h 5"/>
                <a:gd name="T16" fmla="*/ 2 w 5"/>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2" y="0"/>
                  </a:moveTo>
                  <a:cubicBezTo>
                    <a:pt x="2" y="0"/>
                    <a:pt x="3" y="0"/>
                    <a:pt x="3" y="0"/>
                  </a:cubicBezTo>
                  <a:cubicBezTo>
                    <a:pt x="5" y="1"/>
                    <a:pt x="5" y="1"/>
                    <a:pt x="5" y="1"/>
                  </a:cubicBezTo>
                  <a:cubicBezTo>
                    <a:pt x="5" y="2"/>
                    <a:pt x="5" y="2"/>
                    <a:pt x="5" y="3"/>
                  </a:cubicBezTo>
                  <a:cubicBezTo>
                    <a:pt x="4" y="4"/>
                    <a:pt x="4" y="4"/>
                    <a:pt x="4" y="4"/>
                  </a:cubicBezTo>
                  <a:cubicBezTo>
                    <a:pt x="4" y="5"/>
                    <a:pt x="3" y="5"/>
                    <a:pt x="2" y="5"/>
                  </a:cubicBezTo>
                  <a:cubicBezTo>
                    <a:pt x="1" y="4"/>
                    <a:pt x="1" y="4"/>
                    <a:pt x="1" y="4"/>
                  </a:cubicBezTo>
                  <a:cubicBezTo>
                    <a:pt x="0" y="3"/>
                    <a:pt x="0" y="2"/>
                    <a:pt x="1" y="2"/>
                  </a:cubicBezTo>
                  <a:lnTo>
                    <a:pt x="2" y="0"/>
                  </a:lnTo>
                  <a:close/>
                </a:path>
              </a:pathLst>
            </a:custGeom>
            <a:solidFill>
              <a:srgbClr val="53C7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641"/>
            <p:cNvSpPr>
              <a:spLocks/>
            </p:cNvSpPr>
            <p:nvPr/>
          </p:nvSpPr>
          <p:spPr bwMode="auto">
            <a:xfrm flipH="1" flipV="1">
              <a:off x="833135" y="6300871"/>
              <a:ext cx="14778" cy="16256"/>
            </a:xfrm>
            <a:custGeom>
              <a:avLst/>
              <a:gdLst>
                <a:gd name="T0" fmla="*/ 2 w 6"/>
                <a:gd name="T1" fmla="*/ 1 h 6"/>
                <a:gd name="T2" fmla="*/ 3 w 6"/>
                <a:gd name="T3" fmla="*/ 1 h 6"/>
                <a:gd name="T4" fmla="*/ 5 w 6"/>
                <a:gd name="T5" fmla="*/ 2 h 6"/>
                <a:gd name="T6" fmla="*/ 5 w 6"/>
                <a:gd name="T7" fmla="*/ 4 h 6"/>
                <a:gd name="T8" fmla="*/ 4 w 6"/>
                <a:gd name="T9" fmla="*/ 5 h 6"/>
                <a:gd name="T10" fmla="*/ 2 w 6"/>
                <a:gd name="T11" fmla="*/ 5 h 6"/>
                <a:gd name="T12" fmla="*/ 1 w 6"/>
                <a:gd name="T13" fmla="*/ 4 h 6"/>
                <a:gd name="T14" fmla="*/ 1 w 6"/>
                <a:gd name="T15" fmla="*/ 2 h 6"/>
                <a:gd name="T16" fmla="*/ 2 w 6"/>
                <a:gd name="T17"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2" y="1"/>
                  </a:moveTo>
                  <a:cubicBezTo>
                    <a:pt x="2" y="0"/>
                    <a:pt x="3" y="0"/>
                    <a:pt x="3" y="1"/>
                  </a:cubicBezTo>
                  <a:cubicBezTo>
                    <a:pt x="5" y="2"/>
                    <a:pt x="5" y="2"/>
                    <a:pt x="5" y="2"/>
                  </a:cubicBezTo>
                  <a:cubicBezTo>
                    <a:pt x="5" y="2"/>
                    <a:pt x="6" y="3"/>
                    <a:pt x="5" y="4"/>
                  </a:cubicBezTo>
                  <a:cubicBezTo>
                    <a:pt x="4" y="5"/>
                    <a:pt x="4" y="5"/>
                    <a:pt x="4" y="5"/>
                  </a:cubicBezTo>
                  <a:cubicBezTo>
                    <a:pt x="4" y="5"/>
                    <a:pt x="3" y="6"/>
                    <a:pt x="2" y="5"/>
                  </a:cubicBezTo>
                  <a:cubicBezTo>
                    <a:pt x="1" y="4"/>
                    <a:pt x="1" y="4"/>
                    <a:pt x="1" y="4"/>
                  </a:cubicBezTo>
                  <a:cubicBezTo>
                    <a:pt x="0" y="4"/>
                    <a:pt x="0" y="3"/>
                    <a:pt x="1" y="2"/>
                  </a:cubicBezTo>
                  <a:lnTo>
                    <a:pt x="2" y="1"/>
                  </a:lnTo>
                  <a:close/>
                </a:path>
              </a:pathLst>
            </a:custGeom>
            <a:solidFill>
              <a:srgbClr val="C765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3714" name="Picture 642"/>
            <p:cNvPicPr>
              <a:picLocks noChangeAspect="1" noChangeArrowheads="1"/>
            </p:cNvPicPr>
            <p:nvPr/>
          </p:nvPicPr>
          <p:blipFill>
            <a:blip r:embed="rId49" cstate="email">
              <a:extLst>
                <a:ext uri="{28A0092B-C50C-407E-A947-70E740481C1C}">
                  <a14:useLocalDpi xmlns:a14="http://schemas.microsoft.com/office/drawing/2010/main"/>
                </a:ext>
              </a:extLst>
            </a:blip>
            <a:srcRect/>
            <a:stretch>
              <a:fillRect/>
            </a:stretch>
          </p:blipFill>
          <p:spPr bwMode="auto">
            <a:xfrm flipH="1" flipV="1">
              <a:off x="927714" y="6368849"/>
              <a:ext cx="29556" cy="31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Freeform 643"/>
            <p:cNvSpPr>
              <a:spLocks/>
            </p:cNvSpPr>
            <p:nvPr/>
          </p:nvSpPr>
          <p:spPr bwMode="auto">
            <a:xfrm flipH="1" flipV="1">
              <a:off x="765157" y="6098414"/>
              <a:ext cx="97534" cy="121179"/>
            </a:xfrm>
            <a:custGeom>
              <a:avLst/>
              <a:gdLst>
                <a:gd name="T0" fmla="*/ 32 w 38"/>
                <a:gd name="T1" fmla="*/ 0 h 47"/>
                <a:gd name="T2" fmla="*/ 38 w 38"/>
                <a:gd name="T3" fmla="*/ 4 h 47"/>
                <a:gd name="T4" fmla="*/ 6 w 38"/>
                <a:gd name="T5" fmla="*/ 46 h 47"/>
                <a:gd name="T6" fmla="*/ 4 w 38"/>
                <a:gd name="T7" fmla="*/ 47 h 47"/>
                <a:gd name="T8" fmla="*/ 0 w 38"/>
                <a:gd name="T9" fmla="*/ 44 h 47"/>
                <a:gd name="T10" fmla="*/ 0 w 38"/>
                <a:gd name="T11" fmla="*/ 42 h 47"/>
                <a:gd name="T12" fmla="*/ 32 w 38"/>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38" h="47">
                  <a:moveTo>
                    <a:pt x="32" y="0"/>
                  </a:moveTo>
                  <a:cubicBezTo>
                    <a:pt x="38" y="4"/>
                    <a:pt x="38" y="4"/>
                    <a:pt x="38" y="4"/>
                  </a:cubicBezTo>
                  <a:cubicBezTo>
                    <a:pt x="6" y="46"/>
                    <a:pt x="6" y="46"/>
                    <a:pt x="6" y="46"/>
                  </a:cubicBezTo>
                  <a:cubicBezTo>
                    <a:pt x="5" y="47"/>
                    <a:pt x="4" y="47"/>
                    <a:pt x="4" y="47"/>
                  </a:cubicBezTo>
                  <a:cubicBezTo>
                    <a:pt x="0" y="44"/>
                    <a:pt x="0" y="44"/>
                    <a:pt x="0" y="44"/>
                  </a:cubicBezTo>
                  <a:cubicBezTo>
                    <a:pt x="0" y="44"/>
                    <a:pt x="0" y="43"/>
                    <a:pt x="0" y="42"/>
                  </a:cubicBezTo>
                  <a:lnTo>
                    <a:pt x="32"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644"/>
            <p:cNvSpPr>
              <a:spLocks/>
            </p:cNvSpPr>
            <p:nvPr/>
          </p:nvSpPr>
          <p:spPr bwMode="auto">
            <a:xfrm flipH="1" flipV="1">
              <a:off x="781413" y="6163436"/>
              <a:ext cx="53201" cy="63546"/>
            </a:xfrm>
            <a:custGeom>
              <a:avLst/>
              <a:gdLst>
                <a:gd name="T0" fmla="*/ 17 w 21"/>
                <a:gd name="T1" fmla="*/ 0 h 25"/>
                <a:gd name="T2" fmla="*/ 21 w 21"/>
                <a:gd name="T3" fmla="*/ 3 h 25"/>
                <a:gd name="T4" fmla="*/ 6 w 21"/>
                <a:gd name="T5" fmla="*/ 24 h 25"/>
                <a:gd name="T6" fmla="*/ 4 w 21"/>
                <a:gd name="T7" fmla="*/ 24 h 25"/>
                <a:gd name="T8" fmla="*/ 1 w 21"/>
                <a:gd name="T9" fmla="*/ 22 h 25"/>
                <a:gd name="T10" fmla="*/ 1 w 21"/>
                <a:gd name="T11" fmla="*/ 20 h 25"/>
                <a:gd name="T12" fmla="*/ 17 w 21"/>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1" h="25">
                  <a:moveTo>
                    <a:pt x="17" y="0"/>
                  </a:moveTo>
                  <a:cubicBezTo>
                    <a:pt x="21" y="3"/>
                    <a:pt x="21" y="3"/>
                    <a:pt x="21" y="3"/>
                  </a:cubicBezTo>
                  <a:cubicBezTo>
                    <a:pt x="6" y="24"/>
                    <a:pt x="6" y="24"/>
                    <a:pt x="6" y="24"/>
                  </a:cubicBezTo>
                  <a:cubicBezTo>
                    <a:pt x="5" y="24"/>
                    <a:pt x="4" y="25"/>
                    <a:pt x="4" y="24"/>
                  </a:cubicBezTo>
                  <a:cubicBezTo>
                    <a:pt x="1" y="22"/>
                    <a:pt x="1" y="22"/>
                    <a:pt x="1" y="22"/>
                  </a:cubicBezTo>
                  <a:cubicBezTo>
                    <a:pt x="0" y="22"/>
                    <a:pt x="0" y="21"/>
                    <a:pt x="1" y="20"/>
                  </a:cubicBezTo>
                  <a:lnTo>
                    <a:pt x="17" y="0"/>
                  </a:lnTo>
                  <a:close/>
                </a:path>
              </a:pathLst>
            </a:custGeom>
            <a:solidFill>
              <a:srgbClr val="C765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645"/>
            <p:cNvSpPr>
              <a:spLocks/>
            </p:cNvSpPr>
            <p:nvPr/>
          </p:nvSpPr>
          <p:spPr bwMode="auto">
            <a:xfrm flipH="1" flipV="1">
              <a:off x="862691" y="6194470"/>
              <a:ext cx="79801" cy="96057"/>
            </a:xfrm>
            <a:custGeom>
              <a:avLst/>
              <a:gdLst>
                <a:gd name="T0" fmla="*/ 25 w 31"/>
                <a:gd name="T1" fmla="*/ 0 h 38"/>
                <a:gd name="T2" fmla="*/ 31 w 31"/>
                <a:gd name="T3" fmla="*/ 4 h 38"/>
                <a:gd name="T4" fmla="*/ 6 w 31"/>
                <a:gd name="T5" fmla="*/ 37 h 38"/>
                <a:gd name="T6" fmla="*/ 4 w 31"/>
                <a:gd name="T7" fmla="*/ 37 h 38"/>
                <a:gd name="T8" fmla="*/ 0 w 31"/>
                <a:gd name="T9" fmla="*/ 34 h 38"/>
                <a:gd name="T10" fmla="*/ 0 w 31"/>
                <a:gd name="T11" fmla="*/ 33 h 38"/>
                <a:gd name="T12" fmla="*/ 25 w 31"/>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31" h="38">
                  <a:moveTo>
                    <a:pt x="25" y="0"/>
                  </a:moveTo>
                  <a:cubicBezTo>
                    <a:pt x="31" y="4"/>
                    <a:pt x="31" y="4"/>
                    <a:pt x="31" y="4"/>
                  </a:cubicBezTo>
                  <a:cubicBezTo>
                    <a:pt x="6" y="37"/>
                    <a:pt x="6" y="37"/>
                    <a:pt x="6" y="37"/>
                  </a:cubicBezTo>
                  <a:cubicBezTo>
                    <a:pt x="5" y="37"/>
                    <a:pt x="4" y="38"/>
                    <a:pt x="4" y="37"/>
                  </a:cubicBezTo>
                  <a:cubicBezTo>
                    <a:pt x="0" y="34"/>
                    <a:pt x="0" y="34"/>
                    <a:pt x="0" y="34"/>
                  </a:cubicBezTo>
                  <a:cubicBezTo>
                    <a:pt x="0" y="34"/>
                    <a:pt x="0" y="33"/>
                    <a:pt x="0" y="33"/>
                  </a:cubicBezTo>
                  <a:lnTo>
                    <a:pt x="25" y="0"/>
                  </a:lnTo>
                  <a:close/>
                </a:path>
              </a:pathLst>
            </a:custGeom>
            <a:solidFill>
              <a:srgbClr val="53C7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646"/>
            <p:cNvSpPr>
              <a:spLocks/>
            </p:cNvSpPr>
            <p:nvPr/>
          </p:nvSpPr>
          <p:spPr bwMode="auto">
            <a:xfrm flipH="1" flipV="1">
              <a:off x="878947" y="6216636"/>
              <a:ext cx="69457" cy="84235"/>
            </a:xfrm>
            <a:custGeom>
              <a:avLst/>
              <a:gdLst>
                <a:gd name="T0" fmla="*/ 23 w 27"/>
                <a:gd name="T1" fmla="*/ 0 h 33"/>
                <a:gd name="T2" fmla="*/ 27 w 27"/>
                <a:gd name="T3" fmla="*/ 4 h 33"/>
                <a:gd name="T4" fmla="*/ 6 w 27"/>
                <a:gd name="T5" fmla="*/ 32 h 33"/>
                <a:gd name="T6" fmla="*/ 4 w 27"/>
                <a:gd name="T7" fmla="*/ 33 h 33"/>
                <a:gd name="T8" fmla="*/ 1 w 27"/>
                <a:gd name="T9" fmla="*/ 31 h 33"/>
                <a:gd name="T10" fmla="*/ 1 w 27"/>
                <a:gd name="T11" fmla="*/ 29 h 33"/>
                <a:gd name="T12" fmla="*/ 23 w 27"/>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27" h="33">
                  <a:moveTo>
                    <a:pt x="23" y="0"/>
                  </a:moveTo>
                  <a:cubicBezTo>
                    <a:pt x="27" y="4"/>
                    <a:pt x="27" y="4"/>
                    <a:pt x="27" y="4"/>
                  </a:cubicBezTo>
                  <a:cubicBezTo>
                    <a:pt x="6" y="32"/>
                    <a:pt x="6" y="32"/>
                    <a:pt x="6" y="32"/>
                  </a:cubicBezTo>
                  <a:cubicBezTo>
                    <a:pt x="5" y="33"/>
                    <a:pt x="4" y="33"/>
                    <a:pt x="4" y="33"/>
                  </a:cubicBezTo>
                  <a:cubicBezTo>
                    <a:pt x="1" y="31"/>
                    <a:pt x="1" y="31"/>
                    <a:pt x="1" y="31"/>
                  </a:cubicBezTo>
                  <a:cubicBezTo>
                    <a:pt x="0" y="30"/>
                    <a:pt x="0" y="29"/>
                    <a:pt x="1" y="29"/>
                  </a:cubicBezTo>
                  <a:lnTo>
                    <a:pt x="23"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647"/>
            <p:cNvSpPr>
              <a:spLocks/>
            </p:cNvSpPr>
            <p:nvPr/>
          </p:nvSpPr>
          <p:spPr bwMode="auto">
            <a:xfrm flipH="1" flipV="1">
              <a:off x="813924" y="6147180"/>
              <a:ext cx="90146" cy="107879"/>
            </a:xfrm>
            <a:custGeom>
              <a:avLst/>
              <a:gdLst>
                <a:gd name="T0" fmla="*/ 29 w 35"/>
                <a:gd name="T1" fmla="*/ 0 h 42"/>
                <a:gd name="T2" fmla="*/ 35 w 35"/>
                <a:gd name="T3" fmla="*/ 4 h 42"/>
                <a:gd name="T4" fmla="*/ 6 w 35"/>
                <a:gd name="T5" fmla="*/ 41 h 42"/>
                <a:gd name="T6" fmla="*/ 4 w 35"/>
                <a:gd name="T7" fmla="*/ 42 h 42"/>
                <a:gd name="T8" fmla="*/ 1 w 35"/>
                <a:gd name="T9" fmla="*/ 39 h 42"/>
                <a:gd name="T10" fmla="*/ 1 w 35"/>
                <a:gd name="T11" fmla="*/ 37 h 42"/>
                <a:gd name="T12" fmla="*/ 29 w 35"/>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35" h="42">
                  <a:moveTo>
                    <a:pt x="29" y="0"/>
                  </a:moveTo>
                  <a:cubicBezTo>
                    <a:pt x="35" y="4"/>
                    <a:pt x="35" y="4"/>
                    <a:pt x="35" y="4"/>
                  </a:cubicBezTo>
                  <a:cubicBezTo>
                    <a:pt x="6" y="41"/>
                    <a:pt x="6" y="41"/>
                    <a:pt x="6" y="41"/>
                  </a:cubicBezTo>
                  <a:cubicBezTo>
                    <a:pt x="5" y="42"/>
                    <a:pt x="5" y="42"/>
                    <a:pt x="4" y="42"/>
                  </a:cubicBezTo>
                  <a:cubicBezTo>
                    <a:pt x="1" y="39"/>
                    <a:pt x="1" y="39"/>
                    <a:pt x="1" y="39"/>
                  </a:cubicBezTo>
                  <a:cubicBezTo>
                    <a:pt x="0" y="39"/>
                    <a:pt x="0" y="38"/>
                    <a:pt x="1" y="37"/>
                  </a:cubicBezTo>
                  <a:lnTo>
                    <a:pt x="29"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648"/>
            <p:cNvSpPr>
              <a:spLocks/>
            </p:cNvSpPr>
            <p:nvPr/>
          </p:nvSpPr>
          <p:spPr bwMode="auto">
            <a:xfrm flipH="1" flipV="1">
              <a:off x="830180" y="6191514"/>
              <a:ext cx="62067" cy="73890"/>
            </a:xfrm>
            <a:custGeom>
              <a:avLst/>
              <a:gdLst>
                <a:gd name="T0" fmla="*/ 20 w 24"/>
                <a:gd name="T1" fmla="*/ 0 h 29"/>
                <a:gd name="T2" fmla="*/ 24 w 24"/>
                <a:gd name="T3" fmla="*/ 4 h 29"/>
                <a:gd name="T4" fmla="*/ 5 w 24"/>
                <a:gd name="T5" fmla="*/ 28 h 29"/>
                <a:gd name="T6" fmla="*/ 4 w 24"/>
                <a:gd name="T7" fmla="*/ 29 h 29"/>
                <a:gd name="T8" fmla="*/ 1 w 24"/>
                <a:gd name="T9" fmla="*/ 27 h 29"/>
                <a:gd name="T10" fmla="*/ 1 w 24"/>
                <a:gd name="T11" fmla="*/ 25 h 29"/>
                <a:gd name="T12" fmla="*/ 20 w 24"/>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24" h="29">
                  <a:moveTo>
                    <a:pt x="20" y="0"/>
                  </a:moveTo>
                  <a:cubicBezTo>
                    <a:pt x="24" y="4"/>
                    <a:pt x="24" y="4"/>
                    <a:pt x="24" y="4"/>
                  </a:cubicBezTo>
                  <a:cubicBezTo>
                    <a:pt x="5" y="28"/>
                    <a:pt x="5" y="28"/>
                    <a:pt x="5" y="28"/>
                  </a:cubicBezTo>
                  <a:cubicBezTo>
                    <a:pt x="5" y="29"/>
                    <a:pt x="4" y="29"/>
                    <a:pt x="4" y="29"/>
                  </a:cubicBezTo>
                  <a:cubicBezTo>
                    <a:pt x="1" y="27"/>
                    <a:pt x="1" y="27"/>
                    <a:pt x="1" y="27"/>
                  </a:cubicBezTo>
                  <a:cubicBezTo>
                    <a:pt x="0" y="26"/>
                    <a:pt x="0" y="25"/>
                    <a:pt x="1" y="25"/>
                  </a:cubicBezTo>
                  <a:lnTo>
                    <a:pt x="20" y="0"/>
                  </a:lnTo>
                  <a:close/>
                </a:path>
              </a:pathLst>
            </a:custGeom>
            <a:solidFill>
              <a:srgbClr val="C765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649"/>
            <p:cNvSpPr>
              <a:spLocks/>
            </p:cNvSpPr>
            <p:nvPr/>
          </p:nvSpPr>
          <p:spPr bwMode="auto">
            <a:xfrm flipH="1" flipV="1">
              <a:off x="909981" y="6272792"/>
              <a:ext cx="45812" cy="54679"/>
            </a:xfrm>
            <a:custGeom>
              <a:avLst/>
              <a:gdLst>
                <a:gd name="T0" fmla="*/ 13 w 18"/>
                <a:gd name="T1" fmla="*/ 0 h 21"/>
                <a:gd name="T2" fmla="*/ 18 w 18"/>
                <a:gd name="T3" fmla="*/ 4 h 21"/>
                <a:gd name="T4" fmla="*/ 6 w 18"/>
                <a:gd name="T5" fmla="*/ 20 h 21"/>
                <a:gd name="T6" fmla="*/ 4 w 18"/>
                <a:gd name="T7" fmla="*/ 21 h 21"/>
                <a:gd name="T8" fmla="*/ 1 w 18"/>
                <a:gd name="T9" fmla="*/ 18 h 21"/>
                <a:gd name="T10" fmla="*/ 1 w 18"/>
                <a:gd name="T11" fmla="*/ 16 h 21"/>
                <a:gd name="T12" fmla="*/ 13 w 18"/>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8" h="21">
                  <a:moveTo>
                    <a:pt x="13" y="0"/>
                  </a:moveTo>
                  <a:cubicBezTo>
                    <a:pt x="18" y="4"/>
                    <a:pt x="18" y="4"/>
                    <a:pt x="18" y="4"/>
                  </a:cubicBezTo>
                  <a:cubicBezTo>
                    <a:pt x="6" y="20"/>
                    <a:pt x="6" y="20"/>
                    <a:pt x="6" y="20"/>
                  </a:cubicBezTo>
                  <a:cubicBezTo>
                    <a:pt x="5" y="21"/>
                    <a:pt x="5" y="21"/>
                    <a:pt x="4" y="21"/>
                  </a:cubicBezTo>
                  <a:cubicBezTo>
                    <a:pt x="1" y="18"/>
                    <a:pt x="1" y="18"/>
                    <a:pt x="1" y="18"/>
                  </a:cubicBezTo>
                  <a:cubicBezTo>
                    <a:pt x="0" y="17"/>
                    <a:pt x="0" y="17"/>
                    <a:pt x="1" y="16"/>
                  </a:cubicBezTo>
                  <a:lnTo>
                    <a:pt x="13"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650"/>
            <p:cNvSpPr>
              <a:spLocks/>
            </p:cNvSpPr>
            <p:nvPr/>
          </p:nvSpPr>
          <p:spPr bwMode="auto">
            <a:xfrm flipH="1" flipV="1">
              <a:off x="921803" y="6250626"/>
              <a:ext cx="69457" cy="87190"/>
            </a:xfrm>
            <a:custGeom>
              <a:avLst/>
              <a:gdLst>
                <a:gd name="T0" fmla="*/ 22 w 27"/>
                <a:gd name="T1" fmla="*/ 0 h 34"/>
                <a:gd name="T2" fmla="*/ 27 w 27"/>
                <a:gd name="T3" fmla="*/ 4 h 34"/>
                <a:gd name="T4" fmla="*/ 5 w 27"/>
                <a:gd name="T5" fmla="*/ 33 h 34"/>
                <a:gd name="T6" fmla="*/ 3 w 27"/>
                <a:gd name="T7" fmla="*/ 33 h 34"/>
                <a:gd name="T8" fmla="*/ 0 w 27"/>
                <a:gd name="T9" fmla="*/ 31 h 34"/>
                <a:gd name="T10" fmla="*/ 0 w 27"/>
                <a:gd name="T11" fmla="*/ 29 h 34"/>
                <a:gd name="T12" fmla="*/ 22 w 27"/>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27" h="34">
                  <a:moveTo>
                    <a:pt x="22" y="0"/>
                  </a:moveTo>
                  <a:cubicBezTo>
                    <a:pt x="27" y="4"/>
                    <a:pt x="27" y="4"/>
                    <a:pt x="27" y="4"/>
                  </a:cubicBezTo>
                  <a:cubicBezTo>
                    <a:pt x="5" y="33"/>
                    <a:pt x="5" y="33"/>
                    <a:pt x="5" y="33"/>
                  </a:cubicBezTo>
                  <a:cubicBezTo>
                    <a:pt x="4" y="34"/>
                    <a:pt x="3" y="34"/>
                    <a:pt x="3" y="33"/>
                  </a:cubicBezTo>
                  <a:cubicBezTo>
                    <a:pt x="0" y="31"/>
                    <a:pt x="0" y="31"/>
                    <a:pt x="0" y="31"/>
                  </a:cubicBezTo>
                  <a:cubicBezTo>
                    <a:pt x="0" y="31"/>
                    <a:pt x="0" y="30"/>
                    <a:pt x="0" y="29"/>
                  </a:cubicBezTo>
                  <a:lnTo>
                    <a:pt x="22" y="0"/>
                  </a:lnTo>
                  <a:close/>
                </a:path>
              </a:pathLst>
            </a:custGeom>
            <a:solidFill>
              <a:srgbClr val="C765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651"/>
            <p:cNvSpPr>
              <a:spLocks/>
            </p:cNvSpPr>
            <p:nvPr/>
          </p:nvSpPr>
          <p:spPr bwMode="auto">
            <a:xfrm flipH="1" flipV="1">
              <a:off x="837569" y="6088068"/>
              <a:ext cx="5911" cy="2956"/>
            </a:xfrm>
            <a:custGeom>
              <a:avLst/>
              <a:gdLst>
                <a:gd name="T0" fmla="*/ 0 w 4"/>
                <a:gd name="T1" fmla="*/ 0 h 2"/>
                <a:gd name="T2" fmla="*/ 4 w 4"/>
                <a:gd name="T3" fmla="*/ 2 h 2"/>
                <a:gd name="T4" fmla="*/ 2 w 4"/>
                <a:gd name="T5" fmla="*/ 2 h 2"/>
                <a:gd name="T6" fmla="*/ 0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lnTo>
                    <a:pt x="4" y="2"/>
                  </a:lnTo>
                  <a:lnTo>
                    <a:pt x="2" y="2"/>
                  </a:lnTo>
                  <a:lnTo>
                    <a:pt x="0" y="0"/>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652"/>
            <p:cNvSpPr>
              <a:spLocks/>
            </p:cNvSpPr>
            <p:nvPr/>
          </p:nvSpPr>
          <p:spPr bwMode="auto">
            <a:xfrm flipH="1" flipV="1">
              <a:off x="827224" y="6096935"/>
              <a:ext cx="7389" cy="4434"/>
            </a:xfrm>
            <a:custGeom>
              <a:avLst/>
              <a:gdLst>
                <a:gd name="T0" fmla="*/ 1 w 5"/>
                <a:gd name="T1" fmla="*/ 0 h 3"/>
                <a:gd name="T2" fmla="*/ 5 w 5"/>
                <a:gd name="T3" fmla="*/ 2 h 3"/>
                <a:gd name="T4" fmla="*/ 3 w 5"/>
                <a:gd name="T5" fmla="*/ 3 h 3"/>
                <a:gd name="T6" fmla="*/ 0 w 5"/>
                <a:gd name="T7" fmla="*/ 0 h 3"/>
                <a:gd name="T8" fmla="*/ 1 w 5"/>
                <a:gd name="T9" fmla="*/ 0 h 3"/>
              </a:gdLst>
              <a:ahLst/>
              <a:cxnLst>
                <a:cxn ang="0">
                  <a:pos x="T0" y="T1"/>
                </a:cxn>
                <a:cxn ang="0">
                  <a:pos x="T2" y="T3"/>
                </a:cxn>
                <a:cxn ang="0">
                  <a:pos x="T4" y="T5"/>
                </a:cxn>
                <a:cxn ang="0">
                  <a:pos x="T6" y="T7"/>
                </a:cxn>
                <a:cxn ang="0">
                  <a:pos x="T8" y="T9"/>
                </a:cxn>
              </a:cxnLst>
              <a:rect l="0" t="0" r="r" b="b"/>
              <a:pathLst>
                <a:path w="5" h="3">
                  <a:moveTo>
                    <a:pt x="1" y="0"/>
                  </a:moveTo>
                  <a:lnTo>
                    <a:pt x="5" y="2"/>
                  </a:lnTo>
                  <a:lnTo>
                    <a:pt x="3" y="3"/>
                  </a:lnTo>
                  <a:lnTo>
                    <a:pt x="0" y="0"/>
                  </a:lnTo>
                  <a:lnTo>
                    <a:pt x="1"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653"/>
            <p:cNvSpPr>
              <a:spLocks/>
            </p:cNvSpPr>
            <p:nvPr/>
          </p:nvSpPr>
          <p:spPr bwMode="auto">
            <a:xfrm flipH="1" flipV="1">
              <a:off x="816879" y="6107279"/>
              <a:ext cx="7389" cy="7389"/>
            </a:xfrm>
            <a:custGeom>
              <a:avLst/>
              <a:gdLst>
                <a:gd name="T0" fmla="*/ 0 w 5"/>
                <a:gd name="T1" fmla="*/ 0 h 5"/>
                <a:gd name="T2" fmla="*/ 5 w 5"/>
                <a:gd name="T3" fmla="*/ 5 h 5"/>
                <a:gd name="T4" fmla="*/ 3 w 5"/>
                <a:gd name="T5" fmla="*/ 5 h 5"/>
                <a:gd name="T6" fmla="*/ 0 w 5"/>
                <a:gd name="T7" fmla="*/ 2 h 5"/>
                <a:gd name="T8" fmla="*/ 0 w 5"/>
                <a:gd name="T9" fmla="*/ 0 h 5"/>
              </a:gdLst>
              <a:ahLst/>
              <a:cxnLst>
                <a:cxn ang="0">
                  <a:pos x="T0" y="T1"/>
                </a:cxn>
                <a:cxn ang="0">
                  <a:pos x="T2" y="T3"/>
                </a:cxn>
                <a:cxn ang="0">
                  <a:pos x="T4" y="T5"/>
                </a:cxn>
                <a:cxn ang="0">
                  <a:pos x="T6" y="T7"/>
                </a:cxn>
                <a:cxn ang="0">
                  <a:pos x="T8" y="T9"/>
                </a:cxn>
              </a:cxnLst>
              <a:rect l="0" t="0" r="r" b="b"/>
              <a:pathLst>
                <a:path w="5" h="5">
                  <a:moveTo>
                    <a:pt x="0" y="0"/>
                  </a:moveTo>
                  <a:lnTo>
                    <a:pt x="5" y="5"/>
                  </a:lnTo>
                  <a:lnTo>
                    <a:pt x="3" y="5"/>
                  </a:lnTo>
                  <a:lnTo>
                    <a:pt x="0" y="2"/>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654"/>
            <p:cNvSpPr>
              <a:spLocks/>
            </p:cNvSpPr>
            <p:nvPr/>
          </p:nvSpPr>
          <p:spPr bwMode="auto">
            <a:xfrm flipH="1" flipV="1">
              <a:off x="809491" y="6116147"/>
              <a:ext cx="7389" cy="8867"/>
            </a:xfrm>
            <a:custGeom>
              <a:avLst/>
              <a:gdLst>
                <a:gd name="T0" fmla="*/ 0 w 5"/>
                <a:gd name="T1" fmla="*/ 0 h 6"/>
                <a:gd name="T2" fmla="*/ 5 w 5"/>
                <a:gd name="T3" fmla="*/ 6 h 6"/>
                <a:gd name="T4" fmla="*/ 5 w 5"/>
                <a:gd name="T5" fmla="*/ 6 h 6"/>
                <a:gd name="T6" fmla="*/ 0 w 5"/>
                <a:gd name="T7" fmla="*/ 2 h 6"/>
                <a:gd name="T8" fmla="*/ 0 w 5"/>
                <a:gd name="T9" fmla="*/ 0 h 6"/>
              </a:gdLst>
              <a:ahLst/>
              <a:cxnLst>
                <a:cxn ang="0">
                  <a:pos x="T0" y="T1"/>
                </a:cxn>
                <a:cxn ang="0">
                  <a:pos x="T2" y="T3"/>
                </a:cxn>
                <a:cxn ang="0">
                  <a:pos x="T4" y="T5"/>
                </a:cxn>
                <a:cxn ang="0">
                  <a:pos x="T6" y="T7"/>
                </a:cxn>
                <a:cxn ang="0">
                  <a:pos x="T8" y="T9"/>
                </a:cxn>
              </a:cxnLst>
              <a:rect l="0" t="0" r="r" b="b"/>
              <a:pathLst>
                <a:path w="5" h="6">
                  <a:moveTo>
                    <a:pt x="0" y="0"/>
                  </a:moveTo>
                  <a:lnTo>
                    <a:pt x="5" y="6"/>
                  </a:lnTo>
                  <a:lnTo>
                    <a:pt x="5" y="6"/>
                  </a:lnTo>
                  <a:lnTo>
                    <a:pt x="0" y="2"/>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655"/>
            <p:cNvSpPr>
              <a:spLocks/>
            </p:cNvSpPr>
            <p:nvPr/>
          </p:nvSpPr>
          <p:spPr bwMode="auto">
            <a:xfrm flipH="1" flipV="1">
              <a:off x="799146" y="6126491"/>
              <a:ext cx="10345" cy="8867"/>
            </a:xfrm>
            <a:custGeom>
              <a:avLst/>
              <a:gdLst>
                <a:gd name="T0" fmla="*/ 0 w 7"/>
                <a:gd name="T1" fmla="*/ 0 h 6"/>
                <a:gd name="T2" fmla="*/ 7 w 7"/>
                <a:gd name="T3" fmla="*/ 6 h 6"/>
                <a:gd name="T4" fmla="*/ 7 w 7"/>
                <a:gd name="T5" fmla="*/ 6 h 6"/>
                <a:gd name="T6" fmla="*/ 0 w 7"/>
                <a:gd name="T7" fmla="*/ 0 h 6"/>
                <a:gd name="T8" fmla="*/ 0 w 7"/>
                <a:gd name="T9" fmla="*/ 0 h 6"/>
              </a:gdLst>
              <a:ahLst/>
              <a:cxnLst>
                <a:cxn ang="0">
                  <a:pos x="T0" y="T1"/>
                </a:cxn>
                <a:cxn ang="0">
                  <a:pos x="T2" y="T3"/>
                </a:cxn>
                <a:cxn ang="0">
                  <a:pos x="T4" y="T5"/>
                </a:cxn>
                <a:cxn ang="0">
                  <a:pos x="T6" y="T7"/>
                </a:cxn>
                <a:cxn ang="0">
                  <a:pos x="T8" y="T9"/>
                </a:cxn>
              </a:cxnLst>
              <a:rect l="0" t="0" r="r" b="b"/>
              <a:pathLst>
                <a:path w="7" h="6">
                  <a:moveTo>
                    <a:pt x="0" y="0"/>
                  </a:moveTo>
                  <a:lnTo>
                    <a:pt x="7" y="6"/>
                  </a:lnTo>
                  <a:lnTo>
                    <a:pt x="7" y="6"/>
                  </a:lnTo>
                  <a:lnTo>
                    <a:pt x="0" y="0"/>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656"/>
            <p:cNvSpPr>
              <a:spLocks/>
            </p:cNvSpPr>
            <p:nvPr/>
          </p:nvSpPr>
          <p:spPr bwMode="auto">
            <a:xfrm flipH="1" flipV="1">
              <a:off x="788802" y="6135358"/>
              <a:ext cx="13301" cy="10345"/>
            </a:xfrm>
            <a:custGeom>
              <a:avLst/>
              <a:gdLst>
                <a:gd name="T0" fmla="*/ 2 w 9"/>
                <a:gd name="T1" fmla="*/ 0 h 7"/>
                <a:gd name="T2" fmla="*/ 9 w 9"/>
                <a:gd name="T3" fmla="*/ 6 h 7"/>
                <a:gd name="T4" fmla="*/ 9 w 9"/>
                <a:gd name="T5" fmla="*/ 7 h 7"/>
                <a:gd name="T6" fmla="*/ 0 w 9"/>
                <a:gd name="T7" fmla="*/ 0 h 7"/>
                <a:gd name="T8" fmla="*/ 2 w 9"/>
                <a:gd name="T9" fmla="*/ 0 h 7"/>
              </a:gdLst>
              <a:ahLst/>
              <a:cxnLst>
                <a:cxn ang="0">
                  <a:pos x="T0" y="T1"/>
                </a:cxn>
                <a:cxn ang="0">
                  <a:pos x="T2" y="T3"/>
                </a:cxn>
                <a:cxn ang="0">
                  <a:pos x="T4" y="T5"/>
                </a:cxn>
                <a:cxn ang="0">
                  <a:pos x="T6" y="T7"/>
                </a:cxn>
                <a:cxn ang="0">
                  <a:pos x="T8" y="T9"/>
                </a:cxn>
              </a:cxnLst>
              <a:rect l="0" t="0" r="r" b="b"/>
              <a:pathLst>
                <a:path w="9" h="7">
                  <a:moveTo>
                    <a:pt x="2" y="0"/>
                  </a:moveTo>
                  <a:lnTo>
                    <a:pt x="9" y="6"/>
                  </a:lnTo>
                  <a:lnTo>
                    <a:pt x="9" y="7"/>
                  </a:lnTo>
                  <a:lnTo>
                    <a:pt x="0" y="0"/>
                  </a:lnTo>
                  <a:lnTo>
                    <a:pt x="2"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657"/>
            <p:cNvSpPr>
              <a:spLocks/>
            </p:cNvSpPr>
            <p:nvPr/>
          </p:nvSpPr>
          <p:spPr bwMode="auto">
            <a:xfrm flipH="1" flipV="1">
              <a:off x="778456" y="6145703"/>
              <a:ext cx="13301" cy="11822"/>
            </a:xfrm>
            <a:custGeom>
              <a:avLst/>
              <a:gdLst>
                <a:gd name="T0" fmla="*/ 0 w 9"/>
                <a:gd name="T1" fmla="*/ 0 h 8"/>
                <a:gd name="T2" fmla="*/ 9 w 9"/>
                <a:gd name="T3" fmla="*/ 8 h 8"/>
                <a:gd name="T4" fmla="*/ 9 w 9"/>
                <a:gd name="T5" fmla="*/ 8 h 8"/>
                <a:gd name="T6" fmla="*/ 0 w 9"/>
                <a:gd name="T7" fmla="*/ 2 h 8"/>
                <a:gd name="T8" fmla="*/ 0 w 9"/>
                <a:gd name="T9" fmla="*/ 0 h 8"/>
              </a:gdLst>
              <a:ahLst/>
              <a:cxnLst>
                <a:cxn ang="0">
                  <a:pos x="T0" y="T1"/>
                </a:cxn>
                <a:cxn ang="0">
                  <a:pos x="T2" y="T3"/>
                </a:cxn>
                <a:cxn ang="0">
                  <a:pos x="T4" y="T5"/>
                </a:cxn>
                <a:cxn ang="0">
                  <a:pos x="T6" y="T7"/>
                </a:cxn>
                <a:cxn ang="0">
                  <a:pos x="T8" y="T9"/>
                </a:cxn>
              </a:cxnLst>
              <a:rect l="0" t="0" r="r" b="b"/>
              <a:pathLst>
                <a:path w="9" h="8">
                  <a:moveTo>
                    <a:pt x="0" y="0"/>
                  </a:moveTo>
                  <a:lnTo>
                    <a:pt x="9" y="8"/>
                  </a:lnTo>
                  <a:lnTo>
                    <a:pt x="9" y="8"/>
                  </a:lnTo>
                  <a:lnTo>
                    <a:pt x="0" y="2"/>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658"/>
            <p:cNvSpPr>
              <a:spLocks/>
            </p:cNvSpPr>
            <p:nvPr/>
          </p:nvSpPr>
          <p:spPr bwMode="auto">
            <a:xfrm flipH="1" flipV="1">
              <a:off x="768112" y="6154569"/>
              <a:ext cx="16256" cy="13301"/>
            </a:xfrm>
            <a:custGeom>
              <a:avLst/>
              <a:gdLst>
                <a:gd name="T0" fmla="*/ 0 w 11"/>
                <a:gd name="T1" fmla="*/ 0 h 9"/>
                <a:gd name="T2" fmla="*/ 11 w 11"/>
                <a:gd name="T3" fmla="*/ 9 h 9"/>
                <a:gd name="T4" fmla="*/ 11 w 11"/>
                <a:gd name="T5" fmla="*/ 9 h 9"/>
                <a:gd name="T6" fmla="*/ 0 w 11"/>
                <a:gd name="T7" fmla="*/ 0 h 9"/>
                <a:gd name="T8" fmla="*/ 0 w 11"/>
                <a:gd name="T9" fmla="*/ 0 h 9"/>
              </a:gdLst>
              <a:ahLst/>
              <a:cxnLst>
                <a:cxn ang="0">
                  <a:pos x="T0" y="T1"/>
                </a:cxn>
                <a:cxn ang="0">
                  <a:pos x="T2" y="T3"/>
                </a:cxn>
                <a:cxn ang="0">
                  <a:pos x="T4" y="T5"/>
                </a:cxn>
                <a:cxn ang="0">
                  <a:pos x="T6" y="T7"/>
                </a:cxn>
                <a:cxn ang="0">
                  <a:pos x="T8" y="T9"/>
                </a:cxn>
              </a:cxnLst>
              <a:rect l="0" t="0" r="r" b="b"/>
              <a:pathLst>
                <a:path w="11" h="9">
                  <a:moveTo>
                    <a:pt x="0" y="0"/>
                  </a:moveTo>
                  <a:lnTo>
                    <a:pt x="11" y="9"/>
                  </a:lnTo>
                  <a:lnTo>
                    <a:pt x="11" y="9"/>
                  </a:lnTo>
                  <a:lnTo>
                    <a:pt x="0" y="0"/>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659"/>
            <p:cNvSpPr>
              <a:spLocks/>
            </p:cNvSpPr>
            <p:nvPr/>
          </p:nvSpPr>
          <p:spPr bwMode="auto">
            <a:xfrm flipH="1" flipV="1">
              <a:off x="757768" y="6164914"/>
              <a:ext cx="17734" cy="13301"/>
            </a:xfrm>
            <a:custGeom>
              <a:avLst/>
              <a:gdLst>
                <a:gd name="T0" fmla="*/ 0 w 12"/>
                <a:gd name="T1" fmla="*/ 0 h 9"/>
                <a:gd name="T2" fmla="*/ 12 w 12"/>
                <a:gd name="T3" fmla="*/ 9 h 9"/>
                <a:gd name="T4" fmla="*/ 12 w 12"/>
                <a:gd name="T5" fmla="*/ 9 h 9"/>
                <a:gd name="T6" fmla="*/ 0 w 12"/>
                <a:gd name="T7" fmla="*/ 0 h 9"/>
                <a:gd name="T8" fmla="*/ 0 w 12"/>
                <a:gd name="T9" fmla="*/ 0 h 9"/>
              </a:gdLst>
              <a:ahLst/>
              <a:cxnLst>
                <a:cxn ang="0">
                  <a:pos x="T0" y="T1"/>
                </a:cxn>
                <a:cxn ang="0">
                  <a:pos x="T2" y="T3"/>
                </a:cxn>
                <a:cxn ang="0">
                  <a:pos x="T4" y="T5"/>
                </a:cxn>
                <a:cxn ang="0">
                  <a:pos x="T6" y="T7"/>
                </a:cxn>
                <a:cxn ang="0">
                  <a:pos x="T8" y="T9"/>
                </a:cxn>
              </a:cxnLst>
              <a:rect l="0" t="0" r="r" b="b"/>
              <a:pathLst>
                <a:path w="12" h="9">
                  <a:moveTo>
                    <a:pt x="0" y="0"/>
                  </a:moveTo>
                  <a:lnTo>
                    <a:pt x="12" y="9"/>
                  </a:lnTo>
                  <a:lnTo>
                    <a:pt x="12" y="9"/>
                  </a:lnTo>
                  <a:lnTo>
                    <a:pt x="0" y="0"/>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660"/>
            <p:cNvSpPr>
              <a:spLocks/>
            </p:cNvSpPr>
            <p:nvPr/>
          </p:nvSpPr>
          <p:spPr bwMode="auto">
            <a:xfrm flipH="1" flipV="1">
              <a:off x="747423" y="6173781"/>
              <a:ext cx="20689" cy="14778"/>
            </a:xfrm>
            <a:custGeom>
              <a:avLst/>
              <a:gdLst>
                <a:gd name="T0" fmla="*/ 2 w 14"/>
                <a:gd name="T1" fmla="*/ 0 h 10"/>
                <a:gd name="T2" fmla="*/ 14 w 14"/>
                <a:gd name="T3" fmla="*/ 9 h 10"/>
                <a:gd name="T4" fmla="*/ 14 w 14"/>
                <a:gd name="T5" fmla="*/ 10 h 10"/>
                <a:gd name="T6" fmla="*/ 0 w 14"/>
                <a:gd name="T7" fmla="*/ 0 h 10"/>
                <a:gd name="T8" fmla="*/ 2 w 14"/>
                <a:gd name="T9" fmla="*/ 0 h 10"/>
              </a:gdLst>
              <a:ahLst/>
              <a:cxnLst>
                <a:cxn ang="0">
                  <a:pos x="T0" y="T1"/>
                </a:cxn>
                <a:cxn ang="0">
                  <a:pos x="T2" y="T3"/>
                </a:cxn>
                <a:cxn ang="0">
                  <a:pos x="T4" y="T5"/>
                </a:cxn>
                <a:cxn ang="0">
                  <a:pos x="T6" y="T7"/>
                </a:cxn>
                <a:cxn ang="0">
                  <a:pos x="T8" y="T9"/>
                </a:cxn>
              </a:cxnLst>
              <a:rect l="0" t="0" r="r" b="b"/>
              <a:pathLst>
                <a:path w="14" h="10">
                  <a:moveTo>
                    <a:pt x="2" y="0"/>
                  </a:moveTo>
                  <a:lnTo>
                    <a:pt x="14" y="9"/>
                  </a:lnTo>
                  <a:lnTo>
                    <a:pt x="14" y="10"/>
                  </a:lnTo>
                  <a:lnTo>
                    <a:pt x="0" y="0"/>
                  </a:lnTo>
                  <a:lnTo>
                    <a:pt x="2"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661"/>
            <p:cNvSpPr>
              <a:spLocks/>
            </p:cNvSpPr>
            <p:nvPr/>
          </p:nvSpPr>
          <p:spPr bwMode="auto">
            <a:xfrm flipH="1" flipV="1">
              <a:off x="737079" y="6184126"/>
              <a:ext cx="20689" cy="17734"/>
            </a:xfrm>
            <a:custGeom>
              <a:avLst/>
              <a:gdLst>
                <a:gd name="T0" fmla="*/ 0 w 14"/>
                <a:gd name="T1" fmla="*/ 0 h 12"/>
                <a:gd name="T2" fmla="*/ 14 w 14"/>
                <a:gd name="T3" fmla="*/ 12 h 12"/>
                <a:gd name="T4" fmla="*/ 14 w 14"/>
                <a:gd name="T5" fmla="*/ 12 h 12"/>
                <a:gd name="T6" fmla="*/ 0 w 14"/>
                <a:gd name="T7" fmla="*/ 2 h 12"/>
                <a:gd name="T8" fmla="*/ 0 w 14"/>
                <a:gd name="T9" fmla="*/ 0 h 12"/>
              </a:gdLst>
              <a:ahLst/>
              <a:cxnLst>
                <a:cxn ang="0">
                  <a:pos x="T0" y="T1"/>
                </a:cxn>
                <a:cxn ang="0">
                  <a:pos x="T2" y="T3"/>
                </a:cxn>
                <a:cxn ang="0">
                  <a:pos x="T4" y="T5"/>
                </a:cxn>
                <a:cxn ang="0">
                  <a:pos x="T6" y="T7"/>
                </a:cxn>
                <a:cxn ang="0">
                  <a:pos x="T8" y="T9"/>
                </a:cxn>
              </a:cxnLst>
              <a:rect l="0" t="0" r="r" b="b"/>
              <a:pathLst>
                <a:path w="14" h="12">
                  <a:moveTo>
                    <a:pt x="0" y="0"/>
                  </a:moveTo>
                  <a:lnTo>
                    <a:pt x="14" y="12"/>
                  </a:lnTo>
                  <a:lnTo>
                    <a:pt x="14" y="12"/>
                  </a:lnTo>
                  <a:lnTo>
                    <a:pt x="0" y="2"/>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662"/>
            <p:cNvSpPr>
              <a:spLocks/>
            </p:cNvSpPr>
            <p:nvPr/>
          </p:nvSpPr>
          <p:spPr bwMode="auto">
            <a:xfrm flipH="1" flipV="1">
              <a:off x="673534" y="6275748"/>
              <a:ext cx="25123" cy="48768"/>
            </a:xfrm>
            <a:custGeom>
              <a:avLst/>
              <a:gdLst>
                <a:gd name="T0" fmla="*/ 0 w 17"/>
                <a:gd name="T1" fmla="*/ 0 h 33"/>
                <a:gd name="T2" fmla="*/ 17 w 17"/>
                <a:gd name="T3" fmla="*/ 24 h 33"/>
                <a:gd name="T4" fmla="*/ 10 w 17"/>
                <a:gd name="T5" fmla="*/ 33 h 33"/>
                <a:gd name="T6" fmla="*/ 0 w 17"/>
                <a:gd name="T7" fmla="*/ 29 h 33"/>
                <a:gd name="T8" fmla="*/ 0 w 17"/>
                <a:gd name="T9" fmla="*/ 0 h 33"/>
              </a:gdLst>
              <a:ahLst/>
              <a:cxnLst>
                <a:cxn ang="0">
                  <a:pos x="T0" y="T1"/>
                </a:cxn>
                <a:cxn ang="0">
                  <a:pos x="T2" y="T3"/>
                </a:cxn>
                <a:cxn ang="0">
                  <a:pos x="T4" y="T5"/>
                </a:cxn>
                <a:cxn ang="0">
                  <a:pos x="T6" y="T7"/>
                </a:cxn>
                <a:cxn ang="0">
                  <a:pos x="T8" y="T9"/>
                </a:cxn>
              </a:cxnLst>
              <a:rect l="0" t="0" r="r" b="b"/>
              <a:pathLst>
                <a:path w="17" h="33">
                  <a:moveTo>
                    <a:pt x="0" y="0"/>
                  </a:moveTo>
                  <a:lnTo>
                    <a:pt x="17" y="24"/>
                  </a:lnTo>
                  <a:lnTo>
                    <a:pt x="10" y="33"/>
                  </a:lnTo>
                  <a:lnTo>
                    <a:pt x="0" y="29"/>
                  </a:lnTo>
                  <a:lnTo>
                    <a:pt x="0" y="0"/>
                  </a:lnTo>
                  <a:close/>
                </a:path>
              </a:pathLst>
            </a:custGeom>
            <a:solidFill>
              <a:srgbClr val="C765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63"/>
            <p:cNvSpPr>
              <a:spLocks/>
            </p:cNvSpPr>
            <p:nvPr/>
          </p:nvSpPr>
          <p:spPr bwMode="auto">
            <a:xfrm flipH="1" flipV="1">
              <a:off x="697178" y="6324516"/>
              <a:ext cx="25123" cy="45812"/>
            </a:xfrm>
            <a:custGeom>
              <a:avLst/>
              <a:gdLst>
                <a:gd name="T0" fmla="*/ 16 w 17"/>
                <a:gd name="T1" fmla="*/ 31 h 31"/>
                <a:gd name="T2" fmla="*/ 0 w 17"/>
                <a:gd name="T3" fmla="*/ 8 h 31"/>
                <a:gd name="T4" fmla="*/ 7 w 17"/>
                <a:gd name="T5" fmla="*/ 0 h 31"/>
                <a:gd name="T6" fmla="*/ 17 w 17"/>
                <a:gd name="T7" fmla="*/ 3 h 31"/>
                <a:gd name="T8" fmla="*/ 16 w 17"/>
                <a:gd name="T9" fmla="*/ 31 h 31"/>
              </a:gdLst>
              <a:ahLst/>
              <a:cxnLst>
                <a:cxn ang="0">
                  <a:pos x="T0" y="T1"/>
                </a:cxn>
                <a:cxn ang="0">
                  <a:pos x="T2" y="T3"/>
                </a:cxn>
                <a:cxn ang="0">
                  <a:pos x="T4" y="T5"/>
                </a:cxn>
                <a:cxn ang="0">
                  <a:pos x="T6" y="T7"/>
                </a:cxn>
                <a:cxn ang="0">
                  <a:pos x="T8" y="T9"/>
                </a:cxn>
              </a:cxnLst>
              <a:rect l="0" t="0" r="r" b="b"/>
              <a:pathLst>
                <a:path w="17" h="31">
                  <a:moveTo>
                    <a:pt x="16" y="31"/>
                  </a:moveTo>
                  <a:lnTo>
                    <a:pt x="0" y="8"/>
                  </a:lnTo>
                  <a:lnTo>
                    <a:pt x="7" y="0"/>
                  </a:lnTo>
                  <a:lnTo>
                    <a:pt x="17" y="3"/>
                  </a:lnTo>
                  <a:lnTo>
                    <a:pt x="16" y="31"/>
                  </a:lnTo>
                  <a:close/>
                </a:path>
              </a:pathLst>
            </a:custGeom>
            <a:solidFill>
              <a:srgbClr val="C765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64"/>
            <p:cNvSpPr>
              <a:spLocks/>
            </p:cNvSpPr>
            <p:nvPr/>
          </p:nvSpPr>
          <p:spPr bwMode="auto">
            <a:xfrm flipH="1" flipV="1">
              <a:off x="704567" y="6311216"/>
              <a:ext cx="48768" cy="26600"/>
            </a:xfrm>
            <a:custGeom>
              <a:avLst/>
              <a:gdLst>
                <a:gd name="T0" fmla="*/ 33 w 33"/>
                <a:gd name="T1" fmla="*/ 11 h 18"/>
                <a:gd name="T2" fmla="*/ 7 w 33"/>
                <a:gd name="T3" fmla="*/ 0 h 18"/>
                <a:gd name="T4" fmla="*/ 0 w 33"/>
                <a:gd name="T5" fmla="*/ 9 h 18"/>
                <a:gd name="T6" fmla="*/ 7 w 33"/>
                <a:gd name="T7" fmla="*/ 18 h 18"/>
                <a:gd name="T8" fmla="*/ 33 w 33"/>
                <a:gd name="T9" fmla="*/ 11 h 18"/>
              </a:gdLst>
              <a:ahLst/>
              <a:cxnLst>
                <a:cxn ang="0">
                  <a:pos x="T0" y="T1"/>
                </a:cxn>
                <a:cxn ang="0">
                  <a:pos x="T2" y="T3"/>
                </a:cxn>
                <a:cxn ang="0">
                  <a:pos x="T4" y="T5"/>
                </a:cxn>
                <a:cxn ang="0">
                  <a:pos x="T6" y="T7"/>
                </a:cxn>
                <a:cxn ang="0">
                  <a:pos x="T8" y="T9"/>
                </a:cxn>
              </a:cxnLst>
              <a:rect l="0" t="0" r="r" b="b"/>
              <a:pathLst>
                <a:path w="33" h="18">
                  <a:moveTo>
                    <a:pt x="33" y="11"/>
                  </a:moveTo>
                  <a:lnTo>
                    <a:pt x="7" y="0"/>
                  </a:lnTo>
                  <a:lnTo>
                    <a:pt x="0" y="9"/>
                  </a:lnTo>
                  <a:lnTo>
                    <a:pt x="7" y="18"/>
                  </a:lnTo>
                  <a:lnTo>
                    <a:pt x="33" y="11"/>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2" name="Freeform 665"/>
            <p:cNvSpPr>
              <a:spLocks/>
            </p:cNvSpPr>
            <p:nvPr/>
          </p:nvSpPr>
          <p:spPr bwMode="auto">
            <a:xfrm flipH="1" flipV="1">
              <a:off x="704568" y="6289049"/>
              <a:ext cx="38423" cy="32511"/>
            </a:xfrm>
            <a:custGeom>
              <a:avLst/>
              <a:gdLst>
                <a:gd name="T0" fmla="*/ 26 w 26"/>
                <a:gd name="T1" fmla="*/ 0 h 22"/>
                <a:gd name="T2" fmla="*/ 11 w 26"/>
                <a:gd name="T3" fmla="*/ 22 h 22"/>
                <a:gd name="T4" fmla="*/ 0 w 26"/>
                <a:gd name="T5" fmla="*/ 19 h 22"/>
                <a:gd name="T6" fmla="*/ 0 w 26"/>
                <a:gd name="T7" fmla="*/ 7 h 22"/>
                <a:gd name="T8" fmla="*/ 26 w 26"/>
                <a:gd name="T9" fmla="*/ 0 h 22"/>
              </a:gdLst>
              <a:ahLst/>
              <a:cxnLst>
                <a:cxn ang="0">
                  <a:pos x="T0" y="T1"/>
                </a:cxn>
                <a:cxn ang="0">
                  <a:pos x="T2" y="T3"/>
                </a:cxn>
                <a:cxn ang="0">
                  <a:pos x="T4" y="T5"/>
                </a:cxn>
                <a:cxn ang="0">
                  <a:pos x="T6" y="T7"/>
                </a:cxn>
                <a:cxn ang="0">
                  <a:pos x="T8" y="T9"/>
                </a:cxn>
              </a:cxnLst>
              <a:rect l="0" t="0" r="r" b="b"/>
              <a:pathLst>
                <a:path w="26" h="22">
                  <a:moveTo>
                    <a:pt x="26" y="0"/>
                  </a:moveTo>
                  <a:lnTo>
                    <a:pt x="11" y="22"/>
                  </a:lnTo>
                  <a:lnTo>
                    <a:pt x="0" y="19"/>
                  </a:lnTo>
                  <a:lnTo>
                    <a:pt x="0" y="7"/>
                  </a:lnTo>
                  <a:lnTo>
                    <a:pt x="26"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3" name="Freeform 666"/>
            <p:cNvSpPr>
              <a:spLocks/>
            </p:cNvSpPr>
            <p:nvPr/>
          </p:nvSpPr>
          <p:spPr bwMode="auto">
            <a:xfrm flipH="1" flipV="1">
              <a:off x="658756" y="6324516"/>
              <a:ext cx="39901" cy="33990"/>
            </a:xfrm>
            <a:custGeom>
              <a:avLst/>
              <a:gdLst>
                <a:gd name="T0" fmla="*/ 0 w 27"/>
                <a:gd name="T1" fmla="*/ 23 h 23"/>
                <a:gd name="T2" fmla="*/ 17 w 27"/>
                <a:gd name="T3" fmla="*/ 0 h 23"/>
                <a:gd name="T4" fmla="*/ 27 w 27"/>
                <a:gd name="T5" fmla="*/ 4 h 23"/>
                <a:gd name="T6" fmla="*/ 27 w 27"/>
                <a:gd name="T7" fmla="*/ 16 h 23"/>
                <a:gd name="T8" fmla="*/ 0 w 27"/>
                <a:gd name="T9" fmla="*/ 23 h 23"/>
              </a:gdLst>
              <a:ahLst/>
              <a:cxnLst>
                <a:cxn ang="0">
                  <a:pos x="T0" y="T1"/>
                </a:cxn>
                <a:cxn ang="0">
                  <a:pos x="T2" y="T3"/>
                </a:cxn>
                <a:cxn ang="0">
                  <a:pos x="T4" y="T5"/>
                </a:cxn>
                <a:cxn ang="0">
                  <a:pos x="T6" y="T7"/>
                </a:cxn>
                <a:cxn ang="0">
                  <a:pos x="T8" y="T9"/>
                </a:cxn>
              </a:cxnLst>
              <a:rect l="0" t="0" r="r" b="b"/>
              <a:pathLst>
                <a:path w="27" h="23">
                  <a:moveTo>
                    <a:pt x="0" y="23"/>
                  </a:moveTo>
                  <a:lnTo>
                    <a:pt x="17" y="0"/>
                  </a:lnTo>
                  <a:lnTo>
                    <a:pt x="27" y="4"/>
                  </a:lnTo>
                  <a:lnTo>
                    <a:pt x="27" y="16"/>
                  </a:lnTo>
                  <a:lnTo>
                    <a:pt x="0" y="23"/>
                  </a:lnTo>
                  <a:close/>
                </a:path>
              </a:pathLst>
            </a:custGeom>
            <a:solidFill>
              <a:srgbClr val="C765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5" name="Freeform 667"/>
            <p:cNvSpPr>
              <a:spLocks/>
            </p:cNvSpPr>
            <p:nvPr/>
          </p:nvSpPr>
          <p:spPr bwMode="auto">
            <a:xfrm flipH="1" flipV="1">
              <a:off x="698657" y="6324516"/>
              <a:ext cx="38423" cy="33990"/>
            </a:xfrm>
            <a:custGeom>
              <a:avLst/>
              <a:gdLst>
                <a:gd name="T0" fmla="*/ 26 w 26"/>
                <a:gd name="T1" fmla="*/ 23 h 23"/>
                <a:gd name="T2" fmla="*/ 0 w 26"/>
                <a:gd name="T3" fmla="*/ 14 h 23"/>
                <a:gd name="T4" fmla="*/ 0 w 26"/>
                <a:gd name="T5" fmla="*/ 4 h 23"/>
                <a:gd name="T6" fmla="*/ 10 w 26"/>
                <a:gd name="T7" fmla="*/ 0 h 23"/>
                <a:gd name="T8" fmla="*/ 26 w 26"/>
                <a:gd name="T9" fmla="*/ 23 h 23"/>
              </a:gdLst>
              <a:ahLst/>
              <a:cxnLst>
                <a:cxn ang="0">
                  <a:pos x="T0" y="T1"/>
                </a:cxn>
                <a:cxn ang="0">
                  <a:pos x="T2" y="T3"/>
                </a:cxn>
                <a:cxn ang="0">
                  <a:pos x="T4" y="T5"/>
                </a:cxn>
                <a:cxn ang="0">
                  <a:pos x="T6" y="T7"/>
                </a:cxn>
                <a:cxn ang="0">
                  <a:pos x="T8" y="T9"/>
                </a:cxn>
              </a:cxnLst>
              <a:rect l="0" t="0" r="r" b="b"/>
              <a:pathLst>
                <a:path w="26" h="23">
                  <a:moveTo>
                    <a:pt x="26" y="23"/>
                  </a:moveTo>
                  <a:lnTo>
                    <a:pt x="0" y="14"/>
                  </a:lnTo>
                  <a:lnTo>
                    <a:pt x="0" y="4"/>
                  </a:lnTo>
                  <a:lnTo>
                    <a:pt x="10" y="0"/>
                  </a:lnTo>
                  <a:lnTo>
                    <a:pt x="26" y="23"/>
                  </a:lnTo>
                  <a:close/>
                </a:path>
              </a:pathLst>
            </a:custGeom>
            <a:solidFill>
              <a:srgbClr val="C765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6" name="Freeform 668"/>
            <p:cNvSpPr>
              <a:spLocks/>
            </p:cNvSpPr>
            <p:nvPr/>
          </p:nvSpPr>
          <p:spPr bwMode="auto">
            <a:xfrm flipH="1" flipV="1">
              <a:off x="658756" y="6289049"/>
              <a:ext cx="39901" cy="35467"/>
            </a:xfrm>
            <a:custGeom>
              <a:avLst/>
              <a:gdLst>
                <a:gd name="T0" fmla="*/ 0 w 27"/>
                <a:gd name="T1" fmla="*/ 0 h 24"/>
                <a:gd name="T2" fmla="*/ 27 w 27"/>
                <a:gd name="T3" fmla="*/ 10 h 24"/>
                <a:gd name="T4" fmla="*/ 27 w 27"/>
                <a:gd name="T5" fmla="*/ 21 h 24"/>
                <a:gd name="T6" fmla="*/ 17 w 27"/>
                <a:gd name="T7" fmla="*/ 24 h 24"/>
                <a:gd name="T8" fmla="*/ 0 w 27"/>
                <a:gd name="T9" fmla="*/ 0 h 24"/>
              </a:gdLst>
              <a:ahLst/>
              <a:cxnLst>
                <a:cxn ang="0">
                  <a:pos x="T0" y="T1"/>
                </a:cxn>
                <a:cxn ang="0">
                  <a:pos x="T2" y="T3"/>
                </a:cxn>
                <a:cxn ang="0">
                  <a:pos x="T4" y="T5"/>
                </a:cxn>
                <a:cxn ang="0">
                  <a:pos x="T6" y="T7"/>
                </a:cxn>
                <a:cxn ang="0">
                  <a:pos x="T8" y="T9"/>
                </a:cxn>
              </a:cxnLst>
              <a:rect l="0" t="0" r="r" b="b"/>
              <a:pathLst>
                <a:path w="27" h="24">
                  <a:moveTo>
                    <a:pt x="0" y="0"/>
                  </a:moveTo>
                  <a:lnTo>
                    <a:pt x="27" y="10"/>
                  </a:lnTo>
                  <a:lnTo>
                    <a:pt x="27" y="21"/>
                  </a:lnTo>
                  <a:lnTo>
                    <a:pt x="17" y="24"/>
                  </a:lnTo>
                  <a:lnTo>
                    <a:pt x="0" y="0"/>
                  </a:lnTo>
                  <a:close/>
                </a:path>
              </a:pathLst>
            </a:custGeom>
            <a:solidFill>
              <a:srgbClr val="C765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7" name="Freeform 669"/>
            <p:cNvSpPr>
              <a:spLocks/>
            </p:cNvSpPr>
            <p:nvPr/>
          </p:nvSpPr>
          <p:spPr bwMode="auto">
            <a:xfrm flipH="1" flipV="1">
              <a:off x="673534" y="6324516"/>
              <a:ext cx="25123" cy="45812"/>
            </a:xfrm>
            <a:custGeom>
              <a:avLst/>
              <a:gdLst>
                <a:gd name="T0" fmla="*/ 0 w 17"/>
                <a:gd name="T1" fmla="*/ 31 h 31"/>
                <a:gd name="T2" fmla="*/ 1 w 17"/>
                <a:gd name="T3" fmla="*/ 3 h 31"/>
                <a:gd name="T4" fmla="*/ 12 w 17"/>
                <a:gd name="T5" fmla="*/ 0 h 31"/>
                <a:gd name="T6" fmla="*/ 17 w 17"/>
                <a:gd name="T7" fmla="*/ 8 h 31"/>
                <a:gd name="T8" fmla="*/ 0 w 17"/>
                <a:gd name="T9" fmla="*/ 31 h 31"/>
              </a:gdLst>
              <a:ahLst/>
              <a:cxnLst>
                <a:cxn ang="0">
                  <a:pos x="T0" y="T1"/>
                </a:cxn>
                <a:cxn ang="0">
                  <a:pos x="T2" y="T3"/>
                </a:cxn>
                <a:cxn ang="0">
                  <a:pos x="T4" y="T5"/>
                </a:cxn>
                <a:cxn ang="0">
                  <a:pos x="T6" y="T7"/>
                </a:cxn>
                <a:cxn ang="0">
                  <a:pos x="T8" y="T9"/>
                </a:cxn>
              </a:cxnLst>
              <a:rect l="0" t="0" r="r" b="b"/>
              <a:pathLst>
                <a:path w="17" h="31">
                  <a:moveTo>
                    <a:pt x="0" y="31"/>
                  </a:moveTo>
                  <a:lnTo>
                    <a:pt x="1" y="3"/>
                  </a:lnTo>
                  <a:lnTo>
                    <a:pt x="12" y="0"/>
                  </a:lnTo>
                  <a:lnTo>
                    <a:pt x="17" y="8"/>
                  </a:lnTo>
                  <a:lnTo>
                    <a:pt x="0" y="31"/>
                  </a:lnTo>
                  <a:close/>
                </a:path>
              </a:pathLst>
            </a:custGeom>
            <a:solidFill>
              <a:srgbClr val="C765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8" name="Freeform 670"/>
            <p:cNvSpPr>
              <a:spLocks/>
            </p:cNvSpPr>
            <p:nvPr/>
          </p:nvSpPr>
          <p:spPr bwMode="auto">
            <a:xfrm flipH="1" flipV="1">
              <a:off x="698657" y="6278704"/>
              <a:ext cx="26600" cy="45812"/>
            </a:xfrm>
            <a:custGeom>
              <a:avLst/>
              <a:gdLst>
                <a:gd name="T0" fmla="*/ 18 w 18"/>
                <a:gd name="T1" fmla="*/ 0 h 31"/>
                <a:gd name="T2" fmla="*/ 18 w 18"/>
                <a:gd name="T3" fmla="*/ 29 h 31"/>
                <a:gd name="T4" fmla="*/ 7 w 18"/>
                <a:gd name="T5" fmla="*/ 31 h 31"/>
                <a:gd name="T6" fmla="*/ 0 w 18"/>
                <a:gd name="T7" fmla="*/ 23 h 31"/>
                <a:gd name="T8" fmla="*/ 18 w 18"/>
                <a:gd name="T9" fmla="*/ 0 h 31"/>
              </a:gdLst>
              <a:ahLst/>
              <a:cxnLst>
                <a:cxn ang="0">
                  <a:pos x="T0" y="T1"/>
                </a:cxn>
                <a:cxn ang="0">
                  <a:pos x="T2" y="T3"/>
                </a:cxn>
                <a:cxn ang="0">
                  <a:pos x="T4" y="T5"/>
                </a:cxn>
                <a:cxn ang="0">
                  <a:pos x="T6" y="T7"/>
                </a:cxn>
                <a:cxn ang="0">
                  <a:pos x="T8" y="T9"/>
                </a:cxn>
              </a:cxnLst>
              <a:rect l="0" t="0" r="r" b="b"/>
              <a:pathLst>
                <a:path w="18" h="31">
                  <a:moveTo>
                    <a:pt x="18" y="0"/>
                  </a:moveTo>
                  <a:lnTo>
                    <a:pt x="18" y="29"/>
                  </a:lnTo>
                  <a:lnTo>
                    <a:pt x="7" y="31"/>
                  </a:lnTo>
                  <a:lnTo>
                    <a:pt x="0" y="23"/>
                  </a:lnTo>
                  <a:lnTo>
                    <a:pt x="18" y="0"/>
                  </a:lnTo>
                  <a:close/>
                </a:path>
              </a:pathLst>
            </a:custGeom>
            <a:solidFill>
              <a:srgbClr val="C765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9" name="Freeform 671"/>
            <p:cNvSpPr>
              <a:spLocks/>
            </p:cNvSpPr>
            <p:nvPr/>
          </p:nvSpPr>
          <p:spPr bwMode="auto">
            <a:xfrm flipH="1" flipV="1">
              <a:off x="648411" y="6309738"/>
              <a:ext cx="50245" cy="25123"/>
            </a:xfrm>
            <a:custGeom>
              <a:avLst/>
              <a:gdLst>
                <a:gd name="T0" fmla="*/ 0 w 34"/>
                <a:gd name="T1" fmla="*/ 7 h 17"/>
                <a:gd name="T2" fmla="*/ 27 w 34"/>
                <a:gd name="T3" fmla="*/ 17 h 17"/>
                <a:gd name="T4" fmla="*/ 34 w 34"/>
                <a:gd name="T5" fmla="*/ 9 h 17"/>
                <a:gd name="T6" fmla="*/ 27 w 34"/>
                <a:gd name="T7" fmla="*/ 0 h 17"/>
                <a:gd name="T8" fmla="*/ 0 w 34"/>
                <a:gd name="T9" fmla="*/ 7 h 17"/>
              </a:gdLst>
              <a:ahLst/>
              <a:cxnLst>
                <a:cxn ang="0">
                  <a:pos x="T0" y="T1"/>
                </a:cxn>
                <a:cxn ang="0">
                  <a:pos x="T2" y="T3"/>
                </a:cxn>
                <a:cxn ang="0">
                  <a:pos x="T4" y="T5"/>
                </a:cxn>
                <a:cxn ang="0">
                  <a:pos x="T6" y="T7"/>
                </a:cxn>
                <a:cxn ang="0">
                  <a:pos x="T8" y="T9"/>
                </a:cxn>
              </a:cxnLst>
              <a:rect l="0" t="0" r="r" b="b"/>
              <a:pathLst>
                <a:path w="34" h="17">
                  <a:moveTo>
                    <a:pt x="0" y="7"/>
                  </a:moveTo>
                  <a:lnTo>
                    <a:pt x="27" y="17"/>
                  </a:lnTo>
                  <a:lnTo>
                    <a:pt x="34" y="9"/>
                  </a:lnTo>
                  <a:lnTo>
                    <a:pt x="27" y="0"/>
                  </a:lnTo>
                  <a:lnTo>
                    <a:pt x="0" y="7"/>
                  </a:lnTo>
                  <a:close/>
                </a:path>
              </a:pathLst>
            </a:custGeom>
            <a:solidFill>
              <a:srgbClr val="C765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0" name="Freeform 672"/>
            <p:cNvSpPr>
              <a:spLocks/>
            </p:cNvSpPr>
            <p:nvPr/>
          </p:nvSpPr>
          <p:spPr bwMode="auto">
            <a:xfrm flipH="1" flipV="1">
              <a:off x="575999" y="6404317"/>
              <a:ext cx="25123" cy="48768"/>
            </a:xfrm>
            <a:custGeom>
              <a:avLst/>
              <a:gdLst>
                <a:gd name="T0" fmla="*/ 0 w 17"/>
                <a:gd name="T1" fmla="*/ 0 h 33"/>
                <a:gd name="T2" fmla="*/ 17 w 17"/>
                <a:gd name="T3" fmla="*/ 24 h 33"/>
                <a:gd name="T4" fmla="*/ 10 w 17"/>
                <a:gd name="T5" fmla="*/ 33 h 33"/>
                <a:gd name="T6" fmla="*/ 0 w 17"/>
                <a:gd name="T7" fmla="*/ 30 h 33"/>
                <a:gd name="T8" fmla="*/ 0 w 17"/>
                <a:gd name="T9" fmla="*/ 0 h 33"/>
              </a:gdLst>
              <a:ahLst/>
              <a:cxnLst>
                <a:cxn ang="0">
                  <a:pos x="T0" y="T1"/>
                </a:cxn>
                <a:cxn ang="0">
                  <a:pos x="T2" y="T3"/>
                </a:cxn>
                <a:cxn ang="0">
                  <a:pos x="T4" y="T5"/>
                </a:cxn>
                <a:cxn ang="0">
                  <a:pos x="T6" y="T7"/>
                </a:cxn>
                <a:cxn ang="0">
                  <a:pos x="T8" y="T9"/>
                </a:cxn>
              </a:cxnLst>
              <a:rect l="0" t="0" r="r" b="b"/>
              <a:pathLst>
                <a:path w="17" h="33">
                  <a:moveTo>
                    <a:pt x="0" y="0"/>
                  </a:moveTo>
                  <a:lnTo>
                    <a:pt x="17" y="24"/>
                  </a:lnTo>
                  <a:lnTo>
                    <a:pt x="10" y="33"/>
                  </a:lnTo>
                  <a:lnTo>
                    <a:pt x="0" y="30"/>
                  </a:lnTo>
                  <a:lnTo>
                    <a:pt x="0" y="0"/>
                  </a:lnTo>
                  <a:close/>
                </a:path>
              </a:pathLst>
            </a:custGeom>
            <a:solidFill>
              <a:srgbClr val="C765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1" name="Freeform 673"/>
            <p:cNvSpPr>
              <a:spLocks/>
            </p:cNvSpPr>
            <p:nvPr/>
          </p:nvSpPr>
          <p:spPr bwMode="auto">
            <a:xfrm flipH="1" flipV="1">
              <a:off x="604078" y="6453083"/>
              <a:ext cx="23645" cy="45812"/>
            </a:xfrm>
            <a:custGeom>
              <a:avLst/>
              <a:gdLst>
                <a:gd name="T0" fmla="*/ 16 w 16"/>
                <a:gd name="T1" fmla="*/ 31 h 31"/>
                <a:gd name="T2" fmla="*/ 0 w 16"/>
                <a:gd name="T3" fmla="*/ 7 h 31"/>
                <a:gd name="T4" fmla="*/ 7 w 16"/>
                <a:gd name="T5" fmla="*/ 0 h 31"/>
                <a:gd name="T6" fmla="*/ 16 w 16"/>
                <a:gd name="T7" fmla="*/ 3 h 31"/>
                <a:gd name="T8" fmla="*/ 16 w 16"/>
                <a:gd name="T9" fmla="*/ 31 h 31"/>
              </a:gdLst>
              <a:ahLst/>
              <a:cxnLst>
                <a:cxn ang="0">
                  <a:pos x="T0" y="T1"/>
                </a:cxn>
                <a:cxn ang="0">
                  <a:pos x="T2" y="T3"/>
                </a:cxn>
                <a:cxn ang="0">
                  <a:pos x="T4" y="T5"/>
                </a:cxn>
                <a:cxn ang="0">
                  <a:pos x="T6" y="T7"/>
                </a:cxn>
                <a:cxn ang="0">
                  <a:pos x="T8" y="T9"/>
                </a:cxn>
              </a:cxnLst>
              <a:rect l="0" t="0" r="r" b="b"/>
              <a:pathLst>
                <a:path w="16" h="31">
                  <a:moveTo>
                    <a:pt x="16" y="31"/>
                  </a:moveTo>
                  <a:lnTo>
                    <a:pt x="0" y="7"/>
                  </a:lnTo>
                  <a:lnTo>
                    <a:pt x="7" y="0"/>
                  </a:lnTo>
                  <a:lnTo>
                    <a:pt x="16" y="3"/>
                  </a:lnTo>
                  <a:lnTo>
                    <a:pt x="16" y="31"/>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2" name="Freeform 674"/>
            <p:cNvSpPr>
              <a:spLocks/>
            </p:cNvSpPr>
            <p:nvPr/>
          </p:nvSpPr>
          <p:spPr bwMode="auto">
            <a:xfrm flipH="1" flipV="1">
              <a:off x="604077" y="6439784"/>
              <a:ext cx="48768" cy="28079"/>
            </a:xfrm>
            <a:custGeom>
              <a:avLst/>
              <a:gdLst>
                <a:gd name="T0" fmla="*/ 33 w 33"/>
                <a:gd name="T1" fmla="*/ 10 h 19"/>
                <a:gd name="T2" fmla="*/ 7 w 33"/>
                <a:gd name="T3" fmla="*/ 0 h 19"/>
                <a:gd name="T4" fmla="*/ 0 w 33"/>
                <a:gd name="T5" fmla="*/ 8 h 19"/>
                <a:gd name="T6" fmla="*/ 5 w 33"/>
                <a:gd name="T7" fmla="*/ 19 h 19"/>
                <a:gd name="T8" fmla="*/ 33 w 33"/>
                <a:gd name="T9" fmla="*/ 10 h 19"/>
              </a:gdLst>
              <a:ahLst/>
              <a:cxnLst>
                <a:cxn ang="0">
                  <a:pos x="T0" y="T1"/>
                </a:cxn>
                <a:cxn ang="0">
                  <a:pos x="T2" y="T3"/>
                </a:cxn>
                <a:cxn ang="0">
                  <a:pos x="T4" y="T5"/>
                </a:cxn>
                <a:cxn ang="0">
                  <a:pos x="T6" y="T7"/>
                </a:cxn>
                <a:cxn ang="0">
                  <a:pos x="T8" y="T9"/>
                </a:cxn>
              </a:cxnLst>
              <a:rect l="0" t="0" r="r" b="b"/>
              <a:pathLst>
                <a:path w="33" h="19">
                  <a:moveTo>
                    <a:pt x="33" y="10"/>
                  </a:moveTo>
                  <a:lnTo>
                    <a:pt x="7" y="0"/>
                  </a:lnTo>
                  <a:lnTo>
                    <a:pt x="0" y="8"/>
                  </a:lnTo>
                  <a:lnTo>
                    <a:pt x="5" y="19"/>
                  </a:lnTo>
                  <a:lnTo>
                    <a:pt x="33" y="1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3" name="Freeform 675"/>
            <p:cNvSpPr>
              <a:spLocks/>
            </p:cNvSpPr>
            <p:nvPr/>
          </p:nvSpPr>
          <p:spPr bwMode="auto">
            <a:xfrm flipH="1" flipV="1">
              <a:off x="604078" y="6419095"/>
              <a:ext cx="41378" cy="33990"/>
            </a:xfrm>
            <a:custGeom>
              <a:avLst/>
              <a:gdLst>
                <a:gd name="T0" fmla="*/ 28 w 28"/>
                <a:gd name="T1" fmla="*/ 0 h 23"/>
                <a:gd name="T2" fmla="*/ 11 w 28"/>
                <a:gd name="T3" fmla="*/ 23 h 23"/>
                <a:gd name="T4" fmla="*/ 0 w 28"/>
                <a:gd name="T5" fmla="*/ 19 h 23"/>
                <a:gd name="T6" fmla="*/ 0 w 28"/>
                <a:gd name="T7" fmla="*/ 9 h 23"/>
                <a:gd name="T8" fmla="*/ 28 w 28"/>
                <a:gd name="T9" fmla="*/ 0 h 23"/>
              </a:gdLst>
              <a:ahLst/>
              <a:cxnLst>
                <a:cxn ang="0">
                  <a:pos x="T0" y="T1"/>
                </a:cxn>
                <a:cxn ang="0">
                  <a:pos x="T2" y="T3"/>
                </a:cxn>
                <a:cxn ang="0">
                  <a:pos x="T4" y="T5"/>
                </a:cxn>
                <a:cxn ang="0">
                  <a:pos x="T6" y="T7"/>
                </a:cxn>
                <a:cxn ang="0">
                  <a:pos x="T8" y="T9"/>
                </a:cxn>
              </a:cxnLst>
              <a:rect l="0" t="0" r="r" b="b"/>
              <a:pathLst>
                <a:path w="28" h="23">
                  <a:moveTo>
                    <a:pt x="28" y="0"/>
                  </a:moveTo>
                  <a:lnTo>
                    <a:pt x="11" y="23"/>
                  </a:lnTo>
                  <a:lnTo>
                    <a:pt x="0" y="19"/>
                  </a:lnTo>
                  <a:lnTo>
                    <a:pt x="0" y="9"/>
                  </a:lnTo>
                  <a:lnTo>
                    <a:pt x="28"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4" name="Freeform 676"/>
            <p:cNvSpPr>
              <a:spLocks/>
            </p:cNvSpPr>
            <p:nvPr/>
          </p:nvSpPr>
          <p:spPr bwMode="auto">
            <a:xfrm flipH="1" flipV="1">
              <a:off x="561221" y="6453084"/>
              <a:ext cx="39901" cy="32511"/>
            </a:xfrm>
            <a:custGeom>
              <a:avLst/>
              <a:gdLst>
                <a:gd name="T0" fmla="*/ 0 w 27"/>
                <a:gd name="T1" fmla="*/ 22 h 22"/>
                <a:gd name="T2" fmla="*/ 17 w 27"/>
                <a:gd name="T3" fmla="*/ 0 h 22"/>
                <a:gd name="T4" fmla="*/ 27 w 27"/>
                <a:gd name="T5" fmla="*/ 5 h 22"/>
                <a:gd name="T6" fmla="*/ 27 w 27"/>
                <a:gd name="T7" fmla="*/ 15 h 22"/>
                <a:gd name="T8" fmla="*/ 0 w 27"/>
                <a:gd name="T9" fmla="*/ 22 h 22"/>
              </a:gdLst>
              <a:ahLst/>
              <a:cxnLst>
                <a:cxn ang="0">
                  <a:pos x="T0" y="T1"/>
                </a:cxn>
                <a:cxn ang="0">
                  <a:pos x="T2" y="T3"/>
                </a:cxn>
                <a:cxn ang="0">
                  <a:pos x="T4" y="T5"/>
                </a:cxn>
                <a:cxn ang="0">
                  <a:pos x="T6" y="T7"/>
                </a:cxn>
                <a:cxn ang="0">
                  <a:pos x="T8" y="T9"/>
                </a:cxn>
              </a:cxnLst>
              <a:rect l="0" t="0" r="r" b="b"/>
              <a:pathLst>
                <a:path w="27" h="22">
                  <a:moveTo>
                    <a:pt x="0" y="22"/>
                  </a:moveTo>
                  <a:lnTo>
                    <a:pt x="17" y="0"/>
                  </a:lnTo>
                  <a:lnTo>
                    <a:pt x="27" y="5"/>
                  </a:lnTo>
                  <a:lnTo>
                    <a:pt x="27" y="15"/>
                  </a:lnTo>
                  <a:lnTo>
                    <a:pt x="0" y="22"/>
                  </a:lnTo>
                  <a:close/>
                </a:path>
              </a:pathLst>
            </a:custGeom>
            <a:solidFill>
              <a:srgbClr val="C765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5" name="Freeform 677"/>
            <p:cNvSpPr>
              <a:spLocks/>
            </p:cNvSpPr>
            <p:nvPr/>
          </p:nvSpPr>
          <p:spPr bwMode="auto">
            <a:xfrm flipH="1" flipV="1">
              <a:off x="604078" y="6453084"/>
              <a:ext cx="38423" cy="35467"/>
            </a:xfrm>
            <a:custGeom>
              <a:avLst/>
              <a:gdLst>
                <a:gd name="T0" fmla="*/ 26 w 26"/>
                <a:gd name="T1" fmla="*/ 24 h 24"/>
                <a:gd name="T2" fmla="*/ 0 w 26"/>
                <a:gd name="T3" fmla="*/ 14 h 24"/>
                <a:gd name="T4" fmla="*/ 0 w 26"/>
                <a:gd name="T5" fmla="*/ 3 h 24"/>
                <a:gd name="T6" fmla="*/ 10 w 26"/>
                <a:gd name="T7" fmla="*/ 0 h 24"/>
                <a:gd name="T8" fmla="*/ 26 w 26"/>
                <a:gd name="T9" fmla="*/ 24 h 24"/>
              </a:gdLst>
              <a:ahLst/>
              <a:cxnLst>
                <a:cxn ang="0">
                  <a:pos x="T0" y="T1"/>
                </a:cxn>
                <a:cxn ang="0">
                  <a:pos x="T2" y="T3"/>
                </a:cxn>
                <a:cxn ang="0">
                  <a:pos x="T4" y="T5"/>
                </a:cxn>
                <a:cxn ang="0">
                  <a:pos x="T6" y="T7"/>
                </a:cxn>
                <a:cxn ang="0">
                  <a:pos x="T8" y="T9"/>
                </a:cxn>
              </a:cxnLst>
              <a:rect l="0" t="0" r="r" b="b"/>
              <a:pathLst>
                <a:path w="26" h="24">
                  <a:moveTo>
                    <a:pt x="26" y="24"/>
                  </a:moveTo>
                  <a:lnTo>
                    <a:pt x="0" y="14"/>
                  </a:lnTo>
                  <a:lnTo>
                    <a:pt x="0" y="3"/>
                  </a:lnTo>
                  <a:lnTo>
                    <a:pt x="10" y="0"/>
                  </a:lnTo>
                  <a:lnTo>
                    <a:pt x="26" y="24"/>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6" name="Freeform 678"/>
            <p:cNvSpPr>
              <a:spLocks/>
            </p:cNvSpPr>
            <p:nvPr/>
          </p:nvSpPr>
          <p:spPr bwMode="auto">
            <a:xfrm flipH="1" flipV="1">
              <a:off x="561221" y="6417617"/>
              <a:ext cx="39901" cy="35467"/>
            </a:xfrm>
            <a:custGeom>
              <a:avLst/>
              <a:gdLst>
                <a:gd name="T0" fmla="*/ 0 w 27"/>
                <a:gd name="T1" fmla="*/ 0 h 24"/>
                <a:gd name="T2" fmla="*/ 27 w 27"/>
                <a:gd name="T3" fmla="*/ 11 h 24"/>
                <a:gd name="T4" fmla="*/ 27 w 27"/>
                <a:gd name="T5" fmla="*/ 21 h 24"/>
                <a:gd name="T6" fmla="*/ 17 w 27"/>
                <a:gd name="T7" fmla="*/ 24 h 24"/>
                <a:gd name="T8" fmla="*/ 0 w 27"/>
                <a:gd name="T9" fmla="*/ 0 h 24"/>
              </a:gdLst>
              <a:ahLst/>
              <a:cxnLst>
                <a:cxn ang="0">
                  <a:pos x="T0" y="T1"/>
                </a:cxn>
                <a:cxn ang="0">
                  <a:pos x="T2" y="T3"/>
                </a:cxn>
                <a:cxn ang="0">
                  <a:pos x="T4" y="T5"/>
                </a:cxn>
                <a:cxn ang="0">
                  <a:pos x="T6" y="T7"/>
                </a:cxn>
                <a:cxn ang="0">
                  <a:pos x="T8" y="T9"/>
                </a:cxn>
              </a:cxnLst>
              <a:rect l="0" t="0" r="r" b="b"/>
              <a:pathLst>
                <a:path w="27" h="24">
                  <a:moveTo>
                    <a:pt x="0" y="0"/>
                  </a:moveTo>
                  <a:lnTo>
                    <a:pt x="27" y="11"/>
                  </a:lnTo>
                  <a:lnTo>
                    <a:pt x="27" y="21"/>
                  </a:lnTo>
                  <a:lnTo>
                    <a:pt x="17" y="24"/>
                  </a:lnTo>
                  <a:lnTo>
                    <a:pt x="0" y="0"/>
                  </a:lnTo>
                  <a:close/>
                </a:path>
              </a:pathLst>
            </a:custGeom>
            <a:solidFill>
              <a:srgbClr val="C765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7" name="Freeform 679"/>
            <p:cNvSpPr>
              <a:spLocks/>
            </p:cNvSpPr>
            <p:nvPr/>
          </p:nvSpPr>
          <p:spPr bwMode="auto">
            <a:xfrm flipH="1" flipV="1">
              <a:off x="575999" y="6453083"/>
              <a:ext cx="25123" cy="45812"/>
            </a:xfrm>
            <a:custGeom>
              <a:avLst/>
              <a:gdLst>
                <a:gd name="T0" fmla="*/ 0 w 17"/>
                <a:gd name="T1" fmla="*/ 31 h 31"/>
                <a:gd name="T2" fmla="*/ 1 w 17"/>
                <a:gd name="T3" fmla="*/ 3 h 31"/>
                <a:gd name="T4" fmla="*/ 12 w 17"/>
                <a:gd name="T5" fmla="*/ 0 h 31"/>
                <a:gd name="T6" fmla="*/ 17 w 17"/>
                <a:gd name="T7" fmla="*/ 9 h 31"/>
                <a:gd name="T8" fmla="*/ 0 w 17"/>
                <a:gd name="T9" fmla="*/ 31 h 31"/>
              </a:gdLst>
              <a:ahLst/>
              <a:cxnLst>
                <a:cxn ang="0">
                  <a:pos x="T0" y="T1"/>
                </a:cxn>
                <a:cxn ang="0">
                  <a:pos x="T2" y="T3"/>
                </a:cxn>
                <a:cxn ang="0">
                  <a:pos x="T4" y="T5"/>
                </a:cxn>
                <a:cxn ang="0">
                  <a:pos x="T6" y="T7"/>
                </a:cxn>
                <a:cxn ang="0">
                  <a:pos x="T8" y="T9"/>
                </a:cxn>
              </a:cxnLst>
              <a:rect l="0" t="0" r="r" b="b"/>
              <a:pathLst>
                <a:path w="17" h="31">
                  <a:moveTo>
                    <a:pt x="0" y="31"/>
                  </a:moveTo>
                  <a:lnTo>
                    <a:pt x="1" y="3"/>
                  </a:lnTo>
                  <a:lnTo>
                    <a:pt x="12" y="0"/>
                  </a:lnTo>
                  <a:lnTo>
                    <a:pt x="17" y="9"/>
                  </a:lnTo>
                  <a:lnTo>
                    <a:pt x="0" y="31"/>
                  </a:lnTo>
                  <a:close/>
                </a:path>
              </a:pathLst>
            </a:custGeom>
            <a:solidFill>
              <a:srgbClr val="C765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8" name="Freeform 680"/>
            <p:cNvSpPr>
              <a:spLocks/>
            </p:cNvSpPr>
            <p:nvPr/>
          </p:nvSpPr>
          <p:spPr bwMode="auto">
            <a:xfrm flipH="1" flipV="1">
              <a:off x="601122" y="6407272"/>
              <a:ext cx="23645" cy="45812"/>
            </a:xfrm>
            <a:custGeom>
              <a:avLst/>
              <a:gdLst>
                <a:gd name="T0" fmla="*/ 16 w 16"/>
                <a:gd name="T1" fmla="*/ 0 h 31"/>
                <a:gd name="T2" fmla="*/ 16 w 16"/>
                <a:gd name="T3" fmla="*/ 30 h 31"/>
                <a:gd name="T4" fmla="*/ 5 w 16"/>
                <a:gd name="T5" fmla="*/ 31 h 31"/>
                <a:gd name="T6" fmla="*/ 0 w 16"/>
                <a:gd name="T7" fmla="*/ 23 h 31"/>
                <a:gd name="T8" fmla="*/ 16 w 16"/>
                <a:gd name="T9" fmla="*/ 0 h 31"/>
              </a:gdLst>
              <a:ahLst/>
              <a:cxnLst>
                <a:cxn ang="0">
                  <a:pos x="T0" y="T1"/>
                </a:cxn>
                <a:cxn ang="0">
                  <a:pos x="T2" y="T3"/>
                </a:cxn>
                <a:cxn ang="0">
                  <a:pos x="T4" y="T5"/>
                </a:cxn>
                <a:cxn ang="0">
                  <a:pos x="T6" y="T7"/>
                </a:cxn>
                <a:cxn ang="0">
                  <a:pos x="T8" y="T9"/>
                </a:cxn>
              </a:cxnLst>
              <a:rect l="0" t="0" r="r" b="b"/>
              <a:pathLst>
                <a:path w="16" h="31">
                  <a:moveTo>
                    <a:pt x="16" y="0"/>
                  </a:moveTo>
                  <a:lnTo>
                    <a:pt x="16" y="30"/>
                  </a:lnTo>
                  <a:lnTo>
                    <a:pt x="5" y="31"/>
                  </a:lnTo>
                  <a:lnTo>
                    <a:pt x="0" y="23"/>
                  </a:lnTo>
                  <a:lnTo>
                    <a:pt x="16" y="0"/>
                  </a:lnTo>
                  <a:close/>
                </a:path>
              </a:pathLst>
            </a:custGeom>
            <a:solidFill>
              <a:srgbClr val="C765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9" name="Freeform 681"/>
            <p:cNvSpPr>
              <a:spLocks/>
            </p:cNvSpPr>
            <p:nvPr/>
          </p:nvSpPr>
          <p:spPr bwMode="auto">
            <a:xfrm flipH="1" flipV="1">
              <a:off x="550877" y="6436828"/>
              <a:ext cx="50245" cy="26600"/>
            </a:xfrm>
            <a:custGeom>
              <a:avLst/>
              <a:gdLst>
                <a:gd name="T0" fmla="*/ 0 w 34"/>
                <a:gd name="T1" fmla="*/ 7 h 18"/>
                <a:gd name="T2" fmla="*/ 27 w 34"/>
                <a:gd name="T3" fmla="*/ 18 h 18"/>
                <a:gd name="T4" fmla="*/ 34 w 34"/>
                <a:gd name="T5" fmla="*/ 9 h 18"/>
                <a:gd name="T6" fmla="*/ 27 w 34"/>
                <a:gd name="T7" fmla="*/ 0 h 18"/>
                <a:gd name="T8" fmla="*/ 0 w 34"/>
                <a:gd name="T9" fmla="*/ 7 h 18"/>
              </a:gdLst>
              <a:ahLst/>
              <a:cxnLst>
                <a:cxn ang="0">
                  <a:pos x="T0" y="T1"/>
                </a:cxn>
                <a:cxn ang="0">
                  <a:pos x="T2" y="T3"/>
                </a:cxn>
                <a:cxn ang="0">
                  <a:pos x="T4" y="T5"/>
                </a:cxn>
                <a:cxn ang="0">
                  <a:pos x="T6" y="T7"/>
                </a:cxn>
                <a:cxn ang="0">
                  <a:pos x="T8" y="T9"/>
                </a:cxn>
              </a:cxnLst>
              <a:rect l="0" t="0" r="r" b="b"/>
              <a:pathLst>
                <a:path w="34" h="18">
                  <a:moveTo>
                    <a:pt x="0" y="7"/>
                  </a:moveTo>
                  <a:lnTo>
                    <a:pt x="27" y="18"/>
                  </a:lnTo>
                  <a:lnTo>
                    <a:pt x="34" y="9"/>
                  </a:lnTo>
                  <a:lnTo>
                    <a:pt x="27" y="0"/>
                  </a:lnTo>
                  <a:lnTo>
                    <a:pt x="0" y="7"/>
                  </a:lnTo>
                  <a:close/>
                </a:path>
              </a:pathLst>
            </a:custGeom>
            <a:solidFill>
              <a:srgbClr val="C765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0" name="Freeform 682"/>
            <p:cNvSpPr>
              <a:spLocks/>
            </p:cNvSpPr>
            <p:nvPr/>
          </p:nvSpPr>
          <p:spPr bwMode="auto">
            <a:xfrm flipH="1" flipV="1">
              <a:off x="824269" y="6386583"/>
              <a:ext cx="23645" cy="48768"/>
            </a:xfrm>
            <a:custGeom>
              <a:avLst/>
              <a:gdLst>
                <a:gd name="T0" fmla="*/ 0 w 16"/>
                <a:gd name="T1" fmla="*/ 0 h 33"/>
                <a:gd name="T2" fmla="*/ 16 w 16"/>
                <a:gd name="T3" fmla="*/ 25 h 33"/>
                <a:gd name="T4" fmla="*/ 10 w 16"/>
                <a:gd name="T5" fmla="*/ 33 h 33"/>
                <a:gd name="T6" fmla="*/ 0 w 16"/>
                <a:gd name="T7" fmla="*/ 30 h 33"/>
                <a:gd name="T8" fmla="*/ 0 w 16"/>
                <a:gd name="T9" fmla="*/ 0 h 33"/>
              </a:gdLst>
              <a:ahLst/>
              <a:cxnLst>
                <a:cxn ang="0">
                  <a:pos x="T0" y="T1"/>
                </a:cxn>
                <a:cxn ang="0">
                  <a:pos x="T2" y="T3"/>
                </a:cxn>
                <a:cxn ang="0">
                  <a:pos x="T4" y="T5"/>
                </a:cxn>
                <a:cxn ang="0">
                  <a:pos x="T6" y="T7"/>
                </a:cxn>
                <a:cxn ang="0">
                  <a:pos x="T8" y="T9"/>
                </a:cxn>
              </a:cxnLst>
              <a:rect l="0" t="0" r="r" b="b"/>
              <a:pathLst>
                <a:path w="16" h="33">
                  <a:moveTo>
                    <a:pt x="0" y="0"/>
                  </a:moveTo>
                  <a:lnTo>
                    <a:pt x="16" y="25"/>
                  </a:lnTo>
                  <a:lnTo>
                    <a:pt x="10" y="33"/>
                  </a:lnTo>
                  <a:lnTo>
                    <a:pt x="0" y="30"/>
                  </a:lnTo>
                  <a:lnTo>
                    <a:pt x="0" y="0"/>
                  </a:lnTo>
                  <a:close/>
                </a:path>
              </a:pathLst>
            </a:custGeom>
            <a:solidFill>
              <a:srgbClr val="C765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1" name="Freeform 683"/>
            <p:cNvSpPr>
              <a:spLocks/>
            </p:cNvSpPr>
            <p:nvPr/>
          </p:nvSpPr>
          <p:spPr bwMode="auto">
            <a:xfrm flipH="1" flipV="1">
              <a:off x="847913" y="6436828"/>
              <a:ext cx="25123" cy="47289"/>
            </a:xfrm>
            <a:custGeom>
              <a:avLst/>
              <a:gdLst>
                <a:gd name="T0" fmla="*/ 17 w 17"/>
                <a:gd name="T1" fmla="*/ 32 h 32"/>
                <a:gd name="T2" fmla="*/ 0 w 17"/>
                <a:gd name="T3" fmla="*/ 7 h 32"/>
                <a:gd name="T4" fmla="*/ 7 w 17"/>
                <a:gd name="T5" fmla="*/ 0 h 32"/>
                <a:gd name="T6" fmla="*/ 17 w 17"/>
                <a:gd name="T7" fmla="*/ 4 h 32"/>
                <a:gd name="T8" fmla="*/ 17 w 17"/>
                <a:gd name="T9" fmla="*/ 32 h 32"/>
              </a:gdLst>
              <a:ahLst/>
              <a:cxnLst>
                <a:cxn ang="0">
                  <a:pos x="T0" y="T1"/>
                </a:cxn>
                <a:cxn ang="0">
                  <a:pos x="T2" y="T3"/>
                </a:cxn>
                <a:cxn ang="0">
                  <a:pos x="T4" y="T5"/>
                </a:cxn>
                <a:cxn ang="0">
                  <a:pos x="T6" y="T7"/>
                </a:cxn>
                <a:cxn ang="0">
                  <a:pos x="T8" y="T9"/>
                </a:cxn>
              </a:cxnLst>
              <a:rect l="0" t="0" r="r" b="b"/>
              <a:pathLst>
                <a:path w="17" h="32">
                  <a:moveTo>
                    <a:pt x="17" y="32"/>
                  </a:moveTo>
                  <a:lnTo>
                    <a:pt x="0" y="7"/>
                  </a:lnTo>
                  <a:lnTo>
                    <a:pt x="7" y="0"/>
                  </a:lnTo>
                  <a:lnTo>
                    <a:pt x="17" y="4"/>
                  </a:lnTo>
                  <a:lnTo>
                    <a:pt x="17" y="3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2" name="Freeform 684"/>
            <p:cNvSpPr>
              <a:spLocks/>
            </p:cNvSpPr>
            <p:nvPr/>
          </p:nvSpPr>
          <p:spPr bwMode="auto">
            <a:xfrm flipH="1" flipV="1">
              <a:off x="847913" y="6425006"/>
              <a:ext cx="51723" cy="28079"/>
            </a:xfrm>
            <a:custGeom>
              <a:avLst/>
              <a:gdLst>
                <a:gd name="T0" fmla="*/ 35 w 35"/>
                <a:gd name="T1" fmla="*/ 11 h 19"/>
                <a:gd name="T2" fmla="*/ 7 w 35"/>
                <a:gd name="T3" fmla="*/ 0 h 19"/>
                <a:gd name="T4" fmla="*/ 0 w 35"/>
                <a:gd name="T5" fmla="*/ 9 h 19"/>
                <a:gd name="T6" fmla="*/ 7 w 35"/>
                <a:gd name="T7" fmla="*/ 19 h 19"/>
                <a:gd name="T8" fmla="*/ 35 w 35"/>
                <a:gd name="T9" fmla="*/ 11 h 19"/>
              </a:gdLst>
              <a:ahLst/>
              <a:cxnLst>
                <a:cxn ang="0">
                  <a:pos x="T0" y="T1"/>
                </a:cxn>
                <a:cxn ang="0">
                  <a:pos x="T2" y="T3"/>
                </a:cxn>
                <a:cxn ang="0">
                  <a:pos x="T4" y="T5"/>
                </a:cxn>
                <a:cxn ang="0">
                  <a:pos x="T6" y="T7"/>
                </a:cxn>
                <a:cxn ang="0">
                  <a:pos x="T8" y="T9"/>
                </a:cxn>
              </a:cxnLst>
              <a:rect l="0" t="0" r="r" b="b"/>
              <a:pathLst>
                <a:path w="35" h="19">
                  <a:moveTo>
                    <a:pt x="35" y="11"/>
                  </a:moveTo>
                  <a:lnTo>
                    <a:pt x="7" y="0"/>
                  </a:lnTo>
                  <a:lnTo>
                    <a:pt x="0" y="9"/>
                  </a:lnTo>
                  <a:lnTo>
                    <a:pt x="7" y="19"/>
                  </a:lnTo>
                  <a:lnTo>
                    <a:pt x="35" y="11"/>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3" name="Freeform 685"/>
            <p:cNvSpPr>
              <a:spLocks/>
            </p:cNvSpPr>
            <p:nvPr/>
          </p:nvSpPr>
          <p:spPr bwMode="auto">
            <a:xfrm flipH="1" flipV="1">
              <a:off x="847913" y="6404317"/>
              <a:ext cx="41378" cy="32511"/>
            </a:xfrm>
            <a:custGeom>
              <a:avLst/>
              <a:gdLst>
                <a:gd name="T0" fmla="*/ 28 w 28"/>
                <a:gd name="T1" fmla="*/ 0 h 22"/>
                <a:gd name="T2" fmla="*/ 11 w 28"/>
                <a:gd name="T3" fmla="*/ 22 h 22"/>
                <a:gd name="T4" fmla="*/ 0 w 28"/>
                <a:gd name="T5" fmla="*/ 19 h 22"/>
                <a:gd name="T6" fmla="*/ 0 w 28"/>
                <a:gd name="T7" fmla="*/ 8 h 22"/>
                <a:gd name="T8" fmla="*/ 28 w 28"/>
                <a:gd name="T9" fmla="*/ 0 h 22"/>
              </a:gdLst>
              <a:ahLst/>
              <a:cxnLst>
                <a:cxn ang="0">
                  <a:pos x="T0" y="T1"/>
                </a:cxn>
                <a:cxn ang="0">
                  <a:pos x="T2" y="T3"/>
                </a:cxn>
                <a:cxn ang="0">
                  <a:pos x="T4" y="T5"/>
                </a:cxn>
                <a:cxn ang="0">
                  <a:pos x="T6" y="T7"/>
                </a:cxn>
                <a:cxn ang="0">
                  <a:pos x="T8" y="T9"/>
                </a:cxn>
              </a:cxnLst>
              <a:rect l="0" t="0" r="r" b="b"/>
              <a:pathLst>
                <a:path w="28" h="22">
                  <a:moveTo>
                    <a:pt x="28" y="0"/>
                  </a:moveTo>
                  <a:lnTo>
                    <a:pt x="11" y="22"/>
                  </a:lnTo>
                  <a:lnTo>
                    <a:pt x="0" y="19"/>
                  </a:lnTo>
                  <a:lnTo>
                    <a:pt x="0" y="8"/>
                  </a:lnTo>
                  <a:lnTo>
                    <a:pt x="28"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4" name="Freeform 686"/>
            <p:cNvSpPr>
              <a:spLocks/>
            </p:cNvSpPr>
            <p:nvPr/>
          </p:nvSpPr>
          <p:spPr bwMode="auto">
            <a:xfrm flipH="1" flipV="1">
              <a:off x="809491" y="6436828"/>
              <a:ext cx="38423" cy="33990"/>
            </a:xfrm>
            <a:custGeom>
              <a:avLst/>
              <a:gdLst>
                <a:gd name="T0" fmla="*/ 0 w 26"/>
                <a:gd name="T1" fmla="*/ 23 h 23"/>
                <a:gd name="T2" fmla="*/ 16 w 26"/>
                <a:gd name="T3" fmla="*/ 0 h 23"/>
                <a:gd name="T4" fmla="*/ 26 w 26"/>
                <a:gd name="T5" fmla="*/ 4 h 23"/>
                <a:gd name="T6" fmla="*/ 26 w 26"/>
                <a:gd name="T7" fmla="*/ 14 h 23"/>
                <a:gd name="T8" fmla="*/ 0 w 26"/>
                <a:gd name="T9" fmla="*/ 23 h 23"/>
              </a:gdLst>
              <a:ahLst/>
              <a:cxnLst>
                <a:cxn ang="0">
                  <a:pos x="T0" y="T1"/>
                </a:cxn>
                <a:cxn ang="0">
                  <a:pos x="T2" y="T3"/>
                </a:cxn>
                <a:cxn ang="0">
                  <a:pos x="T4" y="T5"/>
                </a:cxn>
                <a:cxn ang="0">
                  <a:pos x="T6" y="T7"/>
                </a:cxn>
                <a:cxn ang="0">
                  <a:pos x="T8" y="T9"/>
                </a:cxn>
              </a:cxnLst>
              <a:rect l="0" t="0" r="r" b="b"/>
              <a:pathLst>
                <a:path w="26" h="23">
                  <a:moveTo>
                    <a:pt x="0" y="23"/>
                  </a:moveTo>
                  <a:lnTo>
                    <a:pt x="16" y="0"/>
                  </a:lnTo>
                  <a:lnTo>
                    <a:pt x="26" y="4"/>
                  </a:lnTo>
                  <a:lnTo>
                    <a:pt x="26" y="14"/>
                  </a:lnTo>
                  <a:lnTo>
                    <a:pt x="0" y="23"/>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5" name="Freeform 687"/>
            <p:cNvSpPr>
              <a:spLocks/>
            </p:cNvSpPr>
            <p:nvPr/>
          </p:nvSpPr>
          <p:spPr bwMode="auto">
            <a:xfrm flipH="1" flipV="1">
              <a:off x="847913" y="6436828"/>
              <a:ext cx="41378" cy="36945"/>
            </a:xfrm>
            <a:custGeom>
              <a:avLst/>
              <a:gdLst>
                <a:gd name="T0" fmla="*/ 28 w 28"/>
                <a:gd name="T1" fmla="*/ 25 h 25"/>
                <a:gd name="T2" fmla="*/ 0 w 28"/>
                <a:gd name="T3" fmla="*/ 14 h 25"/>
                <a:gd name="T4" fmla="*/ 0 w 28"/>
                <a:gd name="T5" fmla="*/ 4 h 25"/>
                <a:gd name="T6" fmla="*/ 11 w 28"/>
                <a:gd name="T7" fmla="*/ 0 h 25"/>
                <a:gd name="T8" fmla="*/ 28 w 28"/>
                <a:gd name="T9" fmla="*/ 25 h 25"/>
              </a:gdLst>
              <a:ahLst/>
              <a:cxnLst>
                <a:cxn ang="0">
                  <a:pos x="T0" y="T1"/>
                </a:cxn>
                <a:cxn ang="0">
                  <a:pos x="T2" y="T3"/>
                </a:cxn>
                <a:cxn ang="0">
                  <a:pos x="T4" y="T5"/>
                </a:cxn>
                <a:cxn ang="0">
                  <a:pos x="T6" y="T7"/>
                </a:cxn>
                <a:cxn ang="0">
                  <a:pos x="T8" y="T9"/>
                </a:cxn>
              </a:cxnLst>
              <a:rect l="0" t="0" r="r" b="b"/>
              <a:pathLst>
                <a:path w="28" h="25">
                  <a:moveTo>
                    <a:pt x="28" y="25"/>
                  </a:moveTo>
                  <a:lnTo>
                    <a:pt x="0" y="14"/>
                  </a:lnTo>
                  <a:lnTo>
                    <a:pt x="0" y="4"/>
                  </a:lnTo>
                  <a:lnTo>
                    <a:pt x="11" y="0"/>
                  </a:lnTo>
                  <a:lnTo>
                    <a:pt x="28" y="25"/>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6" name="Freeform 688"/>
            <p:cNvSpPr>
              <a:spLocks/>
            </p:cNvSpPr>
            <p:nvPr/>
          </p:nvSpPr>
          <p:spPr bwMode="auto">
            <a:xfrm flipH="1" flipV="1">
              <a:off x="806535" y="6398405"/>
              <a:ext cx="41378" cy="36945"/>
            </a:xfrm>
            <a:custGeom>
              <a:avLst/>
              <a:gdLst>
                <a:gd name="T0" fmla="*/ 0 w 28"/>
                <a:gd name="T1" fmla="*/ 0 h 25"/>
                <a:gd name="T2" fmla="*/ 28 w 28"/>
                <a:gd name="T3" fmla="*/ 11 h 25"/>
                <a:gd name="T4" fmla="*/ 26 w 28"/>
                <a:gd name="T5" fmla="*/ 21 h 25"/>
                <a:gd name="T6" fmla="*/ 16 w 28"/>
                <a:gd name="T7" fmla="*/ 25 h 25"/>
                <a:gd name="T8" fmla="*/ 0 w 28"/>
                <a:gd name="T9" fmla="*/ 0 h 25"/>
              </a:gdLst>
              <a:ahLst/>
              <a:cxnLst>
                <a:cxn ang="0">
                  <a:pos x="T0" y="T1"/>
                </a:cxn>
                <a:cxn ang="0">
                  <a:pos x="T2" y="T3"/>
                </a:cxn>
                <a:cxn ang="0">
                  <a:pos x="T4" y="T5"/>
                </a:cxn>
                <a:cxn ang="0">
                  <a:pos x="T6" y="T7"/>
                </a:cxn>
                <a:cxn ang="0">
                  <a:pos x="T8" y="T9"/>
                </a:cxn>
              </a:cxnLst>
              <a:rect l="0" t="0" r="r" b="b"/>
              <a:pathLst>
                <a:path w="28" h="25">
                  <a:moveTo>
                    <a:pt x="0" y="0"/>
                  </a:moveTo>
                  <a:lnTo>
                    <a:pt x="28" y="11"/>
                  </a:lnTo>
                  <a:lnTo>
                    <a:pt x="26" y="21"/>
                  </a:lnTo>
                  <a:lnTo>
                    <a:pt x="16" y="25"/>
                  </a:lnTo>
                  <a:lnTo>
                    <a:pt x="0" y="0"/>
                  </a:lnTo>
                  <a:close/>
                </a:path>
              </a:pathLst>
            </a:custGeom>
            <a:solidFill>
              <a:srgbClr val="C765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7" name="Freeform 689"/>
            <p:cNvSpPr>
              <a:spLocks/>
            </p:cNvSpPr>
            <p:nvPr/>
          </p:nvSpPr>
          <p:spPr bwMode="auto">
            <a:xfrm flipH="1" flipV="1">
              <a:off x="824269" y="6436828"/>
              <a:ext cx="23645" cy="47289"/>
            </a:xfrm>
            <a:custGeom>
              <a:avLst/>
              <a:gdLst>
                <a:gd name="T0" fmla="*/ 0 w 16"/>
                <a:gd name="T1" fmla="*/ 32 h 32"/>
                <a:gd name="T2" fmla="*/ 0 w 16"/>
                <a:gd name="T3" fmla="*/ 4 h 32"/>
                <a:gd name="T4" fmla="*/ 10 w 16"/>
                <a:gd name="T5" fmla="*/ 0 h 32"/>
                <a:gd name="T6" fmla="*/ 16 w 16"/>
                <a:gd name="T7" fmla="*/ 9 h 32"/>
                <a:gd name="T8" fmla="*/ 0 w 16"/>
                <a:gd name="T9" fmla="*/ 32 h 32"/>
              </a:gdLst>
              <a:ahLst/>
              <a:cxnLst>
                <a:cxn ang="0">
                  <a:pos x="T0" y="T1"/>
                </a:cxn>
                <a:cxn ang="0">
                  <a:pos x="T2" y="T3"/>
                </a:cxn>
                <a:cxn ang="0">
                  <a:pos x="T4" y="T5"/>
                </a:cxn>
                <a:cxn ang="0">
                  <a:pos x="T6" y="T7"/>
                </a:cxn>
                <a:cxn ang="0">
                  <a:pos x="T8" y="T9"/>
                </a:cxn>
              </a:cxnLst>
              <a:rect l="0" t="0" r="r" b="b"/>
              <a:pathLst>
                <a:path w="16" h="32">
                  <a:moveTo>
                    <a:pt x="0" y="32"/>
                  </a:moveTo>
                  <a:lnTo>
                    <a:pt x="0" y="4"/>
                  </a:lnTo>
                  <a:lnTo>
                    <a:pt x="10" y="0"/>
                  </a:lnTo>
                  <a:lnTo>
                    <a:pt x="16" y="9"/>
                  </a:lnTo>
                  <a:lnTo>
                    <a:pt x="0" y="3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8" name="Freeform 690"/>
            <p:cNvSpPr>
              <a:spLocks/>
            </p:cNvSpPr>
            <p:nvPr/>
          </p:nvSpPr>
          <p:spPr bwMode="auto">
            <a:xfrm flipH="1" flipV="1">
              <a:off x="847913" y="6388061"/>
              <a:ext cx="25123" cy="47289"/>
            </a:xfrm>
            <a:custGeom>
              <a:avLst/>
              <a:gdLst>
                <a:gd name="T0" fmla="*/ 17 w 17"/>
                <a:gd name="T1" fmla="*/ 0 h 32"/>
                <a:gd name="T2" fmla="*/ 17 w 17"/>
                <a:gd name="T3" fmla="*/ 30 h 32"/>
                <a:gd name="T4" fmla="*/ 7 w 17"/>
                <a:gd name="T5" fmla="*/ 32 h 32"/>
                <a:gd name="T6" fmla="*/ 0 w 17"/>
                <a:gd name="T7" fmla="*/ 23 h 32"/>
                <a:gd name="T8" fmla="*/ 17 w 17"/>
                <a:gd name="T9" fmla="*/ 0 h 32"/>
              </a:gdLst>
              <a:ahLst/>
              <a:cxnLst>
                <a:cxn ang="0">
                  <a:pos x="T0" y="T1"/>
                </a:cxn>
                <a:cxn ang="0">
                  <a:pos x="T2" y="T3"/>
                </a:cxn>
                <a:cxn ang="0">
                  <a:pos x="T4" y="T5"/>
                </a:cxn>
                <a:cxn ang="0">
                  <a:pos x="T6" y="T7"/>
                </a:cxn>
                <a:cxn ang="0">
                  <a:pos x="T8" y="T9"/>
                </a:cxn>
              </a:cxnLst>
              <a:rect l="0" t="0" r="r" b="b"/>
              <a:pathLst>
                <a:path w="17" h="32">
                  <a:moveTo>
                    <a:pt x="17" y="0"/>
                  </a:moveTo>
                  <a:lnTo>
                    <a:pt x="17" y="30"/>
                  </a:lnTo>
                  <a:lnTo>
                    <a:pt x="7" y="32"/>
                  </a:lnTo>
                  <a:lnTo>
                    <a:pt x="0" y="23"/>
                  </a:lnTo>
                  <a:lnTo>
                    <a:pt x="17" y="0"/>
                  </a:lnTo>
                  <a:close/>
                </a:path>
              </a:pathLst>
            </a:custGeom>
            <a:solidFill>
              <a:srgbClr val="C765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9" name="Freeform 691"/>
            <p:cNvSpPr>
              <a:spLocks/>
            </p:cNvSpPr>
            <p:nvPr/>
          </p:nvSpPr>
          <p:spPr bwMode="auto">
            <a:xfrm flipH="1" flipV="1">
              <a:off x="799146" y="6419095"/>
              <a:ext cx="48768" cy="26600"/>
            </a:xfrm>
            <a:custGeom>
              <a:avLst/>
              <a:gdLst>
                <a:gd name="T0" fmla="*/ 0 w 33"/>
                <a:gd name="T1" fmla="*/ 7 h 18"/>
                <a:gd name="T2" fmla="*/ 28 w 33"/>
                <a:gd name="T3" fmla="*/ 18 h 18"/>
                <a:gd name="T4" fmla="*/ 33 w 33"/>
                <a:gd name="T5" fmla="*/ 9 h 18"/>
                <a:gd name="T6" fmla="*/ 28 w 33"/>
                <a:gd name="T7" fmla="*/ 0 h 18"/>
                <a:gd name="T8" fmla="*/ 0 w 33"/>
                <a:gd name="T9" fmla="*/ 7 h 18"/>
              </a:gdLst>
              <a:ahLst/>
              <a:cxnLst>
                <a:cxn ang="0">
                  <a:pos x="T0" y="T1"/>
                </a:cxn>
                <a:cxn ang="0">
                  <a:pos x="T2" y="T3"/>
                </a:cxn>
                <a:cxn ang="0">
                  <a:pos x="T4" y="T5"/>
                </a:cxn>
                <a:cxn ang="0">
                  <a:pos x="T6" y="T7"/>
                </a:cxn>
                <a:cxn ang="0">
                  <a:pos x="T8" y="T9"/>
                </a:cxn>
              </a:cxnLst>
              <a:rect l="0" t="0" r="r" b="b"/>
              <a:pathLst>
                <a:path w="33" h="18">
                  <a:moveTo>
                    <a:pt x="0" y="7"/>
                  </a:moveTo>
                  <a:lnTo>
                    <a:pt x="28" y="18"/>
                  </a:lnTo>
                  <a:lnTo>
                    <a:pt x="33" y="9"/>
                  </a:lnTo>
                  <a:lnTo>
                    <a:pt x="28" y="0"/>
                  </a:lnTo>
                  <a:lnTo>
                    <a:pt x="0" y="7"/>
                  </a:lnTo>
                  <a:close/>
                </a:path>
              </a:pathLst>
            </a:custGeom>
            <a:solidFill>
              <a:srgbClr val="C765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0" name="Freeform 692"/>
            <p:cNvSpPr>
              <a:spLocks/>
            </p:cNvSpPr>
            <p:nvPr/>
          </p:nvSpPr>
          <p:spPr bwMode="auto">
            <a:xfrm flipH="1" flipV="1">
              <a:off x="725256" y="6513673"/>
              <a:ext cx="25123" cy="47289"/>
            </a:xfrm>
            <a:custGeom>
              <a:avLst/>
              <a:gdLst>
                <a:gd name="T0" fmla="*/ 2 w 17"/>
                <a:gd name="T1" fmla="*/ 0 h 32"/>
                <a:gd name="T2" fmla="*/ 17 w 17"/>
                <a:gd name="T3" fmla="*/ 23 h 32"/>
                <a:gd name="T4" fmla="*/ 10 w 17"/>
                <a:gd name="T5" fmla="*/ 32 h 32"/>
                <a:gd name="T6" fmla="*/ 0 w 17"/>
                <a:gd name="T7" fmla="*/ 28 h 32"/>
                <a:gd name="T8" fmla="*/ 2 w 17"/>
                <a:gd name="T9" fmla="*/ 0 h 32"/>
              </a:gdLst>
              <a:ahLst/>
              <a:cxnLst>
                <a:cxn ang="0">
                  <a:pos x="T0" y="T1"/>
                </a:cxn>
                <a:cxn ang="0">
                  <a:pos x="T2" y="T3"/>
                </a:cxn>
                <a:cxn ang="0">
                  <a:pos x="T4" y="T5"/>
                </a:cxn>
                <a:cxn ang="0">
                  <a:pos x="T6" y="T7"/>
                </a:cxn>
                <a:cxn ang="0">
                  <a:pos x="T8" y="T9"/>
                </a:cxn>
              </a:cxnLst>
              <a:rect l="0" t="0" r="r" b="b"/>
              <a:pathLst>
                <a:path w="17" h="32">
                  <a:moveTo>
                    <a:pt x="2" y="0"/>
                  </a:moveTo>
                  <a:lnTo>
                    <a:pt x="17" y="23"/>
                  </a:lnTo>
                  <a:lnTo>
                    <a:pt x="10" y="32"/>
                  </a:lnTo>
                  <a:lnTo>
                    <a:pt x="0" y="28"/>
                  </a:lnTo>
                  <a:lnTo>
                    <a:pt x="2" y="0"/>
                  </a:lnTo>
                  <a:close/>
                </a:path>
              </a:pathLst>
            </a:custGeom>
            <a:solidFill>
              <a:srgbClr val="C765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1" name="Freeform 693"/>
            <p:cNvSpPr>
              <a:spLocks/>
            </p:cNvSpPr>
            <p:nvPr/>
          </p:nvSpPr>
          <p:spPr bwMode="auto">
            <a:xfrm flipH="1" flipV="1">
              <a:off x="747423" y="6565396"/>
              <a:ext cx="23645" cy="48768"/>
            </a:xfrm>
            <a:custGeom>
              <a:avLst/>
              <a:gdLst>
                <a:gd name="T0" fmla="*/ 16 w 16"/>
                <a:gd name="T1" fmla="*/ 33 h 33"/>
                <a:gd name="T2" fmla="*/ 0 w 16"/>
                <a:gd name="T3" fmla="*/ 9 h 33"/>
                <a:gd name="T4" fmla="*/ 5 w 16"/>
                <a:gd name="T5" fmla="*/ 0 h 33"/>
                <a:gd name="T6" fmla="*/ 16 w 16"/>
                <a:gd name="T7" fmla="*/ 3 h 33"/>
                <a:gd name="T8" fmla="*/ 16 w 16"/>
                <a:gd name="T9" fmla="*/ 33 h 33"/>
              </a:gdLst>
              <a:ahLst/>
              <a:cxnLst>
                <a:cxn ang="0">
                  <a:pos x="T0" y="T1"/>
                </a:cxn>
                <a:cxn ang="0">
                  <a:pos x="T2" y="T3"/>
                </a:cxn>
                <a:cxn ang="0">
                  <a:pos x="T4" y="T5"/>
                </a:cxn>
                <a:cxn ang="0">
                  <a:pos x="T6" y="T7"/>
                </a:cxn>
                <a:cxn ang="0">
                  <a:pos x="T8" y="T9"/>
                </a:cxn>
              </a:cxnLst>
              <a:rect l="0" t="0" r="r" b="b"/>
              <a:pathLst>
                <a:path w="16" h="33">
                  <a:moveTo>
                    <a:pt x="16" y="33"/>
                  </a:moveTo>
                  <a:lnTo>
                    <a:pt x="0" y="9"/>
                  </a:lnTo>
                  <a:lnTo>
                    <a:pt x="5" y="0"/>
                  </a:lnTo>
                  <a:lnTo>
                    <a:pt x="16" y="3"/>
                  </a:lnTo>
                  <a:lnTo>
                    <a:pt x="16" y="33"/>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2" name="Freeform 694"/>
            <p:cNvSpPr>
              <a:spLocks/>
            </p:cNvSpPr>
            <p:nvPr/>
          </p:nvSpPr>
          <p:spPr bwMode="auto">
            <a:xfrm flipH="1" flipV="1">
              <a:off x="747423" y="6555052"/>
              <a:ext cx="48768" cy="26600"/>
            </a:xfrm>
            <a:custGeom>
              <a:avLst/>
              <a:gdLst>
                <a:gd name="T0" fmla="*/ 33 w 33"/>
                <a:gd name="T1" fmla="*/ 11 h 18"/>
                <a:gd name="T2" fmla="*/ 5 w 33"/>
                <a:gd name="T3" fmla="*/ 0 h 18"/>
                <a:gd name="T4" fmla="*/ 0 w 33"/>
                <a:gd name="T5" fmla="*/ 9 h 18"/>
                <a:gd name="T6" fmla="*/ 5 w 33"/>
                <a:gd name="T7" fmla="*/ 18 h 18"/>
                <a:gd name="T8" fmla="*/ 33 w 33"/>
                <a:gd name="T9" fmla="*/ 11 h 18"/>
              </a:gdLst>
              <a:ahLst/>
              <a:cxnLst>
                <a:cxn ang="0">
                  <a:pos x="T0" y="T1"/>
                </a:cxn>
                <a:cxn ang="0">
                  <a:pos x="T2" y="T3"/>
                </a:cxn>
                <a:cxn ang="0">
                  <a:pos x="T4" y="T5"/>
                </a:cxn>
                <a:cxn ang="0">
                  <a:pos x="T6" y="T7"/>
                </a:cxn>
                <a:cxn ang="0">
                  <a:pos x="T8" y="T9"/>
                </a:cxn>
              </a:cxnLst>
              <a:rect l="0" t="0" r="r" b="b"/>
              <a:pathLst>
                <a:path w="33" h="18">
                  <a:moveTo>
                    <a:pt x="33" y="11"/>
                  </a:moveTo>
                  <a:lnTo>
                    <a:pt x="5" y="0"/>
                  </a:lnTo>
                  <a:lnTo>
                    <a:pt x="0" y="9"/>
                  </a:lnTo>
                  <a:lnTo>
                    <a:pt x="5" y="18"/>
                  </a:lnTo>
                  <a:lnTo>
                    <a:pt x="33" y="11"/>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3" name="Freeform 695"/>
            <p:cNvSpPr>
              <a:spLocks/>
            </p:cNvSpPr>
            <p:nvPr/>
          </p:nvSpPr>
          <p:spPr bwMode="auto">
            <a:xfrm flipH="1" flipV="1">
              <a:off x="747423" y="6534362"/>
              <a:ext cx="41378" cy="31034"/>
            </a:xfrm>
            <a:custGeom>
              <a:avLst/>
              <a:gdLst>
                <a:gd name="T0" fmla="*/ 28 w 28"/>
                <a:gd name="T1" fmla="*/ 0 h 21"/>
                <a:gd name="T2" fmla="*/ 10 w 28"/>
                <a:gd name="T3" fmla="*/ 21 h 21"/>
                <a:gd name="T4" fmla="*/ 0 w 28"/>
                <a:gd name="T5" fmla="*/ 17 h 21"/>
                <a:gd name="T6" fmla="*/ 0 w 28"/>
                <a:gd name="T7" fmla="*/ 7 h 21"/>
                <a:gd name="T8" fmla="*/ 28 w 28"/>
                <a:gd name="T9" fmla="*/ 0 h 21"/>
              </a:gdLst>
              <a:ahLst/>
              <a:cxnLst>
                <a:cxn ang="0">
                  <a:pos x="T0" y="T1"/>
                </a:cxn>
                <a:cxn ang="0">
                  <a:pos x="T2" y="T3"/>
                </a:cxn>
                <a:cxn ang="0">
                  <a:pos x="T4" y="T5"/>
                </a:cxn>
                <a:cxn ang="0">
                  <a:pos x="T6" y="T7"/>
                </a:cxn>
                <a:cxn ang="0">
                  <a:pos x="T8" y="T9"/>
                </a:cxn>
              </a:cxnLst>
              <a:rect l="0" t="0" r="r" b="b"/>
              <a:pathLst>
                <a:path w="28" h="21">
                  <a:moveTo>
                    <a:pt x="28" y="0"/>
                  </a:moveTo>
                  <a:lnTo>
                    <a:pt x="10" y="21"/>
                  </a:lnTo>
                  <a:lnTo>
                    <a:pt x="0" y="17"/>
                  </a:lnTo>
                  <a:lnTo>
                    <a:pt x="0" y="7"/>
                  </a:lnTo>
                  <a:lnTo>
                    <a:pt x="28"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4" name="Freeform 696"/>
            <p:cNvSpPr>
              <a:spLocks/>
            </p:cNvSpPr>
            <p:nvPr/>
          </p:nvSpPr>
          <p:spPr bwMode="auto">
            <a:xfrm flipH="1" flipV="1">
              <a:off x="707522" y="6565396"/>
              <a:ext cx="39901" cy="33990"/>
            </a:xfrm>
            <a:custGeom>
              <a:avLst/>
              <a:gdLst>
                <a:gd name="T0" fmla="*/ 0 w 27"/>
                <a:gd name="T1" fmla="*/ 23 h 23"/>
                <a:gd name="T2" fmla="*/ 17 w 27"/>
                <a:gd name="T3" fmla="*/ 0 h 23"/>
                <a:gd name="T4" fmla="*/ 27 w 27"/>
                <a:gd name="T5" fmla="*/ 4 h 23"/>
                <a:gd name="T6" fmla="*/ 26 w 27"/>
                <a:gd name="T7" fmla="*/ 14 h 23"/>
                <a:gd name="T8" fmla="*/ 0 w 27"/>
                <a:gd name="T9" fmla="*/ 23 h 23"/>
              </a:gdLst>
              <a:ahLst/>
              <a:cxnLst>
                <a:cxn ang="0">
                  <a:pos x="T0" y="T1"/>
                </a:cxn>
                <a:cxn ang="0">
                  <a:pos x="T2" y="T3"/>
                </a:cxn>
                <a:cxn ang="0">
                  <a:pos x="T4" y="T5"/>
                </a:cxn>
                <a:cxn ang="0">
                  <a:pos x="T6" y="T7"/>
                </a:cxn>
                <a:cxn ang="0">
                  <a:pos x="T8" y="T9"/>
                </a:cxn>
              </a:cxnLst>
              <a:rect l="0" t="0" r="r" b="b"/>
              <a:pathLst>
                <a:path w="27" h="23">
                  <a:moveTo>
                    <a:pt x="0" y="23"/>
                  </a:moveTo>
                  <a:lnTo>
                    <a:pt x="17" y="0"/>
                  </a:lnTo>
                  <a:lnTo>
                    <a:pt x="27" y="4"/>
                  </a:lnTo>
                  <a:lnTo>
                    <a:pt x="26" y="14"/>
                  </a:lnTo>
                  <a:lnTo>
                    <a:pt x="0" y="23"/>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5" name="Freeform 697"/>
            <p:cNvSpPr>
              <a:spLocks/>
            </p:cNvSpPr>
            <p:nvPr/>
          </p:nvSpPr>
          <p:spPr bwMode="auto">
            <a:xfrm flipH="1" flipV="1">
              <a:off x="747423" y="6565397"/>
              <a:ext cx="38423" cy="35467"/>
            </a:xfrm>
            <a:custGeom>
              <a:avLst/>
              <a:gdLst>
                <a:gd name="T0" fmla="*/ 26 w 26"/>
                <a:gd name="T1" fmla="*/ 24 h 24"/>
                <a:gd name="T2" fmla="*/ 0 w 26"/>
                <a:gd name="T3" fmla="*/ 13 h 24"/>
                <a:gd name="T4" fmla="*/ 0 w 26"/>
                <a:gd name="T5" fmla="*/ 3 h 24"/>
                <a:gd name="T6" fmla="*/ 10 w 26"/>
                <a:gd name="T7" fmla="*/ 0 h 24"/>
                <a:gd name="T8" fmla="*/ 26 w 26"/>
                <a:gd name="T9" fmla="*/ 24 h 24"/>
              </a:gdLst>
              <a:ahLst/>
              <a:cxnLst>
                <a:cxn ang="0">
                  <a:pos x="T0" y="T1"/>
                </a:cxn>
                <a:cxn ang="0">
                  <a:pos x="T2" y="T3"/>
                </a:cxn>
                <a:cxn ang="0">
                  <a:pos x="T4" y="T5"/>
                </a:cxn>
                <a:cxn ang="0">
                  <a:pos x="T6" y="T7"/>
                </a:cxn>
                <a:cxn ang="0">
                  <a:pos x="T8" y="T9"/>
                </a:cxn>
              </a:cxnLst>
              <a:rect l="0" t="0" r="r" b="b"/>
              <a:pathLst>
                <a:path w="26" h="24">
                  <a:moveTo>
                    <a:pt x="26" y="24"/>
                  </a:moveTo>
                  <a:lnTo>
                    <a:pt x="0" y="13"/>
                  </a:lnTo>
                  <a:lnTo>
                    <a:pt x="0" y="3"/>
                  </a:lnTo>
                  <a:lnTo>
                    <a:pt x="10" y="0"/>
                  </a:lnTo>
                  <a:lnTo>
                    <a:pt x="26" y="24"/>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6" name="Freeform 698"/>
            <p:cNvSpPr>
              <a:spLocks/>
            </p:cNvSpPr>
            <p:nvPr/>
          </p:nvSpPr>
          <p:spPr bwMode="auto">
            <a:xfrm flipH="1" flipV="1">
              <a:off x="709001" y="6532885"/>
              <a:ext cx="38423" cy="32511"/>
            </a:xfrm>
            <a:custGeom>
              <a:avLst/>
              <a:gdLst>
                <a:gd name="T0" fmla="*/ 0 w 26"/>
                <a:gd name="T1" fmla="*/ 0 h 22"/>
                <a:gd name="T2" fmla="*/ 26 w 26"/>
                <a:gd name="T3" fmla="*/ 9 h 22"/>
                <a:gd name="T4" fmla="*/ 26 w 26"/>
                <a:gd name="T5" fmla="*/ 19 h 22"/>
                <a:gd name="T6" fmla="*/ 15 w 26"/>
                <a:gd name="T7" fmla="*/ 22 h 22"/>
                <a:gd name="T8" fmla="*/ 0 w 26"/>
                <a:gd name="T9" fmla="*/ 0 h 22"/>
              </a:gdLst>
              <a:ahLst/>
              <a:cxnLst>
                <a:cxn ang="0">
                  <a:pos x="T0" y="T1"/>
                </a:cxn>
                <a:cxn ang="0">
                  <a:pos x="T2" y="T3"/>
                </a:cxn>
                <a:cxn ang="0">
                  <a:pos x="T4" y="T5"/>
                </a:cxn>
                <a:cxn ang="0">
                  <a:pos x="T6" y="T7"/>
                </a:cxn>
                <a:cxn ang="0">
                  <a:pos x="T8" y="T9"/>
                </a:cxn>
              </a:cxnLst>
              <a:rect l="0" t="0" r="r" b="b"/>
              <a:pathLst>
                <a:path w="26" h="22">
                  <a:moveTo>
                    <a:pt x="0" y="0"/>
                  </a:moveTo>
                  <a:lnTo>
                    <a:pt x="26" y="9"/>
                  </a:lnTo>
                  <a:lnTo>
                    <a:pt x="26" y="19"/>
                  </a:lnTo>
                  <a:lnTo>
                    <a:pt x="15" y="22"/>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7" name="Freeform 699"/>
            <p:cNvSpPr>
              <a:spLocks/>
            </p:cNvSpPr>
            <p:nvPr/>
          </p:nvSpPr>
          <p:spPr bwMode="auto">
            <a:xfrm flipH="1" flipV="1">
              <a:off x="722300" y="6565396"/>
              <a:ext cx="25123" cy="48768"/>
            </a:xfrm>
            <a:custGeom>
              <a:avLst/>
              <a:gdLst>
                <a:gd name="T0" fmla="*/ 0 w 17"/>
                <a:gd name="T1" fmla="*/ 33 h 33"/>
                <a:gd name="T2" fmla="*/ 0 w 17"/>
                <a:gd name="T3" fmla="*/ 3 h 33"/>
                <a:gd name="T4" fmla="*/ 10 w 17"/>
                <a:gd name="T5" fmla="*/ 0 h 33"/>
                <a:gd name="T6" fmla="*/ 17 w 17"/>
                <a:gd name="T7" fmla="*/ 10 h 33"/>
                <a:gd name="T8" fmla="*/ 0 w 17"/>
                <a:gd name="T9" fmla="*/ 33 h 33"/>
              </a:gdLst>
              <a:ahLst/>
              <a:cxnLst>
                <a:cxn ang="0">
                  <a:pos x="T0" y="T1"/>
                </a:cxn>
                <a:cxn ang="0">
                  <a:pos x="T2" y="T3"/>
                </a:cxn>
                <a:cxn ang="0">
                  <a:pos x="T4" y="T5"/>
                </a:cxn>
                <a:cxn ang="0">
                  <a:pos x="T6" y="T7"/>
                </a:cxn>
                <a:cxn ang="0">
                  <a:pos x="T8" y="T9"/>
                </a:cxn>
              </a:cxnLst>
              <a:rect l="0" t="0" r="r" b="b"/>
              <a:pathLst>
                <a:path w="17" h="33">
                  <a:moveTo>
                    <a:pt x="0" y="33"/>
                  </a:moveTo>
                  <a:lnTo>
                    <a:pt x="0" y="3"/>
                  </a:lnTo>
                  <a:lnTo>
                    <a:pt x="10" y="0"/>
                  </a:lnTo>
                  <a:lnTo>
                    <a:pt x="17" y="10"/>
                  </a:lnTo>
                  <a:lnTo>
                    <a:pt x="0" y="33"/>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8" name="Freeform 700"/>
            <p:cNvSpPr>
              <a:spLocks/>
            </p:cNvSpPr>
            <p:nvPr/>
          </p:nvSpPr>
          <p:spPr bwMode="auto">
            <a:xfrm flipH="1" flipV="1">
              <a:off x="747423" y="6513673"/>
              <a:ext cx="26600" cy="47289"/>
            </a:xfrm>
            <a:custGeom>
              <a:avLst/>
              <a:gdLst>
                <a:gd name="T0" fmla="*/ 18 w 18"/>
                <a:gd name="T1" fmla="*/ 0 h 32"/>
                <a:gd name="T2" fmla="*/ 16 w 18"/>
                <a:gd name="T3" fmla="*/ 28 h 32"/>
                <a:gd name="T4" fmla="*/ 6 w 18"/>
                <a:gd name="T5" fmla="*/ 32 h 32"/>
                <a:gd name="T6" fmla="*/ 0 w 18"/>
                <a:gd name="T7" fmla="*/ 23 h 32"/>
                <a:gd name="T8" fmla="*/ 18 w 18"/>
                <a:gd name="T9" fmla="*/ 0 h 32"/>
              </a:gdLst>
              <a:ahLst/>
              <a:cxnLst>
                <a:cxn ang="0">
                  <a:pos x="T0" y="T1"/>
                </a:cxn>
                <a:cxn ang="0">
                  <a:pos x="T2" y="T3"/>
                </a:cxn>
                <a:cxn ang="0">
                  <a:pos x="T4" y="T5"/>
                </a:cxn>
                <a:cxn ang="0">
                  <a:pos x="T6" y="T7"/>
                </a:cxn>
                <a:cxn ang="0">
                  <a:pos x="T8" y="T9"/>
                </a:cxn>
              </a:cxnLst>
              <a:rect l="0" t="0" r="r" b="b"/>
              <a:pathLst>
                <a:path w="18" h="32">
                  <a:moveTo>
                    <a:pt x="18" y="0"/>
                  </a:moveTo>
                  <a:lnTo>
                    <a:pt x="16" y="28"/>
                  </a:lnTo>
                  <a:lnTo>
                    <a:pt x="6" y="32"/>
                  </a:lnTo>
                  <a:lnTo>
                    <a:pt x="0" y="23"/>
                  </a:lnTo>
                  <a:lnTo>
                    <a:pt x="18" y="0"/>
                  </a:lnTo>
                  <a:close/>
                </a:path>
              </a:pathLst>
            </a:custGeom>
            <a:solidFill>
              <a:srgbClr val="C765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9" name="Freeform 701"/>
            <p:cNvSpPr>
              <a:spLocks/>
            </p:cNvSpPr>
            <p:nvPr/>
          </p:nvSpPr>
          <p:spPr bwMode="auto">
            <a:xfrm flipH="1" flipV="1">
              <a:off x="698656" y="6552096"/>
              <a:ext cx="48768" cy="26600"/>
            </a:xfrm>
            <a:custGeom>
              <a:avLst/>
              <a:gdLst>
                <a:gd name="T0" fmla="*/ 0 w 33"/>
                <a:gd name="T1" fmla="*/ 9 h 18"/>
                <a:gd name="T2" fmla="*/ 26 w 33"/>
                <a:gd name="T3" fmla="*/ 18 h 18"/>
                <a:gd name="T4" fmla="*/ 33 w 33"/>
                <a:gd name="T5" fmla="*/ 9 h 18"/>
                <a:gd name="T6" fmla="*/ 26 w 33"/>
                <a:gd name="T7" fmla="*/ 0 h 18"/>
                <a:gd name="T8" fmla="*/ 0 w 33"/>
                <a:gd name="T9" fmla="*/ 9 h 18"/>
              </a:gdLst>
              <a:ahLst/>
              <a:cxnLst>
                <a:cxn ang="0">
                  <a:pos x="T0" y="T1"/>
                </a:cxn>
                <a:cxn ang="0">
                  <a:pos x="T2" y="T3"/>
                </a:cxn>
                <a:cxn ang="0">
                  <a:pos x="T4" y="T5"/>
                </a:cxn>
                <a:cxn ang="0">
                  <a:pos x="T6" y="T7"/>
                </a:cxn>
                <a:cxn ang="0">
                  <a:pos x="T8" y="T9"/>
                </a:cxn>
              </a:cxnLst>
              <a:rect l="0" t="0" r="r" b="b"/>
              <a:pathLst>
                <a:path w="33" h="18">
                  <a:moveTo>
                    <a:pt x="0" y="9"/>
                  </a:moveTo>
                  <a:lnTo>
                    <a:pt x="26" y="18"/>
                  </a:lnTo>
                  <a:lnTo>
                    <a:pt x="33" y="9"/>
                  </a:lnTo>
                  <a:lnTo>
                    <a:pt x="26" y="0"/>
                  </a:lnTo>
                  <a:lnTo>
                    <a:pt x="0" y="9"/>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0" name="Freeform 702"/>
            <p:cNvSpPr>
              <a:spLocks/>
            </p:cNvSpPr>
            <p:nvPr/>
          </p:nvSpPr>
          <p:spPr bwMode="auto">
            <a:xfrm flipH="1" flipV="1">
              <a:off x="979437" y="6125014"/>
              <a:ext cx="112312" cy="76845"/>
            </a:xfrm>
            <a:custGeom>
              <a:avLst/>
              <a:gdLst>
                <a:gd name="T0" fmla="*/ 27 w 44"/>
                <a:gd name="T1" fmla="*/ 21 h 30"/>
                <a:gd name="T2" fmla="*/ 11 w 44"/>
                <a:gd name="T3" fmla="*/ 27 h 30"/>
                <a:gd name="T4" fmla="*/ 3 w 44"/>
                <a:gd name="T5" fmla="*/ 24 h 30"/>
                <a:gd name="T6" fmla="*/ 6 w 44"/>
                <a:gd name="T7" fmla="*/ 15 h 30"/>
                <a:gd name="T8" fmla="*/ 33 w 44"/>
                <a:gd name="T9" fmla="*/ 3 h 30"/>
                <a:gd name="T10" fmla="*/ 42 w 44"/>
                <a:gd name="T11" fmla="*/ 7 h 30"/>
                <a:gd name="T12" fmla="*/ 42 w 44"/>
                <a:gd name="T13" fmla="*/ 7 h 30"/>
                <a:gd name="T14" fmla="*/ 40 w 44"/>
                <a:gd name="T15" fmla="*/ 12 h 30"/>
                <a:gd name="T16" fmla="*/ 19 w 44"/>
                <a:gd name="T17" fmla="*/ 21 h 30"/>
                <a:gd name="T18" fmla="*/ 14 w 44"/>
                <a:gd name="T19" fmla="*/ 20 h 30"/>
                <a:gd name="T20" fmla="*/ 16 w 44"/>
                <a:gd name="T21" fmla="*/ 15 h 30"/>
                <a:gd name="T22" fmla="*/ 31 w 44"/>
                <a:gd name="T23" fmla="*/ 8 h 30"/>
                <a:gd name="T24" fmla="*/ 31 w 44"/>
                <a:gd name="T25" fmla="*/ 7 h 30"/>
                <a:gd name="T26" fmla="*/ 16 w 44"/>
                <a:gd name="T27" fmla="*/ 13 h 30"/>
                <a:gd name="T28" fmla="*/ 13 w 44"/>
                <a:gd name="T29" fmla="*/ 20 h 30"/>
                <a:gd name="T30" fmla="*/ 20 w 44"/>
                <a:gd name="T31" fmla="*/ 23 h 30"/>
                <a:gd name="T32" fmla="*/ 41 w 44"/>
                <a:gd name="T33" fmla="*/ 13 h 30"/>
                <a:gd name="T34" fmla="*/ 43 w 44"/>
                <a:gd name="T35" fmla="*/ 6 h 30"/>
                <a:gd name="T36" fmla="*/ 43 w 44"/>
                <a:gd name="T37" fmla="*/ 6 h 30"/>
                <a:gd name="T38" fmla="*/ 32 w 44"/>
                <a:gd name="T39" fmla="*/ 2 h 30"/>
                <a:gd name="T40" fmla="*/ 5 w 44"/>
                <a:gd name="T41" fmla="*/ 14 h 30"/>
                <a:gd name="T42" fmla="*/ 1 w 44"/>
                <a:gd name="T43" fmla="*/ 25 h 30"/>
                <a:gd name="T44" fmla="*/ 12 w 44"/>
                <a:gd name="T45" fmla="*/ 29 h 30"/>
                <a:gd name="T46" fmla="*/ 27 w 44"/>
                <a:gd name="T47" fmla="*/ 22 h 30"/>
                <a:gd name="T48" fmla="*/ 27 w 44"/>
                <a:gd name="T4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30">
                  <a:moveTo>
                    <a:pt x="27" y="21"/>
                  </a:moveTo>
                  <a:cubicBezTo>
                    <a:pt x="11" y="27"/>
                    <a:pt x="11" y="27"/>
                    <a:pt x="11" y="27"/>
                  </a:cubicBezTo>
                  <a:cubicBezTo>
                    <a:pt x="8" y="29"/>
                    <a:pt x="4" y="27"/>
                    <a:pt x="3" y="24"/>
                  </a:cubicBezTo>
                  <a:cubicBezTo>
                    <a:pt x="1" y="21"/>
                    <a:pt x="3" y="17"/>
                    <a:pt x="6" y="15"/>
                  </a:cubicBezTo>
                  <a:cubicBezTo>
                    <a:pt x="33" y="3"/>
                    <a:pt x="33" y="3"/>
                    <a:pt x="33" y="3"/>
                  </a:cubicBezTo>
                  <a:cubicBezTo>
                    <a:pt x="36" y="2"/>
                    <a:pt x="40" y="3"/>
                    <a:pt x="42" y="7"/>
                  </a:cubicBezTo>
                  <a:cubicBezTo>
                    <a:pt x="42" y="7"/>
                    <a:pt x="42" y="7"/>
                    <a:pt x="42" y="7"/>
                  </a:cubicBezTo>
                  <a:cubicBezTo>
                    <a:pt x="42" y="9"/>
                    <a:pt x="42" y="11"/>
                    <a:pt x="40" y="12"/>
                  </a:cubicBezTo>
                  <a:cubicBezTo>
                    <a:pt x="19" y="21"/>
                    <a:pt x="19" y="21"/>
                    <a:pt x="19" y="21"/>
                  </a:cubicBezTo>
                  <a:cubicBezTo>
                    <a:pt x="17" y="22"/>
                    <a:pt x="15" y="21"/>
                    <a:pt x="14" y="20"/>
                  </a:cubicBezTo>
                  <a:cubicBezTo>
                    <a:pt x="14" y="18"/>
                    <a:pt x="14" y="16"/>
                    <a:pt x="16" y="15"/>
                  </a:cubicBezTo>
                  <a:cubicBezTo>
                    <a:pt x="31" y="8"/>
                    <a:pt x="31" y="8"/>
                    <a:pt x="31" y="8"/>
                  </a:cubicBezTo>
                  <a:cubicBezTo>
                    <a:pt x="31" y="7"/>
                    <a:pt x="31" y="7"/>
                    <a:pt x="31" y="7"/>
                  </a:cubicBezTo>
                  <a:cubicBezTo>
                    <a:pt x="16" y="13"/>
                    <a:pt x="16" y="13"/>
                    <a:pt x="16" y="13"/>
                  </a:cubicBezTo>
                  <a:cubicBezTo>
                    <a:pt x="13" y="15"/>
                    <a:pt x="12" y="18"/>
                    <a:pt x="13" y="20"/>
                  </a:cubicBezTo>
                  <a:cubicBezTo>
                    <a:pt x="14" y="23"/>
                    <a:pt x="17" y="24"/>
                    <a:pt x="20" y="23"/>
                  </a:cubicBezTo>
                  <a:cubicBezTo>
                    <a:pt x="41" y="13"/>
                    <a:pt x="41" y="13"/>
                    <a:pt x="41" y="13"/>
                  </a:cubicBezTo>
                  <a:cubicBezTo>
                    <a:pt x="43" y="12"/>
                    <a:pt x="44" y="9"/>
                    <a:pt x="43" y="6"/>
                  </a:cubicBezTo>
                  <a:cubicBezTo>
                    <a:pt x="43" y="6"/>
                    <a:pt x="43" y="6"/>
                    <a:pt x="43" y="6"/>
                  </a:cubicBezTo>
                  <a:cubicBezTo>
                    <a:pt x="41" y="2"/>
                    <a:pt x="36" y="0"/>
                    <a:pt x="32" y="2"/>
                  </a:cubicBezTo>
                  <a:cubicBezTo>
                    <a:pt x="5" y="14"/>
                    <a:pt x="5" y="14"/>
                    <a:pt x="5" y="14"/>
                  </a:cubicBezTo>
                  <a:cubicBezTo>
                    <a:pt x="1" y="16"/>
                    <a:pt x="0" y="20"/>
                    <a:pt x="1" y="25"/>
                  </a:cubicBezTo>
                  <a:cubicBezTo>
                    <a:pt x="3" y="29"/>
                    <a:pt x="8" y="30"/>
                    <a:pt x="12" y="29"/>
                  </a:cubicBezTo>
                  <a:cubicBezTo>
                    <a:pt x="27" y="22"/>
                    <a:pt x="27" y="22"/>
                    <a:pt x="27" y="22"/>
                  </a:cubicBezTo>
                  <a:lnTo>
                    <a:pt x="27" y="21"/>
                  </a:lnTo>
                  <a:close/>
                </a:path>
              </a:pathLst>
            </a:custGeom>
            <a:solidFill>
              <a:srgbClr val="DE2D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1" name="Freeform 703"/>
            <p:cNvSpPr>
              <a:spLocks/>
            </p:cNvSpPr>
            <p:nvPr/>
          </p:nvSpPr>
          <p:spPr bwMode="auto">
            <a:xfrm flipH="1" flipV="1">
              <a:off x="596688" y="6091024"/>
              <a:ext cx="51723" cy="118224"/>
            </a:xfrm>
            <a:custGeom>
              <a:avLst/>
              <a:gdLst>
                <a:gd name="T0" fmla="*/ 18 w 20"/>
                <a:gd name="T1" fmla="*/ 22 h 46"/>
                <a:gd name="T2" fmla="*/ 15 w 20"/>
                <a:gd name="T3" fmla="*/ 39 h 46"/>
                <a:gd name="T4" fmla="*/ 7 w 20"/>
                <a:gd name="T5" fmla="*/ 44 h 46"/>
                <a:gd name="T6" fmla="*/ 2 w 20"/>
                <a:gd name="T7" fmla="*/ 36 h 46"/>
                <a:gd name="T8" fmla="*/ 7 w 20"/>
                <a:gd name="T9" fmla="*/ 8 h 46"/>
                <a:gd name="T10" fmla="*/ 15 w 20"/>
                <a:gd name="T11" fmla="*/ 2 h 46"/>
                <a:gd name="T12" fmla="*/ 15 w 20"/>
                <a:gd name="T13" fmla="*/ 2 h 46"/>
                <a:gd name="T14" fmla="*/ 18 w 20"/>
                <a:gd name="T15" fmla="*/ 6 h 46"/>
                <a:gd name="T16" fmla="*/ 14 w 20"/>
                <a:gd name="T17" fmla="*/ 29 h 46"/>
                <a:gd name="T18" fmla="*/ 10 w 20"/>
                <a:gd name="T19" fmla="*/ 32 h 46"/>
                <a:gd name="T20" fmla="*/ 7 w 20"/>
                <a:gd name="T21" fmla="*/ 28 h 46"/>
                <a:gd name="T22" fmla="*/ 10 w 20"/>
                <a:gd name="T23" fmla="*/ 11 h 46"/>
                <a:gd name="T24" fmla="*/ 9 w 20"/>
                <a:gd name="T25" fmla="*/ 11 h 46"/>
                <a:gd name="T26" fmla="*/ 6 w 20"/>
                <a:gd name="T27" fmla="*/ 27 h 46"/>
                <a:gd name="T28" fmla="*/ 10 w 20"/>
                <a:gd name="T29" fmla="*/ 33 h 46"/>
                <a:gd name="T30" fmla="*/ 16 w 20"/>
                <a:gd name="T31" fmla="*/ 29 h 46"/>
                <a:gd name="T32" fmla="*/ 20 w 20"/>
                <a:gd name="T33" fmla="*/ 7 h 46"/>
                <a:gd name="T34" fmla="*/ 15 w 20"/>
                <a:gd name="T35" fmla="*/ 1 h 46"/>
                <a:gd name="T36" fmla="*/ 15 w 20"/>
                <a:gd name="T37" fmla="*/ 1 h 46"/>
                <a:gd name="T38" fmla="*/ 5 w 20"/>
                <a:gd name="T39" fmla="*/ 7 h 46"/>
                <a:gd name="T40" fmla="*/ 0 w 20"/>
                <a:gd name="T41" fmla="*/ 36 h 46"/>
                <a:gd name="T42" fmla="*/ 7 w 20"/>
                <a:gd name="T43" fmla="*/ 46 h 46"/>
                <a:gd name="T44" fmla="*/ 16 w 20"/>
                <a:gd name="T45" fmla="*/ 39 h 46"/>
                <a:gd name="T46" fmla="*/ 19 w 20"/>
                <a:gd name="T47" fmla="*/ 22 h 46"/>
                <a:gd name="T48" fmla="*/ 18 w 20"/>
                <a:gd name="T49" fmla="*/ 2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46">
                  <a:moveTo>
                    <a:pt x="18" y="22"/>
                  </a:moveTo>
                  <a:cubicBezTo>
                    <a:pt x="15" y="39"/>
                    <a:pt x="15" y="39"/>
                    <a:pt x="15" y="39"/>
                  </a:cubicBezTo>
                  <a:cubicBezTo>
                    <a:pt x="14" y="42"/>
                    <a:pt x="11" y="45"/>
                    <a:pt x="7" y="44"/>
                  </a:cubicBezTo>
                  <a:cubicBezTo>
                    <a:pt x="4" y="43"/>
                    <a:pt x="1" y="40"/>
                    <a:pt x="2" y="36"/>
                  </a:cubicBezTo>
                  <a:cubicBezTo>
                    <a:pt x="7" y="8"/>
                    <a:pt x="7" y="8"/>
                    <a:pt x="7" y="8"/>
                  </a:cubicBezTo>
                  <a:cubicBezTo>
                    <a:pt x="8" y="4"/>
                    <a:pt x="11" y="2"/>
                    <a:pt x="15" y="2"/>
                  </a:cubicBezTo>
                  <a:cubicBezTo>
                    <a:pt x="15" y="2"/>
                    <a:pt x="15" y="2"/>
                    <a:pt x="15" y="2"/>
                  </a:cubicBezTo>
                  <a:cubicBezTo>
                    <a:pt x="16" y="3"/>
                    <a:pt x="18" y="5"/>
                    <a:pt x="18" y="6"/>
                  </a:cubicBezTo>
                  <a:cubicBezTo>
                    <a:pt x="14" y="29"/>
                    <a:pt x="14" y="29"/>
                    <a:pt x="14" y="29"/>
                  </a:cubicBezTo>
                  <a:cubicBezTo>
                    <a:pt x="14" y="31"/>
                    <a:pt x="12" y="32"/>
                    <a:pt x="10" y="32"/>
                  </a:cubicBezTo>
                  <a:cubicBezTo>
                    <a:pt x="8" y="32"/>
                    <a:pt x="7" y="30"/>
                    <a:pt x="7" y="28"/>
                  </a:cubicBezTo>
                  <a:cubicBezTo>
                    <a:pt x="10" y="11"/>
                    <a:pt x="10" y="11"/>
                    <a:pt x="10" y="11"/>
                  </a:cubicBezTo>
                  <a:cubicBezTo>
                    <a:pt x="9" y="11"/>
                    <a:pt x="9" y="11"/>
                    <a:pt x="9" y="11"/>
                  </a:cubicBezTo>
                  <a:cubicBezTo>
                    <a:pt x="6" y="27"/>
                    <a:pt x="6" y="27"/>
                    <a:pt x="6" y="27"/>
                  </a:cubicBezTo>
                  <a:cubicBezTo>
                    <a:pt x="5" y="30"/>
                    <a:pt x="7" y="33"/>
                    <a:pt x="10" y="33"/>
                  </a:cubicBezTo>
                  <a:cubicBezTo>
                    <a:pt x="12" y="34"/>
                    <a:pt x="15" y="32"/>
                    <a:pt x="16" y="29"/>
                  </a:cubicBezTo>
                  <a:cubicBezTo>
                    <a:pt x="20" y="7"/>
                    <a:pt x="20" y="7"/>
                    <a:pt x="20" y="7"/>
                  </a:cubicBezTo>
                  <a:cubicBezTo>
                    <a:pt x="20" y="4"/>
                    <a:pt x="18" y="1"/>
                    <a:pt x="15" y="1"/>
                  </a:cubicBezTo>
                  <a:cubicBezTo>
                    <a:pt x="15" y="1"/>
                    <a:pt x="15" y="1"/>
                    <a:pt x="15" y="1"/>
                  </a:cubicBezTo>
                  <a:cubicBezTo>
                    <a:pt x="10" y="0"/>
                    <a:pt x="6" y="3"/>
                    <a:pt x="5" y="7"/>
                  </a:cubicBezTo>
                  <a:cubicBezTo>
                    <a:pt x="0" y="36"/>
                    <a:pt x="0" y="36"/>
                    <a:pt x="0" y="36"/>
                  </a:cubicBezTo>
                  <a:cubicBezTo>
                    <a:pt x="0" y="41"/>
                    <a:pt x="2" y="45"/>
                    <a:pt x="7" y="46"/>
                  </a:cubicBezTo>
                  <a:cubicBezTo>
                    <a:pt x="11" y="46"/>
                    <a:pt x="15" y="43"/>
                    <a:pt x="16" y="39"/>
                  </a:cubicBezTo>
                  <a:cubicBezTo>
                    <a:pt x="19" y="22"/>
                    <a:pt x="19" y="22"/>
                    <a:pt x="19" y="22"/>
                  </a:cubicBezTo>
                  <a:lnTo>
                    <a:pt x="18" y="22"/>
                  </a:lnTo>
                  <a:close/>
                </a:path>
              </a:pathLst>
            </a:custGeom>
            <a:solidFill>
              <a:srgbClr val="DE2D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2" name="Freeform 704"/>
            <p:cNvSpPr>
              <a:spLocks/>
            </p:cNvSpPr>
            <p:nvPr/>
          </p:nvSpPr>
          <p:spPr bwMode="auto">
            <a:xfrm flipH="1" flipV="1">
              <a:off x="785846" y="5972800"/>
              <a:ext cx="121179" cy="118224"/>
            </a:xfrm>
            <a:custGeom>
              <a:avLst/>
              <a:gdLst>
                <a:gd name="T0" fmla="*/ 70 w 82"/>
                <a:gd name="T1" fmla="*/ 35 h 80"/>
                <a:gd name="T2" fmla="*/ 68 w 82"/>
                <a:gd name="T3" fmla="*/ 38 h 80"/>
                <a:gd name="T4" fmla="*/ 38 w 82"/>
                <a:gd name="T5" fmla="*/ 14 h 80"/>
                <a:gd name="T6" fmla="*/ 42 w 82"/>
                <a:gd name="T7" fmla="*/ 10 h 80"/>
                <a:gd name="T8" fmla="*/ 28 w 82"/>
                <a:gd name="T9" fmla="*/ 0 h 80"/>
                <a:gd name="T10" fmla="*/ 0 w 82"/>
                <a:gd name="T11" fmla="*/ 36 h 80"/>
                <a:gd name="T12" fmla="*/ 52 w 82"/>
                <a:gd name="T13" fmla="*/ 80 h 80"/>
                <a:gd name="T14" fmla="*/ 82 w 82"/>
                <a:gd name="T15" fmla="*/ 45 h 80"/>
                <a:gd name="T16" fmla="*/ 70 w 82"/>
                <a:gd name="T17"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0">
                  <a:moveTo>
                    <a:pt x="70" y="35"/>
                  </a:moveTo>
                  <a:lnTo>
                    <a:pt x="68" y="38"/>
                  </a:lnTo>
                  <a:lnTo>
                    <a:pt x="38" y="14"/>
                  </a:lnTo>
                  <a:lnTo>
                    <a:pt x="42" y="10"/>
                  </a:lnTo>
                  <a:lnTo>
                    <a:pt x="28" y="0"/>
                  </a:lnTo>
                  <a:lnTo>
                    <a:pt x="0" y="36"/>
                  </a:lnTo>
                  <a:lnTo>
                    <a:pt x="52" y="80"/>
                  </a:lnTo>
                  <a:lnTo>
                    <a:pt x="82" y="45"/>
                  </a:lnTo>
                  <a:lnTo>
                    <a:pt x="70" y="35"/>
                  </a:lnTo>
                  <a:close/>
                </a:path>
              </a:pathLst>
            </a:custGeom>
            <a:solidFill>
              <a:srgbClr val="2869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3" name="Freeform 705"/>
            <p:cNvSpPr>
              <a:spLocks/>
            </p:cNvSpPr>
            <p:nvPr/>
          </p:nvSpPr>
          <p:spPr bwMode="auto">
            <a:xfrm flipH="1" flipV="1">
              <a:off x="785846" y="5972800"/>
              <a:ext cx="79801" cy="118224"/>
            </a:xfrm>
            <a:custGeom>
              <a:avLst/>
              <a:gdLst>
                <a:gd name="T0" fmla="*/ 42 w 54"/>
                <a:gd name="T1" fmla="*/ 35 h 80"/>
                <a:gd name="T2" fmla="*/ 40 w 54"/>
                <a:gd name="T3" fmla="*/ 38 h 80"/>
                <a:gd name="T4" fmla="*/ 10 w 54"/>
                <a:gd name="T5" fmla="*/ 14 h 80"/>
                <a:gd name="T6" fmla="*/ 14 w 54"/>
                <a:gd name="T7" fmla="*/ 10 h 80"/>
                <a:gd name="T8" fmla="*/ 0 w 54"/>
                <a:gd name="T9" fmla="*/ 0 h 80"/>
                <a:gd name="T10" fmla="*/ 24 w 54"/>
                <a:gd name="T11" fmla="*/ 80 h 80"/>
                <a:gd name="T12" fmla="*/ 54 w 54"/>
                <a:gd name="T13" fmla="*/ 45 h 80"/>
                <a:gd name="T14" fmla="*/ 42 w 54"/>
                <a:gd name="T15" fmla="*/ 35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80">
                  <a:moveTo>
                    <a:pt x="42" y="35"/>
                  </a:moveTo>
                  <a:lnTo>
                    <a:pt x="40" y="38"/>
                  </a:lnTo>
                  <a:lnTo>
                    <a:pt x="10" y="14"/>
                  </a:lnTo>
                  <a:lnTo>
                    <a:pt x="14" y="10"/>
                  </a:lnTo>
                  <a:lnTo>
                    <a:pt x="0" y="0"/>
                  </a:lnTo>
                  <a:lnTo>
                    <a:pt x="24" y="80"/>
                  </a:lnTo>
                  <a:lnTo>
                    <a:pt x="54" y="45"/>
                  </a:lnTo>
                  <a:lnTo>
                    <a:pt x="42" y="35"/>
                  </a:lnTo>
                  <a:close/>
                </a:path>
              </a:pathLst>
            </a:custGeom>
            <a:solidFill>
              <a:srgbClr val="0041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4" name="Freeform 706"/>
            <p:cNvSpPr>
              <a:spLocks/>
            </p:cNvSpPr>
            <p:nvPr/>
          </p:nvSpPr>
          <p:spPr bwMode="auto">
            <a:xfrm flipH="1" flipV="1">
              <a:off x="803579" y="5937333"/>
              <a:ext cx="127090" cy="135957"/>
            </a:xfrm>
            <a:custGeom>
              <a:avLst/>
              <a:gdLst>
                <a:gd name="T0" fmla="*/ 32 w 49"/>
                <a:gd name="T1" fmla="*/ 2 h 53"/>
                <a:gd name="T2" fmla="*/ 14 w 49"/>
                <a:gd name="T3" fmla="*/ 32 h 53"/>
                <a:gd name="T4" fmla="*/ 14 w 49"/>
                <a:gd name="T5" fmla="*/ 32 h 53"/>
                <a:gd name="T6" fmla="*/ 4 w 49"/>
                <a:gd name="T7" fmla="*/ 35 h 53"/>
                <a:gd name="T8" fmla="*/ 5 w 49"/>
                <a:gd name="T9" fmla="*/ 49 h 53"/>
                <a:gd name="T10" fmla="*/ 5 w 49"/>
                <a:gd name="T11" fmla="*/ 49 h 53"/>
                <a:gd name="T12" fmla="*/ 5 w 49"/>
                <a:gd name="T13" fmla="*/ 49 h 53"/>
                <a:gd name="T14" fmla="*/ 20 w 49"/>
                <a:gd name="T15" fmla="*/ 48 h 53"/>
                <a:gd name="T16" fmla="*/ 21 w 49"/>
                <a:gd name="T17" fmla="*/ 38 h 53"/>
                <a:gd name="T18" fmla="*/ 21 w 49"/>
                <a:gd name="T19" fmla="*/ 37 h 53"/>
                <a:gd name="T20" fmla="*/ 47 w 49"/>
                <a:gd name="T21" fmla="*/ 14 h 53"/>
                <a:gd name="T22" fmla="*/ 48 w 49"/>
                <a:gd name="T23" fmla="*/ 15 h 53"/>
                <a:gd name="T24" fmla="*/ 49 w 49"/>
                <a:gd name="T25" fmla="*/ 13 h 53"/>
                <a:gd name="T26" fmla="*/ 47 w 49"/>
                <a:gd name="T27" fmla="*/ 12 h 53"/>
                <a:gd name="T28" fmla="*/ 20 w 49"/>
                <a:gd name="T29" fmla="*/ 36 h 53"/>
                <a:gd name="T30" fmla="*/ 20 w 49"/>
                <a:gd name="T31" fmla="*/ 36 h 53"/>
                <a:gd name="T32" fmla="*/ 19 w 49"/>
                <a:gd name="T33" fmla="*/ 39 h 53"/>
                <a:gd name="T34" fmla="*/ 19 w 49"/>
                <a:gd name="T35" fmla="*/ 47 h 53"/>
                <a:gd name="T36" fmla="*/ 6 w 49"/>
                <a:gd name="T37" fmla="*/ 48 h 53"/>
                <a:gd name="T38" fmla="*/ 6 w 49"/>
                <a:gd name="T39" fmla="*/ 36 h 53"/>
                <a:gd name="T40" fmla="*/ 13 w 49"/>
                <a:gd name="T41" fmla="*/ 34 h 53"/>
                <a:gd name="T42" fmla="*/ 16 w 49"/>
                <a:gd name="T43" fmla="*/ 33 h 53"/>
                <a:gd name="T44" fmla="*/ 34 w 49"/>
                <a:gd name="T45" fmla="*/ 1 h 53"/>
                <a:gd name="T46" fmla="*/ 32 w 49"/>
                <a:gd name="T47" fmla="*/ 0 h 53"/>
                <a:gd name="T48" fmla="*/ 31 w 49"/>
                <a:gd name="T49" fmla="*/ 1 h 53"/>
                <a:gd name="T50" fmla="*/ 32 w 49"/>
                <a:gd name="T51" fmla="*/ 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32" y="2"/>
                  </a:moveTo>
                  <a:cubicBezTo>
                    <a:pt x="14" y="32"/>
                    <a:pt x="14" y="32"/>
                    <a:pt x="14" y="32"/>
                  </a:cubicBezTo>
                  <a:cubicBezTo>
                    <a:pt x="14" y="32"/>
                    <a:pt x="14" y="32"/>
                    <a:pt x="14" y="32"/>
                  </a:cubicBezTo>
                  <a:cubicBezTo>
                    <a:pt x="10" y="31"/>
                    <a:pt x="7" y="32"/>
                    <a:pt x="4" y="35"/>
                  </a:cubicBezTo>
                  <a:cubicBezTo>
                    <a:pt x="0" y="41"/>
                    <a:pt x="2" y="46"/>
                    <a:pt x="5" y="49"/>
                  </a:cubicBezTo>
                  <a:cubicBezTo>
                    <a:pt x="5" y="49"/>
                    <a:pt x="5" y="49"/>
                    <a:pt x="5" y="49"/>
                  </a:cubicBezTo>
                  <a:cubicBezTo>
                    <a:pt x="5" y="49"/>
                    <a:pt x="5" y="49"/>
                    <a:pt x="5" y="49"/>
                  </a:cubicBezTo>
                  <a:cubicBezTo>
                    <a:pt x="9" y="53"/>
                    <a:pt x="15" y="53"/>
                    <a:pt x="20" y="48"/>
                  </a:cubicBezTo>
                  <a:cubicBezTo>
                    <a:pt x="22" y="45"/>
                    <a:pt x="22" y="41"/>
                    <a:pt x="21" y="38"/>
                  </a:cubicBezTo>
                  <a:cubicBezTo>
                    <a:pt x="21" y="37"/>
                    <a:pt x="21" y="37"/>
                    <a:pt x="21" y="37"/>
                  </a:cubicBezTo>
                  <a:cubicBezTo>
                    <a:pt x="47" y="14"/>
                    <a:pt x="47" y="14"/>
                    <a:pt x="47" y="14"/>
                  </a:cubicBezTo>
                  <a:cubicBezTo>
                    <a:pt x="48" y="15"/>
                    <a:pt x="48" y="15"/>
                    <a:pt x="48" y="15"/>
                  </a:cubicBezTo>
                  <a:cubicBezTo>
                    <a:pt x="49" y="13"/>
                    <a:pt x="49" y="13"/>
                    <a:pt x="49" y="13"/>
                  </a:cubicBezTo>
                  <a:cubicBezTo>
                    <a:pt x="47" y="12"/>
                    <a:pt x="47" y="12"/>
                    <a:pt x="47" y="12"/>
                  </a:cubicBezTo>
                  <a:cubicBezTo>
                    <a:pt x="20" y="36"/>
                    <a:pt x="20" y="36"/>
                    <a:pt x="20" y="36"/>
                  </a:cubicBezTo>
                  <a:cubicBezTo>
                    <a:pt x="20" y="36"/>
                    <a:pt x="20" y="36"/>
                    <a:pt x="20" y="36"/>
                  </a:cubicBezTo>
                  <a:cubicBezTo>
                    <a:pt x="19" y="37"/>
                    <a:pt x="19" y="38"/>
                    <a:pt x="19" y="39"/>
                  </a:cubicBezTo>
                  <a:cubicBezTo>
                    <a:pt x="21" y="41"/>
                    <a:pt x="20" y="44"/>
                    <a:pt x="19" y="47"/>
                  </a:cubicBezTo>
                  <a:cubicBezTo>
                    <a:pt x="14" y="52"/>
                    <a:pt x="9" y="51"/>
                    <a:pt x="6" y="48"/>
                  </a:cubicBezTo>
                  <a:cubicBezTo>
                    <a:pt x="3" y="46"/>
                    <a:pt x="1" y="41"/>
                    <a:pt x="6" y="36"/>
                  </a:cubicBezTo>
                  <a:cubicBezTo>
                    <a:pt x="7" y="34"/>
                    <a:pt x="10" y="33"/>
                    <a:pt x="13" y="34"/>
                  </a:cubicBezTo>
                  <a:cubicBezTo>
                    <a:pt x="14" y="34"/>
                    <a:pt x="15" y="33"/>
                    <a:pt x="16" y="33"/>
                  </a:cubicBezTo>
                  <a:cubicBezTo>
                    <a:pt x="34" y="1"/>
                    <a:pt x="34" y="1"/>
                    <a:pt x="34" y="1"/>
                  </a:cubicBezTo>
                  <a:cubicBezTo>
                    <a:pt x="32" y="0"/>
                    <a:pt x="32" y="0"/>
                    <a:pt x="32" y="0"/>
                  </a:cubicBezTo>
                  <a:cubicBezTo>
                    <a:pt x="31" y="1"/>
                    <a:pt x="31" y="1"/>
                    <a:pt x="31" y="1"/>
                  </a:cubicBezTo>
                  <a:lnTo>
                    <a:pt x="32" y="2"/>
                  </a:lnTo>
                  <a:close/>
                </a:path>
              </a:pathLst>
            </a:custGeom>
            <a:solidFill>
              <a:srgbClr val="CD9C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5" name="Freeform 707"/>
            <p:cNvSpPr>
              <a:spLocks/>
            </p:cNvSpPr>
            <p:nvPr/>
          </p:nvSpPr>
          <p:spPr bwMode="auto">
            <a:xfrm flipH="1" flipV="1">
              <a:off x="1153816" y="6637808"/>
              <a:ext cx="63546" cy="32511"/>
            </a:xfrm>
            <a:custGeom>
              <a:avLst/>
              <a:gdLst>
                <a:gd name="T0" fmla="*/ 31 w 43"/>
                <a:gd name="T1" fmla="*/ 21 h 22"/>
                <a:gd name="T2" fmla="*/ 0 w 43"/>
                <a:gd name="T3" fmla="*/ 0 h 22"/>
                <a:gd name="T4" fmla="*/ 38 w 43"/>
                <a:gd name="T5" fmla="*/ 5 h 22"/>
                <a:gd name="T6" fmla="*/ 43 w 43"/>
                <a:gd name="T7" fmla="*/ 7 h 22"/>
                <a:gd name="T8" fmla="*/ 37 w 43"/>
                <a:gd name="T9" fmla="*/ 22 h 22"/>
                <a:gd name="T10" fmla="*/ 31 w 43"/>
                <a:gd name="T11" fmla="*/ 21 h 22"/>
              </a:gdLst>
              <a:ahLst/>
              <a:cxnLst>
                <a:cxn ang="0">
                  <a:pos x="T0" y="T1"/>
                </a:cxn>
                <a:cxn ang="0">
                  <a:pos x="T2" y="T3"/>
                </a:cxn>
                <a:cxn ang="0">
                  <a:pos x="T4" y="T5"/>
                </a:cxn>
                <a:cxn ang="0">
                  <a:pos x="T6" y="T7"/>
                </a:cxn>
                <a:cxn ang="0">
                  <a:pos x="T8" y="T9"/>
                </a:cxn>
                <a:cxn ang="0">
                  <a:pos x="T10" y="T11"/>
                </a:cxn>
              </a:cxnLst>
              <a:rect l="0" t="0" r="r" b="b"/>
              <a:pathLst>
                <a:path w="43" h="22">
                  <a:moveTo>
                    <a:pt x="31" y="21"/>
                  </a:moveTo>
                  <a:lnTo>
                    <a:pt x="0" y="0"/>
                  </a:lnTo>
                  <a:lnTo>
                    <a:pt x="38" y="5"/>
                  </a:lnTo>
                  <a:lnTo>
                    <a:pt x="43" y="7"/>
                  </a:lnTo>
                  <a:lnTo>
                    <a:pt x="37" y="22"/>
                  </a:lnTo>
                  <a:lnTo>
                    <a:pt x="31" y="21"/>
                  </a:lnTo>
                  <a:close/>
                </a:path>
              </a:pathLst>
            </a:custGeom>
            <a:solidFill>
              <a:srgbClr val="F0E3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6" name="Freeform 708"/>
            <p:cNvSpPr>
              <a:spLocks/>
            </p:cNvSpPr>
            <p:nvPr/>
          </p:nvSpPr>
          <p:spPr bwMode="auto">
            <a:xfrm flipH="1" flipV="1">
              <a:off x="889292" y="6543229"/>
              <a:ext cx="282259" cy="119702"/>
            </a:xfrm>
            <a:custGeom>
              <a:avLst/>
              <a:gdLst>
                <a:gd name="T0" fmla="*/ 4 w 110"/>
                <a:gd name="T1" fmla="*/ 2 h 47"/>
                <a:gd name="T2" fmla="*/ 2 w 110"/>
                <a:gd name="T3" fmla="*/ 4 h 47"/>
                <a:gd name="T4" fmla="*/ 2 w 110"/>
                <a:gd name="T5" fmla="*/ 7 h 47"/>
                <a:gd name="T6" fmla="*/ 0 w 110"/>
                <a:gd name="T7" fmla="*/ 9 h 47"/>
                <a:gd name="T8" fmla="*/ 106 w 110"/>
                <a:gd name="T9" fmla="*/ 47 h 47"/>
                <a:gd name="T10" fmla="*/ 110 w 110"/>
                <a:gd name="T11" fmla="*/ 38 h 47"/>
                <a:gd name="T12" fmla="*/ 4 w 110"/>
                <a:gd name="T13" fmla="*/ 0 h 47"/>
                <a:gd name="T14" fmla="*/ 4 w 110"/>
                <a:gd name="T15" fmla="*/ 2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47">
                  <a:moveTo>
                    <a:pt x="4" y="2"/>
                  </a:moveTo>
                  <a:cubicBezTo>
                    <a:pt x="3" y="4"/>
                    <a:pt x="3" y="4"/>
                    <a:pt x="2" y="4"/>
                  </a:cubicBezTo>
                  <a:cubicBezTo>
                    <a:pt x="3" y="5"/>
                    <a:pt x="3" y="6"/>
                    <a:pt x="2" y="7"/>
                  </a:cubicBezTo>
                  <a:cubicBezTo>
                    <a:pt x="2" y="8"/>
                    <a:pt x="1" y="9"/>
                    <a:pt x="0" y="9"/>
                  </a:cubicBezTo>
                  <a:cubicBezTo>
                    <a:pt x="106" y="47"/>
                    <a:pt x="106" y="47"/>
                    <a:pt x="106" y="47"/>
                  </a:cubicBezTo>
                  <a:cubicBezTo>
                    <a:pt x="110" y="38"/>
                    <a:pt x="110" y="38"/>
                    <a:pt x="110" y="38"/>
                  </a:cubicBezTo>
                  <a:cubicBezTo>
                    <a:pt x="4" y="0"/>
                    <a:pt x="4" y="0"/>
                    <a:pt x="4" y="0"/>
                  </a:cubicBezTo>
                  <a:cubicBezTo>
                    <a:pt x="4" y="0"/>
                    <a:pt x="4" y="1"/>
                    <a:pt x="4" y="2"/>
                  </a:cubicBezTo>
                  <a:close/>
                </a:path>
              </a:pathLst>
            </a:custGeom>
            <a:solidFill>
              <a:srgbClr val="FBA9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7" name="Freeform 709"/>
            <p:cNvSpPr>
              <a:spLocks/>
            </p:cNvSpPr>
            <p:nvPr/>
          </p:nvSpPr>
          <p:spPr bwMode="auto">
            <a:xfrm flipH="1" flipV="1">
              <a:off x="889292" y="6558007"/>
              <a:ext cx="271914" cy="104924"/>
            </a:xfrm>
            <a:custGeom>
              <a:avLst/>
              <a:gdLst>
                <a:gd name="T0" fmla="*/ 0 w 106"/>
                <a:gd name="T1" fmla="*/ 0 h 41"/>
                <a:gd name="T2" fmla="*/ 0 w 106"/>
                <a:gd name="T3" fmla="*/ 2 h 41"/>
                <a:gd name="T4" fmla="*/ 105 w 106"/>
                <a:gd name="T5" fmla="*/ 41 h 41"/>
                <a:gd name="T6" fmla="*/ 106 w 106"/>
                <a:gd name="T7" fmla="*/ 38 h 41"/>
                <a:gd name="T8" fmla="*/ 0 w 106"/>
                <a:gd name="T9" fmla="*/ 0 h 41"/>
              </a:gdLst>
              <a:ahLst/>
              <a:cxnLst>
                <a:cxn ang="0">
                  <a:pos x="T0" y="T1"/>
                </a:cxn>
                <a:cxn ang="0">
                  <a:pos x="T2" y="T3"/>
                </a:cxn>
                <a:cxn ang="0">
                  <a:pos x="T4" y="T5"/>
                </a:cxn>
                <a:cxn ang="0">
                  <a:pos x="T6" y="T7"/>
                </a:cxn>
                <a:cxn ang="0">
                  <a:pos x="T8" y="T9"/>
                </a:cxn>
              </a:cxnLst>
              <a:rect l="0" t="0" r="r" b="b"/>
              <a:pathLst>
                <a:path w="106" h="41">
                  <a:moveTo>
                    <a:pt x="0" y="0"/>
                  </a:moveTo>
                  <a:cubicBezTo>
                    <a:pt x="0" y="0"/>
                    <a:pt x="0" y="1"/>
                    <a:pt x="0" y="2"/>
                  </a:cubicBezTo>
                  <a:cubicBezTo>
                    <a:pt x="105" y="41"/>
                    <a:pt x="105" y="41"/>
                    <a:pt x="105" y="41"/>
                  </a:cubicBezTo>
                  <a:cubicBezTo>
                    <a:pt x="106" y="38"/>
                    <a:pt x="106" y="38"/>
                    <a:pt x="106" y="38"/>
                  </a:cubicBezTo>
                  <a:lnTo>
                    <a:pt x="0" y="0"/>
                  </a:lnTo>
                  <a:close/>
                </a:path>
              </a:pathLst>
            </a:custGeom>
            <a:solidFill>
              <a:srgbClr val="E18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8" name="Freeform 710"/>
            <p:cNvSpPr>
              <a:spLocks/>
            </p:cNvSpPr>
            <p:nvPr/>
          </p:nvSpPr>
          <p:spPr bwMode="auto">
            <a:xfrm flipH="1" flipV="1">
              <a:off x="896681" y="6543229"/>
              <a:ext cx="274870" cy="101968"/>
            </a:xfrm>
            <a:custGeom>
              <a:avLst/>
              <a:gdLst>
                <a:gd name="T0" fmla="*/ 2 w 107"/>
                <a:gd name="T1" fmla="*/ 0 h 40"/>
                <a:gd name="T2" fmla="*/ 0 w 107"/>
                <a:gd name="T3" fmla="*/ 2 h 40"/>
                <a:gd name="T4" fmla="*/ 106 w 107"/>
                <a:gd name="T5" fmla="*/ 40 h 40"/>
                <a:gd name="T6" fmla="*/ 107 w 107"/>
                <a:gd name="T7" fmla="*/ 38 h 40"/>
                <a:gd name="T8" fmla="*/ 2 w 107"/>
                <a:gd name="T9" fmla="*/ 0 h 40"/>
              </a:gdLst>
              <a:ahLst/>
              <a:cxnLst>
                <a:cxn ang="0">
                  <a:pos x="T0" y="T1"/>
                </a:cxn>
                <a:cxn ang="0">
                  <a:pos x="T2" y="T3"/>
                </a:cxn>
                <a:cxn ang="0">
                  <a:pos x="T4" y="T5"/>
                </a:cxn>
                <a:cxn ang="0">
                  <a:pos x="T6" y="T7"/>
                </a:cxn>
                <a:cxn ang="0">
                  <a:pos x="T8" y="T9"/>
                </a:cxn>
              </a:cxnLst>
              <a:rect l="0" t="0" r="r" b="b"/>
              <a:pathLst>
                <a:path w="107" h="40">
                  <a:moveTo>
                    <a:pt x="2" y="0"/>
                  </a:moveTo>
                  <a:cubicBezTo>
                    <a:pt x="2" y="1"/>
                    <a:pt x="1" y="2"/>
                    <a:pt x="0" y="2"/>
                  </a:cubicBezTo>
                  <a:cubicBezTo>
                    <a:pt x="106" y="40"/>
                    <a:pt x="106" y="40"/>
                    <a:pt x="106" y="40"/>
                  </a:cubicBezTo>
                  <a:cubicBezTo>
                    <a:pt x="107" y="38"/>
                    <a:pt x="107" y="38"/>
                    <a:pt x="107" y="38"/>
                  </a:cubicBezTo>
                  <a:cubicBezTo>
                    <a:pt x="2" y="0"/>
                    <a:pt x="2" y="0"/>
                    <a:pt x="2" y="0"/>
                  </a:cubicBezTo>
                  <a:close/>
                </a:path>
              </a:pathLst>
            </a:custGeom>
            <a:solidFill>
              <a:srgbClr val="E18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9" name="Freeform 711"/>
            <p:cNvSpPr>
              <a:spLocks/>
            </p:cNvSpPr>
            <p:nvPr/>
          </p:nvSpPr>
          <p:spPr bwMode="auto">
            <a:xfrm flipH="1" flipV="1">
              <a:off x="840524" y="6524017"/>
              <a:ext cx="45812" cy="33990"/>
            </a:xfrm>
            <a:custGeom>
              <a:avLst/>
              <a:gdLst>
                <a:gd name="T0" fmla="*/ 16 w 18"/>
                <a:gd name="T1" fmla="*/ 4 h 13"/>
                <a:gd name="T2" fmla="*/ 17 w 18"/>
                <a:gd name="T3" fmla="*/ 7 h 13"/>
                <a:gd name="T4" fmla="*/ 16 w 18"/>
                <a:gd name="T5" fmla="*/ 11 h 13"/>
                <a:gd name="T6" fmla="*/ 13 w 18"/>
                <a:gd name="T7" fmla="*/ 13 h 13"/>
                <a:gd name="T8" fmla="*/ 9 w 18"/>
                <a:gd name="T9" fmla="*/ 11 h 13"/>
                <a:gd name="T10" fmla="*/ 1 w 18"/>
                <a:gd name="T11" fmla="*/ 6 h 13"/>
                <a:gd name="T12" fmla="*/ 2 w 18"/>
                <a:gd name="T13" fmla="*/ 1 h 13"/>
                <a:gd name="T14" fmla="*/ 12 w 18"/>
                <a:gd name="T15" fmla="*/ 2 h 13"/>
                <a:gd name="T16" fmla="*/ 16 w 18"/>
                <a:gd name="T17"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3">
                  <a:moveTo>
                    <a:pt x="16" y="4"/>
                  </a:moveTo>
                  <a:cubicBezTo>
                    <a:pt x="17" y="4"/>
                    <a:pt x="18" y="6"/>
                    <a:pt x="17" y="7"/>
                  </a:cubicBezTo>
                  <a:cubicBezTo>
                    <a:pt x="16" y="11"/>
                    <a:pt x="16" y="11"/>
                    <a:pt x="16" y="11"/>
                  </a:cubicBezTo>
                  <a:cubicBezTo>
                    <a:pt x="15" y="12"/>
                    <a:pt x="14" y="13"/>
                    <a:pt x="13" y="13"/>
                  </a:cubicBezTo>
                  <a:cubicBezTo>
                    <a:pt x="9" y="11"/>
                    <a:pt x="9" y="11"/>
                    <a:pt x="9" y="11"/>
                  </a:cubicBezTo>
                  <a:cubicBezTo>
                    <a:pt x="7" y="11"/>
                    <a:pt x="0" y="7"/>
                    <a:pt x="1" y="6"/>
                  </a:cubicBezTo>
                  <a:cubicBezTo>
                    <a:pt x="2" y="1"/>
                    <a:pt x="2" y="1"/>
                    <a:pt x="2" y="1"/>
                  </a:cubicBezTo>
                  <a:cubicBezTo>
                    <a:pt x="3" y="0"/>
                    <a:pt x="10" y="2"/>
                    <a:pt x="12" y="2"/>
                  </a:cubicBezTo>
                  <a:lnTo>
                    <a:pt x="16" y="4"/>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0" name="Freeform 712"/>
            <p:cNvSpPr>
              <a:spLocks/>
            </p:cNvSpPr>
            <p:nvPr/>
          </p:nvSpPr>
          <p:spPr bwMode="auto">
            <a:xfrm flipH="1" flipV="1">
              <a:off x="855302" y="6529930"/>
              <a:ext cx="45812" cy="35467"/>
            </a:xfrm>
            <a:custGeom>
              <a:avLst/>
              <a:gdLst>
                <a:gd name="T0" fmla="*/ 5 w 31"/>
                <a:gd name="T1" fmla="*/ 0 h 24"/>
                <a:gd name="T2" fmla="*/ 0 w 31"/>
                <a:gd name="T3" fmla="*/ 15 h 24"/>
                <a:gd name="T4" fmla="*/ 26 w 31"/>
                <a:gd name="T5" fmla="*/ 24 h 24"/>
                <a:gd name="T6" fmla="*/ 31 w 31"/>
                <a:gd name="T7" fmla="*/ 9 h 24"/>
                <a:gd name="T8" fmla="*/ 5 w 31"/>
                <a:gd name="T9" fmla="*/ 0 h 24"/>
              </a:gdLst>
              <a:ahLst/>
              <a:cxnLst>
                <a:cxn ang="0">
                  <a:pos x="T0" y="T1"/>
                </a:cxn>
                <a:cxn ang="0">
                  <a:pos x="T2" y="T3"/>
                </a:cxn>
                <a:cxn ang="0">
                  <a:pos x="T4" y="T5"/>
                </a:cxn>
                <a:cxn ang="0">
                  <a:pos x="T6" y="T7"/>
                </a:cxn>
                <a:cxn ang="0">
                  <a:pos x="T8" y="T9"/>
                </a:cxn>
              </a:cxnLst>
              <a:rect l="0" t="0" r="r" b="b"/>
              <a:pathLst>
                <a:path w="31" h="24">
                  <a:moveTo>
                    <a:pt x="5" y="0"/>
                  </a:moveTo>
                  <a:lnTo>
                    <a:pt x="0" y="15"/>
                  </a:lnTo>
                  <a:lnTo>
                    <a:pt x="26" y="24"/>
                  </a:lnTo>
                  <a:lnTo>
                    <a:pt x="31" y="9"/>
                  </a:lnTo>
                  <a:lnTo>
                    <a:pt x="5" y="0"/>
                  </a:lnTo>
                  <a:close/>
                </a:path>
              </a:pathLst>
            </a:custGeom>
            <a:solidFill>
              <a:srgbClr val="193D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1" name="Freeform 713"/>
            <p:cNvSpPr>
              <a:spLocks/>
            </p:cNvSpPr>
            <p:nvPr/>
          </p:nvSpPr>
          <p:spPr bwMode="auto">
            <a:xfrm flipH="1" flipV="1">
              <a:off x="855303" y="6544708"/>
              <a:ext cx="38423" cy="20689"/>
            </a:xfrm>
            <a:custGeom>
              <a:avLst/>
              <a:gdLst>
                <a:gd name="T0" fmla="*/ 0 w 26"/>
                <a:gd name="T1" fmla="*/ 0 h 14"/>
                <a:gd name="T2" fmla="*/ 0 w 26"/>
                <a:gd name="T3" fmla="*/ 3 h 14"/>
                <a:gd name="T4" fmla="*/ 26 w 26"/>
                <a:gd name="T5" fmla="*/ 14 h 14"/>
                <a:gd name="T6" fmla="*/ 26 w 26"/>
                <a:gd name="T7" fmla="*/ 9 h 14"/>
                <a:gd name="T8" fmla="*/ 0 w 26"/>
                <a:gd name="T9" fmla="*/ 0 h 14"/>
              </a:gdLst>
              <a:ahLst/>
              <a:cxnLst>
                <a:cxn ang="0">
                  <a:pos x="T0" y="T1"/>
                </a:cxn>
                <a:cxn ang="0">
                  <a:pos x="T2" y="T3"/>
                </a:cxn>
                <a:cxn ang="0">
                  <a:pos x="T4" y="T5"/>
                </a:cxn>
                <a:cxn ang="0">
                  <a:pos x="T6" y="T7"/>
                </a:cxn>
                <a:cxn ang="0">
                  <a:pos x="T8" y="T9"/>
                </a:cxn>
              </a:cxnLst>
              <a:rect l="0" t="0" r="r" b="b"/>
              <a:pathLst>
                <a:path w="26" h="14">
                  <a:moveTo>
                    <a:pt x="0" y="0"/>
                  </a:moveTo>
                  <a:lnTo>
                    <a:pt x="0" y="3"/>
                  </a:lnTo>
                  <a:lnTo>
                    <a:pt x="26" y="14"/>
                  </a:lnTo>
                  <a:lnTo>
                    <a:pt x="26" y="9"/>
                  </a:lnTo>
                  <a:lnTo>
                    <a:pt x="0" y="0"/>
                  </a:lnTo>
                  <a:close/>
                </a:path>
              </a:pathLst>
            </a:custGeom>
            <a:solidFill>
              <a:srgbClr val="0A21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2" name="Freeform 714"/>
            <p:cNvSpPr>
              <a:spLocks/>
            </p:cNvSpPr>
            <p:nvPr/>
          </p:nvSpPr>
          <p:spPr bwMode="auto">
            <a:xfrm flipH="1" flipV="1">
              <a:off x="861213" y="6529930"/>
              <a:ext cx="39901" cy="17734"/>
            </a:xfrm>
            <a:custGeom>
              <a:avLst/>
              <a:gdLst>
                <a:gd name="T0" fmla="*/ 1 w 27"/>
                <a:gd name="T1" fmla="*/ 0 h 12"/>
                <a:gd name="T2" fmla="*/ 0 w 27"/>
                <a:gd name="T3" fmla="*/ 3 h 12"/>
                <a:gd name="T4" fmla="*/ 26 w 27"/>
                <a:gd name="T5" fmla="*/ 12 h 12"/>
                <a:gd name="T6" fmla="*/ 27 w 27"/>
                <a:gd name="T7" fmla="*/ 9 h 12"/>
                <a:gd name="T8" fmla="*/ 1 w 27"/>
                <a:gd name="T9" fmla="*/ 0 h 12"/>
              </a:gdLst>
              <a:ahLst/>
              <a:cxnLst>
                <a:cxn ang="0">
                  <a:pos x="T0" y="T1"/>
                </a:cxn>
                <a:cxn ang="0">
                  <a:pos x="T2" y="T3"/>
                </a:cxn>
                <a:cxn ang="0">
                  <a:pos x="T4" y="T5"/>
                </a:cxn>
                <a:cxn ang="0">
                  <a:pos x="T6" y="T7"/>
                </a:cxn>
                <a:cxn ang="0">
                  <a:pos x="T8" y="T9"/>
                </a:cxn>
              </a:cxnLst>
              <a:rect l="0" t="0" r="r" b="b"/>
              <a:pathLst>
                <a:path w="27" h="12">
                  <a:moveTo>
                    <a:pt x="1" y="0"/>
                  </a:moveTo>
                  <a:lnTo>
                    <a:pt x="0" y="3"/>
                  </a:lnTo>
                  <a:lnTo>
                    <a:pt x="26" y="12"/>
                  </a:lnTo>
                  <a:lnTo>
                    <a:pt x="27" y="9"/>
                  </a:lnTo>
                  <a:lnTo>
                    <a:pt x="1" y="0"/>
                  </a:lnTo>
                  <a:close/>
                </a:path>
              </a:pathLst>
            </a:custGeom>
            <a:solidFill>
              <a:srgbClr val="0A21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3" name="Freeform 715"/>
            <p:cNvSpPr>
              <a:spLocks/>
            </p:cNvSpPr>
            <p:nvPr/>
          </p:nvSpPr>
          <p:spPr bwMode="auto">
            <a:xfrm flipH="1" flipV="1">
              <a:off x="881903" y="6540274"/>
              <a:ext cx="11822" cy="22167"/>
            </a:xfrm>
            <a:custGeom>
              <a:avLst/>
              <a:gdLst>
                <a:gd name="T0" fmla="*/ 8 w 8"/>
                <a:gd name="T1" fmla="*/ 0 h 15"/>
                <a:gd name="T2" fmla="*/ 1 w 8"/>
                <a:gd name="T3" fmla="*/ 15 h 15"/>
                <a:gd name="T4" fmla="*/ 0 w 8"/>
                <a:gd name="T5" fmla="*/ 15 h 15"/>
                <a:gd name="T6" fmla="*/ 7 w 8"/>
                <a:gd name="T7" fmla="*/ 0 h 15"/>
                <a:gd name="T8" fmla="*/ 8 w 8"/>
                <a:gd name="T9" fmla="*/ 0 h 15"/>
              </a:gdLst>
              <a:ahLst/>
              <a:cxnLst>
                <a:cxn ang="0">
                  <a:pos x="T0" y="T1"/>
                </a:cxn>
                <a:cxn ang="0">
                  <a:pos x="T2" y="T3"/>
                </a:cxn>
                <a:cxn ang="0">
                  <a:pos x="T4" y="T5"/>
                </a:cxn>
                <a:cxn ang="0">
                  <a:pos x="T6" y="T7"/>
                </a:cxn>
                <a:cxn ang="0">
                  <a:pos x="T8" y="T9"/>
                </a:cxn>
              </a:cxnLst>
              <a:rect l="0" t="0" r="r" b="b"/>
              <a:pathLst>
                <a:path w="8" h="15">
                  <a:moveTo>
                    <a:pt x="8" y="0"/>
                  </a:moveTo>
                  <a:lnTo>
                    <a:pt x="1" y="15"/>
                  </a:lnTo>
                  <a:lnTo>
                    <a:pt x="0" y="15"/>
                  </a:lnTo>
                  <a:lnTo>
                    <a:pt x="7" y="0"/>
                  </a:lnTo>
                  <a:lnTo>
                    <a:pt x="8" y="0"/>
                  </a:lnTo>
                  <a:close/>
                </a:path>
              </a:pathLst>
            </a:custGeom>
            <a:solidFill>
              <a:srgbClr val="F5B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4" name="Freeform 716"/>
            <p:cNvSpPr>
              <a:spLocks/>
            </p:cNvSpPr>
            <p:nvPr/>
          </p:nvSpPr>
          <p:spPr bwMode="auto">
            <a:xfrm flipH="1" flipV="1">
              <a:off x="886336" y="6540274"/>
              <a:ext cx="10345" cy="22167"/>
            </a:xfrm>
            <a:custGeom>
              <a:avLst/>
              <a:gdLst>
                <a:gd name="T0" fmla="*/ 7 w 7"/>
                <a:gd name="T1" fmla="*/ 0 h 15"/>
                <a:gd name="T2" fmla="*/ 2 w 7"/>
                <a:gd name="T3" fmla="*/ 15 h 15"/>
                <a:gd name="T4" fmla="*/ 0 w 7"/>
                <a:gd name="T5" fmla="*/ 15 h 15"/>
                <a:gd name="T6" fmla="*/ 7 w 7"/>
                <a:gd name="T7" fmla="*/ 0 h 15"/>
                <a:gd name="T8" fmla="*/ 7 w 7"/>
                <a:gd name="T9" fmla="*/ 0 h 15"/>
              </a:gdLst>
              <a:ahLst/>
              <a:cxnLst>
                <a:cxn ang="0">
                  <a:pos x="T0" y="T1"/>
                </a:cxn>
                <a:cxn ang="0">
                  <a:pos x="T2" y="T3"/>
                </a:cxn>
                <a:cxn ang="0">
                  <a:pos x="T4" y="T5"/>
                </a:cxn>
                <a:cxn ang="0">
                  <a:pos x="T6" y="T7"/>
                </a:cxn>
                <a:cxn ang="0">
                  <a:pos x="T8" y="T9"/>
                </a:cxn>
              </a:cxnLst>
              <a:rect l="0" t="0" r="r" b="b"/>
              <a:pathLst>
                <a:path w="7" h="15">
                  <a:moveTo>
                    <a:pt x="7" y="0"/>
                  </a:moveTo>
                  <a:lnTo>
                    <a:pt x="2" y="15"/>
                  </a:lnTo>
                  <a:lnTo>
                    <a:pt x="0" y="15"/>
                  </a:lnTo>
                  <a:lnTo>
                    <a:pt x="7" y="0"/>
                  </a:lnTo>
                  <a:lnTo>
                    <a:pt x="7" y="0"/>
                  </a:lnTo>
                  <a:close/>
                </a:path>
              </a:pathLst>
            </a:custGeom>
            <a:solidFill>
              <a:srgbClr val="F5B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5" name="Freeform 717"/>
            <p:cNvSpPr>
              <a:spLocks/>
            </p:cNvSpPr>
            <p:nvPr/>
          </p:nvSpPr>
          <p:spPr bwMode="auto">
            <a:xfrm flipH="1" flipV="1">
              <a:off x="889292" y="6540274"/>
              <a:ext cx="10345" cy="25123"/>
            </a:xfrm>
            <a:custGeom>
              <a:avLst/>
              <a:gdLst>
                <a:gd name="T0" fmla="*/ 7 w 7"/>
                <a:gd name="T1" fmla="*/ 2 h 17"/>
                <a:gd name="T2" fmla="*/ 2 w 7"/>
                <a:gd name="T3" fmla="*/ 17 h 17"/>
                <a:gd name="T4" fmla="*/ 0 w 7"/>
                <a:gd name="T5" fmla="*/ 15 h 17"/>
                <a:gd name="T6" fmla="*/ 5 w 7"/>
                <a:gd name="T7" fmla="*/ 0 h 17"/>
                <a:gd name="T8" fmla="*/ 7 w 7"/>
                <a:gd name="T9" fmla="*/ 2 h 17"/>
              </a:gdLst>
              <a:ahLst/>
              <a:cxnLst>
                <a:cxn ang="0">
                  <a:pos x="T0" y="T1"/>
                </a:cxn>
                <a:cxn ang="0">
                  <a:pos x="T2" y="T3"/>
                </a:cxn>
                <a:cxn ang="0">
                  <a:pos x="T4" y="T5"/>
                </a:cxn>
                <a:cxn ang="0">
                  <a:pos x="T6" y="T7"/>
                </a:cxn>
                <a:cxn ang="0">
                  <a:pos x="T8" y="T9"/>
                </a:cxn>
              </a:cxnLst>
              <a:rect l="0" t="0" r="r" b="b"/>
              <a:pathLst>
                <a:path w="7" h="17">
                  <a:moveTo>
                    <a:pt x="7" y="2"/>
                  </a:moveTo>
                  <a:lnTo>
                    <a:pt x="2" y="17"/>
                  </a:lnTo>
                  <a:lnTo>
                    <a:pt x="0" y="15"/>
                  </a:lnTo>
                  <a:lnTo>
                    <a:pt x="5" y="0"/>
                  </a:lnTo>
                  <a:lnTo>
                    <a:pt x="7" y="2"/>
                  </a:lnTo>
                  <a:close/>
                </a:path>
              </a:pathLst>
            </a:custGeom>
            <a:solidFill>
              <a:srgbClr val="F5B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6" name="Freeform 718"/>
            <p:cNvSpPr>
              <a:spLocks/>
            </p:cNvSpPr>
            <p:nvPr/>
          </p:nvSpPr>
          <p:spPr bwMode="auto">
            <a:xfrm flipH="1" flipV="1">
              <a:off x="1193717" y="6658497"/>
              <a:ext cx="23645" cy="11822"/>
            </a:xfrm>
            <a:custGeom>
              <a:avLst/>
              <a:gdLst>
                <a:gd name="T0" fmla="*/ 0 w 9"/>
                <a:gd name="T1" fmla="*/ 0 h 5"/>
                <a:gd name="T2" fmla="*/ 8 w 9"/>
                <a:gd name="T3" fmla="*/ 5 h 5"/>
                <a:gd name="T4" fmla="*/ 9 w 9"/>
                <a:gd name="T5" fmla="*/ 3 h 5"/>
                <a:gd name="T6" fmla="*/ 9 w 9"/>
                <a:gd name="T7" fmla="*/ 2 h 5"/>
                <a:gd name="T8" fmla="*/ 0 w 9"/>
                <a:gd name="T9" fmla="*/ 0 h 5"/>
              </a:gdLst>
              <a:ahLst/>
              <a:cxnLst>
                <a:cxn ang="0">
                  <a:pos x="T0" y="T1"/>
                </a:cxn>
                <a:cxn ang="0">
                  <a:pos x="T2" y="T3"/>
                </a:cxn>
                <a:cxn ang="0">
                  <a:pos x="T4" y="T5"/>
                </a:cxn>
                <a:cxn ang="0">
                  <a:pos x="T6" y="T7"/>
                </a:cxn>
                <a:cxn ang="0">
                  <a:pos x="T8" y="T9"/>
                </a:cxn>
              </a:cxnLst>
              <a:rect l="0" t="0" r="r" b="b"/>
              <a:pathLst>
                <a:path w="9" h="5">
                  <a:moveTo>
                    <a:pt x="0" y="0"/>
                  </a:moveTo>
                  <a:cubicBezTo>
                    <a:pt x="8" y="5"/>
                    <a:pt x="8" y="5"/>
                    <a:pt x="8" y="5"/>
                  </a:cubicBezTo>
                  <a:cubicBezTo>
                    <a:pt x="8" y="5"/>
                    <a:pt x="8" y="4"/>
                    <a:pt x="9" y="3"/>
                  </a:cubicBezTo>
                  <a:cubicBezTo>
                    <a:pt x="9" y="2"/>
                    <a:pt x="9" y="2"/>
                    <a:pt x="9" y="2"/>
                  </a:cubicBezTo>
                  <a:lnTo>
                    <a:pt x="0" y="0"/>
                  </a:lnTo>
                  <a:close/>
                </a:path>
              </a:pathLst>
            </a:custGeom>
            <a:solidFill>
              <a:srgbClr val="513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99" name="TextBox 798"/>
          <p:cNvSpPr txBox="1"/>
          <p:nvPr/>
        </p:nvSpPr>
        <p:spPr>
          <a:xfrm>
            <a:off x="4321254" y="1575645"/>
            <a:ext cx="8021849" cy="1107996"/>
          </a:xfrm>
          <a:prstGeom prst="rect">
            <a:avLst/>
          </a:prstGeom>
          <a:noFill/>
        </p:spPr>
        <p:txBody>
          <a:bodyPr wrap="square" rtlCol="0">
            <a:spAutoFit/>
          </a:bodyPr>
          <a:lstStyle/>
          <a:p>
            <a:pPr algn="ctr">
              <a:defRPr/>
            </a:pPr>
            <a:r>
              <a:rPr lang="zh-CN" altLang="en-US" sz="6600" spc="500" dirty="0">
                <a:solidFill>
                  <a:srgbClr val="1D495D"/>
                </a:solidFill>
                <a:ea typeface="方正综艺简体" panose="03000509000000000000" pitchFamily="65" charset="-122"/>
              </a:rPr>
              <a:t>中型公司网络设计</a:t>
            </a:r>
          </a:p>
        </p:txBody>
      </p:sp>
      <p:sp>
        <p:nvSpPr>
          <p:cNvPr id="800" name="TextBox 799"/>
          <p:cNvSpPr txBox="1"/>
          <p:nvPr/>
        </p:nvSpPr>
        <p:spPr>
          <a:xfrm>
            <a:off x="7345778" y="4711555"/>
            <a:ext cx="4490113" cy="307777"/>
          </a:xfrm>
          <a:prstGeom prst="rect">
            <a:avLst/>
          </a:prstGeom>
          <a:noFill/>
        </p:spPr>
        <p:txBody>
          <a:bodyPr wrap="square" rtlCol="0">
            <a:spAutoFit/>
          </a:bodyPr>
          <a:lstStyle/>
          <a:p>
            <a:pPr algn="ctr"/>
            <a:r>
              <a:rPr lang="zh-CN" altLang="en-US" sz="1400" dirty="0">
                <a:solidFill>
                  <a:srgbClr val="1D495D"/>
                </a:solidFill>
                <a:ea typeface="方正综艺简体" panose="03000509000000000000" pitchFamily="65" charset="-122"/>
              </a:rPr>
              <a:t>王娟  王丹宇  邵宁录  张配天</a:t>
            </a:r>
          </a:p>
        </p:txBody>
      </p:sp>
      <p:pic>
        <p:nvPicPr>
          <p:cNvPr id="801" name="图片 800">
            <a:extLst>
              <a:ext uri="{FF2B5EF4-FFF2-40B4-BE49-F238E27FC236}">
                <a16:creationId xmlns:a16="http://schemas.microsoft.com/office/drawing/2014/main" id="{DB613760-3406-453A-92CD-16CE6A0F9584}"/>
              </a:ext>
            </a:extLst>
          </p:cNvPr>
          <p:cNvPicPr>
            <a:picLocks noChangeAspect="1"/>
          </p:cNvPicPr>
          <p:nvPr/>
        </p:nvPicPr>
        <p:blipFill>
          <a:blip r:embed="rId50" cstate="print">
            <a:extLst>
              <a:ext uri="{28A0092B-C50C-407E-A947-70E740481C1C}">
                <a14:useLocalDpi xmlns:a14="http://schemas.microsoft.com/office/drawing/2010/main" val="0"/>
              </a:ext>
            </a:extLst>
          </a:blip>
          <a:stretch>
            <a:fillRect/>
          </a:stretch>
        </p:blipFill>
        <p:spPr>
          <a:xfrm>
            <a:off x="50441" y="81397"/>
            <a:ext cx="1553566" cy="10276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25716573"/>
      </p:ext>
    </p:extLst>
  </p:cSld>
  <p:clrMapOvr>
    <a:masterClrMapping/>
  </p:clrMapOvr>
  <mc:AlternateContent xmlns:mc="http://schemas.openxmlformats.org/markup-compatibility/2006" xmlns:p14="http://schemas.microsoft.com/office/powerpoint/2010/main">
    <mc:Choice Requires="p14">
      <p:transition p14:dur="10" advClick="0" advTm="5890"/>
    </mc:Choice>
    <mc:Fallback xmlns="">
      <p:transition advClick="0" advTm="589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4"/>
                                        </p:tgtEl>
                                        <p:attrNameLst>
                                          <p:attrName>style.visibility</p:attrName>
                                        </p:attrNameLst>
                                      </p:cBhvr>
                                      <p:to>
                                        <p:strVal val="visible"/>
                                      </p:to>
                                    </p:set>
                                    <p:animEffect transition="in" filter="fade">
                                      <p:cBhvr>
                                        <p:cTn id="7" dur="500"/>
                                        <p:tgtEl>
                                          <p:spTgt spid="714"/>
                                        </p:tgtEl>
                                      </p:cBhvr>
                                    </p:animEffect>
                                  </p:childTnLst>
                                </p:cTn>
                              </p:par>
                              <p:par>
                                <p:cTn id="8" presetID="10" presetClass="entr" presetSubtype="0" fill="hold" nodeType="withEffect">
                                  <p:stCondLst>
                                    <p:cond delay="0"/>
                                  </p:stCondLst>
                                  <p:childTnLst>
                                    <p:set>
                                      <p:cBhvr>
                                        <p:cTn id="9" dur="1" fill="hold">
                                          <p:stCondLst>
                                            <p:cond delay="0"/>
                                          </p:stCondLst>
                                        </p:cTn>
                                        <p:tgtEl>
                                          <p:spTgt spid="3083"/>
                                        </p:tgtEl>
                                        <p:attrNameLst>
                                          <p:attrName>style.visibility</p:attrName>
                                        </p:attrNameLst>
                                      </p:cBhvr>
                                      <p:to>
                                        <p:strVal val="visible"/>
                                      </p:to>
                                    </p:set>
                                    <p:animEffect transition="in" filter="fade">
                                      <p:cBhvr>
                                        <p:cTn id="10" dur="500"/>
                                        <p:tgtEl>
                                          <p:spTgt spid="308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99"/>
                                        </p:tgtEl>
                                        <p:attrNameLst>
                                          <p:attrName>style.visibility</p:attrName>
                                        </p:attrNameLst>
                                      </p:cBhvr>
                                      <p:to>
                                        <p:strVal val="visible"/>
                                      </p:to>
                                    </p:set>
                                    <p:animEffect transition="in" filter="fade">
                                      <p:cBhvr>
                                        <p:cTn id="13" dur="500"/>
                                        <p:tgtEl>
                                          <p:spTgt spid="79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00"/>
                                        </p:tgtEl>
                                        <p:attrNameLst>
                                          <p:attrName>style.visibility</p:attrName>
                                        </p:attrNameLst>
                                      </p:cBhvr>
                                      <p:to>
                                        <p:strVal val="visible"/>
                                      </p:to>
                                    </p:set>
                                    <p:animEffect transition="in" filter="fade">
                                      <p:cBhvr>
                                        <p:cTn id="16" dur="500"/>
                                        <p:tgtEl>
                                          <p:spTgt spid="800"/>
                                        </p:tgtEl>
                                      </p:cBhvr>
                                    </p:animEffect>
                                  </p:childTnLst>
                                </p:cTn>
                              </p:par>
                              <p:par>
                                <p:cTn id="17" presetID="10" presetClass="entr" presetSubtype="0" fill="hold" nodeType="withEffect">
                                  <p:stCondLst>
                                    <p:cond delay="0"/>
                                  </p:stCondLst>
                                  <p:childTnLst>
                                    <p:set>
                                      <p:cBhvr>
                                        <p:cTn id="18" dur="1" fill="hold">
                                          <p:stCondLst>
                                            <p:cond delay="0"/>
                                          </p:stCondLst>
                                        </p:cTn>
                                        <p:tgtEl>
                                          <p:spTgt spid="801"/>
                                        </p:tgtEl>
                                        <p:attrNameLst>
                                          <p:attrName>style.visibility</p:attrName>
                                        </p:attrNameLst>
                                      </p:cBhvr>
                                      <p:to>
                                        <p:strVal val="visible"/>
                                      </p:to>
                                    </p:set>
                                    <p:animEffect transition="in" filter="fade">
                                      <p:cBhvr>
                                        <p:cTn id="19" dur="500"/>
                                        <p:tgtEl>
                                          <p:spTgt spid="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 grpId="0"/>
      <p:bldP spid="800" grpId="0"/>
    </p:bldLst>
  </p:timing>
  <p:extLst>
    <p:ext uri="{E180D4A7-C9FB-4DFB-919C-405C955672EB}">
      <p14:showEvtLst xmlns:p14="http://schemas.microsoft.com/office/powerpoint/2010/main">
        <p14:playEvt time="0"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576000" y="442051"/>
            <a:ext cx="5040000" cy="775672"/>
            <a:chOff x="3300934" y="565876"/>
            <a:chExt cx="5040000" cy="775672"/>
          </a:xfrm>
        </p:grpSpPr>
        <p:sp>
          <p:nvSpPr>
            <p:cNvPr id="3" name="椭圆 2"/>
            <p:cNvSpPr/>
            <p:nvPr/>
          </p:nvSpPr>
          <p:spPr>
            <a:xfrm>
              <a:off x="3300934" y="1298348"/>
              <a:ext cx="5040000" cy="43200"/>
            </a:xfrm>
            <a:prstGeom prst="ellipse">
              <a:avLst/>
            </a:prstGeom>
            <a:solidFill>
              <a:srgbClr val="1D4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7E6E6">
                    <a:lumMod val="10000"/>
                  </a:srgbClr>
                </a:solidFill>
                <a:effectLst/>
                <a:uLnTx/>
                <a:uFillTx/>
                <a:latin typeface="Calibri"/>
                <a:ea typeface="宋体" panose="02010600030101010101" pitchFamily="2" charset="-122"/>
                <a:cs typeface="+mn-cs"/>
              </a:endParaRPr>
            </a:p>
          </p:txBody>
        </p:sp>
        <p:sp>
          <p:nvSpPr>
            <p:cNvPr id="4" name="文本框 3"/>
            <p:cNvSpPr txBox="1"/>
            <p:nvPr/>
          </p:nvSpPr>
          <p:spPr>
            <a:xfrm>
              <a:off x="3300934" y="565876"/>
              <a:ext cx="5040000"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500" normalizeH="0" baseline="0" noProof="0" dirty="0">
                  <a:ln>
                    <a:noFill/>
                  </a:ln>
                  <a:solidFill>
                    <a:srgbClr val="1D495D"/>
                  </a:solidFill>
                  <a:effectLst/>
                  <a:uLnTx/>
                  <a:uFillTx/>
                  <a:latin typeface="方正综艺简体" panose="03000509000000000000" pitchFamily="65" charset="-122"/>
                  <a:ea typeface="方正综艺简体" panose="03000509000000000000" pitchFamily="65" charset="-122"/>
                  <a:cs typeface="+mn-cs"/>
                </a:rPr>
                <a:t>研究目标与内容</a:t>
              </a:r>
            </a:p>
          </p:txBody>
        </p:sp>
      </p:grpSp>
      <p:sp>
        <p:nvSpPr>
          <p:cNvPr id="7" name="AutoShape 3"/>
          <p:cNvSpPr>
            <a:spLocks noChangeAspect="1" noChangeArrowheads="1" noTextEdit="1"/>
          </p:cNvSpPr>
          <p:nvPr/>
        </p:nvSpPr>
        <p:spPr bwMode="auto">
          <a:xfrm>
            <a:off x="1535232" y="1618975"/>
            <a:ext cx="2375266" cy="4024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 name="Freeform 5"/>
          <p:cNvSpPr>
            <a:spLocks/>
          </p:cNvSpPr>
          <p:nvPr/>
        </p:nvSpPr>
        <p:spPr bwMode="auto">
          <a:xfrm>
            <a:off x="2739113" y="3190028"/>
            <a:ext cx="714854" cy="1049536"/>
          </a:xfrm>
          <a:custGeom>
            <a:avLst/>
            <a:gdLst>
              <a:gd name="T0" fmla="*/ 292 w 433"/>
              <a:gd name="T1" fmla="*/ 95 h 635"/>
              <a:gd name="T2" fmla="*/ 333 w 433"/>
              <a:gd name="T3" fmla="*/ 80 h 635"/>
              <a:gd name="T4" fmla="*/ 401 w 433"/>
              <a:gd name="T5" fmla="*/ 118 h 635"/>
              <a:gd name="T6" fmla="*/ 433 w 433"/>
              <a:gd name="T7" fmla="*/ 118 h 635"/>
              <a:gd name="T8" fmla="*/ 433 w 433"/>
              <a:gd name="T9" fmla="*/ 0 h 635"/>
              <a:gd name="T10" fmla="*/ 0 w 433"/>
              <a:gd name="T11" fmla="*/ 0 h 635"/>
              <a:gd name="T12" fmla="*/ 0 w 433"/>
              <a:gd name="T13" fmla="*/ 463 h 635"/>
              <a:gd name="T14" fmla="*/ 158 w 433"/>
              <a:gd name="T15" fmla="*/ 463 h 635"/>
              <a:gd name="T16" fmla="*/ 169 w 433"/>
              <a:gd name="T17" fmla="*/ 474 h 635"/>
              <a:gd name="T18" fmla="*/ 169 w 433"/>
              <a:gd name="T19" fmla="*/ 529 h 635"/>
              <a:gd name="T20" fmla="*/ 165 w 433"/>
              <a:gd name="T21" fmla="*/ 537 h 635"/>
              <a:gd name="T22" fmla="*/ 129 w 433"/>
              <a:gd name="T23" fmla="*/ 587 h 635"/>
              <a:gd name="T24" fmla="*/ 141 w 433"/>
              <a:gd name="T25" fmla="*/ 620 h 635"/>
              <a:gd name="T26" fmla="*/ 183 w 433"/>
              <a:gd name="T27" fmla="*/ 635 h 635"/>
              <a:gd name="T28" fmla="*/ 250 w 433"/>
              <a:gd name="T29" fmla="*/ 595 h 635"/>
              <a:gd name="T30" fmla="*/ 209 w 433"/>
              <a:gd name="T31" fmla="*/ 533 h 635"/>
              <a:gd name="T32" fmla="*/ 204 w 433"/>
              <a:gd name="T33" fmla="*/ 524 h 635"/>
              <a:gd name="T34" fmla="*/ 204 w 433"/>
              <a:gd name="T35" fmla="*/ 471 h 635"/>
              <a:gd name="T36" fmla="*/ 215 w 433"/>
              <a:gd name="T37" fmla="*/ 460 h 635"/>
              <a:gd name="T38" fmla="*/ 433 w 433"/>
              <a:gd name="T39" fmla="*/ 460 h 635"/>
              <a:gd name="T40" fmla="*/ 433 w 433"/>
              <a:gd name="T41" fmla="*/ 199 h 635"/>
              <a:gd name="T42" fmla="*/ 409 w 433"/>
              <a:gd name="T43" fmla="*/ 199 h 635"/>
              <a:gd name="T44" fmla="*/ 338 w 433"/>
              <a:gd name="T45" fmla="*/ 244 h 635"/>
              <a:gd name="T46" fmla="*/ 269 w 433"/>
              <a:gd name="T47" fmla="*/ 161 h 635"/>
              <a:gd name="T48" fmla="*/ 292 w 433"/>
              <a:gd name="T49" fmla="*/ 9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3" h="635">
                <a:moveTo>
                  <a:pt x="292" y="95"/>
                </a:moveTo>
                <a:cubicBezTo>
                  <a:pt x="303" y="84"/>
                  <a:pt x="318" y="79"/>
                  <a:pt x="333" y="80"/>
                </a:cubicBezTo>
                <a:cubicBezTo>
                  <a:pt x="360" y="81"/>
                  <a:pt x="390" y="108"/>
                  <a:pt x="401" y="118"/>
                </a:cubicBezTo>
                <a:cubicBezTo>
                  <a:pt x="433" y="118"/>
                  <a:pt x="433" y="118"/>
                  <a:pt x="433" y="118"/>
                </a:cubicBezTo>
                <a:cubicBezTo>
                  <a:pt x="433" y="0"/>
                  <a:pt x="433" y="0"/>
                  <a:pt x="433" y="0"/>
                </a:cubicBezTo>
                <a:cubicBezTo>
                  <a:pt x="0" y="0"/>
                  <a:pt x="0" y="0"/>
                  <a:pt x="0" y="0"/>
                </a:cubicBezTo>
                <a:cubicBezTo>
                  <a:pt x="0" y="463"/>
                  <a:pt x="0" y="463"/>
                  <a:pt x="0" y="463"/>
                </a:cubicBezTo>
                <a:cubicBezTo>
                  <a:pt x="158" y="463"/>
                  <a:pt x="158" y="463"/>
                  <a:pt x="158" y="463"/>
                </a:cubicBezTo>
                <a:cubicBezTo>
                  <a:pt x="164" y="463"/>
                  <a:pt x="169" y="468"/>
                  <a:pt x="169" y="474"/>
                </a:cubicBezTo>
                <a:cubicBezTo>
                  <a:pt x="169" y="529"/>
                  <a:pt x="169" y="529"/>
                  <a:pt x="169" y="529"/>
                </a:cubicBezTo>
                <a:cubicBezTo>
                  <a:pt x="169" y="532"/>
                  <a:pt x="167" y="535"/>
                  <a:pt x="165" y="537"/>
                </a:cubicBezTo>
                <a:cubicBezTo>
                  <a:pt x="156" y="544"/>
                  <a:pt x="130" y="569"/>
                  <a:pt x="129" y="587"/>
                </a:cubicBezTo>
                <a:cubicBezTo>
                  <a:pt x="128" y="599"/>
                  <a:pt x="133" y="611"/>
                  <a:pt x="141" y="620"/>
                </a:cubicBezTo>
                <a:cubicBezTo>
                  <a:pt x="151" y="630"/>
                  <a:pt x="165" y="635"/>
                  <a:pt x="183" y="635"/>
                </a:cubicBezTo>
                <a:cubicBezTo>
                  <a:pt x="207" y="635"/>
                  <a:pt x="247" y="630"/>
                  <a:pt x="250" y="595"/>
                </a:cubicBezTo>
                <a:cubicBezTo>
                  <a:pt x="253" y="561"/>
                  <a:pt x="210" y="534"/>
                  <a:pt x="209" y="533"/>
                </a:cubicBezTo>
                <a:cubicBezTo>
                  <a:pt x="206" y="531"/>
                  <a:pt x="204" y="528"/>
                  <a:pt x="204" y="524"/>
                </a:cubicBezTo>
                <a:cubicBezTo>
                  <a:pt x="204" y="471"/>
                  <a:pt x="204" y="471"/>
                  <a:pt x="204" y="471"/>
                </a:cubicBezTo>
                <a:cubicBezTo>
                  <a:pt x="204" y="465"/>
                  <a:pt x="209" y="460"/>
                  <a:pt x="215" y="460"/>
                </a:cubicBezTo>
                <a:cubicBezTo>
                  <a:pt x="433" y="460"/>
                  <a:pt x="433" y="460"/>
                  <a:pt x="433" y="460"/>
                </a:cubicBezTo>
                <a:cubicBezTo>
                  <a:pt x="433" y="199"/>
                  <a:pt x="433" y="199"/>
                  <a:pt x="433" y="199"/>
                </a:cubicBezTo>
                <a:cubicBezTo>
                  <a:pt x="409" y="199"/>
                  <a:pt x="409" y="199"/>
                  <a:pt x="409" y="199"/>
                </a:cubicBezTo>
                <a:cubicBezTo>
                  <a:pt x="399" y="211"/>
                  <a:pt x="367" y="244"/>
                  <a:pt x="338" y="244"/>
                </a:cubicBezTo>
                <a:cubicBezTo>
                  <a:pt x="304" y="244"/>
                  <a:pt x="269" y="222"/>
                  <a:pt x="269" y="161"/>
                </a:cubicBezTo>
                <a:cubicBezTo>
                  <a:pt x="269" y="124"/>
                  <a:pt x="282" y="104"/>
                  <a:pt x="292" y="95"/>
                </a:cubicBezTo>
              </a:path>
            </a:pathLst>
          </a:custGeom>
          <a:solidFill>
            <a:srgbClr val="CF3C2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 name="Freeform 6"/>
          <p:cNvSpPr>
            <a:spLocks/>
          </p:cNvSpPr>
          <p:nvPr/>
        </p:nvSpPr>
        <p:spPr bwMode="auto">
          <a:xfrm>
            <a:off x="1983642" y="3190028"/>
            <a:ext cx="718104" cy="765218"/>
          </a:xfrm>
          <a:custGeom>
            <a:avLst/>
            <a:gdLst>
              <a:gd name="T0" fmla="*/ 435 w 435"/>
              <a:gd name="T1" fmla="*/ 0 h 463"/>
              <a:gd name="T2" fmla="*/ 2 w 435"/>
              <a:gd name="T3" fmla="*/ 0 h 463"/>
              <a:gd name="T4" fmla="*/ 2 w 435"/>
              <a:gd name="T5" fmla="*/ 113 h 463"/>
              <a:gd name="T6" fmla="*/ 31 w 435"/>
              <a:gd name="T7" fmla="*/ 113 h 463"/>
              <a:gd name="T8" fmla="*/ 104 w 435"/>
              <a:gd name="T9" fmla="*/ 70 h 463"/>
              <a:gd name="T10" fmla="*/ 166 w 435"/>
              <a:gd name="T11" fmla="*/ 155 h 463"/>
              <a:gd name="T12" fmla="*/ 145 w 435"/>
              <a:gd name="T13" fmla="*/ 219 h 463"/>
              <a:gd name="T14" fmla="*/ 100 w 435"/>
              <a:gd name="T15" fmla="*/ 234 h 463"/>
              <a:gd name="T16" fmla="*/ 34 w 435"/>
              <a:gd name="T17" fmla="*/ 193 h 463"/>
              <a:gd name="T18" fmla="*/ 0 w 435"/>
              <a:gd name="T19" fmla="*/ 193 h 463"/>
              <a:gd name="T20" fmla="*/ 0 w 435"/>
              <a:gd name="T21" fmla="*/ 442 h 463"/>
              <a:gd name="T22" fmla="*/ 9 w 435"/>
              <a:gd name="T23" fmla="*/ 463 h 463"/>
              <a:gd name="T24" fmla="*/ 435 w 435"/>
              <a:gd name="T25" fmla="*/ 463 h 463"/>
              <a:gd name="T26" fmla="*/ 435 w 435"/>
              <a:gd name="T27" fmla="*/ 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5" h="463">
                <a:moveTo>
                  <a:pt x="435" y="0"/>
                </a:moveTo>
                <a:cubicBezTo>
                  <a:pt x="2" y="0"/>
                  <a:pt x="2" y="0"/>
                  <a:pt x="2" y="0"/>
                </a:cubicBezTo>
                <a:cubicBezTo>
                  <a:pt x="2" y="113"/>
                  <a:pt x="2" y="113"/>
                  <a:pt x="2" y="113"/>
                </a:cubicBezTo>
                <a:cubicBezTo>
                  <a:pt x="31" y="113"/>
                  <a:pt x="31" y="113"/>
                  <a:pt x="31" y="113"/>
                </a:cubicBezTo>
                <a:cubicBezTo>
                  <a:pt x="39" y="99"/>
                  <a:pt x="61" y="69"/>
                  <a:pt x="104" y="70"/>
                </a:cubicBezTo>
                <a:cubicBezTo>
                  <a:pt x="166" y="72"/>
                  <a:pt x="166" y="134"/>
                  <a:pt x="166" y="155"/>
                </a:cubicBezTo>
                <a:cubicBezTo>
                  <a:pt x="166" y="184"/>
                  <a:pt x="159" y="205"/>
                  <a:pt x="145" y="219"/>
                </a:cubicBezTo>
                <a:cubicBezTo>
                  <a:pt x="134" y="229"/>
                  <a:pt x="119" y="235"/>
                  <a:pt x="100" y="234"/>
                </a:cubicBezTo>
                <a:cubicBezTo>
                  <a:pt x="62" y="233"/>
                  <a:pt x="42" y="210"/>
                  <a:pt x="34" y="193"/>
                </a:cubicBezTo>
                <a:cubicBezTo>
                  <a:pt x="0" y="193"/>
                  <a:pt x="0" y="193"/>
                  <a:pt x="0" y="193"/>
                </a:cubicBezTo>
                <a:cubicBezTo>
                  <a:pt x="0" y="442"/>
                  <a:pt x="0" y="442"/>
                  <a:pt x="0" y="442"/>
                </a:cubicBezTo>
                <a:cubicBezTo>
                  <a:pt x="3" y="449"/>
                  <a:pt x="6" y="456"/>
                  <a:pt x="9" y="463"/>
                </a:cubicBezTo>
                <a:cubicBezTo>
                  <a:pt x="435" y="463"/>
                  <a:pt x="435" y="463"/>
                  <a:pt x="435" y="463"/>
                </a:cubicBezTo>
                <a:lnTo>
                  <a:pt x="435" y="0"/>
                </a:lnTo>
                <a:close/>
              </a:path>
            </a:pathLst>
          </a:cu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 name="Freeform 7"/>
          <p:cNvSpPr>
            <a:spLocks/>
          </p:cNvSpPr>
          <p:nvPr/>
        </p:nvSpPr>
        <p:spPr bwMode="auto">
          <a:xfrm>
            <a:off x="1986891" y="1614101"/>
            <a:ext cx="1839125" cy="1018667"/>
          </a:xfrm>
          <a:custGeom>
            <a:avLst/>
            <a:gdLst>
              <a:gd name="T0" fmla="*/ 0 w 1113"/>
              <a:gd name="T1" fmla="*/ 445 h 617"/>
              <a:gd name="T2" fmla="*/ 186 w 1113"/>
              <a:gd name="T3" fmla="*/ 445 h 617"/>
              <a:gd name="T4" fmla="*/ 197 w 1113"/>
              <a:gd name="T5" fmla="*/ 456 h 617"/>
              <a:gd name="T6" fmla="*/ 197 w 1113"/>
              <a:gd name="T7" fmla="*/ 512 h 617"/>
              <a:gd name="T8" fmla="*/ 192 w 1113"/>
              <a:gd name="T9" fmla="*/ 521 h 617"/>
              <a:gd name="T10" fmla="*/ 160 w 1113"/>
              <a:gd name="T11" fmla="*/ 566 h 617"/>
              <a:gd name="T12" fmla="*/ 213 w 1113"/>
              <a:gd name="T13" fmla="*/ 617 h 617"/>
              <a:gd name="T14" fmla="*/ 278 w 1113"/>
              <a:gd name="T15" fmla="*/ 572 h 617"/>
              <a:gd name="T16" fmla="*/ 240 w 1113"/>
              <a:gd name="T17" fmla="*/ 519 h 617"/>
              <a:gd name="T18" fmla="*/ 232 w 1113"/>
              <a:gd name="T19" fmla="*/ 508 h 617"/>
              <a:gd name="T20" fmla="*/ 234 w 1113"/>
              <a:gd name="T21" fmla="*/ 459 h 617"/>
              <a:gd name="T22" fmla="*/ 245 w 1113"/>
              <a:gd name="T23" fmla="*/ 448 h 617"/>
              <a:gd name="T24" fmla="*/ 646 w 1113"/>
              <a:gd name="T25" fmla="*/ 448 h 617"/>
              <a:gd name="T26" fmla="*/ 646 w 1113"/>
              <a:gd name="T27" fmla="*/ 413 h 617"/>
              <a:gd name="T28" fmla="*/ 605 w 1113"/>
              <a:gd name="T29" fmla="*/ 340 h 617"/>
              <a:gd name="T30" fmla="*/ 683 w 1113"/>
              <a:gd name="T31" fmla="*/ 279 h 617"/>
              <a:gd name="T32" fmla="*/ 767 w 1113"/>
              <a:gd name="T33" fmla="*/ 338 h 617"/>
              <a:gd name="T34" fmla="*/ 727 w 1113"/>
              <a:gd name="T35" fmla="*/ 414 h 617"/>
              <a:gd name="T36" fmla="*/ 727 w 1113"/>
              <a:gd name="T37" fmla="*/ 446 h 617"/>
              <a:gd name="T38" fmla="*/ 1113 w 1113"/>
              <a:gd name="T39" fmla="*/ 446 h 617"/>
              <a:gd name="T40" fmla="*/ 952 w 1113"/>
              <a:gd name="T41" fmla="*/ 204 h 617"/>
              <a:gd name="T42" fmla="*/ 460 w 1113"/>
              <a:gd name="T43" fmla="*/ 2 h 617"/>
              <a:gd name="T44" fmla="*/ 0 w 1113"/>
              <a:gd name="T45" fmla="*/ 148 h 617"/>
              <a:gd name="T46" fmla="*/ 0 w 1113"/>
              <a:gd name="T47" fmla="*/ 445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13" h="617">
                <a:moveTo>
                  <a:pt x="0" y="445"/>
                </a:moveTo>
                <a:cubicBezTo>
                  <a:pt x="186" y="445"/>
                  <a:pt x="186" y="445"/>
                  <a:pt x="186" y="445"/>
                </a:cubicBezTo>
                <a:cubicBezTo>
                  <a:pt x="192" y="445"/>
                  <a:pt x="197" y="450"/>
                  <a:pt x="197" y="456"/>
                </a:cubicBezTo>
                <a:cubicBezTo>
                  <a:pt x="197" y="512"/>
                  <a:pt x="197" y="512"/>
                  <a:pt x="197" y="512"/>
                </a:cubicBezTo>
                <a:cubicBezTo>
                  <a:pt x="197" y="515"/>
                  <a:pt x="195" y="519"/>
                  <a:pt x="192" y="521"/>
                </a:cubicBezTo>
                <a:cubicBezTo>
                  <a:pt x="183" y="527"/>
                  <a:pt x="160" y="546"/>
                  <a:pt x="160" y="566"/>
                </a:cubicBezTo>
                <a:cubicBezTo>
                  <a:pt x="160" y="591"/>
                  <a:pt x="179" y="617"/>
                  <a:pt x="213" y="617"/>
                </a:cubicBezTo>
                <a:cubicBezTo>
                  <a:pt x="249" y="617"/>
                  <a:pt x="278" y="597"/>
                  <a:pt x="278" y="572"/>
                </a:cubicBezTo>
                <a:cubicBezTo>
                  <a:pt x="280" y="534"/>
                  <a:pt x="240" y="519"/>
                  <a:pt x="240" y="519"/>
                </a:cubicBezTo>
                <a:cubicBezTo>
                  <a:pt x="235" y="517"/>
                  <a:pt x="232" y="513"/>
                  <a:pt x="232" y="508"/>
                </a:cubicBezTo>
                <a:cubicBezTo>
                  <a:pt x="234" y="459"/>
                  <a:pt x="234" y="459"/>
                  <a:pt x="234" y="459"/>
                </a:cubicBezTo>
                <a:cubicBezTo>
                  <a:pt x="234" y="453"/>
                  <a:pt x="239" y="448"/>
                  <a:pt x="245" y="448"/>
                </a:cubicBezTo>
                <a:cubicBezTo>
                  <a:pt x="646" y="448"/>
                  <a:pt x="646" y="448"/>
                  <a:pt x="646" y="448"/>
                </a:cubicBezTo>
                <a:cubicBezTo>
                  <a:pt x="646" y="413"/>
                  <a:pt x="646" y="413"/>
                  <a:pt x="646" y="413"/>
                </a:cubicBezTo>
                <a:cubicBezTo>
                  <a:pt x="633" y="404"/>
                  <a:pt x="605" y="380"/>
                  <a:pt x="605" y="340"/>
                </a:cubicBezTo>
                <a:cubicBezTo>
                  <a:pt x="605" y="298"/>
                  <a:pt x="645" y="279"/>
                  <a:pt x="683" y="279"/>
                </a:cubicBezTo>
                <a:cubicBezTo>
                  <a:pt x="722" y="279"/>
                  <a:pt x="767" y="295"/>
                  <a:pt x="767" y="338"/>
                </a:cubicBezTo>
                <a:cubicBezTo>
                  <a:pt x="767" y="378"/>
                  <a:pt x="739" y="404"/>
                  <a:pt x="727" y="414"/>
                </a:cubicBezTo>
                <a:cubicBezTo>
                  <a:pt x="727" y="446"/>
                  <a:pt x="727" y="446"/>
                  <a:pt x="727" y="446"/>
                </a:cubicBezTo>
                <a:cubicBezTo>
                  <a:pt x="1113" y="446"/>
                  <a:pt x="1113" y="446"/>
                  <a:pt x="1113" y="446"/>
                </a:cubicBezTo>
                <a:cubicBezTo>
                  <a:pt x="1078" y="356"/>
                  <a:pt x="1024" y="266"/>
                  <a:pt x="952" y="204"/>
                </a:cubicBezTo>
                <a:cubicBezTo>
                  <a:pt x="808" y="83"/>
                  <a:pt x="676" y="5"/>
                  <a:pt x="460" y="2"/>
                </a:cubicBezTo>
                <a:cubicBezTo>
                  <a:pt x="326" y="0"/>
                  <a:pt x="148" y="37"/>
                  <a:pt x="0" y="148"/>
                </a:cubicBezTo>
                <a:lnTo>
                  <a:pt x="0" y="445"/>
                </a:lnTo>
                <a:close/>
              </a:path>
            </a:pathLst>
          </a:custGeom>
          <a:solidFill>
            <a:srgbClr val="59ACB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 name="Freeform 8"/>
          <p:cNvSpPr>
            <a:spLocks/>
          </p:cNvSpPr>
          <p:nvPr/>
        </p:nvSpPr>
        <p:spPr bwMode="auto">
          <a:xfrm>
            <a:off x="2739113" y="2111249"/>
            <a:ext cx="986175" cy="1043037"/>
          </a:xfrm>
          <a:custGeom>
            <a:avLst/>
            <a:gdLst>
              <a:gd name="T0" fmla="*/ 433 w 597"/>
              <a:gd name="T1" fmla="*/ 422 h 631"/>
              <a:gd name="T2" fmla="*/ 444 w 597"/>
              <a:gd name="T3" fmla="*/ 411 h 631"/>
              <a:gd name="T4" fmla="*/ 492 w 597"/>
              <a:gd name="T5" fmla="*/ 411 h 631"/>
              <a:gd name="T6" fmla="*/ 501 w 597"/>
              <a:gd name="T7" fmla="*/ 416 h 631"/>
              <a:gd name="T8" fmla="*/ 556 w 597"/>
              <a:gd name="T9" fmla="*/ 451 h 631"/>
              <a:gd name="T10" fmla="*/ 597 w 597"/>
              <a:gd name="T11" fmla="*/ 389 h 631"/>
              <a:gd name="T12" fmla="*/ 557 w 597"/>
              <a:gd name="T13" fmla="*/ 335 h 631"/>
              <a:gd name="T14" fmla="*/ 499 w 597"/>
              <a:gd name="T15" fmla="*/ 374 h 631"/>
              <a:gd name="T16" fmla="*/ 490 w 597"/>
              <a:gd name="T17" fmla="*/ 378 h 631"/>
              <a:gd name="T18" fmla="*/ 441 w 597"/>
              <a:gd name="T19" fmla="*/ 378 h 631"/>
              <a:gd name="T20" fmla="*/ 430 w 597"/>
              <a:gd name="T21" fmla="*/ 367 h 631"/>
              <a:gd name="T22" fmla="*/ 430 w 597"/>
              <a:gd name="T23" fmla="*/ 167 h 631"/>
              <a:gd name="T24" fmla="*/ 261 w 597"/>
              <a:gd name="T25" fmla="*/ 167 h 631"/>
              <a:gd name="T26" fmla="*/ 250 w 597"/>
              <a:gd name="T27" fmla="*/ 156 h 631"/>
              <a:gd name="T28" fmla="*/ 250 w 597"/>
              <a:gd name="T29" fmla="*/ 107 h 631"/>
              <a:gd name="T30" fmla="*/ 255 w 597"/>
              <a:gd name="T31" fmla="*/ 98 h 631"/>
              <a:gd name="T32" fmla="*/ 290 w 597"/>
              <a:gd name="T33" fmla="*/ 37 h 631"/>
              <a:gd name="T34" fmla="*/ 228 w 597"/>
              <a:gd name="T35" fmla="*/ 0 h 631"/>
              <a:gd name="T36" fmla="*/ 172 w 597"/>
              <a:gd name="T37" fmla="*/ 39 h 631"/>
              <a:gd name="T38" fmla="*/ 207 w 597"/>
              <a:gd name="T39" fmla="*/ 96 h 631"/>
              <a:gd name="T40" fmla="*/ 213 w 597"/>
              <a:gd name="T41" fmla="*/ 105 h 631"/>
              <a:gd name="T42" fmla="*/ 213 w 597"/>
              <a:gd name="T43" fmla="*/ 158 h 631"/>
              <a:gd name="T44" fmla="*/ 202 w 597"/>
              <a:gd name="T45" fmla="*/ 169 h 631"/>
              <a:gd name="T46" fmla="*/ 0 w 597"/>
              <a:gd name="T47" fmla="*/ 169 h 631"/>
              <a:gd name="T48" fmla="*/ 0 w 597"/>
              <a:gd name="T49" fmla="*/ 631 h 631"/>
              <a:gd name="T50" fmla="*/ 433 w 597"/>
              <a:gd name="T51" fmla="*/ 631 h 631"/>
              <a:gd name="T52" fmla="*/ 433 w 597"/>
              <a:gd name="T53" fmla="*/ 422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97" h="631">
                <a:moveTo>
                  <a:pt x="433" y="422"/>
                </a:moveTo>
                <a:cubicBezTo>
                  <a:pt x="433" y="416"/>
                  <a:pt x="438" y="411"/>
                  <a:pt x="444" y="411"/>
                </a:cubicBezTo>
                <a:cubicBezTo>
                  <a:pt x="492" y="411"/>
                  <a:pt x="492" y="411"/>
                  <a:pt x="492" y="411"/>
                </a:cubicBezTo>
                <a:cubicBezTo>
                  <a:pt x="495" y="411"/>
                  <a:pt x="499" y="413"/>
                  <a:pt x="501" y="416"/>
                </a:cubicBezTo>
                <a:cubicBezTo>
                  <a:pt x="508" y="425"/>
                  <a:pt x="533" y="451"/>
                  <a:pt x="556" y="451"/>
                </a:cubicBezTo>
                <a:cubicBezTo>
                  <a:pt x="586" y="451"/>
                  <a:pt x="597" y="419"/>
                  <a:pt x="597" y="389"/>
                </a:cubicBezTo>
                <a:cubicBezTo>
                  <a:pt x="597" y="356"/>
                  <a:pt x="582" y="336"/>
                  <a:pt x="557" y="335"/>
                </a:cubicBezTo>
                <a:cubicBezTo>
                  <a:pt x="540" y="334"/>
                  <a:pt x="512" y="358"/>
                  <a:pt x="499" y="374"/>
                </a:cubicBezTo>
                <a:cubicBezTo>
                  <a:pt x="497" y="376"/>
                  <a:pt x="494" y="378"/>
                  <a:pt x="490" y="378"/>
                </a:cubicBezTo>
                <a:cubicBezTo>
                  <a:pt x="441" y="378"/>
                  <a:pt x="441" y="378"/>
                  <a:pt x="441" y="378"/>
                </a:cubicBezTo>
                <a:cubicBezTo>
                  <a:pt x="435" y="378"/>
                  <a:pt x="430" y="373"/>
                  <a:pt x="430" y="367"/>
                </a:cubicBezTo>
                <a:cubicBezTo>
                  <a:pt x="430" y="167"/>
                  <a:pt x="430" y="167"/>
                  <a:pt x="430" y="167"/>
                </a:cubicBezTo>
                <a:cubicBezTo>
                  <a:pt x="261" y="167"/>
                  <a:pt x="261" y="167"/>
                  <a:pt x="261" y="167"/>
                </a:cubicBezTo>
                <a:cubicBezTo>
                  <a:pt x="255" y="167"/>
                  <a:pt x="250" y="163"/>
                  <a:pt x="250" y="156"/>
                </a:cubicBezTo>
                <a:cubicBezTo>
                  <a:pt x="250" y="107"/>
                  <a:pt x="250" y="107"/>
                  <a:pt x="250" y="107"/>
                </a:cubicBezTo>
                <a:cubicBezTo>
                  <a:pt x="250" y="103"/>
                  <a:pt x="252" y="100"/>
                  <a:pt x="255" y="98"/>
                </a:cubicBezTo>
                <a:cubicBezTo>
                  <a:pt x="255" y="98"/>
                  <a:pt x="290" y="75"/>
                  <a:pt x="290" y="37"/>
                </a:cubicBezTo>
                <a:cubicBezTo>
                  <a:pt x="290" y="2"/>
                  <a:pt x="238" y="0"/>
                  <a:pt x="228" y="0"/>
                </a:cubicBezTo>
                <a:cubicBezTo>
                  <a:pt x="207" y="0"/>
                  <a:pt x="172" y="8"/>
                  <a:pt x="172" y="39"/>
                </a:cubicBezTo>
                <a:cubicBezTo>
                  <a:pt x="172" y="76"/>
                  <a:pt x="206" y="95"/>
                  <a:pt x="207" y="96"/>
                </a:cubicBezTo>
                <a:cubicBezTo>
                  <a:pt x="211" y="98"/>
                  <a:pt x="213" y="101"/>
                  <a:pt x="213" y="105"/>
                </a:cubicBezTo>
                <a:cubicBezTo>
                  <a:pt x="213" y="158"/>
                  <a:pt x="213" y="158"/>
                  <a:pt x="213" y="158"/>
                </a:cubicBezTo>
                <a:cubicBezTo>
                  <a:pt x="213" y="164"/>
                  <a:pt x="208" y="169"/>
                  <a:pt x="202" y="169"/>
                </a:cubicBezTo>
                <a:cubicBezTo>
                  <a:pt x="0" y="169"/>
                  <a:pt x="0" y="169"/>
                  <a:pt x="0" y="169"/>
                </a:cubicBezTo>
                <a:cubicBezTo>
                  <a:pt x="0" y="631"/>
                  <a:pt x="0" y="631"/>
                  <a:pt x="0" y="631"/>
                </a:cubicBezTo>
                <a:cubicBezTo>
                  <a:pt x="433" y="631"/>
                  <a:pt x="433" y="631"/>
                  <a:pt x="433" y="631"/>
                </a:cubicBezTo>
                <a:lnTo>
                  <a:pt x="433" y="422"/>
                </a:lnTo>
                <a:close/>
              </a:path>
            </a:pathLst>
          </a:cu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2" name="Freeform 9"/>
          <p:cNvSpPr>
            <a:spLocks/>
          </p:cNvSpPr>
          <p:nvPr/>
        </p:nvSpPr>
        <p:spPr bwMode="auto">
          <a:xfrm>
            <a:off x="3220015" y="2390691"/>
            <a:ext cx="692109" cy="1496319"/>
          </a:xfrm>
          <a:custGeom>
            <a:avLst/>
            <a:gdLst>
              <a:gd name="T0" fmla="*/ 161 w 419"/>
              <a:gd name="T1" fmla="*/ 0 h 906"/>
              <a:gd name="T2" fmla="*/ 161 w 419"/>
              <a:gd name="T3" fmla="*/ 187 h 906"/>
              <a:gd name="T4" fmla="*/ 194 w 419"/>
              <a:gd name="T5" fmla="*/ 187 h 906"/>
              <a:gd name="T6" fmla="*/ 267 w 419"/>
              <a:gd name="T7" fmla="*/ 144 h 906"/>
              <a:gd name="T8" fmla="*/ 328 w 419"/>
              <a:gd name="T9" fmla="*/ 220 h 906"/>
              <a:gd name="T10" fmla="*/ 265 w 419"/>
              <a:gd name="T11" fmla="*/ 304 h 906"/>
              <a:gd name="T12" fmla="*/ 196 w 419"/>
              <a:gd name="T13" fmla="*/ 264 h 906"/>
              <a:gd name="T14" fmla="*/ 164 w 419"/>
              <a:gd name="T15" fmla="*/ 264 h 906"/>
              <a:gd name="T16" fmla="*/ 164 w 419"/>
              <a:gd name="T17" fmla="*/ 613 h 906"/>
              <a:gd name="T18" fmla="*/ 153 w 419"/>
              <a:gd name="T19" fmla="*/ 624 h 906"/>
              <a:gd name="T20" fmla="*/ 105 w 419"/>
              <a:gd name="T21" fmla="*/ 624 h 906"/>
              <a:gd name="T22" fmla="*/ 98 w 419"/>
              <a:gd name="T23" fmla="*/ 621 h 906"/>
              <a:gd name="T24" fmla="*/ 41 w 419"/>
              <a:gd name="T25" fmla="*/ 586 h 906"/>
              <a:gd name="T26" fmla="*/ 16 w 419"/>
              <a:gd name="T27" fmla="*/ 595 h 906"/>
              <a:gd name="T28" fmla="*/ 0 w 419"/>
              <a:gd name="T29" fmla="*/ 645 h 906"/>
              <a:gd name="T30" fmla="*/ 47 w 419"/>
              <a:gd name="T31" fmla="*/ 705 h 906"/>
              <a:gd name="T32" fmla="*/ 105 w 419"/>
              <a:gd name="T33" fmla="*/ 665 h 906"/>
              <a:gd name="T34" fmla="*/ 113 w 419"/>
              <a:gd name="T35" fmla="*/ 661 h 906"/>
              <a:gd name="T36" fmla="*/ 153 w 419"/>
              <a:gd name="T37" fmla="*/ 661 h 906"/>
              <a:gd name="T38" fmla="*/ 164 w 419"/>
              <a:gd name="T39" fmla="*/ 672 h 906"/>
              <a:gd name="T40" fmla="*/ 164 w 419"/>
              <a:gd name="T41" fmla="*/ 906 h 906"/>
              <a:gd name="T42" fmla="*/ 319 w 419"/>
              <a:gd name="T43" fmla="*/ 573 h 906"/>
              <a:gd name="T44" fmla="*/ 419 w 419"/>
              <a:gd name="T45" fmla="*/ 210 h 906"/>
              <a:gd name="T46" fmla="*/ 376 w 419"/>
              <a:gd name="T47" fmla="*/ 0 h 906"/>
              <a:gd name="T48" fmla="*/ 161 w 419"/>
              <a:gd name="T49"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9" h="906">
                <a:moveTo>
                  <a:pt x="161" y="0"/>
                </a:moveTo>
                <a:cubicBezTo>
                  <a:pt x="161" y="187"/>
                  <a:pt x="161" y="187"/>
                  <a:pt x="161" y="187"/>
                </a:cubicBezTo>
                <a:cubicBezTo>
                  <a:pt x="194" y="187"/>
                  <a:pt x="194" y="187"/>
                  <a:pt x="194" y="187"/>
                </a:cubicBezTo>
                <a:cubicBezTo>
                  <a:pt x="205" y="175"/>
                  <a:pt x="238" y="142"/>
                  <a:pt x="267" y="144"/>
                </a:cubicBezTo>
                <a:cubicBezTo>
                  <a:pt x="296" y="145"/>
                  <a:pt x="328" y="166"/>
                  <a:pt x="328" y="220"/>
                </a:cubicBezTo>
                <a:cubicBezTo>
                  <a:pt x="328" y="271"/>
                  <a:pt x="303" y="304"/>
                  <a:pt x="265" y="304"/>
                </a:cubicBezTo>
                <a:cubicBezTo>
                  <a:pt x="233" y="304"/>
                  <a:pt x="205" y="276"/>
                  <a:pt x="196" y="264"/>
                </a:cubicBezTo>
                <a:cubicBezTo>
                  <a:pt x="164" y="264"/>
                  <a:pt x="164" y="264"/>
                  <a:pt x="164" y="264"/>
                </a:cubicBezTo>
                <a:cubicBezTo>
                  <a:pt x="164" y="613"/>
                  <a:pt x="164" y="613"/>
                  <a:pt x="164" y="613"/>
                </a:cubicBezTo>
                <a:cubicBezTo>
                  <a:pt x="164" y="619"/>
                  <a:pt x="159" y="624"/>
                  <a:pt x="153" y="624"/>
                </a:cubicBezTo>
                <a:cubicBezTo>
                  <a:pt x="105" y="624"/>
                  <a:pt x="105" y="624"/>
                  <a:pt x="105" y="624"/>
                </a:cubicBezTo>
                <a:cubicBezTo>
                  <a:pt x="102" y="624"/>
                  <a:pt x="100" y="623"/>
                  <a:pt x="98" y="621"/>
                </a:cubicBezTo>
                <a:cubicBezTo>
                  <a:pt x="88" y="611"/>
                  <a:pt x="60" y="587"/>
                  <a:pt x="41" y="586"/>
                </a:cubicBezTo>
                <a:cubicBezTo>
                  <a:pt x="32" y="585"/>
                  <a:pt x="23" y="588"/>
                  <a:pt x="16" y="595"/>
                </a:cubicBezTo>
                <a:cubicBezTo>
                  <a:pt x="6" y="605"/>
                  <a:pt x="0" y="622"/>
                  <a:pt x="0" y="645"/>
                </a:cubicBezTo>
                <a:cubicBezTo>
                  <a:pt x="0" y="683"/>
                  <a:pt x="17" y="705"/>
                  <a:pt x="47" y="705"/>
                </a:cubicBezTo>
                <a:cubicBezTo>
                  <a:pt x="67" y="705"/>
                  <a:pt x="96" y="675"/>
                  <a:pt x="105" y="665"/>
                </a:cubicBezTo>
                <a:cubicBezTo>
                  <a:pt x="107" y="662"/>
                  <a:pt x="110" y="661"/>
                  <a:pt x="113" y="661"/>
                </a:cubicBezTo>
                <a:cubicBezTo>
                  <a:pt x="153" y="661"/>
                  <a:pt x="153" y="661"/>
                  <a:pt x="153" y="661"/>
                </a:cubicBezTo>
                <a:cubicBezTo>
                  <a:pt x="159" y="661"/>
                  <a:pt x="164" y="666"/>
                  <a:pt x="164" y="672"/>
                </a:cubicBezTo>
                <a:cubicBezTo>
                  <a:pt x="164" y="906"/>
                  <a:pt x="164" y="906"/>
                  <a:pt x="164" y="906"/>
                </a:cubicBezTo>
                <a:cubicBezTo>
                  <a:pt x="208" y="809"/>
                  <a:pt x="271" y="670"/>
                  <a:pt x="319" y="573"/>
                </a:cubicBezTo>
                <a:cubicBezTo>
                  <a:pt x="394" y="422"/>
                  <a:pt x="419" y="330"/>
                  <a:pt x="419" y="210"/>
                </a:cubicBezTo>
                <a:cubicBezTo>
                  <a:pt x="419" y="157"/>
                  <a:pt x="405" y="80"/>
                  <a:pt x="376" y="0"/>
                </a:cubicBezTo>
                <a:lnTo>
                  <a:pt x="161" y="0"/>
                </a:lnTo>
                <a:close/>
              </a:path>
            </a:pathLst>
          </a:custGeom>
          <a:solidFill>
            <a:srgbClr val="59ACB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3" name="Freeform 10"/>
          <p:cNvSpPr>
            <a:spLocks/>
          </p:cNvSpPr>
          <p:nvPr/>
        </p:nvSpPr>
        <p:spPr bwMode="auto">
          <a:xfrm>
            <a:off x="2012886" y="3986116"/>
            <a:ext cx="1432958" cy="593003"/>
          </a:xfrm>
          <a:custGeom>
            <a:avLst/>
            <a:gdLst>
              <a:gd name="T0" fmla="*/ 665 w 867"/>
              <a:gd name="T1" fmla="*/ 0 h 359"/>
              <a:gd name="T2" fmla="*/ 665 w 867"/>
              <a:gd name="T3" fmla="*/ 36 h 359"/>
              <a:gd name="T4" fmla="*/ 711 w 867"/>
              <a:gd name="T5" fmla="*/ 114 h 359"/>
              <a:gd name="T6" fmla="*/ 622 w 867"/>
              <a:gd name="T7" fmla="*/ 175 h 359"/>
              <a:gd name="T8" fmla="*/ 564 w 867"/>
              <a:gd name="T9" fmla="*/ 153 h 359"/>
              <a:gd name="T10" fmla="*/ 546 w 867"/>
              <a:gd name="T11" fmla="*/ 103 h 359"/>
              <a:gd name="T12" fmla="*/ 586 w 867"/>
              <a:gd name="T13" fmla="*/ 41 h 359"/>
              <a:gd name="T14" fmla="*/ 586 w 867"/>
              <a:gd name="T15" fmla="*/ 4 h 359"/>
              <a:gd name="T16" fmla="*/ 0 w 867"/>
              <a:gd name="T17" fmla="*/ 4 h 359"/>
              <a:gd name="T18" fmla="*/ 25 w 867"/>
              <a:gd name="T19" fmla="*/ 104 h 359"/>
              <a:gd name="T20" fmla="*/ 167 w 867"/>
              <a:gd name="T21" fmla="*/ 359 h 359"/>
              <a:gd name="T22" fmla="*/ 700 w 867"/>
              <a:gd name="T23" fmla="*/ 359 h 359"/>
              <a:gd name="T24" fmla="*/ 821 w 867"/>
              <a:gd name="T25" fmla="*/ 241 h 359"/>
              <a:gd name="T26" fmla="*/ 845 w 867"/>
              <a:gd name="T27" fmla="*/ 51 h 359"/>
              <a:gd name="T28" fmla="*/ 867 w 867"/>
              <a:gd name="T29" fmla="*/ 0 h 359"/>
              <a:gd name="T30" fmla="*/ 665 w 867"/>
              <a:gd name="T31"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7" h="359">
                <a:moveTo>
                  <a:pt x="665" y="0"/>
                </a:moveTo>
                <a:cubicBezTo>
                  <a:pt x="665" y="36"/>
                  <a:pt x="665" y="36"/>
                  <a:pt x="665" y="36"/>
                </a:cubicBezTo>
                <a:cubicBezTo>
                  <a:pt x="679" y="46"/>
                  <a:pt x="714" y="75"/>
                  <a:pt x="711" y="114"/>
                </a:cubicBezTo>
                <a:cubicBezTo>
                  <a:pt x="708" y="153"/>
                  <a:pt x="675" y="175"/>
                  <a:pt x="622" y="175"/>
                </a:cubicBezTo>
                <a:cubicBezTo>
                  <a:pt x="592" y="175"/>
                  <a:pt x="574" y="163"/>
                  <a:pt x="564" y="153"/>
                </a:cubicBezTo>
                <a:cubicBezTo>
                  <a:pt x="551" y="140"/>
                  <a:pt x="545" y="121"/>
                  <a:pt x="546" y="103"/>
                </a:cubicBezTo>
                <a:cubicBezTo>
                  <a:pt x="547" y="77"/>
                  <a:pt x="575" y="51"/>
                  <a:pt x="586" y="41"/>
                </a:cubicBezTo>
                <a:cubicBezTo>
                  <a:pt x="586" y="4"/>
                  <a:pt x="586" y="4"/>
                  <a:pt x="586" y="4"/>
                </a:cubicBezTo>
                <a:cubicBezTo>
                  <a:pt x="0" y="4"/>
                  <a:pt x="0" y="4"/>
                  <a:pt x="0" y="4"/>
                </a:cubicBezTo>
                <a:cubicBezTo>
                  <a:pt x="16" y="45"/>
                  <a:pt x="26" y="81"/>
                  <a:pt x="25" y="104"/>
                </a:cubicBezTo>
                <a:cubicBezTo>
                  <a:pt x="17" y="303"/>
                  <a:pt x="125" y="359"/>
                  <a:pt x="167" y="359"/>
                </a:cubicBezTo>
                <a:cubicBezTo>
                  <a:pt x="700" y="359"/>
                  <a:pt x="700" y="359"/>
                  <a:pt x="700" y="359"/>
                </a:cubicBezTo>
                <a:cubicBezTo>
                  <a:pt x="749" y="359"/>
                  <a:pt x="799" y="291"/>
                  <a:pt x="821" y="241"/>
                </a:cubicBezTo>
                <a:cubicBezTo>
                  <a:pt x="843" y="190"/>
                  <a:pt x="829" y="88"/>
                  <a:pt x="845" y="51"/>
                </a:cubicBezTo>
                <a:cubicBezTo>
                  <a:pt x="848" y="43"/>
                  <a:pt x="856" y="25"/>
                  <a:pt x="867" y="0"/>
                </a:cubicBezTo>
                <a:lnTo>
                  <a:pt x="665" y="0"/>
                </a:lnTo>
                <a:close/>
              </a:path>
            </a:pathLst>
          </a:custGeom>
          <a:solidFill>
            <a:srgbClr val="59ACB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4" name="Freeform 11"/>
          <p:cNvSpPr>
            <a:spLocks/>
          </p:cNvSpPr>
          <p:nvPr/>
        </p:nvSpPr>
        <p:spPr bwMode="auto">
          <a:xfrm>
            <a:off x="1395511" y="1888670"/>
            <a:ext cx="825332" cy="1951226"/>
          </a:xfrm>
          <a:custGeom>
            <a:avLst/>
            <a:gdLst>
              <a:gd name="T0" fmla="*/ 334 w 500"/>
              <a:gd name="T1" fmla="*/ 970 h 1181"/>
              <a:gd name="T2" fmla="*/ 345 w 500"/>
              <a:gd name="T3" fmla="*/ 959 h 1181"/>
              <a:gd name="T4" fmla="*/ 398 w 500"/>
              <a:gd name="T5" fmla="*/ 959 h 1181"/>
              <a:gd name="T6" fmla="*/ 408 w 500"/>
              <a:gd name="T7" fmla="*/ 967 h 1181"/>
              <a:gd name="T8" fmla="*/ 457 w 500"/>
              <a:gd name="T9" fmla="*/ 1000 h 1181"/>
              <a:gd name="T10" fmla="*/ 486 w 500"/>
              <a:gd name="T11" fmla="*/ 991 h 1181"/>
              <a:gd name="T12" fmla="*/ 500 w 500"/>
              <a:gd name="T13" fmla="*/ 943 h 1181"/>
              <a:gd name="T14" fmla="*/ 459 w 500"/>
              <a:gd name="T15" fmla="*/ 880 h 1181"/>
              <a:gd name="T16" fmla="*/ 405 w 500"/>
              <a:gd name="T17" fmla="*/ 916 h 1181"/>
              <a:gd name="T18" fmla="*/ 394 w 500"/>
              <a:gd name="T19" fmla="*/ 923 h 1181"/>
              <a:gd name="T20" fmla="*/ 347 w 500"/>
              <a:gd name="T21" fmla="*/ 923 h 1181"/>
              <a:gd name="T22" fmla="*/ 336 w 500"/>
              <a:gd name="T23" fmla="*/ 912 h 1181"/>
              <a:gd name="T24" fmla="*/ 336 w 500"/>
              <a:gd name="T25" fmla="*/ 783 h 1181"/>
              <a:gd name="T26" fmla="*/ 334 w 500"/>
              <a:gd name="T27" fmla="*/ 777 h 1181"/>
              <a:gd name="T28" fmla="*/ 336 w 500"/>
              <a:gd name="T29" fmla="*/ 771 h 1181"/>
              <a:gd name="T30" fmla="*/ 336 w 500"/>
              <a:gd name="T31" fmla="*/ 0 h 1181"/>
              <a:gd name="T32" fmla="*/ 133 w 500"/>
              <a:gd name="T33" fmla="*/ 280 h 1181"/>
              <a:gd name="T34" fmla="*/ 221 w 500"/>
              <a:gd name="T35" fmla="*/ 958 h 1181"/>
              <a:gd name="T36" fmla="*/ 334 w 500"/>
              <a:gd name="T37" fmla="*/ 1181 h 1181"/>
              <a:gd name="T38" fmla="*/ 334 w 500"/>
              <a:gd name="T39" fmla="*/ 970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00" h="1181">
                <a:moveTo>
                  <a:pt x="334" y="970"/>
                </a:moveTo>
                <a:cubicBezTo>
                  <a:pt x="334" y="963"/>
                  <a:pt x="339" y="959"/>
                  <a:pt x="345" y="959"/>
                </a:cubicBezTo>
                <a:cubicBezTo>
                  <a:pt x="398" y="959"/>
                  <a:pt x="398" y="959"/>
                  <a:pt x="398" y="959"/>
                </a:cubicBezTo>
                <a:cubicBezTo>
                  <a:pt x="403" y="959"/>
                  <a:pt x="407" y="962"/>
                  <a:pt x="408" y="967"/>
                </a:cubicBezTo>
                <a:cubicBezTo>
                  <a:pt x="409" y="968"/>
                  <a:pt x="418" y="999"/>
                  <a:pt x="457" y="1000"/>
                </a:cubicBezTo>
                <a:cubicBezTo>
                  <a:pt x="470" y="1000"/>
                  <a:pt x="479" y="997"/>
                  <a:pt x="486" y="991"/>
                </a:cubicBezTo>
                <a:cubicBezTo>
                  <a:pt x="495" y="982"/>
                  <a:pt x="500" y="966"/>
                  <a:pt x="500" y="943"/>
                </a:cubicBezTo>
                <a:cubicBezTo>
                  <a:pt x="500" y="906"/>
                  <a:pt x="493" y="881"/>
                  <a:pt x="459" y="880"/>
                </a:cubicBezTo>
                <a:cubicBezTo>
                  <a:pt x="420" y="879"/>
                  <a:pt x="405" y="915"/>
                  <a:pt x="405" y="916"/>
                </a:cubicBezTo>
                <a:cubicBezTo>
                  <a:pt x="403" y="921"/>
                  <a:pt x="399" y="923"/>
                  <a:pt x="394" y="923"/>
                </a:cubicBezTo>
                <a:cubicBezTo>
                  <a:pt x="347" y="923"/>
                  <a:pt x="347" y="923"/>
                  <a:pt x="347" y="923"/>
                </a:cubicBezTo>
                <a:cubicBezTo>
                  <a:pt x="341" y="923"/>
                  <a:pt x="336" y="918"/>
                  <a:pt x="336" y="912"/>
                </a:cubicBezTo>
                <a:cubicBezTo>
                  <a:pt x="336" y="783"/>
                  <a:pt x="336" y="783"/>
                  <a:pt x="336" y="783"/>
                </a:cubicBezTo>
                <a:cubicBezTo>
                  <a:pt x="335" y="781"/>
                  <a:pt x="334" y="779"/>
                  <a:pt x="334" y="777"/>
                </a:cubicBezTo>
                <a:cubicBezTo>
                  <a:pt x="334" y="775"/>
                  <a:pt x="335" y="773"/>
                  <a:pt x="336" y="771"/>
                </a:cubicBezTo>
                <a:cubicBezTo>
                  <a:pt x="336" y="0"/>
                  <a:pt x="336" y="0"/>
                  <a:pt x="336" y="0"/>
                </a:cubicBezTo>
                <a:cubicBezTo>
                  <a:pt x="253" y="67"/>
                  <a:pt x="182" y="158"/>
                  <a:pt x="133" y="280"/>
                </a:cubicBezTo>
                <a:cubicBezTo>
                  <a:pt x="0" y="618"/>
                  <a:pt x="191" y="898"/>
                  <a:pt x="221" y="958"/>
                </a:cubicBezTo>
                <a:cubicBezTo>
                  <a:pt x="237" y="991"/>
                  <a:pt x="290" y="1087"/>
                  <a:pt x="334" y="1181"/>
                </a:cubicBezTo>
                <a:lnTo>
                  <a:pt x="334" y="970"/>
                </a:lnTo>
                <a:close/>
              </a:path>
            </a:pathLst>
          </a:custGeom>
          <a:solidFill>
            <a:srgbClr val="59ACB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5" name="Freeform 12"/>
          <p:cNvSpPr>
            <a:spLocks/>
          </p:cNvSpPr>
          <p:nvPr/>
        </p:nvSpPr>
        <p:spPr bwMode="auto">
          <a:xfrm>
            <a:off x="1985266" y="2385818"/>
            <a:ext cx="714854" cy="768468"/>
          </a:xfrm>
          <a:custGeom>
            <a:avLst/>
            <a:gdLst>
              <a:gd name="T0" fmla="*/ 433 w 433"/>
              <a:gd name="T1" fmla="*/ 3 h 465"/>
              <a:gd name="T2" fmla="*/ 256 w 433"/>
              <a:gd name="T3" fmla="*/ 3 h 465"/>
              <a:gd name="T4" fmla="*/ 255 w 433"/>
              <a:gd name="T5" fmla="*/ 34 h 465"/>
              <a:gd name="T6" fmla="*/ 301 w 433"/>
              <a:gd name="T7" fmla="*/ 105 h 465"/>
              <a:gd name="T8" fmla="*/ 213 w 433"/>
              <a:gd name="T9" fmla="*/ 172 h 465"/>
              <a:gd name="T10" fmla="*/ 138 w 433"/>
              <a:gd name="T11" fmla="*/ 99 h 465"/>
              <a:gd name="T12" fmla="*/ 175 w 433"/>
              <a:gd name="T13" fmla="*/ 39 h 465"/>
              <a:gd name="T14" fmla="*/ 175 w 433"/>
              <a:gd name="T15" fmla="*/ 0 h 465"/>
              <a:gd name="T16" fmla="*/ 0 w 433"/>
              <a:gd name="T17" fmla="*/ 0 h 465"/>
              <a:gd name="T18" fmla="*/ 0 w 433"/>
              <a:gd name="T19" fmla="*/ 465 h 465"/>
              <a:gd name="T20" fmla="*/ 433 w 433"/>
              <a:gd name="T21" fmla="*/ 465 h 465"/>
              <a:gd name="T22" fmla="*/ 433 w 433"/>
              <a:gd name="T23" fmla="*/ 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3" h="465">
                <a:moveTo>
                  <a:pt x="433" y="3"/>
                </a:moveTo>
                <a:cubicBezTo>
                  <a:pt x="256" y="3"/>
                  <a:pt x="256" y="3"/>
                  <a:pt x="256" y="3"/>
                </a:cubicBezTo>
                <a:cubicBezTo>
                  <a:pt x="255" y="34"/>
                  <a:pt x="255" y="34"/>
                  <a:pt x="255" y="34"/>
                </a:cubicBezTo>
                <a:cubicBezTo>
                  <a:pt x="270" y="42"/>
                  <a:pt x="302" y="63"/>
                  <a:pt x="301" y="105"/>
                </a:cubicBezTo>
                <a:cubicBezTo>
                  <a:pt x="299" y="143"/>
                  <a:pt x="261" y="172"/>
                  <a:pt x="213" y="172"/>
                </a:cubicBezTo>
                <a:cubicBezTo>
                  <a:pt x="165" y="172"/>
                  <a:pt x="138" y="134"/>
                  <a:pt x="138" y="99"/>
                </a:cubicBezTo>
                <a:cubicBezTo>
                  <a:pt x="138" y="70"/>
                  <a:pt x="164" y="47"/>
                  <a:pt x="175" y="39"/>
                </a:cubicBezTo>
                <a:cubicBezTo>
                  <a:pt x="175" y="0"/>
                  <a:pt x="175" y="0"/>
                  <a:pt x="175" y="0"/>
                </a:cubicBezTo>
                <a:cubicBezTo>
                  <a:pt x="0" y="0"/>
                  <a:pt x="0" y="0"/>
                  <a:pt x="0" y="0"/>
                </a:cubicBezTo>
                <a:cubicBezTo>
                  <a:pt x="0" y="465"/>
                  <a:pt x="0" y="465"/>
                  <a:pt x="0" y="465"/>
                </a:cubicBezTo>
                <a:cubicBezTo>
                  <a:pt x="433" y="465"/>
                  <a:pt x="433" y="465"/>
                  <a:pt x="433" y="465"/>
                </a:cubicBezTo>
                <a:lnTo>
                  <a:pt x="433" y="3"/>
                </a:ln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6" name="Freeform 13"/>
          <p:cNvSpPr>
            <a:spLocks/>
          </p:cNvSpPr>
          <p:nvPr/>
        </p:nvSpPr>
        <p:spPr bwMode="auto">
          <a:xfrm>
            <a:off x="2191599" y="4579121"/>
            <a:ext cx="1059285" cy="973176"/>
          </a:xfrm>
          <a:custGeom>
            <a:avLst/>
            <a:gdLst>
              <a:gd name="T0" fmla="*/ 6 w 641"/>
              <a:gd name="T1" fmla="*/ 0 h 589"/>
              <a:gd name="T2" fmla="*/ 627 w 641"/>
              <a:gd name="T3" fmla="*/ 0 h 589"/>
              <a:gd name="T4" fmla="*/ 627 w 641"/>
              <a:gd name="T5" fmla="*/ 51 h 589"/>
              <a:gd name="T6" fmla="*/ 641 w 641"/>
              <a:gd name="T7" fmla="*/ 81 h 589"/>
              <a:gd name="T8" fmla="*/ 611 w 641"/>
              <a:gd name="T9" fmla="*/ 129 h 589"/>
              <a:gd name="T10" fmla="*/ 637 w 641"/>
              <a:gd name="T11" fmla="*/ 170 h 589"/>
              <a:gd name="T12" fmla="*/ 611 w 641"/>
              <a:gd name="T13" fmla="*/ 224 h 589"/>
              <a:gd name="T14" fmla="*/ 635 w 641"/>
              <a:gd name="T15" fmla="*/ 261 h 589"/>
              <a:gd name="T16" fmla="*/ 611 w 641"/>
              <a:gd name="T17" fmla="*/ 305 h 589"/>
              <a:gd name="T18" fmla="*/ 635 w 641"/>
              <a:gd name="T19" fmla="*/ 347 h 589"/>
              <a:gd name="T20" fmla="*/ 610 w 641"/>
              <a:gd name="T21" fmla="*/ 393 h 589"/>
              <a:gd name="T22" fmla="*/ 626 w 641"/>
              <a:gd name="T23" fmla="*/ 423 h 589"/>
              <a:gd name="T24" fmla="*/ 575 w 641"/>
              <a:gd name="T25" fmla="*/ 495 h 589"/>
              <a:gd name="T26" fmla="*/ 466 w 641"/>
              <a:gd name="T27" fmla="*/ 589 h 589"/>
              <a:gd name="T28" fmla="*/ 173 w 641"/>
              <a:gd name="T29" fmla="*/ 589 h 589"/>
              <a:gd name="T30" fmla="*/ 38 w 641"/>
              <a:gd name="T31" fmla="*/ 475 h 589"/>
              <a:gd name="T32" fmla="*/ 32 w 641"/>
              <a:gd name="T33" fmla="*/ 428 h 589"/>
              <a:gd name="T34" fmla="*/ 2 w 641"/>
              <a:gd name="T35" fmla="*/ 388 h 589"/>
              <a:gd name="T36" fmla="*/ 25 w 641"/>
              <a:gd name="T37" fmla="*/ 355 h 589"/>
              <a:gd name="T38" fmla="*/ 2 w 641"/>
              <a:gd name="T39" fmla="*/ 294 h 589"/>
              <a:gd name="T40" fmla="*/ 22 w 641"/>
              <a:gd name="T41" fmla="*/ 257 h 589"/>
              <a:gd name="T42" fmla="*/ 5 w 641"/>
              <a:gd name="T43" fmla="*/ 213 h 589"/>
              <a:gd name="T44" fmla="*/ 24 w 641"/>
              <a:gd name="T45" fmla="*/ 167 h 589"/>
              <a:gd name="T46" fmla="*/ 2 w 641"/>
              <a:gd name="T47" fmla="*/ 119 h 589"/>
              <a:gd name="T48" fmla="*/ 6 w 641"/>
              <a:gd name="T49" fmla="*/ 0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1" h="589">
                <a:moveTo>
                  <a:pt x="6" y="0"/>
                </a:moveTo>
                <a:cubicBezTo>
                  <a:pt x="627" y="0"/>
                  <a:pt x="627" y="0"/>
                  <a:pt x="627" y="0"/>
                </a:cubicBezTo>
                <a:cubicBezTo>
                  <a:pt x="627" y="51"/>
                  <a:pt x="627" y="51"/>
                  <a:pt x="627" y="51"/>
                </a:cubicBezTo>
                <a:cubicBezTo>
                  <a:pt x="627" y="51"/>
                  <a:pt x="641" y="62"/>
                  <a:pt x="641" y="81"/>
                </a:cubicBezTo>
                <a:cubicBezTo>
                  <a:pt x="641" y="100"/>
                  <a:pt x="611" y="114"/>
                  <a:pt x="611" y="129"/>
                </a:cubicBezTo>
                <a:cubicBezTo>
                  <a:pt x="611" y="143"/>
                  <a:pt x="637" y="151"/>
                  <a:pt x="637" y="170"/>
                </a:cubicBezTo>
                <a:cubicBezTo>
                  <a:pt x="637" y="189"/>
                  <a:pt x="610" y="205"/>
                  <a:pt x="611" y="224"/>
                </a:cubicBezTo>
                <a:cubicBezTo>
                  <a:pt x="613" y="243"/>
                  <a:pt x="637" y="245"/>
                  <a:pt x="635" y="261"/>
                </a:cubicBezTo>
                <a:cubicBezTo>
                  <a:pt x="633" y="277"/>
                  <a:pt x="611" y="291"/>
                  <a:pt x="611" y="305"/>
                </a:cubicBezTo>
                <a:cubicBezTo>
                  <a:pt x="611" y="320"/>
                  <a:pt x="635" y="331"/>
                  <a:pt x="635" y="347"/>
                </a:cubicBezTo>
                <a:cubicBezTo>
                  <a:pt x="635" y="363"/>
                  <a:pt x="611" y="377"/>
                  <a:pt x="610" y="393"/>
                </a:cubicBezTo>
                <a:cubicBezTo>
                  <a:pt x="608" y="409"/>
                  <a:pt x="626" y="412"/>
                  <a:pt x="626" y="423"/>
                </a:cubicBezTo>
                <a:cubicBezTo>
                  <a:pt x="626" y="434"/>
                  <a:pt x="618" y="458"/>
                  <a:pt x="575" y="495"/>
                </a:cubicBezTo>
                <a:cubicBezTo>
                  <a:pt x="532" y="531"/>
                  <a:pt x="466" y="589"/>
                  <a:pt x="466" y="589"/>
                </a:cubicBezTo>
                <a:cubicBezTo>
                  <a:pt x="173" y="589"/>
                  <a:pt x="173" y="589"/>
                  <a:pt x="173" y="589"/>
                </a:cubicBezTo>
                <a:cubicBezTo>
                  <a:pt x="38" y="475"/>
                  <a:pt x="38" y="475"/>
                  <a:pt x="38" y="475"/>
                </a:cubicBezTo>
                <a:cubicBezTo>
                  <a:pt x="35" y="461"/>
                  <a:pt x="35" y="437"/>
                  <a:pt x="32" y="428"/>
                </a:cubicBezTo>
                <a:cubicBezTo>
                  <a:pt x="29" y="418"/>
                  <a:pt x="2" y="404"/>
                  <a:pt x="2" y="388"/>
                </a:cubicBezTo>
                <a:cubicBezTo>
                  <a:pt x="2" y="372"/>
                  <a:pt x="25" y="366"/>
                  <a:pt x="25" y="355"/>
                </a:cubicBezTo>
                <a:cubicBezTo>
                  <a:pt x="25" y="343"/>
                  <a:pt x="0" y="315"/>
                  <a:pt x="2" y="294"/>
                </a:cubicBezTo>
                <a:cubicBezTo>
                  <a:pt x="3" y="273"/>
                  <a:pt x="21" y="269"/>
                  <a:pt x="22" y="257"/>
                </a:cubicBezTo>
                <a:cubicBezTo>
                  <a:pt x="24" y="246"/>
                  <a:pt x="5" y="229"/>
                  <a:pt x="5" y="213"/>
                </a:cubicBezTo>
                <a:cubicBezTo>
                  <a:pt x="5" y="197"/>
                  <a:pt x="24" y="181"/>
                  <a:pt x="24" y="167"/>
                </a:cubicBezTo>
                <a:cubicBezTo>
                  <a:pt x="24" y="152"/>
                  <a:pt x="3" y="143"/>
                  <a:pt x="2" y="119"/>
                </a:cubicBezTo>
                <a:cubicBezTo>
                  <a:pt x="0" y="95"/>
                  <a:pt x="6" y="0"/>
                  <a:pt x="6" y="0"/>
                </a:cubicBezTo>
              </a:path>
            </a:pathLst>
          </a:cu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7" name="Freeform 14"/>
          <p:cNvSpPr>
            <a:spLocks/>
          </p:cNvSpPr>
          <p:nvPr/>
        </p:nvSpPr>
        <p:spPr bwMode="auto">
          <a:xfrm>
            <a:off x="2488914" y="5579917"/>
            <a:ext cx="440286" cy="61738"/>
          </a:xfrm>
          <a:custGeom>
            <a:avLst/>
            <a:gdLst>
              <a:gd name="T0" fmla="*/ 0 w 266"/>
              <a:gd name="T1" fmla="*/ 0 h 37"/>
              <a:gd name="T2" fmla="*/ 266 w 266"/>
              <a:gd name="T3" fmla="*/ 0 h 37"/>
              <a:gd name="T4" fmla="*/ 223 w 266"/>
              <a:gd name="T5" fmla="*/ 37 h 37"/>
              <a:gd name="T6" fmla="*/ 49 w 266"/>
              <a:gd name="T7" fmla="*/ 37 h 37"/>
              <a:gd name="T8" fmla="*/ 0 w 266"/>
              <a:gd name="T9" fmla="*/ 0 h 37"/>
            </a:gdLst>
            <a:ahLst/>
            <a:cxnLst>
              <a:cxn ang="0">
                <a:pos x="T0" y="T1"/>
              </a:cxn>
              <a:cxn ang="0">
                <a:pos x="T2" y="T3"/>
              </a:cxn>
              <a:cxn ang="0">
                <a:pos x="T4" y="T5"/>
              </a:cxn>
              <a:cxn ang="0">
                <a:pos x="T6" y="T7"/>
              </a:cxn>
              <a:cxn ang="0">
                <a:pos x="T8" y="T9"/>
              </a:cxn>
            </a:cxnLst>
            <a:rect l="0" t="0" r="r" b="b"/>
            <a:pathLst>
              <a:path w="266" h="37">
                <a:moveTo>
                  <a:pt x="0" y="0"/>
                </a:moveTo>
                <a:cubicBezTo>
                  <a:pt x="266" y="0"/>
                  <a:pt x="266" y="0"/>
                  <a:pt x="266" y="0"/>
                </a:cubicBezTo>
                <a:cubicBezTo>
                  <a:pt x="266" y="0"/>
                  <a:pt x="237" y="37"/>
                  <a:pt x="223" y="37"/>
                </a:cubicBezTo>
                <a:cubicBezTo>
                  <a:pt x="49" y="37"/>
                  <a:pt x="49" y="37"/>
                  <a:pt x="49" y="37"/>
                </a:cubicBezTo>
                <a:cubicBezTo>
                  <a:pt x="36" y="37"/>
                  <a:pt x="0" y="0"/>
                  <a:pt x="0" y="0"/>
                </a:cubicBezTo>
              </a:path>
            </a:pathLst>
          </a:cu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6" name="Freeform 48"/>
          <p:cNvSpPr>
            <a:spLocks noChangeAspect="1"/>
          </p:cNvSpPr>
          <p:nvPr/>
        </p:nvSpPr>
        <p:spPr bwMode="auto">
          <a:xfrm>
            <a:off x="2310471" y="4268850"/>
            <a:ext cx="310477" cy="172247"/>
          </a:xfrm>
          <a:custGeom>
            <a:avLst/>
            <a:gdLst>
              <a:gd name="T0" fmla="*/ 28 w 119"/>
              <a:gd name="T1" fmla="*/ 17 h 66"/>
              <a:gd name="T2" fmla="*/ 35 w 119"/>
              <a:gd name="T3" fmla="*/ 18 h 66"/>
              <a:gd name="T4" fmla="*/ 54 w 119"/>
              <a:gd name="T5" fmla="*/ 0 h 66"/>
              <a:gd name="T6" fmla="*/ 54 w 119"/>
              <a:gd name="T7" fmla="*/ 36 h 66"/>
              <a:gd name="T8" fmla="*/ 46 w 119"/>
              <a:gd name="T9" fmla="*/ 28 h 66"/>
              <a:gd name="T10" fmla="*/ 37 w 119"/>
              <a:gd name="T11" fmla="*/ 28 h 66"/>
              <a:gd name="T12" fmla="*/ 37 w 119"/>
              <a:gd name="T13" fmla="*/ 28 h 66"/>
              <a:gd name="T14" fmla="*/ 37 w 119"/>
              <a:gd name="T15" fmla="*/ 36 h 66"/>
              <a:gd name="T16" fmla="*/ 55 w 119"/>
              <a:gd name="T17" fmla="*/ 54 h 66"/>
              <a:gd name="T18" fmla="*/ 59 w 119"/>
              <a:gd name="T19" fmla="*/ 56 h 66"/>
              <a:gd name="T20" fmla="*/ 59 w 119"/>
              <a:gd name="T21" fmla="*/ 56 h 66"/>
              <a:gd name="T22" fmla="*/ 60 w 119"/>
              <a:gd name="T23" fmla="*/ 56 h 66"/>
              <a:gd name="T24" fmla="*/ 64 w 119"/>
              <a:gd name="T25" fmla="*/ 54 h 66"/>
              <a:gd name="T26" fmla="*/ 82 w 119"/>
              <a:gd name="T27" fmla="*/ 36 h 66"/>
              <a:gd name="T28" fmla="*/ 82 w 119"/>
              <a:gd name="T29" fmla="*/ 28 h 66"/>
              <a:gd name="T30" fmla="*/ 82 w 119"/>
              <a:gd name="T31" fmla="*/ 28 h 66"/>
              <a:gd name="T32" fmla="*/ 73 w 119"/>
              <a:gd name="T33" fmla="*/ 28 h 66"/>
              <a:gd name="T34" fmla="*/ 65 w 119"/>
              <a:gd name="T35" fmla="*/ 36 h 66"/>
              <a:gd name="T36" fmla="*/ 65 w 119"/>
              <a:gd name="T37" fmla="*/ 0 h 66"/>
              <a:gd name="T38" fmla="*/ 84 w 119"/>
              <a:gd name="T39" fmla="*/ 18 h 66"/>
              <a:gd name="T40" fmla="*/ 91 w 119"/>
              <a:gd name="T41" fmla="*/ 17 h 66"/>
              <a:gd name="T42" fmla="*/ 112 w 119"/>
              <a:gd name="T43" fmla="*/ 38 h 66"/>
              <a:gd name="T44" fmla="*/ 112 w 119"/>
              <a:gd name="T45" fmla="*/ 42 h 66"/>
              <a:gd name="T46" fmla="*/ 119 w 119"/>
              <a:gd name="T47" fmla="*/ 53 h 66"/>
              <a:gd name="T48" fmla="*/ 107 w 119"/>
              <a:gd name="T49" fmla="*/ 66 h 66"/>
              <a:gd name="T50" fmla="*/ 12 w 119"/>
              <a:gd name="T51" fmla="*/ 66 h 66"/>
              <a:gd name="T52" fmla="*/ 0 w 119"/>
              <a:gd name="T53" fmla="*/ 53 h 66"/>
              <a:gd name="T54" fmla="*/ 7 w 119"/>
              <a:gd name="T55" fmla="*/ 42 h 66"/>
              <a:gd name="T56" fmla="*/ 7 w 119"/>
              <a:gd name="T57" fmla="*/ 38 h 66"/>
              <a:gd name="T58" fmla="*/ 28 w 119"/>
              <a:gd name="T59" fmla="*/ 1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9" h="66">
                <a:moveTo>
                  <a:pt x="28" y="17"/>
                </a:moveTo>
                <a:cubicBezTo>
                  <a:pt x="31" y="17"/>
                  <a:pt x="33" y="18"/>
                  <a:pt x="35" y="18"/>
                </a:cubicBezTo>
                <a:cubicBezTo>
                  <a:pt x="37" y="9"/>
                  <a:pt x="44" y="2"/>
                  <a:pt x="54" y="0"/>
                </a:cubicBezTo>
                <a:cubicBezTo>
                  <a:pt x="54" y="36"/>
                  <a:pt x="54" y="36"/>
                  <a:pt x="54" y="36"/>
                </a:cubicBezTo>
                <a:cubicBezTo>
                  <a:pt x="46" y="28"/>
                  <a:pt x="46" y="28"/>
                  <a:pt x="46" y="28"/>
                </a:cubicBezTo>
                <a:cubicBezTo>
                  <a:pt x="43" y="26"/>
                  <a:pt x="40" y="26"/>
                  <a:pt x="37" y="28"/>
                </a:cubicBezTo>
                <a:cubicBezTo>
                  <a:pt x="37" y="28"/>
                  <a:pt x="37" y="28"/>
                  <a:pt x="37" y="28"/>
                </a:cubicBezTo>
                <a:cubicBezTo>
                  <a:pt x="35" y="30"/>
                  <a:pt x="35" y="34"/>
                  <a:pt x="37" y="36"/>
                </a:cubicBezTo>
                <a:cubicBezTo>
                  <a:pt x="55" y="54"/>
                  <a:pt x="55" y="54"/>
                  <a:pt x="55" y="54"/>
                </a:cubicBezTo>
                <a:cubicBezTo>
                  <a:pt x="56" y="55"/>
                  <a:pt x="58" y="56"/>
                  <a:pt x="59" y="56"/>
                </a:cubicBezTo>
                <a:cubicBezTo>
                  <a:pt x="59" y="56"/>
                  <a:pt x="59" y="56"/>
                  <a:pt x="59" y="56"/>
                </a:cubicBezTo>
                <a:cubicBezTo>
                  <a:pt x="60" y="56"/>
                  <a:pt x="60" y="56"/>
                  <a:pt x="60" y="56"/>
                </a:cubicBezTo>
                <a:cubicBezTo>
                  <a:pt x="61" y="56"/>
                  <a:pt x="63" y="55"/>
                  <a:pt x="64" y="54"/>
                </a:cubicBezTo>
                <a:cubicBezTo>
                  <a:pt x="82" y="36"/>
                  <a:pt x="82" y="36"/>
                  <a:pt x="82" y="36"/>
                </a:cubicBezTo>
                <a:cubicBezTo>
                  <a:pt x="84" y="34"/>
                  <a:pt x="84" y="30"/>
                  <a:pt x="82" y="28"/>
                </a:cubicBezTo>
                <a:cubicBezTo>
                  <a:pt x="82" y="28"/>
                  <a:pt x="82" y="28"/>
                  <a:pt x="82" y="28"/>
                </a:cubicBezTo>
                <a:cubicBezTo>
                  <a:pt x="79" y="26"/>
                  <a:pt x="76" y="26"/>
                  <a:pt x="73" y="28"/>
                </a:cubicBezTo>
                <a:cubicBezTo>
                  <a:pt x="65" y="36"/>
                  <a:pt x="65" y="36"/>
                  <a:pt x="65" y="36"/>
                </a:cubicBezTo>
                <a:cubicBezTo>
                  <a:pt x="65" y="0"/>
                  <a:pt x="65" y="0"/>
                  <a:pt x="65" y="0"/>
                </a:cubicBezTo>
                <a:cubicBezTo>
                  <a:pt x="75" y="2"/>
                  <a:pt x="82" y="9"/>
                  <a:pt x="84" y="18"/>
                </a:cubicBezTo>
                <a:cubicBezTo>
                  <a:pt x="86" y="18"/>
                  <a:pt x="88" y="17"/>
                  <a:pt x="91" y="17"/>
                </a:cubicBezTo>
                <a:cubicBezTo>
                  <a:pt x="102" y="17"/>
                  <a:pt x="112" y="27"/>
                  <a:pt x="112" y="38"/>
                </a:cubicBezTo>
                <a:cubicBezTo>
                  <a:pt x="112" y="39"/>
                  <a:pt x="112" y="40"/>
                  <a:pt x="112" y="42"/>
                </a:cubicBezTo>
                <a:cubicBezTo>
                  <a:pt x="116" y="44"/>
                  <a:pt x="119" y="48"/>
                  <a:pt x="119" y="53"/>
                </a:cubicBezTo>
                <a:cubicBezTo>
                  <a:pt x="119" y="60"/>
                  <a:pt x="114" y="66"/>
                  <a:pt x="107" y="66"/>
                </a:cubicBezTo>
                <a:cubicBezTo>
                  <a:pt x="12" y="66"/>
                  <a:pt x="12" y="66"/>
                  <a:pt x="12" y="66"/>
                </a:cubicBezTo>
                <a:cubicBezTo>
                  <a:pt x="5" y="66"/>
                  <a:pt x="0" y="60"/>
                  <a:pt x="0" y="53"/>
                </a:cubicBezTo>
                <a:cubicBezTo>
                  <a:pt x="0" y="48"/>
                  <a:pt x="3" y="44"/>
                  <a:pt x="7" y="42"/>
                </a:cubicBezTo>
                <a:cubicBezTo>
                  <a:pt x="7" y="40"/>
                  <a:pt x="7" y="39"/>
                  <a:pt x="7" y="38"/>
                </a:cubicBezTo>
                <a:cubicBezTo>
                  <a:pt x="7" y="27"/>
                  <a:pt x="17" y="17"/>
                  <a:pt x="28" y="17"/>
                </a:cubicBezTo>
                <a:close/>
              </a:path>
            </a:pathLst>
          </a:custGeom>
          <a:solidFill>
            <a:srgbClr val="F5EDE8"/>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7" name="Freeform 56"/>
          <p:cNvSpPr>
            <a:spLocks noChangeAspect="1"/>
          </p:cNvSpPr>
          <p:nvPr/>
        </p:nvSpPr>
        <p:spPr bwMode="auto">
          <a:xfrm>
            <a:off x="2188486" y="1891345"/>
            <a:ext cx="310477" cy="173525"/>
          </a:xfrm>
          <a:custGeom>
            <a:avLst/>
            <a:gdLst>
              <a:gd name="T0" fmla="*/ 29 w 120"/>
              <a:gd name="T1" fmla="*/ 18 h 67"/>
              <a:gd name="T2" fmla="*/ 36 w 120"/>
              <a:gd name="T3" fmla="*/ 19 h 67"/>
              <a:gd name="T4" fmla="*/ 60 w 120"/>
              <a:gd name="T5" fmla="*/ 0 h 67"/>
              <a:gd name="T6" fmla="*/ 85 w 120"/>
              <a:gd name="T7" fmla="*/ 19 h 67"/>
              <a:gd name="T8" fmla="*/ 92 w 120"/>
              <a:gd name="T9" fmla="*/ 18 h 67"/>
              <a:gd name="T10" fmla="*/ 113 w 120"/>
              <a:gd name="T11" fmla="*/ 39 h 67"/>
              <a:gd name="T12" fmla="*/ 113 w 120"/>
              <a:gd name="T13" fmla="*/ 43 h 67"/>
              <a:gd name="T14" fmla="*/ 120 w 120"/>
              <a:gd name="T15" fmla="*/ 54 h 67"/>
              <a:gd name="T16" fmla="*/ 108 w 120"/>
              <a:gd name="T17" fmla="*/ 67 h 67"/>
              <a:gd name="T18" fmla="*/ 66 w 120"/>
              <a:gd name="T19" fmla="*/ 67 h 67"/>
              <a:gd name="T20" fmla="*/ 66 w 120"/>
              <a:gd name="T21" fmla="*/ 38 h 67"/>
              <a:gd name="T22" fmla="*/ 74 w 120"/>
              <a:gd name="T23" fmla="*/ 45 h 67"/>
              <a:gd name="T24" fmla="*/ 83 w 120"/>
              <a:gd name="T25" fmla="*/ 45 h 67"/>
              <a:gd name="T26" fmla="*/ 83 w 120"/>
              <a:gd name="T27" fmla="*/ 45 h 67"/>
              <a:gd name="T28" fmla="*/ 83 w 120"/>
              <a:gd name="T29" fmla="*/ 37 h 67"/>
              <a:gd name="T30" fmla="*/ 65 w 120"/>
              <a:gd name="T31" fmla="*/ 19 h 67"/>
              <a:gd name="T32" fmla="*/ 61 w 120"/>
              <a:gd name="T33" fmla="*/ 17 h 67"/>
              <a:gd name="T34" fmla="*/ 60 w 120"/>
              <a:gd name="T35" fmla="*/ 17 h 67"/>
              <a:gd name="T36" fmla="*/ 60 w 120"/>
              <a:gd name="T37" fmla="*/ 17 h 67"/>
              <a:gd name="T38" fmla="*/ 56 w 120"/>
              <a:gd name="T39" fmla="*/ 19 h 67"/>
              <a:gd name="T40" fmla="*/ 38 w 120"/>
              <a:gd name="T41" fmla="*/ 37 h 67"/>
              <a:gd name="T42" fmla="*/ 38 w 120"/>
              <a:gd name="T43" fmla="*/ 45 h 67"/>
              <a:gd name="T44" fmla="*/ 38 w 120"/>
              <a:gd name="T45" fmla="*/ 45 h 67"/>
              <a:gd name="T46" fmla="*/ 47 w 120"/>
              <a:gd name="T47" fmla="*/ 45 h 67"/>
              <a:gd name="T48" fmla="*/ 54 w 120"/>
              <a:gd name="T49" fmla="*/ 38 h 67"/>
              <a:gd name="T50" fmla="*/ 54 w 120"/>
              <a:gd name="T51" fmla="*/ 67 h 67"/>
              <a:gd name="T52" fmla="*/ 13 w 120"/>
              <a:gd name="T53" fmla="*/ 67 h 67"/>
              <a:gd name="T54" fmla="*/ 0 w 120"/>
              <a:gd name="T55" fmla="*/ 54 h 67"/>
              <a:gd name="T56" fmla="*/ 8 w 120"/>
              <a:gd name="T57" fmla="*/ 43 h 67"/>
              <a:gd name="T58" fmla="*/ 8 w 120"/>
              <a:gd name="T59" fmla="*/ 39 h 67"/>
              <a:gd name="T60" fmla="*/ 29 w 120"/>
              <a:gd name="T61" fmla="*/ 1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0" h="67">
                <a:moveTo>
                  <a:pt x="29" y="18"/>
                </a:moveTo>
                <a:cubicBezTo>
                  <a:pt x="31" y="18"/>
                  <a:pt x="34" y="19"/>
                  <a:pt x="36" y="19"/>
                </a:cubicBezTo>
                <a:cubicBezTo>
                  <a:pt x="38" y="8"/>
                  <a:pt x="48" y="0"/>
                  <a:pt x="60" y="0"/>
                </a:cubicBezTo>
                <a:cubicBezTo>
                  <a:pt x="72" y="0"/>
                  <a:pt x="82" y="8"/>
                  <a:pt x="85" y="19"/>
                </a:cubicBezTo>
                <a:cubicBezTo>
                  <a:pt x="87" y="19"/>
                  <a:pt x="89" y="18"/>
                  <a:pt x="92" y="18"/>
                </a:cubicBezTo>
                <a:cubicBezTo>
                  <a:pt x="103" y="18"/>
                  <a:pt x="113" y="28"/>
                  <a:pt x="113" y="39"/>
                </a:cubicBezTo>
                <a:cubicBezTo>
                  <a:pt x="113" y="40"/>
                  <a:pt x="113" y="41"/>
                  <a:pt x="113" y="43"/>
                </a:cubicBezTo>
                <a:cubicBezTo>
                  <a:pt x="117" y="45"/>
                  <a:pt x="120" y="49"/>
                  <a:pt x="120" y="54"/>
                </a:cubicBezTo>
                <a:cubicBezTo>
                  <a:pt x="120" y="61"/>
                  <a:pt x="115" y="67"/>
                  <a:pt x="108" y="67"/>
                </a:cubicBezTo>
                <a:cubicBezTo>
                  <a:pt x="66" y="67"/>
                  <a:pt x="66" y="67"/>
                  <a:pt x="66" y="67"/>
                </a:cubicBezTo>
                <a:cubicBezTo>
                  <a:pt x="66" y="38"/>
                  <a:pt x="66" y="38"/>
                  <a:pt x="66" y="38"/>
                </a:cubicBezTo>
                <a:cubicBezTo>
                  <a:pt x="74" y="45"/>
                  <a:pt x="74" y="45"/>
                  <a:pt x="74" y="45"/>
                </a:cubicBezTo>
                <a:cubicBezTo>
                  <a:pt x="76" y="48"/>
                  <a:pt x="80" y="48"/>
                  <a:pt x="83" y="45"/>
                </a:cubicBezTo>
                <a:cubicBezTo>
                  <a:pt x="83" y="45"/>
                  <a:pt x="83" y="45"/>
                  <a:pt x="83" y="45"/>
                </a:cubicBezTo>
                <a:cubicBezTo>
                  <a:pt x="85" y="43"/>
                  <a:pt x="85" y="39"/>
                  <a:pt x="83" y="37"/>
                </a:cubicBezTo>
                <a:cubicBezTo>
                  <a:pt x="65" y="19"/>
                  <a:pt x="65" y="19"/>
                  <a:pt x="65" y="19"/>
                </a:cubicBezTo>
                <a:cubicBezTo>
                  <a:pt x="64" y="18"/>
                  <a:pt x="62" y="17"/>
                  <a:pt x="61" y="17"/>
                </a:cubicBezTo>
                <a:cubicBezTo>
                  <a:pt x="60" y="17"/>
                  <a:pt x="60" y="17"/>
                  <a:pt x="60" y="17"/>
                </a:cubicBezTo>
                <a:cubicBezTo>
                  <a:pt x="60" y="17"/>
                  <a:pt x="60" y="17"/>
                  <a:pt x="60" y="17"/>
                </a:cubicBezTo>
                <a:cubicBezTo>
                  <a:pt x="59" y="17"/>
                  <a:pt x="57" y="18"/>
                  <a:pt x="56" y="19"/>
                </a:cubicBezTo>
                <a:cubicBezTo>
                  <a:pt x="38" y="37"/>
                  <a:pt x="38" y="37"/>
                  <a:pt x="38" y="37"/>
                </a:cubicBezTo>
                <a:cubicBezTo>
                  <a:pt x="36" y="39"/>
                  <a:pt x="36" y="43"/>
                  <a:pt x="38" y="45"/>
                </a:cubicBezTo>
                <a:cubicBezTo>
                  <a:pt x="38" y="45"/>
                  <a:pt x="38" y="45"/>
                  <a:pt x="38" y="45"/>
                </a:cubicBezTo>
                <a:cubicBezTo>
                  <a:pt x="40" y="48"/>
                  <a:pt x="44" y="48"/>
                  <a:pt x="47" y="45"/>
                </a:cubicBezTo>
                <a:cubicBezTo>
                  <a:pt x="54" y="38"/>
                  <a:pt x="54" y="38"/>
                  <a:pt x="54" y="38"/>
                </a:cubicBezTo>
                <a:cubicBezTo>
                  <a:pt x="54" y="67"/>
                  <a:pt x="54" y="67"/>
                  <a:pt x="54" y="67"/>
                </a:cubicBezTo>
                <a:cubicBezTo>
                  <a:pt x="13" y="67"/>
                  <a:pt x="13" y="67"/>
                  <a:pt x="13" y="67"/>
                </a:cubicBezTo>
                <a:cubicBezTo>
                  <a:pt x="6" y="67"/>
                  <a:pt x="0" y="61"/>
                  <a:pt x="0" y="54"/>
                </a:cubicBezTo>
                <a:cubicBezTo>
                  <a:pt x="0" y="49"/>
                  <a:pt x="4" y="45"/>
                  <a:pt x="8" y="43"/>
                </a:cubicBezTo>
                <a:cubicBezTo>
                  <a:pt x="8" y="41"/>
                  <a:pt x="8" y="40"/>
                  <a:pt x="8" y="39"/>
                </a:cubicBezTo>
                <a:cubicBezTo>
                  <a:pt x="8" y="28"/>
                  <a:pt x="17" y="18"/>
                  <a:pt x="29" y="18"/>
                </a:cubicBezTo>
                <a:close/>
              </a:path>
            </a:pathLst>
          </a:custGeom>
          <a:solidFill>
            <a:srgbClr val="F5EDE8"/>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9" name="文本框 38"/>
          <p:cNvSpPr txBox="1"/>
          <p:nvPr/>
        </p:nvSpPr>
        <p:spPr>
          <a:xfrm>
            <a:off x="1983642" y="2757184"/>
            <a:ext cx="718103" cy="43133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F5EDE8"/>
                </a:solidFill>
                <a:effectLst/>
                <a:uLnTx/>
                <a:uFillTx/>
                <a:latin typeface="方正综艺简体" panose="03000509000000000000" pitchFamily="65" charset="-122"/>
                <a:ea typeface="方正综艺简体" panose="03000509000000000000" pitchFamily="65" charset="-122"/>
                <a:cs typeface="+mn-cs"/>
              </a:rPr>
              <a:t>01</a:t>
            </a:r>
            <a:endParaRPr kumimoji="0" lang="zh-CN" altLang="en-US" sz="2000" b="0" i="0" u="none" strike="noStrike" kern="1200" cap="none" spc="0" normalizeH="0" baseline="0" noProof="0" dirty="0">
              <a:ln>
                <a:noFill/>
              </a:ln>
              <a:solidFill>
                <a:srgbClr val="F5EDE8"/>
              </a:solidFill>
              <a:effectLst/>
              <a:uLnTx/>
              <a:uFillTx/>
              <a:latin typeface="方正综艺简体" panose="03000509000000000000" pitchFamily="65" charset="-122"/>
              <a:ea typeface="方正综艺简体" panose="03000509000000000000" pitchFamily="65" charset="-122"/>
              <a:cs typeface="+mn-cs"/>
            </a:endParaRPr>
          </a:p>
        </p:txBody>
      </p:sp>
      <p:sp>
        <p:nvSpPr>
          <p:cNvPr id="41" name="文本框 40"/>
          <p:cNvSpPr txBox="1"/>
          <p:nvPr/>
        </p:nvSpPr>
        <p:spPr>
          <a:xfrm>
            <a:off x="2737487" y="2757184"/>
            <a:ext cx="718103" cy="43133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F5EDE8"/>
                </a:solidFill>
                <a:effectLst/>
                <a:uLnTx/>
                <a:uFillTx/>
                <a:latin typeface="方正综艺简体" panose="03000509000000000000" pitchFamily="65" charset="-122"/>
                <a:ea typeface="方正综艺简体" panose="03000509000000000000" pitchFamily="65" charset="-122"/>
                <a:cs typeface="+mn-cs"/>
              </a:rPr>
              <a:t>02</a:t>
            </a:r>
            <a:endParaRPr kumimoji="0" lang="zh-CN" altLang="en-US" sz="2000" b="0" i="0" u="none" strike="noStrike" kern="1200" cap="none" spc="0" normalizeH="0" baseline="0" noProof="0" dirty="0">
              <a:ln>
                <a:noFill/>
              </a:ln>
              <a:solidFill>
                <a:srgbClr val="F5EDE8"/>
              </a:solidFill>
              <a:effectLst/>
              <a:uLnTx/>
              <a:uFillTx/>
              <a:latin typeface="方正综艺简体" panose="03000509000000000000" pitchFamily="65" charset="-122"/>
              <a:ea typeface="方正综艺简体" panose="03000509000000000000" pitchFamily="65" charset="-122"/>
              <a:cs typeface="+mn-cs"/>
            </a:endParaRPr>
          </a:p>
        </p:txBody>
      </p:sp>
      <p:sp>
        <p:nvSpPr>
          <p:cNvPr id="43" name="文本框 42"/>
          <p:cNvSpPr txBox="1"/>
          <p:nvPr/>
        </p:nvSpPr>
        <p:spPr>
          <a:xfrm>
            <a:off x="2737487" y="3153985"/>
            <a:ext cx="718103" cy="43133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F5EDE8"/>
                </a:solidFill>
                <a:effectLst/>
                <a:uLnTx/>
                <a:uFillTx/>
                <a:latin typeface="方正综艺简体" panose="03000509000000000000" pitchFamily="65" charset="-122"/>
                <a:ea typeface="方正综艺简体" panose="03000509000000000000" pitchFamily="65" charset="-122"/>
                <a:cs typeface="+mn-cs"/>
              </a:rPr>
              <a:t>03</a:t>
            </a:r>
            <a:endParaRPr kumimoji="0" lang="zh-CN" altLang="en-US" sz="2000" b="0" i="0" u="none" strike="noStrike" kern="1200" cap="none" spc="0" normalizeH="0" baseline="0" noProof="0" dirty="0">
              <a:ln>
                <a:noFill/>
              </a:ln>
              <a:solidFill>
                <a:srgbClr val="F5EDE8"/>
              </a:solidFill>
              <a:effectLst/>
              <a:uLnTx/>
              <a:uFillTx/>
              <a:latin typeface="方正综艺简体" panose="03000509000000000000" pitchFamily="65" charset="-122"/>
              <a:ea typeface="方正综艺简体" panose="03000509000000000000" pitchFamily="65" charset="-122"/>
              <a:cs typeface="+mn-cs"/>
            </a:endParaRPr>
          </a:p>
        </p:txBody>
      </p:sp>
      <p:sp>
        <p:nvSpPr>
          <p:cNvPr id="44" name="文本框 43"/>
          <p:cNvSpPr txBox="1"/>
          <p:nvPr/>
        </p:nvSpPr>
        <p:spPr>
          <a:xfrm>
            <a:off x="1982016" y="3153985"/>
            <a:ext cx="718103" cy="43133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F5EDE8"/>
                </a:solidFill>
                <a:effectLst/>
                <a:uLnTx/>
                <a:uFillTx/>
                <a:latin typeface="方正综艺简体" panose="03000509000000000000" pitchFamily="65" charset="-122"/>
                <a:ea typeface="方正综艺简体" panose="03000509000000000000" pitchFamily="65" charset="-122"/>
                <a:cs typeface="+mn-cs"/>
              </a:rPr>
              <a:t>04</a:t>
            </a:r>
            <a:endParaRPr kumimoji="0" lang="zh-CN" altLang="en-US" sz="2000" b="0" i="0" u="none" strike="noStrike" kern="1200" cap="none" spc="0" normalizeH="0" baseline="0" noProof="0" dirty="0">
              <a:ln>
                <a:noFill/>
              </a:ln>
              <a:solidFill>
                <a:srgbClr val="F5EDE8"/>
              </a:solidFill>
              <a:effectLst/>
              <a:uLnTx/>
              <a:uFillTx/>
              <a:latin typeface="方正综艺简体" panose="03000509000000000000" pitchFamily="65" charset="-122"/>
              <a:ea typeface="方正综艺简体" panose="03000509000000000000" pitchFamily="65" charset="-122"/>
              <a:cs typeface="+mn-cs"/>
            </a:endParaRPr>
          </a:p>
        </p:txBody>
      </p:sp>
      <p:grpSp>
        <p:nvGrpSpPr>
          <p:cNvPr id="42" name="组合 41"/>
          <p:cNvGrpSpPr/>
          <p:nvPr/>
        </p:nvGrpSpPr>
        <p:grpSpPr>
          <a:xfrm>
            <a:off x="5872463" y="1858276"/>
            <a:ext cx="6319537" cy="867156"/>
            <a:chOff x="980608" y="1870075"/>
            <a:chExt cx="6319537" cy="867156"/>
          </a:xfrm>
        </p:grpSpPr>
        <p:sp>
          <p:nvSpPr>
            <p:cNvPr id="45" name="文本框 60"/>
            <p:cNvSpPr txBox="1"/>
            <p:nvPr/>
          </p:nvSpPr>
          <p:spPr>
            <a:xfrm>
              <a:off x="1255542" y="2183233"/>
              <a:ext cx="6044603" cy="553998"/>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1D495D"/>
                </a:solidFill>
                <a:effectLst/>
                <a:uLnTx/>
                <a:uFillTx/>
                <a:latin typeface="微软雅黑" panose="020B0503020204020204" pitchFamily="34" charset="-122"/>
                <a:ea typeface="微软雅黑" panose="020B0503020204020204" pitchFamily="34" charset="-122"/>
                <a:cs typeface="+mn-cs"/>
              </a:endParaRPr>
            </a:p>
          </p:txBody>
        </p:sp>
        <p:grpSp>
          <p:nvGrpSpPr>
            <p:cNvPr id="46" name="组合 61"/>
            <p:cNvGrpSpPr/>
            <p:nvPr/>
          </p:nvGrpSpPr>
          <p:grpSpPr>
            <a:xfrm>
              <a:off x="980608" y="1948657"/>
              <a:ext cx="216000" cy="216443"/>
              <a:chOff x="980608" y="2248535"/>
              <a:chExt cx="216000" cy="216443"/>
            </a:xfrm>
          </p:grpSpPr>
          <p:sp>
            <p:nvSpPr>
              <p:cNvPr id="51"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1D495D"/>
                  </a:solidFill>
                  <a:effectLst/>
                  <a:uLnTx/>
                  <a:uFillTx/>
                  <a:latin typeface="Calibri"/>
                  <a:ea typeface="宋体" panose="02010600030101010101" pitchFamily="2" charset="-122"/>
                  <a:cs typeface="+mn-cs"/>
                </a:endParaRPr>
              </a:p>
            </p:txBody>
          </p:sp>
          <p:sp>
            <p:nvSpPr>
              <p:cNvPr id="52"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1D495D"/>
                  </a:solidFill>
                  <a:effectLst/>
                  <a:uLnTx/>
                  <a:uFillTx/>
                  <a:latin typeface="Calibri"/>
                  <a:ea typeface="宋体" panose="02010600030101010101" pitchFamily="2" charset="-122"/>
                  <a:cs typeface="+mn-cs"/>
                </a:endParaRPr>
              </a:p>
            </p:txBody>
          </p:sp>
        </p:grpSp>
        <p:sp>
          <p:nvSpPr>
            <p:cNvPr id="47" name="文本框 62"/>
            <p:cNvSpPr txBox="1"/>
            <p:nvPr/>
          </p:nvSpPr>
          <p:spPr>
            <a:xfrm>
              <a:off x="1255540" y="1870075"/>
              <a:ext cx="430162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D495D"/>
                  </a:solidFill>
                  <a:effectLst/>
                  <a:uLnTx/>
                  <a:uFillTx/>
                  <a:latin typeface="微软雅黑" panose="020B0503020204020204" pitchFamily="34" charset="-122"/>
                  <a:ea typeface="微软雅黑" panose="020B0503020204020204" pitchFamily="34" charset="-122"/>
                  <a:cs typeface="+mn-cs"/>
                </a:rPr>
                <a:t>数据获取和预处理</a:t>
              </a:r>
            </a:p>
          </p:txBody>
        </p:sp>
      </p:grpSp>
      <p:grpSp>
        <p:nvGrpSpPr>
          <p:cNvPr id="53" name="组合 52"/>
          <p:cNvGrpSpPr/>
          <p:nvPr/>
        </p:nvGrpSpPr>
        <p:grpSpPr>
          <a:xfrm>
            <a:off x="5861092" y="2556584"/>
            <a:ext cx="6762182" cy="867156"/>
            <a:chOff x="980608" y="1870075"/>
            <a:chExt cx="6762182" cy="867156"/>
          </a:xfrm>
        </p:grpSpPr>
        <p:sp>
          <p:nvSpPr>
            <p:cNvPr id="57" name="文本框 60"/>
            <p:cNvSpPr txBox="1"/>
            <p:nvPr/>
          </p:nvSpPr>
          <p:spPr>
            <a:xfrm>
              <a:off x="1255542" y="2183233"/>
              <a:ext cx="6487248" cy="553998"/>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1D495D"/>
                </a:solidFill>
                <a:effectLst/>
                <a:uLnTx/>
                <a:uFillTx/>
                <a:latin typeface="微软雅黑" panose="020B0503020204020204" pitchFamily="34" charset="-122"/>
                <a:ea typeface="微软雅黑" panose="020B0503020204020204" pitchFamily="34" charset="-122"/>
                <a:cs typeface="+mn-cs"/>
              </a:endParaRPr>
            </a:p>
          </p:txBody>
        </p:sp>
        <p:grpSp>
          <p:nvGrpSpPr>
            <p:cNvPr id="58" name="组合 61"/>
            <p:cNvGrpSpPr/>
            <p:nvPr/>
          </p:nvGrpSpPr>
          <p:grpSpPr>
            <a:xfrm>
              <a:off x="980608" y="1948657"/>
              <a:ext cx="216000" cy="216443"/>
              <a:chOff x="980608" y="2248535"/>
              <a:chExt cx="216000" cy="216443"/>
            </a:xfrm>
          </p:grpSpPr>
          <p:sp>
            <p:nvSpPr>
              <p:cNvPr id="63"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1D495D"/>
                  </a:solidFill>
                  <a:effectLst/>
                  <a:uLnTx/>
                  <a:uFillTx/>
                  <a:latin typeface="Calibri"/>
                  <a:ea typeface="宋体" panose="02010600030101010101" pitchFamily="2" charset="-122"/>
                  <a:cs typeface="+mn-cs"/>
                </a:endParaRPr>
              </a:p>
            </p:txBody>
          </p:sp>
          <p:sp>
            <p:nvSpPr>
              <p:cNvPr id="64"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1D495D"/>
                  </a:solidFill>
                  <a:effectLst/>
                  <a:uLnTx/>
                  <a:uFillTx/>
                  <a:latin typeface="Calibri"/>
                  <a:ea typeface="宋体" panose="02010600030101010101" pitchFamily="2" charset="-122"/>
                  <a:cs typeface="+mn-cs"/>
                </a:endParaRPr>
              </a:p>
            </p:txBody>
          </p:sp>
        </p:grpSp>
        <p:sp>
          <p:nvSpPr>
            <p:cNvPr id="59" name="文本框 62"/>
            <p:cNvSpPr txBox="1"/>
            <p:nvPr/>
          </p:nvSpPr>
          <p:spPr>
            <a:xfrm>
              <a:off x="1255540" y="1870075"/>
              <a:ext cx="452074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D495D"/>
                  </a:solidFill>
                  <a:effectLst/>
                  <a:uLnTx/>
                  <a:uFillTx/>
                  <a:latin typeface="微软雅黑" panose="020B0503020204020204" pitchFamily="34" charset="-122"/>
                  <a:ea typeface="微软雅黑" panose="020B0503020204020204" pitchFamily="34" charset="-122"/>
                  <a:cs typeface="+mn-cs"/>
                </a:rPr>
                <a:t>构建知识图谱</a:t>
              </a:r>
            </a:p>
          </p:txBody>
        </p:sp>
      </p:grpSp>
      <p:grpSp>
        <p:nvGrpSpPr>
          <p:cNvPr id="65" name="组合 64"/>
          <p:cNvGrpSpPr/>
          <p:nvPr/>
        </p:nvGrpSpPr>
        <p:grpSpPr>
          <a:xfrm>
            <a:off x="5874735" y="3279940"/>
            <a:ext cx="7089734" cy="867156"/>
            <a:chOff x="980608" y="1870075"/>
            <a:chExt cx="6319537" cy="867156"/>
          </a:xfrm>
        </p:grpSpPr>
        <p:sp>
          <p:nvSpPr>
            <p:cNvPr id="69" name="文本框 60"/>
            <p:cNvSpPr txBox="1"/>
            <p:nvPr/>
          </p:nvSpPr>
          <p:spPr>
            <a:xfrm>
              <a:off x="1255542" y="2183233"/>
              <a:ext cx="6044603" cy="553998"/>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1D495D"/>
                </a:solidFill>
                <a:effectLst/>
                <a:uLnTx/>
                <a:uFillTx/>
                <a:latin typeface="微软雅黑" panose="020B0503020204020204" pitchFamily="34" charset="-122"/>
                <a:ea typeface="微软雅黑" panose="020B0503020204020204" pitchFamily="34" charset="-122"/>
                <a:cs typeface="+mn-cs"/>
              </a:endParaRPr>
            </a:p>
          </p:txBody>
        </p:sp>
        <p:grpSp>
          <p:nvGrpSpPr>
            <p:cNvPr id="70" name="组合 61"/>
            <p:cNvGrpSpPr/>
            <p:nvPr/>
          </p:nvGrpSpPr>
          <p:grpSpPr>
            <a:xfrm>
              <a:off x="980608" y="1948657"/>
              <a:ext cx="216000" cy="216443"/>
              <a:chOff x="980608" y="2248535"/>
              <a:chExt cx="216000" cy="216443"/>
            </a:xfrm>
          </p:grpSpPr>
          <p:sp>
            <p:nvSpPr>
              <p:cNvPr id="72"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1D495D"/>
                  </a:solidFill>
                  <a:effectLst/>
                  <a:uLnTx/>
                  <a:uFillTx/>
                  <a:latin typeface="Calibri"/>
                  <a:ea typeface="宋体" panose="02010600030101010101" pitchFamily="2" charset="-122"/>
                  <a:cs typeface="+mn-cs"/>
                </a:endParaRPr>
              </a:p>
            </p:txBody>
          </p:sp>
          <p:sp>
            <p:nvSpPr>
              <p:cNvPr id="73"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1D495D"/>
                  </a:solidFill>
                  <a:effectLst/>
                  <a:uLnTx/>
                  <a:uFillTx/>
                  <a:latin typeface="Calibri"/>
                  <a:ea typeface="宋体" panose="02010600030101010101" pitchFamily="2" charset="-122"/>
                  <a:cs typeface="+mn-cs"/>
                </a:endParaRPr>
              </a:p>
            </p:txBody>
          </p:sp>
        </p:grpSp>
        <p:sp>
          <p:nvSpPr>
            <p:cNvPr id="71" name="文本框 62"/>
            <p:cNvSpPr txBox="1"/>
            <p:nvPr/>
          </p:nvSpPr>
          <p:spPr>
            <a:xfrm>
              <a:off x="1255540" y="1870075"/>
              <a:ext cx="442756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D495D"/>
                  </a:solidFill>
                  <a:effectLst/>
                  <a:uLnTx/>
                  <a:uFillTx/>
                  <a:latin typeface="微软雅黑" panose="020B0503020204020204" pitchFamily="34" charset="-122"/>
                  <a:ea typeface="微软雅黑" panose="020B0503020204020204" pitchFamily="34" charset="-122"/>
                  <a:cs typeface="+mn-cs"/>
                </a:rPr>
                <a:t>基于知识图谱，设计推荐算法</a:t>
              </a:r>
            </a:p>
          </p:txBody>
        </p:sp>
      </p:grpSp>
      <p:grpSp>
        <p:nvGrpSpPr>
          <p:cNvPr id="74" name="组合 73"/>
          <p:cNvGrpSpPr/>
          <p:nvPr/>
        </p:nvGrpSpPr>
        <p:grpSpPr>
          <a:xfrm>
            <a:off x="5855846" y="4056830"/>
            <a:ext cx="7169349" cy="867156"/>
            <a:chOff x="980608" y="1870075"/>
            <a:chExt cx="6319537" cy="867156"/>
          </a:xfrm>
        </p:grpSpPr>
        <p:sp>
          <p:nvSpPr>
            <p:cNvPr id="75" name="文本框 60"/>
            <p:cNvSpPr txBox="1"/>
            <p:nvPr/>
          </p:nvSpPr>
          <p:spPr>
            <a:xfrm>
              <a:off x="1255542" y="2183233"/>
              <a:ext cx="6044603" cy="553998"/>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1D495D"/>
                </a:solidFill>
                <a:effectLst/>
                <a:uLnTx/>
                <a:uFillTx/>
                <a:latin typeface="微软雅黑" panose="020B0503020204020204" pitchFamily="34" charset="-122"/>
                <a:ea typeface="微软雅黑" panose="020B0503020204020204" pitchFamily="34" charset="-122"/>
                <a:cs typeface="+mn-cs"/>
              </a:endParaRPr>
            </a:p>
          </p:txBody>
        </p:sp>
        <p:grpSp>
          <p:nvGrpSpPr>
            <p:cNvPr id="76" name="组合 61"/>
            <p:cNvGrpSpPr/>
            <p:nvPr/>
          </p:nvGrpSpPr>
          <p:grpSpPr>
            <a:xfrm>
              <a:off x="980608" y="1948657"/>
              <a:ext cx="216000" cy="216443"/>
              <a:chOff x="980608" y="2248535"/>
              <a:chExt cx="216000" cy="216443"/>
            </a:xfrm>
          </p:grpSpPr>
          <p:sp>
            <p:nvSpPr>
              <p:cNvPr id="78"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1D495D"/>
                  </a:solidFill>
                  <a:effectLst/>
                  <a:uLnTx/>
                  <a:uFillTx/>
                  <a:latin typeface="Calibri"/>
                  <a:ea typeface="宋体" panose="02010600030101010101" pitchFamily="2" charset="-122"/>
                  <a:cs typeface="+mn-cs"/>
                </a:endParaRPr>
              </a:p>
            </p:txBody>
          </p:sp>
          <p:sp>
            <p:nvSpPr>
              <p:cNvPr id="79"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1D495D"/>
                  </a:solidFill>
                  <a:effectLst/>
                  <a:uLnTx/>
                  <a:uFillTx/>
                  <a:latin typeface="Calibri"/>
                  <a:ea typeface="宋体" panose="02010600030101010101" pitchFamily="2" charset="-122"/>
                  <a:cs typeface="+mn-cs"/>
                </a:endParaRPr>
              </a:p>
            </p:txBody>
          </p:sp>
        </p:grpSp>
        <p:sp>
          <p:nvSpPr>
            <p:cNvPr id="77" name="文本框 62"/>
            <p:cNvSpPr txBox="1"/>
            <p:nvPr/>
          </p:nvSpPr>
          <p:spPr>
            <a:xfrm>
              <a:off x="1255541" y="1870075"/>
              <a:ext cx="363487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D495D"/>
                  </a:solidFill>
                  <a:effectLst/>
                  <a:uLnTx/>
                  <a:uFillTx/>
                  <a:latin typeface="微软雅黑" panose="020B0503020204020204" pitchFamily="34" charset="-122"/>
                  <a:ea typeface="微软雅黑" panose="020B0503020204020204" pitchFamily="34" charset="-122"/>
                  <a:cs typeface="+mn-cs"/>
                </a:rPr>
                <a:t>微信小程序开发和</a:t>
              </a:r>
              <a:r>
                <a:rPr kumimoji="0" lang="en-US" altLang="zh-CN" sz="2000" b="1" i="0" u="none" strike="noStrike" kern="1200" cap="none" spc="0" normalizeH="0" baseline="0" noProof="0" dirty="0">
                  <a:ln>
                    <a:noFill/>
                  </a:ln>
                  <a:solidFill>
                    <a:srgbClr val="1D495D"/>
                  </a:solidFill>
                  <a:effectLst/>
                  <a:uLnTx/>
                  <a:uFillTx/>
                  <a:latin typeface="微软雅黑" panose="020B0503020204020204" pitchFamily="34" charset="-122"/>
                  <a:ea typeface="微软雅黑" panose="020B0503020204020204" pitchFamily="34" charset="-122"/>
                  <a:cs typeface="+mn-cs"/>
                </a:rPr>
                <a:t>UI</a:t>
              </a:r>
              <a:r>
                <a:rPr kumimoji="0" lang="zh-CN" altLang="en-US" sz="2000" b="1" i="0" u="none" strike="noStrike" kern="1200" cap="none" spc="0" normalizeH="0" baseline="0" noProof="0" dirty="0">
                  <a:ln>
                    <a:noFill/>
                  </a:ln>
                  <a:solidFill>
                    <a:srgbClr val="1D495D"/>
                  </a:solidFill>
                  <a:effectLst/>
                  <a:uLnTx/>
                  <a:uFillTx/>
                  <a:latin typeface="微软雅黑" panose="020B0503020204020204" pitchFamily="34" charset="-122"/>
                  <a:ea typeface="微软雅黑" panose="020B0503020204020204" pitchFamily="34" charset="-122"/>
                  <a:cs typeface="+mn-cs"/>
                </a:rPr>
                <a:t>设计</a:t>
              </a:r>
            </a:p>
          </p:txBody>
        </p:sp>
      </p:grpSp>
    </p:spTree>
    <p:extLst>
      <p:ext uri="{BB962C8B-B14F-4D97-AF65-F5344CB8AC3E}">
        <p14:creationId xmlns:p14="http://schemas.microsoft.com/office/powerpoint/2010/main" val="453821325"/>
      </p:ext>
    </p:extLst>
  </p:cSld>
  <p:clrMapOvr>
    <a:masterClrMapping/>
  </p:clrMapOvr>
  <p:transition spd="slow" advClick="0" advTm="4657">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组合 69"/>
          <p:cNvGrpSpPr/>
          <p:nvPr/>
        </p:nvGrpSpPr>
        <p:grpSpPr>
          <a:xfrm>
            <a:off x="5689600" y="1298589"/>
            <a:ext cx="1016000" cy="5358494"/>
            <a:chOff x="7320910" y="1298589"/>
            <a:chExt cx="1016000" cy="5358494"/>
          </a:xfrm>
        </p:grpSpPr>
        <p:sp>
          <p:nvSpPr>
            <p:cNvPr id="468" name="Freeform 22"/>
            <p:cNvSpPr>
              <a:spLocks/>
            </p:cNvSpPr>
            <p:nvPr/>
          </p:nvSpPr>
          <p:spPr bwMode="auto">
            <a:xfrm>
              <a:off x="7723184" y="1298589"/>
              <a:ext cx="14183" cy="554416"/>
            </a:xfrm>
            <a:custGeom>
              <a:avLst/>
              <a:gdLst>
                <a:gd name="T0" fmla="*/ 11 w 11"/>
                <a:gd name="T1" fmla="*/ 430 h 430"/>
                <a:gd name="T2" fmla="*/ 0 w 11"/>
                <a:gd name="T3" fmla="*/ 0 h 430"/>
                <a:gd name="T4" fmla="*/ 0 w 11"/>
                <a:gd name="T5" fmla="*/ 430 h 430"/>
                <a:gd name="T6" fmla="*/ 11 w 11"/>
                <a:gd name="T7" fmla="*/ 430 h 430"/>
              </a:gdLst>
              <a:ahLst/>
              <a:cxnLst>
                <a:cxn ang="0">
                  <a:pos x="T0" y="T1"/>
                </a:cxn>
                <a:cxn ang="0">
                  <a:pos x="T2" y="T3"/>
                </a:cxn>
                <a:cxn ang="0">
                  <a:pos x="T4" y="T5"/>
                </a:cxn>
                <a:cxn ang="0">
                  <a:pos x="T6" y="T7"/>
                </a:cxn>
              </a:cxnLst>
              <a:rect l="0" t="0" r="r" b="b"/>
              <a:pathLst>
                <a:path w="11" h="430">
                  <a:moveTo>
                    <a:pt x="11" y="430"/>
                  </a:moveTo>
                  <a:lnTo>
                    <a:pt x="0" y="0"/>
                  </a:lnTo>
                  <a:lnTo>
                    <a:pt x="0" y="430"/>
                  </a:lnTo>
                  <a:lnTo>
                    <a:pt x="11" y="430"/>
                  </a:lnTo>
                  <a:close/>
                </a:path>
              </a:pathLst>
            </a:cu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70" name="Freeform 21"/>
            <p:cNvSpPr>
              <a:spLocks/>
            </p:cNvSpPr>
            <p:nvPr/>
          </p:nvSpPr>
          <p:spPr bwMode="auto">
            <a:xfrm>
              <a:off x="7723184" y="1298589"/>
              <a:ext cx="14183" cy="554416"/>
            </a:xfrm>
            <a:custGeom>
              <a:avLst/>
              <a:gdLst>
                <a:gd name="T0" fmla="*/ 0 w 11"/>
                <a:gd name="T1" fmla="*/ 430 h 430"/>
                <a:gd name="T2" fmla="*/ 11 w 11"/>
                <a:gd name="T3" fmla="*/ 0 h 430"/>
                <a:gd name="T4" fmla="*/ 11 w 11"/>
                <a:gd name="T5" fmla="*/ 430 h 430"/>
                <a:gd name="T6" fmla="*/ 0 w 11"/>
                <a:gd name="T7" fmla="*/ 430 h 430"/>
              </a:gdLst>
              <a:ahLst/>
              <a:cxnLst>
                <a:cxn ang="0">
                  <a:pos x="T0" y="T1"/>
                </a:cxn>
                <a:cxn ang="0">
                  <a:pos x="T2" y="T3"/>
                </a:cxn>
                <a:cxn ang="0">
                  <a:pos x="T4" y="T5"/>
                </a:cxn>
                <a:cxn ang="0">
                  <a:pos x="T6" y="T7"/>
                </a:cxn>
              </a:cxnLst>
              <a:rect l="0" t="0" r="r" b="b"/>
              <a:pathLst>
                <a:path w="11" h="430">
                  <a:moveTo>
                    <a:pt x="0" y="430"/>
                  </a:moveTo>
                  <a:lnTo>
                    <a:pt x="11" y="0"/>
                  </a:lnTo>
                  <a:lnTo>
                    <a:pt x="11" y="430"/>
                  </a:lnTo>
                  <a:lnTo>
                    <a:pt x="0" y="430"/>
                  </a:lnTo>
                  <a:close/>
                </a:path>
              </a:pathLst>
            </a:cu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72" name="Oval 5"/>
            <p:cNvSpPr>
              <a:spLocks noChangeArrowheads="1"/>
            </p:cNvSpPr>
            <p:nvPr/>
          </p:nvSpPr>
          <p:spPr bwMode="auto">
            <a:xfrm>
              <a:off x="7444687" y="3320273"/>
              <a:ext cx="571178" cy="560863"/>
            </a:xfrm>
            <a:prstGeom prst="ellipse">
              <a:avLst/>
            </a:pr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73" name="Oval 6"/>
            <p:cNvSpPr>
              <a:spLocks noChangeArrowheads="1"/>
            </p:cNvSpPr>
            <p:nvPr/>
          </p:nvSpPr>
          <p:spPr bwMode="auto">
            <a:xfrm>
              <a:off x="7416321" y="5433500"/>
              <a:ext cx="627909" cy="618883"/>
            </a:xfrm>
            <a:prstGeom prst="ellipse">
              <a:avLst/>
            </a:pr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74" name="Oval 7"/>
            <p:cNvSpPr>
              <a:spLocks noChangeArrowheads="1"/>
            </p:cNvSpPr>
            <p:nvPr/>
          </p:nvSpPr>
          <p:spPr bwMode="auto">
            <a:xfrm>
              <a:off x="7635509" y="3995887"/>
              <a:ext cx="189533" cy="193401"/>
            </a:xfrm>
            <a:prstGeom prst="ellipse">
              <a:avLst/>
            </a:pr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75" name="Oval 8"/>
            <p:cNvSpPr>
              <a:spLocks noChangeArrowheads="1"/>
            </p:cNvSpPr>
            <p:nvPr/>
          </p:nvSpPr>
          <p:spPr bwMode="auto">
            <a:xfrm>
              <a:off x="7635509" y="4275673"/>
              <a:ext cx="189533" cy="194691"/>
            </a:xfrm>
            <a:prstGeom prst="ellipse">
              <a:avLst/>
            </a:pr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76" name="Oval 9"/>
            <p:cNvSpPr>
              <a:spLocks noChangeArrowheads="1"/>
            </p:cNvSpPr>
            <p:nvPr/>
          </p:nvSpPr>
          <p:spPr bwMode="auto">
            <a:xfrm>
              <a:off x="7635509" y="4564485"/>
              <a:ext cx="189533" cy="193401"/>
            </a:xfrm>
            <a:prstGeom prst="ellipse">
              <a:avLst/>
            </a:pr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77" name="Oval 10"/>
            <p:cNvSpPr>
              <a:spLocks noChangeArrowheads="1"/>
            </p:cNvSpPr>
            <p:nvPr/>
          </p:nvSpPr>
          <p:spPr bwMode="auto">
            <a:xfrm>
              <a:off x="7635509" y="4844272"/>
              <a:ext cx="189533" cy="194691"/>
            </a:xfrm>
            <a:prstGeom prst="ellipse">
              <a:avLst/>
            </a:pr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78" name="Oval 11"/>
            <p:cNvSpPr>
              <a:spLocks noChangeArrowheads="1"/>
            </p:cNvSpPr>
            <p:nvPr/>
          </p:nvSpPr>
          <p:spPr bwMode="auto">
            <a:xfrm>
              <a:off x="7635509" y="5125348"/>
              <a:ext cx="189533" cy="193401"/>
            </a:xfrm>
            <a:prstGeom prst="ellipse">
              <a:avLst/>
            </a:pr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79" name="Oval 12"/>
            <p:cNvSpPr>
              <a:spLocks noChangeArrowheads="1"/>
            </p:cNvSpPr>
            <p:nvPr/>
          </p:nvSpPr>
          <p:spPr bwMode="auto">
            <a:xfrm>
              <a:off x="7627773" y="2643370"/>
              <a:ext cx="205005" cy="201137"/>
            </a:xfrm>
            <a:prstGeom prst="ellipse">
              <a:avLst/>
            </a:pr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80" name="Freeform 13"/>
            <p:cNvSpPr>
              <a:spLocks/>
            </p:cNvSpPr>
            <p:nvPr/>
          </p:nvSpPr>
          <p:spPr bwMode="auto">
            <a:xfrm>
              <a:off x="7657428" y="3190050"/>
              <a:ext cx="145696" cy="150853"/>
            </a:xfrm>
            <a:custGeom>
              <a:avLst/>
              <a:gdLst>
                <a:gd name="T0" fmla="*/ 0 w 20"/>
                <a:gd name="T1" fmla="*/ 20 h 21"/>
                <a:gd name="T2" fmla="*/ 3 w 20"/>
                <a:gd name="T3" fmla="*/ 0 h 21"/>
                <a:gd name="T4" fmla="*/ 17 w 20"/>
                <a:gd name="T5" fmla="*/ 0 h 21"/>
                <a:gd name="T6" fmla="*/ 20 w 20"/>
                <a:gd name="T7" fmla="*/ 20 h 21"/>
                <a:gd name="T8" fmla="*/ 0 w 20"/>
                <a:gd name="T9" fmla="*/ 20 h 21"/>
              </a:gdLst>
              <a:ahLst/>
              <a:cxnLst>
                <a:cxn ang="0">
                  <a:pos x="T0" y="T1"/>
                </a:cxn>
                <a:cxn ang="0">
                  <a:pos x="T2" y="T3"/>
                </a:cxn>
                <a:cxn ang="0">
                  <a:pos x="T4" y="T5"/>
                </a:cxn>
                <a:cxn ang="0">
                  <a:pos x="T6" y="T7"/>
                </a:cxn>
                <a:cxn ang="0">
                  <a:pos x="T8" y="T9"/>
                </a:cxn>
              </a:cxnLst>
              <a:rect l="0" t="0" r="r" b="b"/>
              <a:pathLst>
                <a:path w="20" h="21">
                  <a:moveTo>
                    <a:pt x="0" y="20"/>
                  </a:moveTo>
                  <a:cubicBezTo>
                    <a:pt x="3" y="0"/>
                    <a:pt x="3" y="0"/>
                    <a:pt x="3" y="0"/>
                  </a:cubicBezTo>
                  <a:cubicBezTo>
                    <a:pt x="17" y="0"/>
                    <a:pt x="17" y="0"/>
                    <a:pt x="17" y="0"/>
                  </a:cubicBezTo>
                  <a:cubicBezTo>
                    <a:pt x="17" y="0"/>
                    <a:pt x="19" y="20"/>
                    <a:pt x="20" y="20"/>
                  </a:cubicBezTo>
                  <a:cubicBezTo>
                    <a:pt x="20" y="21"/>
                    <a:pt x="0" y="20"/>
                    <a:pt x="0" y="20"/>
                  </a:cubicBezTo>
                  <a:close/>
                </a:path>
              </a:pathLst>
            </a:cu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81" name="Oval 14"/>
            <p:cNvSpPr>
              <a:spLocks noChangeArrowheads="1"/>
            </p:cNvSpPr>
            <p:nvPr/>
          </p:nvSpPr>
          <p:spPr bwMode="auto">
            <a:xfrm>
              <a:off x="7657428" y="3139765"/>
              <a:ext cx="145696" cy="58021"/>
            </a:xfrm>
            <a:prstGeom prst="ellipse">
              <a:avLst/>
            </a:pr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82" name="Oval 15"/>
            <p:cNvSpPr>
              <a:spLocks noChangeArrowheads="1"/>
            </p:cNvSpPr>
            <p:nvPr/>
          </p:nvSpPr>
          <p:spPr bwMode="auto">
            <a:xfrm>
              <a:off x="7657428" y="2615005"/>
              <a:ext cx="145696" cy="58021"/>
            </a:xfrm>
            <a:prstGeom prst="ellipse">
              <a:avLst/>
            </a:pr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83" name="Rectangle 16"/>
            <p:cNvSpPr>
              <a:spLocks noChangeArrowheads="1"/>
            </p:cNvSpPr>
            <p:nvPr/>
          </p:nvSpPr>
          <p:spPr bwMode="auto">
            <a:xfrm>
              <a:off x="7685793" y="2816141"/>
              <a:ext cx="88965" cy="345543"/>
            </a:xfrm>
            <a:prstGeom prst="rect">
              <a:avLst/>
            </a:pr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84" name="Rectangle 17"/>
            <p:cNvSpPr>
              <a:spLocks noChangeArrowheads="1"/>
            </p:cNvSpPr>
            <p:nvPr/>
          </p:nvSpPr>
          <p:spPr bwMode="auto">
            <a:xfrm>
              <a:off x="7707712" y="2269462"/>
              <a:ext cx="45127" cy="351990"/>
            </a:xfrm>
            <a:prstGeom prst="rect">
              <a:avLst/>
            </a:pr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85" name="Freeform 18"/>
            <p:cNvSpPr>
              <a:spLocks/>
            </p:cNvSpPr>
            <p:nvPr/>
          </p:nvSpPr>
          <p:spPr bwMode="auto">
            <a:xfrm>
              <a:off x="7685793" y="2241096"/>
              <a:ext cx="88965" cy="36101"/>
            </a:xfrm>
            <a:custGeom>
              <a:avLst/>
              <a:gdLst>
                <a:gd name="T0" fmla="*/ 12 w 12"/>
                <a:gd name="T1" fmla="*/ 2 h 5"/>
                <a:gd name="T2" fmla="*/ 9 w 12"/>
                <a:gd name="T3" fmla="*/ 5 h 5"/>
                <a:gd name="T4" fmla="*/ 3 w 12"/>
                <a:gd name="T5" fmla="*/ 5 h 5"/>
                <a:gd name="T6" fmla="*/ 0 w 12"/>
                <a:gd name="T7" fmla="*/ 2 h 5"/>
                <a:gd name="T8" fmla="*/ 0 w 12"/>
                <a:gd name="T9" fmla="*/ 2 h 5"/>
                <a:gd name="T10" fmla="*/ 3 w 12"/>
                <a:gd name="T11" fmla="*/ 0 h 5"/>
                <a:gd name="T12" fmla="*/ 9 w 12"/>
                <a:gd name="T13" fmla="*/ 0 h 5"/>
                <a:gd name="T14" fmla="*/ 12 w 12"/>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12" y="2"/>
                  </a:moveTo>
                  <a:cubicBezTo>
                    <a:pt x="12" y="3"/>
                    <a:pt x="11" y="5"/>
                    <a:pt x="9" y="5"/>
                  </a:cubicBezTo>
                  <a:cubicBezTo>
                    <a:pt x="3" y="5"/>
                    <a:pt x="3" y="5"/>
                    <a:pt x="3" y="5"/>
                  </a:cubicBezTo>
                  <a:cubicBezTo>
                    <a:pt x="1" y="5"/>
                    <a:pt x="0" y="3"/>
                    <a:pt x="0" y="2"/>
                  </a:cubicBezTo>
                  <a:cubicBezTo>
                    <a:pt x="0" y="2"/>
                    <a:pt x="0" y="2"/>
                    <a:pt x="0" y="2"/>
                  </a:cubicBezTo>
                  <a:cubicBezTo>
                    <a:pt x="0" y="1"/>
                    <a:pt x="1" y="0"/>
                    <a:pt x="3" y="0"/>
                  </a:cubicBezTo>
                  <a:cubicBezTo>
                    <a:pt x="9" y="0"/>
                    <a:pt x="9" y="0"/>
                    <a:pt x="9" y="0"/>
                  </a:cubicBezTo>
                  <a:cubicBezTo>
                    <a:pt x="11" y="0"/>
                    <a:pt x="12" y="1"/>
                    <a:pt x="12" y="2"/>
                  </a:cubicBezTo>
                  <a:close/>
                </a:path>
              </a:pathLst>
            </a:cu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86" name="Rectangle 19"/>
            <p:cNvSpPr>
              <a:spLocks noChangeArrowheads="1"/>
            </p:cNvSpPr>
            <p:nvPr/>
          </p:nvSpPr>
          <p:spPr bwMode="auto">
            <a:xfrm>
              <a:off x="7707712" y="1873634"/>
              <a:ext cx="45127" cy="359726"/>
            </a:xfrm>
            <a:prstGeom prst="rect">
              <a:avLst/>
            </a:pr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87" name="Freeform 20"/>
            <p:cNvSpPr>
              <a:spLocks/>
            </p:cNvSpPr>
            <p:nvPr/>
          </p:nvSpPr>
          <p:spPr bwMode="auto">
            <a:xfrm>
              <a:off x="7701265" y="1853005"/>
              <a:ext cx="58021" cy="20629"/>
            </a:xfrm>
            <a:custGeom>
              <a:avLst/>
              <a:gdLst>
                <a:gd name="T0" fmla="*/ 8 w 8"/>
                <a:gd name="T1" fmla="*/ 2 h 3"/>
                <a:gd name="T2" fmla="*/ 6 w 8"/>
                <a:gd name="T3" fmla="*/ 3 h 3"/>
                <a:gd name="T4" fmla="*/ 2 w 8"/>
                <a:gd name="T5" fmla="*/ 3 h 3"/>
                <a:gd name="T6" fmla="*/ 0 w 8"/>
                <a:gd name="T7" fmla="*/ 2 h 3"/>
                <a:gd name="T8" fmla="*/ 0 w 8"/>
                <a:gd name="T9" fmla="*/ 2 h 3"/>
                <a:gd name="T10" fmla="*/ 2 w 8"/>
                <a:gd name="T11" fmla="*/ 0 h 3"/>
                <a:gd name="T12" fmla="*/ 6 w 8"/>
                <a:gd name="T13" fmla="*/ 0 h 3"/>
                <a:gd name="T14" fmla="*/ 8 w 8"/>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3">
                  <a:moveTo>
                    <a:pt x="8" y="2"/>
                  </a:moveTo>
                  <a:cubicBezTo>
                    <a:pt x="8" y="3"/>
                    <a:pt x="8" y="3"/>
                    <a:pt x="6" y="3"/>
                  </a:cubicBezTo>
                  <a:cubicBezTo>
                    <a:pt x="2" y="3"/>
                    <a:pt x="2" y="3"/>
                    <a:pt x="2" y="3"/>
                  </a:cubicBezTo>
                  <a:cubicBezTo>
                    <a:pt x="1" y="3"/>
                    <a:pt x="0" y="3"/>
                    <a:pt x="0" y="2"/>
                  </a:cubicBezTo>
                  <a:cubicBezTo>
                    <a:pt x="0" y="2"/>
                    <a:pt x="0" y="2"/>
                    <a:pt x="0" y="2"/>
                  </a:cubicBezTo>
                  <a:cubicBezTo>
                    <a:pt x="0" y="1"/>
                    <a:pt x="1" y="0"/>
                    <a:pt x="2" y="0"/>
                  </a:cubicBezTo>
                  <a:cubicBezTo>
                    <a:pt x="6" y="0"/>
                    <a:pt x="6" y="0"/>
                    <a:pt x="6" y="0"/>
                  </a:cubicBezTo>
                  <a:cubicBezTo>
                    <a:pt x="8" y="0"/>
                    <a:pt x="8" y="1"/>
                    <a:pt x="8" y="2"/>
                  </a:cubicBezTo>
                  <a:close/>
                </a:path>
              </a:pathLst>
            </a:cu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88" name="Rectangle 23"/>
            <p:cNvSpPr>
              <a:spLocks noChangeArrowheads="1"/>
            </p:cNvSpPr>
            <p:nvPr/>
          </p:nvSpPr>
          <p:spPr bwMode="auto">
            <a:xfrm>
              <a:off x="7591671" y="3808933"/>
              <a:ext cx="94122" cy="1710953"/>
            </a:xfrm>
            <a:prstGeom prst="rect">
              <a:avLst/>
            </a:pr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89" name="Rectangle 24"/>
            <p:cNvSpPr>
              <a:spLocks noChangeArrowheads="1"/>
            </p:cNvSpPr>
            <p:nvPr/>
          </p:nvSpPr>
          <p:spPr bwMode="auto">
            <a:xfrm>
              <a:off x="7774757" y="3808933"/>
              <a:ext cx="94122" cy="1710953"/>
            </a:xfrm>
            <a:prstGeom prst="rect">
              <a:avLst/>
            </a:pr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90" name="Rectangle 25"/>
            <p:cNvSpPr>
              <a:spLocks noChangeArrowheads="1"/>
            </p:cNvSpPr>
            <p:nvPr/>
          </p:nvSpPr>
          <p:spPr bwMode="auto">
            <a:xfrm>
              <a:off x="7729631" y="6016281"/>
              <a:ext cx="117330" cy="633066"/>
            </a:xfrm>
            <a:prstGeom prst="rect">
              <a:avLst/>
            </a:pr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91" name="Freeform 26"/>
            <p:cNvSpPr>
              <a:spLocks/>
            </p:cNvSpPr>
            <p:nvPr/>
          </p:nvSpPr>
          <p:spPr bwMode="auto">
            <a:xfrm>
              <a:off x="7832778" y="5973733"/>
              <a:ext cx="504132" cy="675614"/>
            </a:xfrm>
            <a:custGeom>
              <a:avLst/>
              <a:gdLst>
                <a:gd name="T0" fmla="*/ 0 w 391"/>
                <a:gd name="T1" fmla="*/ 33 h 524"/>
                <a:gd name="T2" fmla="*/ 306 w 391"/>
                <a:gd name="T3" fmla="*/ 524 h 524"/>
                <a:gd name="T4" fmla="*/ 391 w 391"/>
                <a:gd name="T5" fmla="*/ 524 h 524"/>
                <a:gd name="T6" fmla="*/ 57 w 391"/>
                <a:gd name="T7" fmla="*/ 0 h 524"/>
                <a:gd name="T8" fmla="*/ 0 w 391"/>
                <a:gd name="T9" fmla="*/ 33 h 524"/>
              </a:gdLst>
              <a:ahLst/>
              <a:cxnLst>
                <a:cxn ang="0">
                  <a:pos x="T0" y="T1"/>
                </a:cxn>
                <a:cxn ang="0">
                  <a:pos x="T2" y="T3"/>
                </a:cxn>
                <a:cxn ang="0">
                  <a:pos x="T4" y="T5"/>
                </a:cxn>
                <a:cxn ang="0">
                  <a:pos x="T6" y="T7"/>
                </a:cxn>
                <a:cxn ang="0">
                  <a:pos x="T8" y="T9"/>
                </a:cxn>
              </a:cxnLst>
              <a:rect l="0" t="0" r="r" b="b"/>
              <a:pathLst>
                <a:path w="391" h="524">
                  <a:moveTo>
                    <a:pt x="0" y="33"/>
                  </a:moveTo>
                  <a:lnTo>
                    <a:pt x="306" y="524"/>
                  </a:lnTo>
                  <a:lnTo>
                    <a:pt x="391" y="524"/>
                  </a:lnTo>
                  <a:lnTo>
                    <a:pt x="57" y="0"/>
                  </a:lnTo>
                  <a:lnTo>
                    <a:pt x="0" y="33"/>
                  </a:lnTo>
                  <a:close/>
                </a:path>
              </a:pathLst>
            </a:cu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92" name="Freeform 27"/>
            <p:cNvSpPr>
              <a:spLocks/>
            </p:cNvSpPr>
            <p:nvPr/>
          </p:nvSpPr>
          <p:spPr bwMode="auto">
            <a:xfrm>
              <a:off x="7444687" y="6009835"/>
              <a:ext cx="234660" cy="639512"/>
            </a:xfrm>
            <a:custGeom>
              <a:avLst/>
              <a:gdLst>
                <a:gd name="T0" fmla="*/ 114 w 182"/>
                <a:gd name="T1" fmla="*/ 0 h 496"/>
                <a:gd name="T2" fmla="*/ 0 w 182"/>
                <a:gd name="T3" fmla="*/ 496 h 496"/>
                <a:gd name="T4" fmla="*/ 74 w 182"/>
                <a:gd name="T5" fmla="*/ 496 h 496"/>
                <a:gd name="T6" fmla="*/ 182 w 182"/>
                <a:gd name="T7" fmla="*/ 16 h 496"/>
                <a:gd name="T8" fmla="*/ 114 w 182"/>
                <a:gd name="T9" fmla="*/ 0 h 496"/>
              </a:gdLst>
              <a:ahLst/>
              <a:cxnLst>
                <a:cxn ang="0">
                  <a:pos x="T0" y="T1"/>
                </a:cxn>
                <a:cxn ang="0">
                  <a:pos x="T2" y="T3"/>
                </a:cxn>
                <a:cxn ang="0">
                  <a:pos x="T4" y="T5"/>
                </a:cxn>
                <a:cxn ang="0">
                  <a:pos x="T6" y="T7"/>
                </a:cxn>
                <a:cxn ang="0">
                  <a:pos x="T8" y="T9"/>
                </a:cxn>
              </a:cxnLst>
              <a:rect l="0" t="0" r="r" b="b"/>
              <a:pathLst>
                <a:path w="182" h="496">
                  <a:moveTo>
                    <a:pt x="114" y="0"/>
                  </a:moveTo>
                  <a:lnTo>
                    <a:pt x="0" y="496"/>
                  </a:lnTo>
                  <a:lnTo>
                    <a:pt x="74" y="496"/>
                  </a:lnTo>
                  <a:lnTo>
                    <a:pt x="182" y="16"/>
                  </a:lnTo>
                  <a:lnTo>
                    <a:pt x="114" y="0"/>
                  </a:lnTo>
                  <a:close/>
                </a:path>
              </a:pathLst>
            </a:cu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93" name="Freeform 28"/>
            <p:cNvSpPr>
              <a:spLocks/>
            </p:cNvSpPr>
            <p:nvPr/>
          </p:nvSpPr>
          <p:spPr bwMode="auto">
            <a:xfrm>
              <a:off x="7320910" y="6002099"/>
              <a:ext cx="328782" cy="654984"/>
            </a:xfrm>
            <a:custGeom>
              <a:avLst/>
              <a:gdLst>
                <a:gd name="T0" fmla="*/ 187 w 255"/>
                <a:gd name="T1" fmla="*/ 0 h 508"/>
                <a:gd name="T2" fmla="*/ 0 w 255"/>
                <a:gd name="T3" fmla="*/ 502 h 508"/>
                <a:gd name="T4" fmla="*/ 74 w 255"/>
                <a:gd name="T5" fmla="*/ 508 h 508"/>
                <a:gd name="T6" fmla="*/ 255 w 255"/>
                <a:gd name="T7" fmla="*/ 17 h 508"/>
                <a:gd name="T8" fmla="*/ 187 w 255"/>
                <a:gd name="T9" fmla="*/ 0 h 508"/>
              </a:gdLst>
              <a:ahLst/>
              <a:cxnLst>
                <a:cxn ang="0">
                  <a:pos x="T0" y="T1"/>
                </a:cxn>
                <a:cxn ang="0">
                  <a:pos x="T2" y="T3"/>
                </a:cxn>
                <a:cxn ang="0">
                  <a:pos x="T4" y="T5"/>
                </a:cxn>
                <a:cxn ang="0">
                  <a:pos x="T6" y="T7"/>
                </a:cxn>
                <a:cxn ang="0">
                  <a:pos x="T8" y="T9"/>
                </a:cxn>
              </a:cxnLst>
              <a:rect l="0" t="0" r="r" b="b"/>
              <a:pathLst>
                <a:path w="255" h="508">
                  <a:moveTo>
                    <a:pt x="187" y="0"/>
                  </a:moveTo>
                  <a:lnTo>
                    <a:pt x="0" y="502"/>
                  </a:lnTo>
                  <a:lnTo>
                    <a:pt x="74" y="508"/>
                  </a:lnTo>
                  <a:lnTo>
                    <a:pt x="255" y="17"/>
                  </a:lnTo>
                  <a:lnTo>
                    <a:pt x="187" y="0"/>
                  </a:lnTo>
                  <a:close/>
                </a:path>
              </a:pathLst>
            </a:cu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94" name="Oval 29"/>
            <p:cNvSpPr>
              <a:spLocks noChangeArrowheads="1"/>
            </p:cNvSpPr>
            <p:nvPr/>
          </p:nvSpPr>
          <p:spPr bwMode="auto">
            <a:xfrm>
              <a:off x="7422768" y="6297357"/>
              <a:ext cx="117330" cy="78650"/>
            </a:xfrm>
            <a:prstGeom prst="ellipse">
              <a:avLst/>
            </a:pr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95" name="Oval 30"/>
            <p:cNvSpPr>
              <a:spLocks noChangeArrowheads="1"/>
            </p:cNvSpPr>
            <p:nvPr/>
          </p:nvSpPr>
          <p:spPr bwMode="auto">
            <a:xfrm>
              <a:off x="7532362" y="6261255"/>
              <a:ext cx="109594" cy="78650"/>
            </a:xfrm>
            <a:prstGeom prst="ellipse">
              <a:avLst/>
            </a:pr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96" name="Oval 31"/>
            <p:cNvSpPr>
              <a:spLocks noChangeArrowheads="1"/>
            </p:cNvSpPr>
            <p:nvPr/>
          </p:nvSpPr>
          <p:spPr bwMode="auto">
            <a:xfrm>
              <a:off x="8000392" y="6267703"/>
              <a:ext cx="146985" cy="101858"/>
            </a:xfrm>
            <a:prstGeom prst="ellipse">
              <a:avLst/>
            </a:pr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97" name="Freeform 32"/>
            <p:cNvSpPr>
              <a:spLocks/>
            </p:cNvSpPr>
            <p:nvPr/>
          </p:nvSpPr>
          <p:spPr bwMode="auto">
            <a:xfrm>
              <a:off x="7562017" y="6333458"/>
              <a:ext cx="190822" cy="315888"/>
            </a:xfrm>
            <a:custGeom>
              <a:avLst/>
              <a:gdLst>
                <a:gd name="T0" fmla="*/ 40 w 148"/>
                <a:gd name="T1" fmla="*/ 0 h 245"/>
                <a:gd name="T2" fmla="*/ 148 w 148"/>
                <a:gd name="T3" fmla="*/ 245 h 245"/>
                <a:gd name="T4" fmla="*/ 102 w 148"/>
                <a:gd name="T5" fmla="*/ 245 h 245"/>
                <a:gd name="T6" fmla="*/ 0 w 148"/>
                <a:gd name="T7" fmla="*/ 11 h 245"/>
                <a:gd name="T8" fmla="*/ 40 w 148"/>
                <a:gd name="T9" fmla="*/ 0 h 245"/>
              </a:gdLst>
              <a:ahLst/>
              <a:cxnLst>
                <a:cxn ang="0">
                  <a:pos x="T0" y="T1"/>
                </a:cxn>
                <a:cxn ang="0">
                  <a:pos x="T2" y="T3"/>
                </a:cxn>
                <a:cxn ang="0">
                  <a:pos x="T4" y="T5"/>
                </a:cxn>
                <a:cxn ang="0">
                  <a:pos x="T6" y="T7"/>
                </a:cxn>
                <a:cxn ang="0">
                  <a:pos x="T8" y="T9"/>
                </a:cxn>
              </a:cxnLst>
              <a:rect l="0" t="0" r="r" b="b"/>
              <a:pathLst>
                <a:path w="148" h="245">
                  <a:moveTo>
                    <a:pt x="40" y="0"/>
                  </a:moveTo>
                  <a:lnTo>
                    <a:pt x="148" y="245"/>
                  </a:lnTo>
                  <a:lnTo>
                    <a:pt x="102" y="245"/>
                  </a:lnTo>
                  <a:lnTo>
                    <a:pt x="0" y="11"/>
                  </a:lnTo>
                  <a:lnTo>
                    <a:pt x="40" y="0"/>
                  </a:lnTo>
                  <a:close/>
                </a:path>
              </a:pathLst>
            </a:cu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98" name="Freeform 33"/>
            <p:cNvSpPr>
              <a:spLocks/>
            </p:cNvSpPr>
            <p:nvPr/>
          </p:nvSpPr>
          <p:spPr bwMode="auto">
            <a:xfrm>
              <a:off x="7671610" y="6333458"/>
              <a:ext cx="380355" cy="315888"/>
            </a:xfrm>
            <a:custGeom>
              <a:avLst/>
              <a:gdLst>
                <a:gd name="T0" fmla="*/ 261 w 295"/>
                <a:gd name="T1" fmla="*/ 0 h 245"/>
                <a:gd name="T2" fmla="*/ 0 w 295"/>
                <a:gd name="T3" fmla="*/ 245 h 245"/>
                <a:gd name="T4" fmla="*/ 45 w 295"/>
                <a:gd name="T5" fmla="*/ 245 h 245"/>
                <a:gd name="T6" fmla="*/ 295 w 295"/>
                <a:gd name="T7" fmla="*/ 11 h 245"/>
                <a:gd name="T8" fmla="*/ 261 w 295"/>
                <a:gd name="T9" fmla="*/ 0 h 245"/>
              </a:gdLst>
              <a:ahLst/>
              <a:cxnLst>
                <a:cxn ang="0">
                  <a:pos x="T0" y="T1"/>
                </a:cxn>
                <a:cxn ang="0">
                  <a:pos x="T2" y="T3"/>
                </a:cxn>
                <a:cxn ang="0">
                  <a:pos x="T4" y="T5"/>
                </a:cxn>
                <a:cxn ang="0">
                  <a:pos x="T6" y="T7"/>
                </a:cxn>
                <a:cxn ang="0">
                  <a:pos x="T8" y="T9"/>
                </a:cxn>
              </a:cxnLst>
              <a:rect l="0" t="0" r="r" b="b"/>
              <a:pathLst>
                <a:path w="295" h="245">
                  <a:moveTo>
                    <a:pt x="261" y="0"/>
                  </a:moveTo>
                  <a:lnTo>
                    <a:pt x="0" y="245"/>
                  </a:lnTo>
                  <a:lnTo>
                    <a:pt x="45" y="245"/>
                  </a:lnTo>
                  <a:lnTo>
                    <a:pt x="295" y="11"/>
                  </a:lnTo>
                  <a:lnTo>
                    <a:pt x="261" y="0"/>
                  </a:lnTo>
                  <a:close/>
                </a:path>
              </a:pathLst>
            </a:cu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99" name="Rectangle 34"/>
            <p:cNvSpPr>
              <a:spLocks noChangeArrowheads="1"/>
            </p:cNvSpPr>
            <p:nvPr/>
          </p:nvSpPr>
          <p:spPr bwMode="auto">
            <a:xfrm>
              <a:off x="7737367" y="3585877"/>
              <a:ext cx="183086" cy="36101"/>
            </a:xfrm>
            <a:prstGeom prst="rect">
              <a:avLst/>
            </a:pr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00" name="Rectangle 35"/>
            <p:cNvSpPr>
              <a:spLocks noChangeArrowheads="1"/>
            </p:cNvSpPr>
            <p:nvPr/>
          </p:nvSpPr>
          <p:spPr bwMode="auto">
            <a:xfrm>
              <a:off x="7950107" y="3585877"/>
              <a:ext cx="36101" cy="36101"/>
            </a:xfrm>
            <a:prstGeom prst="rect">
              <a:avLst/>
            </a:pr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01" name="Rectangle 36"/>
            <p:cNvSpPr>
              <a:spLocks noChangeArrowheads="1"/>
            </p:cNvSpPr>
            <p:nvPr/>
          </p:nvSpPr>
          <p:spPr bwMode="auto">
            <a:xfrm>
              <a:off x="7752839" y="2723309"/>
              <a:ext cx="43838" cy="42549"/>
            </a:xfrm>
            <a:prstGeom prst="rect">
              <a:avLst/>
            </a:pr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02" name="Rectangle 37"/>
            <p:cNvSpPr>
              <a:spLocks noChangeArrowheads="1"/>
            </p:cNvSpPr>
            <p:nvPr/>
          </p:nvSpPr>
          <p:spPr bwMode="auto">
            <a:xfrm>
              <a:off x="7663874" y="3585877"/>
              <a:ext cx="43838" cy="36101"/>
            </a:xfrm>
            <a:prstGeom prst="rect">
              <a:avLst/>
            </a:pr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03" name="Rectangle 38"/>
            <p:cNvSpPr>
              <a:spLocks noChangeArrowheads="1"/>
            </p:cNvSpPr>
            <p:nvPr/>
          </p:nvSpPr>
          <p:spPr bwMode="auto">
            <a:xfrm>
              <a:off x="7569753" y="5742941"/>
              <a:ext cx="36101" cy="36101"/>
            </a:xfrm>
            <a:prstGeom prst="rect">
              <a:avLst/>
            </a:pr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04" name="Rectangle 39"/>
            <p:cNvSpPr>
              <a:spLocks noChangeArrowheads="1"/>
            </p:cNvSpPr>
            <p:nvPr/>
          </p:nvSpPr>
          <p:spPr bwMode="auto">
            <a:xfrm>
              <a:off x="7898534" y="5742941"/>
              <a:ext cx="36101" cy="36101"/>
            </a:xfrm>
            <a:prstGeom prst="rect">
              <a:avLst/>
            </a:pr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05" name="Rectangle 40"/>
            <p:cNvSpPr>
              <a:spLocks noChangeArrowheads="1"/>
            </p:cNvSpPr>
            <p:nvPr/>
          </p:nvSpPr>
          <p:spPr bwMode="auto">
            <a:xfrm>
              <a:off x="7978473" y="5742941"/>
              <a:ext cx="43838" cy="36101"/>
            </a:xfrm>
            <a:prstGeom prst="rect">
              <a:avLst/>
            </a:pr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06" name="Rectangle 41"/>
            <p:cNvSpPr>
              <a:spLocks noChangeArrowheads="1"/>
            </p:cNvSpPr>
            <p:nvPr/>
          </p:nvSpPr>
          <p:spPr bwMode="auto">
            <a:xfrm>
              <a:off x="7810859" y="5742941"/>
              <a:ext cx="36101" cy="36101"/>
            </a:xfrm>
            <a:prstGeom prst="rect">
              <a:avLst/>
            </a:pr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07" name="Rectangle 42"/>
            <p:cNvSpPr>
              <a:spLocks noChangeArrowheads="1"/>
            </p:cNvSpPr>
            <p:nvPr/>
          </p:nvSpPr>
          <p:spPr bwMode="auto">
            <a:xfrm>
              <a:off x="7554281" y="3585877"/>
              <a:ext cx="81229" cy="36101"/>
            </a:xfrm>
            <a:prstGeom prst="rect">
              <a:avLst/>
            </a:pr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08" name="Rectangle 43"/>
            <p:cNvSpPr>
              <a:spLocks noChangeArrowheads="1"/>
            </p:cNvSpPr>
            <p:nvPr/>
          </p:nvSpPr>
          <p:spPr bwMode="auto">
            <a:xfrm>
              <a:off x="7649692" y="2723309"/>
              <a:ext cx="73493" cy="42549"/>
            </a:xfrm>
            <a:prstGeom prst="rect">
              <a:avLst/>
            </a:pr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09" name="Rectangle 44"/>
            <p:cNvSpPr>
              <a:spLocks noChangeArrowheads="1"/>
            </p:cNvSpPr>
            <p:nvPr/>
          </p:nvSpPr>
          <p:spPr bwMode="auto">
            <a:xfrm>
              <a:off x="7444687" y="5742941"/>
              <a:ext cx="81229" cy="36101"/>
            </a:xfrm>
            <a:prstGeom prst="rect">
              <a:avLst/>
            </a:pr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10" name="Rectangle 45"/>
            <p:cNvSpPr>
              <a:spLocks noChangeArrowheads="1"/>
            </p:cNvSpPr>
            <p:nvPr/>
          </p:nvSpPr>
          <p:spPr bwMode="auto">
            <a:xfrm>
              <a:off x="7679346" y="5742941"/>
              <a:ext cx="73493" cy="36101"/>
            </a:xfrm>
            <a:prstGeom prst="rect">
              <a:avLst/>
            </a:pr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58" name="组合 57"/>
          <p:cNvGrpSpPr/>
          <p:nvPr/>
        </p:nvGrpSpPr>
        <p:grpSpPr>
          <a:xfrm>
            <a:off x="174655" y="3653600"/>
            <a:ext cx="12492000" cy="3013798"/>
            <a:chOff x="-228069" y="3570207"/>
            <a:chExt cx="12492000" cy="3013798"/>
          </a:xfrm>
          <a:effectLst>
            <a:outerShdw dist="127000" dir="5400000" sx="90000" sy="-19000" rotWithShape="0">
              <a:srgbClr val="D3DCD5"/>
            </a:outerShdw>
          </a:effectLst>
        </p:grpSpPr>
        <p:sp>
          <p:nvSpPr>
            <p:cNvPr id="83" name="Freeform 251"/>
            <p:cNvSpPr>
              <a:spLocks/>
            </p:cNvSpPr>
            <p:nvPr/>
          </p:nvSpPr>
          <p:spPr bwMode="auto">
            <a:xfrm>
              <a:off x="2750919" y="3570207"/>
              <a:ext cx="1021799" cy="3006593"/>
            </a:xfrm>
            <a:custGeom>
              <a:avLst/>
              <a:gdLst>
                <a:gd name="T0" fmla="*/ 735 w 745"/>
                <a:gd name="T1" fmla="*/ 2087 h 2087"/>
                <a:gd name="T2" fmla="*/ 0 w 745"/>
                <a:gd name="T3" fmla="*/ 2087 h 2087"/>
                <a:gd name="T4" fmla="*/ 0 w 745"/>
                <a:gd name="T5" fmla="*/ 158 h 2087"/>
                <a:gd name="T6" fmla="*/ 745 w 745"/>
                <a:gd name="T7" fmla="*/ 0 h 2087"/>
                <a:gd name="T8" fmla="*/ 735 w 745"/>
                <a:gd name="T9" fmla="*/ 2087 h 2087"/>
              </a:gdLst>
              <a:ahLst/>
              <a:cxnLst>
                <a:cxn ang="0">
                  <a:pos x="T0" y="T1"/>
                </a:cxn>
                <a:cxn ang="0">
                  <a:pos x="T2" y="T3"/>
                </a:cxn>
                <a:cxn ang="0">
                  <a:pos x="T4" y="T5"/>
                </a:cxn>
                <a:cxn ang="0">
                  <a:pos x="T6" y="T7"/>
                </a:cxn>
                <a:cxn ang="0">
                  <a:pos x="T8" y="T9"/>
                </a:cxn>
              </a:cxnLst>
              <a:rect l="0" t="0" r="r" b="b"/>
              <a:pathLst>
                <a:path w="745" h="2087">
                  <a:moveTo>
                    <a:pt x="735" y="2087"/>
                  </a:moveTo>
                  <a:lnTo>
                    <a:pt x="0" y="2087"/>
                  </a:lnTo>
                  <a:lnTo>
                    <a:pt x="0" y="158"/>
                  </a:lnTo>
                  <a:lnTo>
                    <a:pt x="745" y="0"/>
                  </a:lnTo>
                  <a:lnTo>
                    <a:pt x="735" y="2087"/>
                  </a:lnTo>
                  <a:close/>
                </a:path>
              </a:pathLst>
            </a:cu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4" name="Rectangle 252"/>
            <p:cNvSpPr>
              <a:spLocks noChangeArrowheads="1"/>
            </p:cNvSpPr>
            <p:nvPr/>
          </p:nvSpPr>
          <p:spPr bwMode="auto">
            <a:xfrm>
              <a:off x="5042766" y="5211084"/>
              <a:ext cx="434779" cy="1365717"/>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5" name="Rectangle 253"/>
            <p:cNvSpPr>
              <a:spLocks noChangeArrowheads="1"/>
            </p:cNvSpPr>
            <p:nvPr/>
          </p:nvSpPr>
          <p:spPr bwMode="auto">
            <a:xfrm>
              <a:off x="5027678" y="5751319"/>
              <a:ext cx="466324" cy="47541"/>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6" name="Rectangle 254"/>
            <p:cNvSpPr>
              <a:spLocks noChangeArrowheads="1"/>
            </p:cNvSpPr>
            <p:nvPr/>
          </p:nvSpPr>
          <p:spPr bwMode="auto">
            <a:xfrm>
              <a:off x="7086362" y="5798861"/>
              <a:ext cx="554103" cy="37456"/>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7" name="Rectangle 255"/>
            <p:cNvSpPr>
              <a:spLocks noChangeArrowheads="1"/>
            </p:cNvSpPr>
            <p:nvPr/>
          </p:nvSpPr>
          <p:spPr bwMode="auto">
            <a:xfrm>
              <a:off x="5027678" y="5467517"/>
              <a:ext cx="466324" cy="47541"/>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8" name="Rectangle 256"/>
            <p:cNvSpPr>
              <a:spLocks noChangeArrowheads="1"/>
            </p:cNvSpPr>
            <p:nvPr/>
          </p:nvSpPr>
          <p:spPr bwMode="auto">
            <a:xfrm>
              <a:off x="7086362" y="5546751"/>
              <a:ext cx="554103" cy="37456"/>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9" name="Rectangle 257"/>
            <p:cNvSpPr>
              <a:spLocks noChangeArrowheads="1"/>
            </p:cNvSpPr>
            <p:nvPr/>
          </p:nvSpPr>
          <p:spPr bwMode="auto">
            <a:xfrm>
              <a:off x="7086362" y="5228372"/>
              <a:ext cx="554103" cy="41780"/>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0" name="Rectangle 258"/>
            <p:cNvSpPr>
              <a:spLocks noChangeArrowheads="1"/>
            </p:cNvSpPr>
            <p:nvPr/>
          </p:nvSpPr>
          <p:spPr bwMode="auto">
            <a:xfrm>
              <a:off x="5027678" y="5183712"/>
              <a:ext cx="466324" cy="48981"/>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1" name="Rectangle 259"/>
            <p:cNvSpPr>
              <a:spLocks noChangeArrowheads="1"/>
            </p:cNvSpPr>
            <p:nvPr/>
          </p:nvSpPr>
          <p:spPr bwMode="auto">
            <a:xfrm>
              <a:off x="5088025" y="4188237"/>
              <a:ext cx="344257" cy="1241822"/>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2" name="Rectangle 260"/>
            <p:cNvSpPr>
              <a:spLocks noChangeArrowheads="1"/>
            </p:cNvSpPr>
            <p:nvPr/>
          </p:nvSpPr>
          <p:spPr bwMode="auto">
            <a:xfrm>
              <a:off x="5088025" y="4064343"/>
              <a:ext cx="344257" cy="136860"/>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3" name="Rectangle 261"/>
            <p:cNvSpPr>
              <a:spLocks noChangeArrowheads="1"/>
            </p:cNvSpPr>
            <p:nvPr/>
          </p:nvSpPr>
          <p:spPr bwMode="auto">
            <a:xfrm>
              <a:off x="5075683" y="5232693"/>
              <a:ext cx="368945" cy="47541"/>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4" name="Rectangle 262"/>
            <p:cNvSpPr>
              <a:spLocks noChangeArrowheads="1"/>
            </p:cNvSpPr>
            <p:nvPr/>
          </p:nvSpPr>
          <p:spPr bwMode="auto">
            <a:xfrm>
              <a:off x="5075683" y="5088630"/>
              <a:ext cx="368945" cy="47541"/>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5" name="Rectangle 263"/>
            <p:cNvSpPr>
              <a:spLocks noChangeArrowheads="1"/>
            </p:cNvSpPr>
            <p:nvPr/>
          </p:nvSpPr>
          <p:spPr bwMode="auto">
            <a:xfrm>
              <a:off x="7591089" y="6187830"/>
              <a:ext cx="298995" cy="37456"/>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6" name="Rectangle 264"/>
            <p:cNvSpPr>
              <a:spLocks noChangeArrowheads="1"/>
            </p:cNvSpPr>
            <p:nvPr/>
          </p:nvSpPr>
          <p:spPr bwMode="auto">
            <a:xfrm>
              <a:off x="7591089" y="6088427"/>
              <a:ext cx="298995" cy="41780"/>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7" name="Rectangle 265"/>
            <p:cNvSpPr>
              <a:spLocks noChangeArrowheads="1"/>
            </p:cNvSpPr>
            <p:nvPr/>
          </p:nvSpPr>
          <p:spPr bwMode="auto">
            <a:xfrm>
              <a:off x="5075683" y="4176712"/>
              <a:ext cx="368945" cy="48981"/>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8" name="Rectangle 266"/>
            <p:cNvSpPr>
              <a:spLocks noChangeArrowheads="1"/>
            </p:cNvSpPr>
            <p:nvPr/>
          </p:nvSpPr>
          <p:spPr bwMode="auto">
            <a:xfrm>
              <a:off x="5075683" y="4034090"/>
              <a:ext cx="368945" cy="50422"/>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9" name="Rectangle 267"/>
            <p:cNvSpPr>
              <a:spLocks noChangeArrowheads="1"/>
            </p:cNvSpPr>
            <p:nvPr/>
          </p:nvSpPr>
          <p:spPr bwMode="auto">
            <a:xfrm>
              <a:off x="4997504" y="5870893"/>
              <a:ext cx="525301" cy="705909"/>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0" name="Rectangle 268"/>
            <p:cNvSpPr>
              <a:spLocks noChangeArrowheads="1"/>
            </p:cNvSpPr>
            <p:nvPr/>
          </p:nvSpPr>
          <p:spPr bwMode="auto">
            <a:xfrm>
              <a:off x="4609357" y="5990463"/>
              <a:ext cx="1614305" cy="586336"/>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1" name="Rectangle 269"/>
            <p:cNvSpPr>
              <a:spLocks noChangeArrowheads="1"/>
            </p:cNvSpPr>
            <p:nvPr/>
          </p:nvSpPr>
          <p:spPr bwMode="auto">
            <a:xfrm>
              <a:off x="8781587" y="6163339"/>
              <a:ext cx="800980" cy="413461"/>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2" name="Rectangle 270"/>
            <p:cNvSpPr>
              <a:spLocks noChangeArrowheads="1"/>
            </p:cNvSpPr>
            <p:nvPr/>
          </p:nvSpPr>
          <p:spPr bwMode="auto">
            <a:xfrm>
              <a:off x="5042766" y="6255539"/>
              <a:ext cx="1615676" cy="321261"/>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3" name="Rectangle 271"/>
            <p:cNvSpPr>
              <a:spLocks noChangeArrowheads="1"/>
            </p:cNvSpPr>
            <p:nvPr/>
          </p:nvSpPr>
          <p:spPr bwMode="auto">
            <a:xfrm>
              <a:off x="3516238" y="6255539"/>
              <a:ext cx="1614305" cy="321261"/>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4" name="Rectangle 272"/>
            <p:cNvSpPr>
              <a:spLocks noChangeArrowheads="1"/>
            </p:cNvSpPr>
            <p:nvPr/>
          </p:nvSpPr>
          <p:spPr bwMode="auto">
            <a:xfrm>
              <a:off x="1907421" y="5744117"/>
              <a:ext cx="2782857" cy="92200"/>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5" name="Rectangle 273"/>
            <p:cNvSpPr>
              <a:spLocks noChangeArrowheads="1"/>
            </p:cNvSpPr>
            <p:nvPr/>
          </p:nvSpPr>
          <p:spPr bwMode="auto">
            <a:xfrm>
              <a:off x="1907421" y="5611579"/>
              <a:ext cx="2782857" cy="92200"/>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6" name="Rectangle 274"/>
            <p:cNvSpPr>
              <a:spLocks noChangeArrowheads="1"/>
            </p:cNvSpPr>
            <p:nvPr/>
          </p:nvSpPr>
          <p:spPr bwMode="auto">
            <a:xfrm>
              <a:off x="1907421" y="5470397"/>
              <a:ext cx="1050601" cy="92200"/>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7" name="Rectangle 275"/>
            <p:cNvSpPr>
              <a:spLocks noChangeArrowheads="1"/>
            </p:cNvSpPr>
            <p:nvPr/>
          </p:nvSpPr>
          <p:spPr bwMode="auto">
            <a:xfrm>
              <a:off x="2494441" y="5880977"/>
              <a:ext cx="2195838" cy="87880"/>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8" name="Rectangle 276"/>
            <p:cNvSpPr>
              <a:spLocks noChangeArrowheads="1"/>
            </p:cNvSpPr>
            <p:nvPr/>
          </p:nvSpPr>
          <p:spPr bwMode="auto">
            <a:xfrm>
              <a:off x="1907421" y="6013513"/>
              <a:ext cx="2782857" cy="89319"/>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9" name="Rectangle 277"/>
            <p:cNvSpPr>
              <a:spLocks noChangeArrowheads="1"/>
            </p:cNvSpPr>
            <p:nvPr/>
          </p:nvSpPr>
          <p:spPr bwMode="auto">
            <a:xfrm>
              <a:off x="4271959" y="4580088"/>
              <a:ext cx="501985" cy="1996712"/>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0" name="Rectangle 278"/>
            <p:cNvSpPr>
              <a:spLocks noChangeArrowheads="1"/>
            </p:cNvSpPr>
            <p:nvPr/>
          </p:nvSpPr>
          <p:spPr bwMode="auto">
            <a:xfrm>
              <a:off x="4324077" y="4542632"/>
              <a:ext cx="397746" cy="2034169"/>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1" name="Rectangle 279"/>
            <p:cNvSpPr>
              <a:spLocks noChangeArrowheads="1"/>
            </p:cNvSpPr>
            <p:nvPr/>
          </p:nvSpPr>
          <p:spPr bwMode="auto">
            <a:xfrm>
              <a:off x="1657801" y="3949093"/>
              <a:ext cx="593877" cy="54744"/>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2" name="Rectangle 280"/>
            <p:cNvSpPr>
              <a:spLocks noChangeArrowheads="1"/>
            </p:cNvSpPr>
            <p:nvPr/>
          </p:nvSpPr>
          <p:spPr bwMode="auto">
            <a:xfrm>
              <a:off x="1657801" y="4215608"/>
              <a:ext cx="593877" cy="25931"/>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3" name="Rectangle 281"/>
            <p:cNvSpPr>
              <a:spLocks noChangeArrowheads="1"/>
            </p:cNvSpPr>
            <p:nvPr/>
          </p:nvSpPr>
          <p:spPr bwMode="auto">
            <a:xfrm>
              <a:off x="1657801" y="4119087"/>
              <a:ext cx="593877" cy="27372"/>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4" name="Rectangle 282"/>
            <p:cNvSpPr>
              <a:spLocks noChangeArrowheads="1"/>
            </p:cNvSpPr>
            <p:nvPr/>
          </p:nvSpPr>
          <p:spPr bwMode="auto">
            <a:xfrm>
              <a:off x="1657801" y="4166627"/>
              <a:ext cx="593877" cy="27372"/>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5" name="Rectangle 283"/>
            <p:cNvSpPr>
              <a:spLocks noChangeArrowheads="1"/>
            </p:cNvSpPr>
            <p:nvPr/>
          </p:nvSpPr>
          <p:spPr bwMode="auto">
            <a:xfrm>
              <a:off x="1657801" y="4310691"/>
              <a:ext cx="593877" cy="2201281"/>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6" name="Rectangle 284"/>
            <p:cNvSpPr>
              <a:spLocks noChangeArrowheads="1"/>
            </p:cNvSpPr>
            <p:nvPr/>
          </p:nvSpPr>
          <p:spPr bwMode="auto">
            <a:xfrm>
              <a:off x="1657801" y="4071546"/>
              <a:ext cx="593877" cy="27372"/>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7" name="Rectangle 285"/>
            <p:cNvSpPr>
              <a:spLocks noChangeArrowheads="1"/>
            </p:cNvSpPr>
            <p:nvPr/>
          </p:nvSpPr>
          <p:spPr bwMode="auto">
            <a:xfrm>
              <a:off x="1657801" y="4263150"/>
              <a:ext cx="593877" cy="27372"/>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8" name="Rectangle 286"/>
            <p:cNvSpPr>
              <a:spLocks noChangeArrowheads="1"/>
            </p:cNvSpPr>
            <p:nvPr/>
          </p:nvSpPr>
          <p:spPr bwMode="auto">
            <a:xfrm>
              <a:off x="1657801" y="4024006"/>
              <a:ext cx="593877" cy="27372"/>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9" name="Rectangle 287"/>
            <p:cNvSpPr>
              <a:spLocks noChangeArrowheads="1"/>
            </p:cNvSpPr>
            <p:nvPr/>
          </p:nvSpPr>
          <p:spPr bwMode="auto">
            <a:xfrm>
              <a:off x="1142101" y="4873977"/>
              <a:ext cx="20574" cy="798109"/>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20" name="Rectangle 288"/>
            <p:cNvSpPr>
              <a:spLocks noChangeArrowheads="1"/>
            </p:cNvSpPr>
            <p:nvPr/>
          </p:nvSpPr>
          <p:spPr bwMode="auto">
            <a:xfrm>
              <a:off x="913053" y="5283114"/>
              <a:ext cx="15087" cy="301092"/>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21" name="Rectangle 289"/>
            <p:cNvSpPr>
              <a:spLocks noChangeArrowheads="1"/>
            </p:cNvSpPr>
            <p:nvPr/>
          </p:nvSpPr>
          <p:spPr bwMode="auto">
            <a:xfrm>
              <a:off x="1029635" y="5283114"/>
              <a:ext cx="16459" cy="301092"/>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22" name="Rectangle 290"/>
            <p:cNvSpPr>
              <a:spLocks noChangeArrowheads="1"/>
            </p:cNvSpPr>
            <p:nvPr/>
          </p:nvSpPr>
          <p:spPr bwMode="auto">
            <a:xfrm>
              <a:off x="1376635" y="5283114"/>
              <a:ext cx="19202" cy="301092"/>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23" name="Rectangle 291"/>
            <p:cNvSpPr>
              <a:spLocks noChangeArrowheads="1"/>
            </p:cNvSpPr>
            <p:nvPr/>
          </p:nvSpPr>
          <p:spPr bwMode="auto">
            <a:xfrm>
              <a:off x="1260054" y="5283114"/>
              <a:ext cx="19202" cy="301092"/>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24" name="Rectangle 292"/>
            <p:cNvSpPr>
              <a:spLocks noChangeArrowheads="1"/>
            </p:cNvSpPr>
            <p:nvPr/>
          </p:nvSpPr>
          <p:spPr bwMode="auto">
            <a:xfrm>
              <a:off x="2306540" y="4734236"/>
              <a:ext cx="399118" cy="1842566"/>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25" name="Rectangle 293"/>
            <p:cNvSpPr>
              <a:spLocks noChangeArrowheads="1"/>
            </p:cNvSpPr>
            <p:nvPr/>
          </p:nvSpPr>
          <p:spPr bwMode="auto">
            <a:xfrm>
              <a:off x="2368259" y="4555597"/>
              <a:ext cx="275680" cy="1844005"/>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26" name="Rectangle 294"/>
            <p:cNvSpPr>
              <a:spLocks noChangeArrowheads="1"/>
            </p:cNvSpPr>
            <p:nvPr/>
          </p:nvSpPr>
          <p:spPr bwMode="auto">
            <a:xfrm>
              <a:off x="10454868" y="4555597"/>
              <a:ext cx="275680" cy="1844005"/>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27" name="Rectangle 295"/>
            <p:cNvSpPr>
              <a:spLocks noChangeArrowheads="1"/>
            </p:cNvSpPr>
            <p:nvPr/>
          </p:nvSpPr>
          <p:spPr bwMode="auto">
            <a:xfrm>
              <a:off x="10587908" y="4512378"/>
              <a:ext cx="123439" cy="119573"/>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28" name="Rectangle 296"/>
            <p:cNvSpPr>
              <a:spLocks noChangeArrowheads="1"/>
            </p:cNvSpPr>
            <p:nvPr/>
          </p:nvSpPr>
          <p:spPr bwMode="auto">
            <a:xfrm>
              <a:off x="637374" y="5795979"/>
              <a:ext cx="278423" cy="603625"/>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29" name="Rectangle 297"/>
            <p:cNvSpPr>
              <a:spLocks noChangeArrowheads="1"/>
            </p:cNvSpPr>
            <p:nvPr/>
          </p:nvSpPr>
          <p:spPr bwMode="auto">
            <a:xfrm>
              <a:off x="6949208" y="5075664"/>
              <a:ext cx="275680" cy="1323939"/>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30" name="Rectangle 298"/>
            <p:cNvSpPr>
              <a:spLocks noChangeArrowheads="1"/>
            </p:cNvSpPr>
            <p:nvPr/>
          </p:nvSpPr>
          <p:spPr bwMode="auto">
            <a:xfrm>
              <a:off x="3049915" y="5051173"/>
              <a:ext cx="395004" cy="1525627"/>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31" name="Rectangle 299"/>
            <p:cNvSpPr>
              <a:spLocks noChangeArrowheads="1"/>
            </p:cNvSpPr>
            <p:nvPr/>
          </p:nvSpPr>
          <p:spPr bwMode="auto">
            <a:xfrm>
              <a:off x="7101450" y="4941686"/>
              <a:ext cx="522558" cy="1635115"/>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32" name="Rectangle 300"/>
            <p:cNvSpPr>
              <a:spLocks noChangeArrowheads="1"/>
            </p:cNvSpPr>
            <p:nvPr/>
          </p:nvSpPr>
          <p:spPr bwMode="auto">
            <a:xfrm>
              <a:off x="7167283" y="4897027"/>
              <a:ext cx="408719" cy="1679774"/>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33" name="Rectangle 301"/>
            <p:cNvSpPr>
              <a:spLocks noChangeArrowheads="1"/>
            </p:cNvSpPr>
            <p:nvPr/>
          </p:nvSpPr>
          <p:spPr bwMode="auto">
            <a:xfrm>
              <a:off x="7348327" y="4627628"/>
              <a:ext cx="192016" cy="1949171"/>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34" name="Rectangle 302"/>
            <p:cNvSpPr>
              <a:spLocks noChangeArrowheads="1"/>
            </p:cNvSpPr>
            <p:nvPr/>
          </p:nvSpPr>
          <p:spPr bwMode="auto">
            <a:xfrm>
              <a:off x="7403189" y="4382721"/>
              <a:ext cx="104237" cy="2194079"/>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35" name="Rectangle 303"/>
            <p:cNvSpPr>
              <a:spLocks noChangeArrowheads="1"/>
            </p:cNvSpPr>
            <p:nvPr/>
          </p:nvSpPr>
          <p:spPr bwMode="auto">
            <a:xfrm>
              <a:off x="7459421" y="4327977"/>
              <a:ext cx="31546" cy="2248822"/>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36" name="Rectangle 304"/>
            <p:cNvSpPr>
              <a:spLocks noChangeArrowheads="1"/>
            </p:cNvSpPr>
            <p:nvPr/>
          </p:nvSpPr>
          <p:spPr bwMode="auto">
            <a:xfrm>
              <a:off x="7750188" y="5487685"/>
              <a:ext cx="405977" cy="1089116"/>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37" name="Rectangle 305"/>
            <p:cNvSpPr>
              <a:spLocks noChangeArrowheads="1"/>
            </p:cNvSpPr>
            <p:nvPr/>
          </p:nvSpPr>
          <p:spPr bwMode="auto">
            <a:xfrm>
              <a:off x="7831109" y="4788979"/>
              <a:ext cx="244134" cy="805312"/>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38" name="Freeform 306"/>
            <p:cNvSpPr>
              <a:spLocks/>
            </p:cNvSpPr>
            <p:nvPr/>
          </p:nvSpPr>
          <p:spPr bwMode="auto">
            <a:xfrm>
              <a:off x="3625962" y="5205321"/>
              <a:ext cx="544503" cy="1286482"/>
            </a:xfrm>
            <a:custGeom>
              <a:avLst/>
              <a:gdLst>
                <a:gd name="T0" fmla="*/ 397 w 397"/>
                <a:gd name="T1" fmla="*/ 893 h 893"/>
                <a:gd name="T2" fmla="*/ 0 w 397"/>
                <a:gd name="T3" fmla="*/ 893 h 893"/>
                <a:gd name="T4" fmla="*/ 137 w 397"/>
                <a:gd name="T5" fmla="*/ 0 h 893"/>
                <a:gd name="T6" fmla="*/ 260 w 397"/>
                <a:gd name="T7" fmla="*/ 0 h 893"/>
                <a:gd name="T8" fmla="*/ 397 w 397"/>
                <a:gd name="T9" fmla="*/ 893 h 893"/>
              </a:gdLst>
              <a:ahLst/>
              <a:cxnLst>
                <a:cxn ang="0">
                  <a:pos x="T0" y="T1"/>
                </a:cxn>
                <a:cxn ang="0">
                  <a:pos x="T2" y="T3"/>
                </a:cxn>
                <a:cxn ang="0">
                  <a:pos x="T4" y="T5"/>
                </a:cxn>
                <a:cxn ang="0">
                  <a:pos x="T6" y="T7"/>
                </a:cxn>
                <a:cxn ang="0">
                  <a:pos x="T8" y="T9"/>
                </a:cxn>
              </a:cxnLst>
              <a:rect l="0" t="0" r="r" b="b"/>
              <a:pathLst>
                <a:path w="397" h="893">
                  <a:moveTo>
                    <a:pt x="397" y="893"/>
                  </a:moveTo>
                  <a:lnTo>
                    <a:pt x="0" y="893"/>
                  </a:lnTo>
                  <a:lnTo>
                    <a:pt x="137" y="0"/>
                  </a:lnTo>
                  <a:lnTo>
                    <a:pt x="260" y="0"/>
                  </a:lnTo>
                  <a:lnTo>
                    <a:pt x="397" y="893"/>
                  </a:lnTo>
                  <a:close/>
                </a:path>
              </a:pathLst>
            </a:cu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39" name="Freeform 307"/>
            <p:cNvSpPr>
              <a:spLocks/>
            </p:cNvSpPr>
            <p:nvPr/>
          </p:nvSpPr>
          <p:spPr bwMode="auto">
            <a:xfrm>
              <a:off x="11002114" y="5801742"/>
              <a:ext cx="308597" cy="535915"/>
            </a:xfrm>
            <a:custGeom>
              <a:avLst/>
              <a:gdLst>
                <a:gd name="T0" fmla="*/ 225 w 225"/>
                <a:gd name="T1" fmla="*/ 372 h 372"/>
                <a:gd name="T2" fmla="*/ 0 w 225"/>
                <a:gd name="T3" fmla="*/ 372 h 372"/>
                <a:gd name="T4" fmla="*/ 85 w 225"/>
                <a:gd name="T5" fmla="*/ 0 h 372"/>
                <a:gd name="T6" fmla="*/ 137 w 225"/>
                <a:gd name="T7" fmla="*/ 0 h 372"/>
                <a:gd name="T8" fmla="*/ 225 w 225"/>
                <a:gd name="T9" fmla="*/ 372 h 372"/>
              </a:gdLst>
              <a:ahLst/>
              <a:cxnLst>
                <a:cxn ang="0">
                  <a:pos x="T0" y="T1"/>
                </a:cxn>
                <a:cxn ang="0">
                  <a:pos x="T2" y="T3"/>
                </a:cxn>
                <a:cxn ang="0">
                  <a:pos x="T4" y="T5"/>
                </a:cxn>
                <a:cxn ang="0">
                  <a:pos x="T6" y="T7"/>
                </a:cxn>
                <a:cxn ang="0">
                  <a:pos x="T8" y="T9"/>
                </a:cxn>
              </a:cxnLst>
              <a:rect l="0" t="0" r="r" b="b"/>
              <a:pathLst>
                <a:path w="225" h="372">
                  <a:moveTo>
                    <a:pt x="225" y="372"/>
                  </a:moveTo>
                  <a:lnTo>
                    <a:pt x="0" y="372"/>
                  </a:lnTo>
                  <a:lnTo>
                    <a:pt x="85" y="0"/>
                  </a:lnTo>
                  <a:lnTo>
                    <a:pt x="137" y="0"/>
                  </a:lnTo>
                  <a:lnTo>
                    <a:pt x="225" y="372"/>
                  </a:lnTo>
                  <a:close/>
                </a:path>
              </a:pathLst>
            </a:cu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40" name="Freeform 308"/>
            <p:cNvSpPr>
              <a:spLocks/>
            </p:cNvSpPr>
            <p:nvPr/>
          </p:nvSpPr>
          <p:spPr bwMode="auto">
            <a:xfrm>
              <a:off x="889738" y="4849486"/>
              <a:ext cx="518442" cy="468206"/>
            </a:xfrm>
            <a:custGeom>
              <a:avLst/>
              <a:gdLst>
                <a:gd name="T0" fmla="*/ 378 w 378"/>
                <a:gd name="T1" fmla="*/ 325 h 325"/>
                <a:gd name="T2" fmla="*/ 0 w 378"/>
                <a:gd name="T3" fmla="*/ 325 h 325"/>
                <a:gd name="T4" fmla="*/ 147 w 378"/>
                <a:gd name="T5" fmla="*/ 0 h 325"/>
                <a:gd name="T6" fmla="*/ 234 w 378"/>
                <a:gd name="T7" fmla="*/ 0 h 325"/>
                <a:gd name="T8" fmla="*/ 378 w 378"/>
                <a:gd name="T9" fmla="*/ 325 h 325"/>
              </a:gdLst>
              <a:ahLst/>
              <a:cxnLst>
                <a:cxn ang="0">
                  <a:pos x="T0" y="T1"/>
                </a:cxn>
                <a:cxn ang="0">
                  <a:pos x="T2" y="T3"/>
                </a:cxn>
                <a:cxn ang="0">
                  <a:pos x="T4" y="T5"/>
                </a:cxn>
                <a:cxn ang="0">
                  <a:pos x="T6" y="T7"/>
                </a:cxn>
                <a:cxn ang="0">
                  <a:pos x="T8" y="T9"/>
                </a:cxn>
              </a:cxnLst>
              <a:rect l="0" t="0" r="r" b="b"/>
              <a:pathLst>
                <a:path w="378" h="325">
                  <a:moveTo>
                    <a:pt x="378" y="325"/>
                  </a:moveTo>
                  <a:lnTo>
                    <a:pt x="0" y="325"/>
                  </a:lnTo>
                  <a:lnTo>
                    <a:pt x="147" y="0"/>
                  </a:lnTo>
                  <a:lnTo>
                    <a:pt x="234" y="0"/>
                  </a:lnTo>
                  <a:lnTo>
                    <a:pt x="378" y="325"/>
                  </a:lnTo>
                  <a:close/>
                </a:path>
              </a:pathLst>
            </a:cu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41" name="Freeform 309"/>
            <p:cNvSpPr>
              <a:spLocks/>
            </p:cNvSpPr>
            <p:nvPr/>
          </p:nvSpPr>
          <p:spPr bwMode="auto">
            <a:xfrm>
              <a:off x="11144753" y="5617342"/>
              <a:ext cx="23317" cy="167114"/>
            </a:xfrm>
            <a:custGeom>
              <a:avLst/>
              <a:gdLst>
                <a:gd name="T0" fmla="*/ 17 w 17"/>
                <a:gd name="T1" fmla="*/ 116 h 116"/>
                <a:gd name="T2" fmla="*/ 0 w 17"/>
                <a:gd name="T3" fmla="*/ 116 h 116"/>
                <a:gd name="T4" fmla="*/ 7 w 17"/>
                <a:gd name="T5" fmla="*/ 0 h 116"/>
                <a:gd name="T6" fmla="*/ 7 w 17"/>
                <a:gd name="T7" fmla="*/ 0 h 116"/>
                <a:gd name="T8" fmla="*/ 17 w 17"/>
                <a:gd name="T9" fmla="*/ 116 h 116"/>
              </a:gdLst>
              <a:ahLst/>
              <a:cxnLst>
                <a:cxn ang="0">
                  <a:pos x="T0" y="T1"/>
                </a:cxn>
                <a:cxn ang="0">
                  <a:pos x="T2" y="T3"/>
                </a:cxn>
                <a:cxn ang="0">
                  <a:pos x="T4" y="T5"/>
                </a:cxn>
                <a:cxn ang="0">
                  <a:pos x="T6" y="T7"/>
                </a:cxn>
                <a:cxn ang="0">
                  <a:pos x="T8" y="T9"/>
                </a:cxn>
              </a:cxnLst>
              <a:rect l="0" t="0" r="r" b="b"/>
              <a:pathLst>
                <a:path w="17" h="116">
                  <a:moveTo>
                    <a:pt x="17" y="116"/>
                  </a:moveTo>
                  <a:lnTo>
                    <a:pt x="0" y="116"/>
                  </a:lnTo>
                  <a:lnTo>
                    <a:pt x="7" y="0"/>
                  </a:lnTo>
                  <a:lnTo>
                    <a:pt x="7" y="0"/>
                  </a:lnTo>
                  <a:lnTo>
                    <a:pt x="17" y="116"/>
                  </a:lnTo>
                  <a:close/>
                </a:path>
              </a:pathLst>
            </a:cu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42" name="Rectangle 310"/>
            <p:cNvSpPr>
              <a:spLocks noChangeArrowheads="1"/>
            </p:cNvSpPr>
            <p:nvPr/>
          </p:nvSpPr>
          <p:spPr bwMode="auto">
            <a:xfrm>
              <a:off x="12095232" y="6180627"/>
              <a:ext cx="42518" cy="112369"/>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43" name="Rectangle 311"/>
            <p:cNvSpPr>
              <a:spLocks noChangeArrowheads="1"/>
            </p:cNvSpPr>
            <p:nvPr/>
          </p:nvSpPr>
          <p:spPr bwMode="auto">
            <a:xfrm>
              <a:off x="11890871" y="6180627"/>
              <a:ext cx="42518" cy="112369"/>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44" name="Rectangle 312"/>
            <p:cNvSpPr>
              <a:spLocks noChangeArrowheads="1"/>
            </p:cNvSpPr>
            <p:nvPr/>
          </p:nvSpPr>
          <p:spPr bwMode="auto">
            <a:xfrm>
              <a:off x="11686511" y="6180627"/>
              <a:ext cx="42518" cy="112369"/>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45" name="Rectangle 313"/>
            <p:cNvSpPr>
              <a:spLocks noChangeArrowheads="1"/>
            </p:cNvSpPr>
            <p:nvPr/>
          </p:nvSpPr>
          <p:spPr bwMode="auto">
            <a:xfrm>
              <a:off x="11482153" y="6180627"/>
              <a:ext cx="39775" cy="112369"/>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46" name="Rectangle 314"/>
            <p:cNvSpPr>
              <a:spLocks noChangeArrowheads="1"/>
            </p:cNvSpPr>
            <p:nvPr/>
          </p:nvSpPr>
          <p:spPr bwMode="auto">
            <a:xfrm>
              <a:off x="11277792" y="6180627"/>
              <a:ext cx="39775" cy="112369"/>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47" name="Rectangle 315"/>
            <p:cNvSpPr>
              <a:spLocks noChangeArrowheads="1"/>
            </p:cNvSpPr>
            <p:nvPr/>
          </p:nvSpPr>
          <p:spPr bwMode="auto">
            <a:xfrm>
              <a:off x="11115950" y="5983262"/>
              <a:ext cx="80921" cy="61947"/>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48" name="Rectangle 316"/>
            <p:cNvSpPr>
              <a:spLocks noChangeArrowheads="1"/>
            </p:cNvSpPr>
            <p:nvPr/>
          </p:nvSpPr>
          <p:spPr bwMode="auto">
            <a:xfrm>
              <a:off x="1528876" y="5719626"/>
              <a:ext cx="220819" cy="861496"/>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49" name="Rectangle 317"/>
            <p:cNvSpPr>
              <a:spLocks noChangeArrowheads="1"/>
            </p:cNvSpPr>
            <p:nvPr/>
          </p:nvSpPr>
          <p:spPr bwMode="auto">
            <a:xfrm>
              <a:off x="889738" y="5385400"/>
              <a:ext cx="522558" cy="221857"/>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50" name="Rectangle 318"/>
            <p:cNvSpPr>
              <a:spLocks noChangeArrowheads="1"/>
            </p:cNvSpPr>
            <p:nvPr/>
          </p:nvSpPr>
          <p:spPr bwMode="auto">
            <a:xfrm>
              <a:off x="1142101" y="5031005"/>
              <a:ext cx="20574" cy="924884"/>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51" name="Rectangle 319"/>
            <p:cNvSpPr>
              <a:spLocks noChangeArrowheads="1"/>
            </p:cNvSpPr>
            <p:nvPr/>
          </p:nvSpPr>
          <p:spPr bwMode="auto">
            <a:xfrm>
              <a:off x="913053" y="5562597"/>
              <a:ext cx="15087" cy="303973"/>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52" name="Rectangle 320"/>
            <p:cNvSpPr>
              <a:spLocks noChangeArrowheads="1"/>
            </p:cNvSpPr>
            <p:nvPr/>
          </p:nvSpPr>
          <p:spPr bwMode="auto">
            <a:xfrm>
              <a:off x="1029635" y="5562597"/>
              <a:ext cx="16459" cy="303973"/>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53" name="Rectangle 321"/>
            <p:cNvSpPr>
              <a:spLocks noChangeArrowheads="1"/>
            </p:cNvSpPr>
            <p:nvPr/>
          </p:nvSpPr>
          <p:spPr bwMode="auto">
            <a:xfrm>
              <a:off x="1376635" y="5562597"/>
              <a:ext cx="19202" cy="303973"/>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54" name="Rectangle 322"/>
            <p:cNvSpPr>
              <a:spLocks noChangeArrowheads="1"/>
            </p:cNvSpPr>
            <p:nvPr/>
          </p:nvSpPr>
          <p:spPr bwMode="auto">
            <a:xfrm>
              <a:off x="1260054" y="5562597"/>
              <a:ext cx="19202" cy="303973"/>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55" name="Rectangle 323"/>
            <p:cNvSpPr>
              <a:spLocks noChangeArrowheads="1"/>
            </p:cNvSpPr>
            <p:nvPr/>
          </p:nvSpPr>
          <p:spPr bwMode="auto">
            <a:xfrm>
              <a:off x="889738" y="5669204"/>
              <a:ext cx="522558" cy="224739"/>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56" name="Rectangle 324"/>
            <p:cNvSpPr>
              <a:spLocks noChangeArrowheads="1"/>
            </p:cNvSpPr>
            <p:nvPr/>
          </p:nvSpPr>
          <p:spPr bwMode="auto">
            <a:xfrm>
              <a:off x="1142101" y="5313368"/>
              <a:ext cx="20574" cy="929207"/>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57" name="Rectangle 325"/>
            <p:cNvSpPr>
              <a:spLocks noChangeArrowheads="1"/>
            </p:cNvSpPr>
            <p:nvPr/>
          </p:nvSpPr>
          <p:spPr bwMode="auto">
            <a:xfrm>
              <a:off x="913053" y="5849282"/>
              <a:ext cx="15087" cy="303973"/>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58" name="Rectangle 326"/>
            <p:cNvSpPr>
              <a:spLocks noChangeArrowheads="1"/>
            </p:cNvSpPr>
            <p:nvPr/>
          </p:nvSpPr>
          <p:spPr bwMode="auto">
            <a:xfrm>
              <a:off x="1029635" y="5849282"/>
              <a:ext cx="16459" cy="303973"/>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59" name="Rectangle 327"/>
            <p:cNvSpPr>
              <a:spLocks noChangeArrowheads="1"/>
            </p:cNvSpPr>
            <p:nvPr/>
          </p:nvSpPr>
          <p:spPr bwMode="auto">
            <a:xfrm>
              <a:off x="1376635" y="5849282"/>
              <a:ext cx="19202" cy="303973"/>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60" name="Rectangle 328"/>
            <p:cNvSpPr>
              <a:spLocks noChangeArrowheads="1"/>
            </p:cNvSpPr>
            <p:nvPr/>
          </p:nvSpPr>
          <p:spPr bwMode="auto">
            <a:xfrm>
              <a:off x="1260054" y="5849282"/>
              <a:ext cx="19202" cy="303973"/>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61" name="Rectangle 329"/>
            <p:cNvSpPr>
              <a:spLocks noChangeArrowheads="1"/>
            </p:cNvSpPr>
            <p:nvPr/>
          </p:nvSpPr>
          <p:spPr bwMode="auto">
            <a:xfrm>
              <a:off x="889738" y="5955888"/>
              <a:ext cx="522558" cy="221857"/>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62" name="Freeform 330"/>
            <p:cNvSpPr>
              <a:spLocks/>
            </p:cNvSpPr>
            <p:nvPr/>
          </p:nvSpPr>
          <p:spPr bwMode="auto">
            <a:xfrm>
              <a:off x="711437" y="6160458"/>
              <a:ext cx="875043" cy="221857"/>
            </a:xfrm>
            <a:custGeom>
              <a:avLst/>
              <a:gdLst>
                <a:gd name="T0" fmla="*/ 638 w 638"/>
                <a:gd name="T1" fmla="*/ 154 h 154"/>
                <a:gd name="T2" fmla="*/ 0 w 638"/>
                <a:gd name="T3" fmla="*/ 154 h 154"/>
                <a:gd name="T4" fmla="*/ 88 w 638"/>
                <a:gd name="T5" fmla="*/ 0 h 154"/>
                <a:gd name="T6" fmla="*/ 638 w 638"/>
                <a:gd name="T7" fmla="*/ 0 h 154"/>
                <a:gd name="T8" fmla="*/ 638 w 638"/>
                <a:gd name="T9" fmla="*/ 154 h 154"/>
              </a:gdLst>
              <a:ahLst/>
              <a:cxnLst>
                <a:cxn ang="0">
                  <a:pos x="T0" y="T1"/>
                </a:cxn>
                <a:cxn ang="0">
                  <a:pos x="T2" y="T3"/>
                </a:cxn>
                <a:cxn ang="0">
                  <a:pos x="T4" y="T5"/>
                </a:cxn>
                <a:cxn ang="0">
                  <a:pos x="T6" y="T7"/>
                </a:cxn>
                <a:cxn ang="0">
                  <a:pos x="T8" y="T9"/>
                </a:cxn>
              </a:cxnLst>
              <a:rect l="0" t="0" r="r" b="b"/>
              <a:pathLst>
                <a:path w="638" h="154">
                  <a:moveTo>
                    <a:pt x="638" y="154"/>
                  </a:moveTo>
                  <a:lnTo>
                    <a:pt x="0" y="154"/>
                  </a:lnTo>
                  <a:lnTo>
                    <a:pt x="88" y="0"/>
                  </a:lnTo>
                  <a:lnTo>
                    <a:pt x="638" y="0"/>
                  </a:lnTo>
                  <a:lnTo>
                    <a:pt x="638" y="154"/>
                  </a:lnTo>
                  <a:close/>
                </a:path>
              </a:pathLst>
            </a:cu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63" name="Freeform 331"/>
            <p:cNvSpPr>
              <a:spLocks/>
            </p:cNvSpPr>
            <p:nvPr/>
          </p:nvSpPr>
          <p:spPr bwMode="auto">
            <a:xfrm>
              <a:off x="59954" y="6160458"/>
              <a:ext cx="875043" cy="221857"/>
            </a:xfrm>
            <a:custGeom>
              <a:avLst/>
              <a:gdLst>
                <a:gd name="T0" fmla="*/ 638 w 638"/>
                <a:gd name="T1" fmla="*/ 154 h 154"/>
                <a:gd name="T2" fmla="*/ 0 w 638"/>
                <a:gd name="T3" fmla="*/ 154 h 154"/>
                <a:gd name="T4" fmla="*/ 87 w 638"/>
                <a:gd name="T5" fmla="*/ 0 h 154"/>
                <a:gd name="T6" fmla="*/ 638 w 638"/>
                <a:gd name="T7" fmla="*/ 0 h 154"/>
                <a:gd name="T8" fmla="*/ 638 w 638"/>
                <a:gd name="T9" fmla="*/ 154 h 154"/>
              </a:gdLst>
              <a:ahLst/>
              <a:cxnLst>
                <a:cxn ang="0">
                  <a:pos x="T0" y="T1"/>
                </a:cxn>
                <a:cxn ang="0">
                  <a:pos x="T2" y="T3"/>
                </a:cxn>
                <a:cxn ang="0">
                  <a:pos x="T4" y="T5"/>
                </a:cxn>
                <a:cxn ang="0">
                  <a:pos x="T6" y="T7"/>
                </a:cxn>
                <a:cxn ang="0">
                  <a:pos x="T8" y="T9"/>
                </a:cxn>
              </a:cxnLst>
              <a:rect l="0" t="0" r="r" b="b"/>
              <a:pathLst>
                <a:path w="638" h="154">
                  <a:moveTo>
                    <a:pt x="638" y="154"/>
                  </a:moveTo>
                  <a:lnTo>
                    <a:pt x="0" y="154"/>
                  </a:lnTo>
                  <a:lnTo>
                    <a:pt x="87" y="0"/>
                  </a:lnTo>
                  <a:lnTo>
                    <a:pt x="638" y="0"/>
                  </a:lnTo>
                  <a:lnTo>
                    <a:pt x="638" y="154"/>
                  </a:lnTo>
                  <a:close/>
                </a:path>
              </a:pathLst>
            </a:cu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64" name="Rectangle 332"/>
            <p:cNvSpPr>
              <a:spLocks noChangeArrowheads="1"/>
            </p:cNvSpPr>
            <p:nvPr/>
          </p:nvSpPr>
          <p:spPr bwMode="auto">
            <a:xfrm>
              <a:off x="-228069" y="6354944"/>
              <a:ext cx="1931131" cy="226180"/>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65" name="Rectangle 333"/>
            <p:cNvSpPr>
              <a:spLocks noChangeArrowheads="1"/>
            </p:cNvSpPr>
            <p:nvPr/>
          </p:nvSpPr>
          <p:spPr bwMode="auto">
            <a:xfrm>
              <a:off x="11018571" y="6215202"/>
              <a:ext cx="35660" cy="167114"/>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66" name="Rectangle 334"/>
            <p:cNvSpPr>
              <a:spLocks noChangeArrowheads="1"/>
            </p:cNvSpPr>
            <p:nvPr/>
          </p:nvSpPr>
          <p:spPr bwMode="auto">
            <a:xfrm>
              <a:off x="6556947" y="5908348"/>
              <a:ext cx="344257" cy="668452"/>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67" name="Rectangle 335"/>
            <p:cNvSpPr>
              <a:spLocks noChangeArrowheads="1"/>
            </p:cNvSpPr>
            <p:nvPr/>
          </p:nvSpPr>
          <p:spPr bwMode="auto">
            <a:xfrm>
              <a:off x="6606322" y="6071139"/>
              <a:ext cx="342885" cy="505661"/>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68" name="Rectangle 336"/>
            <p:cNvSpPr>
              <a:spLocks noChangeArrowheads="1"/>
            </p:cNvSpPr>
            <p:nvPr/>
          </p:nvSpPr>
          <p:spPr bwMode="auto">
            <a:xfrm>
              <a:off x="6342987" y="5866570"/>
              <a:ext cx="344257" cy="710231"/>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69" name="Rectangle 337"/>
            <p:cNvSpPr>
              <a:spLocks noChangeArrowheads="1"/>
            </p:cNvSpPr>
            <p:nvPr/>
          </p:nvSpPr>
          <p:spPr bwMode="auto">
            <a:xfrm>
              <a:off x="7024643" y="6038005"/>
              <a:ext cx="252364" cy="538795"/>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70" name="Rectangle 338"/>
            <p:cNvSpPr>
              <a:spLocks noChangeArrowheads="1"/>
            </p:cNvSpPr>
            <p:nvPr/>
          </p:nvSpPr>
          <p:spPr bwMode="auto">
            <a:xfrm>
              <a:off x="7552686" y="6259862"/>
              <a:ext cx="252364" cy="316939"/>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71" name="Rectangle 339"/>
            <p:cNvSpPr>
              <a:spLocks noChangeArrowheads="1"/>
            </p:cNvSpPr>
            <p:nvPr/>
          </p:nvSpPr>
          <p:spPr bwMode="auto">
            <a:xfrm>
              <a:off x="4647761" y="5617342"/>
              <a:ext cx="318198" cy="959459"/>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72" name="Rectangle 340"/>
            <p:cNvSpPr>
              <a:spLocks noChangeArrowheads="1"/>
            </p:cNvSpPr>
            <p:nvPr/>
          </p:nvSpPr>
          <p:spPr bwMode="auto">
            <a:xfrm>
              <a:off x="4495520" y="5532344"/>
              <a:ext cx="314084" cy="1044457"/>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73" name="Rectangle 341"/>
            <p:cNvSpPr>
              <a:spLocks noChangeArrowheads="1"/>
            </p:cNvSpPr>
            <p:nvPr/>
          </p:nvSpPr>
          <p:spPr bwMode="auto">
            <a:xfrm>
              <a:off x="1664658" y="6065377"/>
              <a:ext cx="1818664" cy="511424"/>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74" name="Rectangle 342"/>
            <p:cNvSpPr>
              <a:spLocks noChangeArrowheads="1"/>
            </p:cNvSpPr>
            <p:nvPr/>
          </p:nvSpPr>
          <p:spPr bwMode="auto">
            <a:xfrm>
              <a:off x="4365224" y="4398569"/>
              <a:ext cx="315455" cy="1554440"/>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75" name="Rectangle 343"/>
            <p:cNvSpPr>
              <a:spLocks noChangeArrowheads="1"/>
            </p:cNvSpPr>
            <p:nvPr/>
          </p:nvSpPr>
          <p:spPr bwMode="auto">
            <a:xfrm>
              <a:off x="4400884" y="4330859"/>
              <a:ext cx="90522" cy="1552999"/>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76" name="Rectangle 344"/>
            <p:cNvSpPr>
              <a:spLocks noChangeArrowheads="1"/>
            </p:cNvSpPr>
            <p:nvPr/>
          </p:nvSpPr>
          <p:spPr bwMode="auto">
            <a:xfrm>
              <a:off x="4424200" y="4163746"/>
              <a:ext cx="9601" cy="1550117"/>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77" name="Rectangle 345"/>
            <p:cNvSpPr>
              <a:spLocks noChangeArrowheads="1"/>
            </p:cNvSpPr>
            <p:nvPr/>
          </p:nvSpPr>
          <p:spPr bwMode="auto">
            <a:xfrm>
              <a:off x="4505121" y="4368316"/>
              <a:ext cx="12344" cy="1550117"/>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78" name="Rectangle 346"/>
            <p:cNvSpPr>
              <a:spLocks noChangeArrowheads="1"/>
            </p:cNvSpPr>
            <p:nvPr/>
          </p:nvSpPr>
          <p:spPr bwMode="auto">
            <a:xfrm>
              <a:off x="4533922" y="4368316"/>
              <a:ext cx="9601" cy="1550117"/>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79" name="Rectangle 347"/>
            <p:cNvSpPr>
              <a:spLocks noChangeArrowheads="1"/>
            </p:cNvSpPr>
            <p:nvPr/>
          </p:nvSpPr>
          <p:spPr bwMode="auto">
            <a:xfrm>
              <a:off x="4559983" y="4368316"/>
              <a:ext cx="9601" cy="1550117"/>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80" name="Rectangle 348"/>
            <p:cNvSpPr>
              <a:spLocks noChangeArrowheads="1"/>
            </p:cNvSpPr>
            <p:nvPr/>
          </p:nvSpPr>
          <p:spPr bwMode="auto">
            <a:xfrm>
              <a:off x="4481804" y="4368316"/>
              <a:ext cx="198874" cy="10085"/>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81" name="Rectangle 349"/>
            <p:cNvSpPr>
              <a:spLocks noChangeArrowheads="1"/>
            </p:cNvSpPr>
            <p:nvPr/>
          </p:nvSpPr>
          <p:spPr bwMode="auto">
            <a:xfrm>
              <a:off x="4586042" y="4368316"/>
              <a:ext cx="12344" cy="1550117"/>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82" name="Rectangle 350"/>
            <p:cNvSpPr>
              <a:spLocks noChangeArrowheads="1"/>
            </p:cNvSpPr>
            <p:nvPr/>
          </p:nvSpPr>
          <p:spPr bwMode="auto">
            <a:xfrm>
              <a:off x="4614844" y="4368316"/>
              <a:ext cx="9601" cy="1550117"/>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83" name="Rectangle 351"/>
            <p:cNvSpPr>
              <a:spLocks noChangeArrowheads="1"/>
            </p:cNvSpPr>
            <p:nvPr/>
          </p:nvSpPr>
          <p:spPr bwMode="auto">
            <a:xfrm>
              <a:off x="4640903" y="4368316"/>
              <a:ext cx="9601" cy="1550117"/>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84" name="Rectangle 352"/>
            <p:cNvSpPr>
              <a:spLocks noChangeArrowheads="1"/>
            </p:cNvSpPr>
            <p:nvPr/>
          </p:nvSpPr>
          <p:spPr bwMode="auto">
            <a:xfrm>
              <a:off x="4669706" y="4368316"/>
              <a:ext cx="10972" cy="1550117"/>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85" name="Freeform 353"/>
            <p:cNvSpPr>
              <a:spLocks/>
            </p:cNvSpPr>
            <p:nvPr/>
          </p:nvSpPr>
          <p:spPr bwMode="auto">
            <a:xfrm>
              <a:off x="8243943" y="3747404"/>
              <a:ext cx="397746" cy="2532626"/>
            </a:xfrm>
            <a:custGeom>
              <a:avLst/>
              <a:gdLst>
                <a:gd name="T0" fmla="*/ 290 w 290"/>
                <a:gd name="T1" fmla="*/ 1758 h 1758"/>
                <a:gd name="T2" fmla="*/ 0 w 290"/>
                <a:gd name="T3" fmla="*/ 1758 h 1758"/>
                <a:gd name="T4" fmla="*/ 0 w 290"/>
                <a:gd name="T5" fmla="*/ 0 h 1758"/>
                <a:gd name="T6" fmla="*/ 290 w 290"/>
                <a:gd name="T7" fmla="*/ 88 h 1758"/>
                <a:gd name="T8" fmla="*/ 290 w 290"/>
                <a:gd name="T9" fmla="*/ 1758 h 1758"/>
              </a:gdLst>
              <a:ahLst/>
              <a:cxnLst>
                <a:cxn ang="0">
                  <a:pos x="T0" y="T1"/>
                </a:cxn>
                <a:cxn ang="0">
                  <a:pos x="T2" y="T3"/>
                </a:cxn>
                <a:cxn ang="0">
                  <a:pos x="T4" y="T5"/>
                </a:cxn>
                <a:cxn ang="0">
                  <a:pos x="T6" y="T7"/>
                </a:cxn>
                <a:cxn ang="0">
                  <a:pos x="T8" y="T9"/>
                </a:cxn>
              </a:cxnLst>
              <a:rect l="0" t="0" r="r" b="b"/>
              <a:pathLst>
                <a:path w="290" h="1758">
                  <a:moveTo>
                    <a:pt x="290" y="1758"/>
                  </a:moveTo>
                  <a:lnTo>
                    <a:pt x="0" y="1758"/>
                  </a:lnTo>
                  <a:lnTo>
                    <a:pt x="0" y="0"/>
                  </a:lnTo>
                  <a:lnTo>
                    <a:pt x="290" y="88"/>
                  </a:lnTo>
                  <a:lnTo>
                    <a:pt x="290" y="1758"/>
                  </a:lnTo>
                  <a:close/>
                </a:path>
              </a:pathLst>
            </a:cu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86" name="Freeform 354"/>
            <p:cNvSpPr>
              <a:spLocks/>
            </p:cNvSpPr>
            <p:nvPr/>
          </p:nvSpPr>
          <p:spPr bwMode="auto">
            <a:xfrm>
              <a:off x="9140931" y="3754607"/>
              <a:ext cx="399118" cy="2525423"/>
            </a:xfrm>
            <a:custGeom>
              <a:avLst/>
              <a:gdLst>
                <a:gd name="T0" fmla="*/ 291 w 291"/>
                <a:gd name="T1" fmla="*/ 1753 h 1753"/>
                <a:gd name="T2" fmla="*/ 0 w 291"/>
                <a:gd name="T3" fmla="*/ 1753 h 1753"/>
                <a:gd name="T4" fmla="*/ 0 w 291"/>
                <a:gd name="T5" fmla="*/ 87 h 1753"/>
                <a:gd name="T6" fmla="*/ 291 w 291"/>
                <a:gd name="T7" fmla="*/ 0 h 1753"/>
                <a:gd name="T8" fmla="*/ 291 w 291"/>
                <a:gd name="T9" fmla="*/ 1753 h 1753"/>
              </a:gdLst>
              <a:ahLst/>
              <a:cxnLst>
                <a:cxn ang="0">
                  <a:pos x="T0" y="T1"/>
                </a:cxn>
                <a:cxn ang="0">
                  <a:pos x="T2" y="T3"/>
                </a:cxn>
                <a:cxn ang="0">
                  <a:pos x="T4" y="T5"/>
                </a:cxn>
                <a:cxn ang="0">
                  <a:pos x="T6" y="T7"/>
                </a:cxn>
                <a:cxn ang="0">
                  <a:pos x="T8" y="T9"/>
                </a:cxn>
              </a:cxnLst>
              <a:rect l="0" t="0" r="r" b="b"/>
              <a:pathLst>
                <a:path w="291" h="1753">
                  <a:moveTo>
                    <a:pt x="291" y="1753"/>
                  </a:moveTo>
                  <a:lnTo>
                    <a:pt x="0" y="1753"/>
                  </a:lnTo>
                  <a:lnTo>
                    <a:pt x="0" y="87"/>
                  </a:lnTo>
                  <a:lnTo>
                    <a:pt x="291" y="0"/>
                  </a:lnTo>
                  <a:lnTo>
                    <a:pt x="291" y="1753"/>
                  </a:lnTo>
                  <a:close/>
                </a:path>
              </a:pathLst>
            </a:cu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87" name="Rectangle 355"/>
            <p:cNvSpPr>
              <a:spLocks noChangeArrowheads="1"/>
            </p:cNvSpPr>
            <p:nvPr/>
          </p:nvSpPr>
          <p:spPr bwMode="auto">
            <a:xfrm>
              <a:off x="9112129" y="3924602"/>
              <a:ext cx="456724" cy="710231"/>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88" name="Freeform 356"/>
            <p:cNvSpPr>
              <a:spLocks/>
            </p:cNvSpPr>
            <p:nvPr/>
          </p:nvSpPr>
          <p:spPr bwMode="auto">
            <a:xfrm>
              <a:off x="10859473" y="5437262"/>
              <a:ext cx="137154" cy="1139537"/>
            </a:xfrm>
            <a:custGeom>
              <a:avLst/>
              <a:gdLst>
                <a:gd name="T0" fmla="*/ 100 w 100"/>
                <a:gd name="T1" fmla="*/ 791 h 791"/>
                <a:gd name="T2" fmla="*/ 0 w 100"/>
                <a:gd name="T3" fmla="*/ 791 h 791"/>
                <a:gd name="T4" fmla="*/ 0 w 100"/>
                <a:gd name="T5" fmla="*/ 175 h 791"/>
                <a:gd name="T6" fmla="*/ 100 w 100"/>
                <a:gd name="T7" fmla="*/ 0 h 791"/>
                <a:gd name="T8" fmla="*/ 100 w 100"/>
                <a:gd name="T9" fmla="*/ 791 h 791"/>
              </a:gdLst>
              <a:ahLst/>
              <a:cxnLst>
                <a:cxn ang="0">
                  <a:pos x="T0" y="T1"/>
                </a:cxn>
                <a:cxn ang="0">
                  <a:pos x="T2" y="T3"/>
                </a:cxn>
                <a:cxn ang="0">
                  <a:pos x="T4" y="T5"/>
                </a:cxn>
                <a:cxn ang="0">
                  <a:pos x="T6" y="T7"/>
                </a:cxn>
                <a:cxn ang="0">
                  <a:pos x="T8" y="T9"/>
                </a:cxn>
              </a:cxnLst>
              <a:rect l="0" t="0" r="r" b="b"/>
              <a:pathLst>
                <a:path w="100" h="791">
                  <a:moveTo>
                    <a:pt x="100" y="791"/>
                  </a:moveTo>
                  <a:lnTo>
                    <a:pt x="0" y="791"/>
                  </a:lnTo>
                  <a:lnTo>
                    <a:pt x="0" y="175"/>
                  </a:lnTo>
                  <a:lnTo>
                    <a:pt x="100" y="0"/>
                  </a:lnTo>
                  <a:lnTo>
                    <a:pt x="100" y="791"/>
                  </a:lnTo>
                  <a:close/>
                </a:path>
              </a:pathLst>
            </a:cu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89" name="Rectangle 357"/>
            <p:cNvSpPr>
              <a:spLocks noChangeArrowheads="1"/>
            </p:cNvSpPr>
            <p:nvPr/>
          </p:nvSpPr>
          <p:spPr bwMode="auto">
            <a:xfrm>
              <a:off x="9335689" y="6020718"/>
              <a:ext cx="1673281" cy="538795"/>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90" name="Rectangle 358"/>
            <p:cNvSpPr>
              <a:spLocks noChangeArrowheads="1"/>
            </p:cNvSpPr>
            <p:nvPr/>
          </p:nvSpPr>
          <p:spPr bwMode="auto">
            <a:xfrm>
              <a:off x="9335689" y="5948687"/>
              <a:ext cx="1673281" cy="628115"/>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91" name="Rectangle 359"/>
            <p:cNvSpPr>
              <a:spLocks noChangeArrowheads="1"/>
            </p:cNvSpPr>
            <p:nvPr/>
          </p:nvSpPr>
          <p:spPr bwMode="auto">
            <a:xfrm>
              <a:off x="10574192" y="6252658"/>
              <a:ext cx="1647222" cy="324142"/>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92" name="Freeform 360"/>
            <p:cNvSpPr>
              <a:spLocks/>
            </p:cNvSpPr>
            <p:nvPr/>
          </p:nvSpPr>
          <p:spPr bwMode="auto">
            <a:xfrm>
              <a:off x="10752493" y="6429857"/>
              <a:ext cx="1511438" cy="154148"/>
            </a:xfrm>
            <a:custGeom>
              <a:avLst/>
              <a:gdLst>
                <a:gd name="T0" fmla="*/ 1102 w 1102"/>
                <a:gd name="T1" fmla="*/ 105 h 107"/>
                <a:gd name="T2" fmla="*/ 0 w 1102"/>
                <a:gd name="T3" fmla="*/ 107 h 107"/>
                <a:gd name="T4" fmla="*/ 0 w 1102"/>
                <a:gd name="T5" fmla="*/ 3 h 107"/>
                <a:gd name="T6" fmla="*/ 1102 w 1102"/>
                <a:gd name="T7" fmla="*/ 0 h 107"/>
                <a:gd name="T8" fmla="*/ 1102 w 1102"/>
                <a:gd name="T9" fmla="*/ 105 h 107"/>
              </a:gdLst>
              <a:ahLst/>
              <a:cxnLst>
                <a:cxn ang="0">
                  <a:pos x="T0" y="T1"/>
                </a:cxn>
                <a:cxn ang="0">
                  <a:pos x="T2" y="T3"/>
                </a:cxn>
                <a:cxn ang="0">
                  <a:pos x="T4" y="T5"/>
                </a:cxn>
                <a:cxn ang="0">
                  <a:pos x="T6" y="T7"/>
                </a:cxn>
                <a:cxn ang="0">
                  <a:pos x="T8" y="T9"/>
                </a:cxn>
              </a:cxnLst>
              <a:rect l="0" t="0" r="r" b="b"/>
              <a:pathLst>
                <a:path w="1102" h="107">
                  <a:moveTo>
                    <a:pt x="1102" y="105"/>
                  </a:moveTo>
                  <a:lnTo>
                    <a:pt x="0" y="107"/>
                  </a:lnTo>
                  <a:lnTo>
                    <a:pt x="0" y="3"/>
                  </a:lnTo>
                  <a:lnTo>
                    <a:pt x="1102" y="0"/>
                  </a:lnTo>
                  <a:lnTo>
                    <a:pt x="1102" y="105"/>
                  </a:lnTo>
                  <a:close/>
                </a:path>
              </a:pathLst>
            </a:cu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93" name="Rectangle 361"/>
            <p:cNvSpPr>
              <a:spLocks noChangeArrowheads="1"/>
            </p:cNvSpPr>
            <p:nvPr/>
          </p:nvSpPr>
          <p:spPr bwMode="auto">
            <a:xfrm>
              <a:off x="9112129" y="4771692"/>
              <a:ext cx="460837" cy="743365"/>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94" name="Rectangle 362"/>
            <p:cNvSpPr>
              <a:spLocks noChangeArrowheads="1"/>
            </p:cNvSpPr>
            <p:nvPr/>
          </p:nvSpPr>
          <p:spPr bwMode="auto">
            <a:xfrm>
              <a:off x="8213769" y="4771692"/>
              <a:ext cx="458095" cy="743365"/>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95" name="Rectangle 363"/>
            <p:cNvSpPr>
              <a:spLocks noChangeArrowheads="1"/>
            </p:cNvSpPr>
            <p:nvPr/>
          </p:nvSpPr>
          <p:spPr bwMode="auto">
            <a:xfrm>
              <a:off x="8211026" y="3924602"/>
              <a:ext cx="456724" cy="710231"/>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96" name="Rectangle 364"/>
            <p:cNvSpPr>
              <a:spLocks noChangeArrowheads="1"/>
            </p:cNvSpPr>
            <p:nvPr/>
          </p:nvSpPr>
          <p:spPr bwMode="auto">
            <a:xfrm>
              <a:off x="6074164" y="5562598"/>
              <a:ext cx="126182" cy="1014203"/>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97" name="Rectangle 365"/>
            <p:cNvSpPr>
              <a:spLocks noChangeArrowheads="1"/>
            </p:cNvSpPr>
            <p:nvPr/>
          </p:nvSpPr>
          <p:spPr bwMode="auto">
            <a:xfrm>
              <a:off x="7607547" y="5941483"/>
              <a:ext cx="90522" cy="635318"/>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98" name="Rectangle 366"/>
            <p:cNvSpPr>
              <a:spLocks noChangeArrowheads="1"/>
            </p:cNvSpPr>
            <p:nvPr/>
          </p:nvSpPr>
          <p:spPr bwMode="auto">
            <a:xfrm>
              <a:off x="9789670" y="4948890"/>
              <a:ext cx="197502" cy="1627911"/>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99" name="Rectangle 367"/>
            <p:cNvSpPr>
              <a:spLocks noChangeArrowheads="1"/>
            </p:cNvSpPr>
            <p:nvPr/>
          </p:nvSpPr>
          <p:spPr bwMode="auto">
            <a:xfrm>
              <a:off x="6304583" y="6235371"/>
              <a:ext cx="832526" cy="341430"/>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0" name="Rectangle 368"/>
            <p:cNvSpPr>
              <a:spLocks noChangeArrowheads="1"/>
            </p:cNvSpPr>
            <p:nvPr/>
          </p:nvSpPr>
          <p:spPr bwMode="auto">
            <a:xfrm>
              <a:off x="8065642" y="6235371"/>
              <a:ext cx="1049230" cy="341430"/>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1" name="Rectangle 369"/>
            <p:cNvSpPr>
              <a:spLocks noChangeArrowheads="1"/>
            </p:cNvSpPr>
            <p:nvPr/>
          </p:nvSpPr>
          <p:spPr bwMode="auto">
            <a:xfrm>
              <a:off x="8178109" y="5529462"/>
              <a:ext cx="1426402" cy="109489"/>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2" name="Rectangle 370"/>
            <p:cNvSpPr>
              <a:spLocks noChangeArrowheads="1"/>
            </p:cNvSpPr>
            <p:nvPr/>
          </p:nvSpPr>
          <p:spPr bwMode="auto">
            <a:xfrm>
              <a:off x="8275488" y="5494887"/>
              <a:ext cx="1238502" cy="20169"/>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3" name="Rectangle 371"/>
            <p:cNvSpPr>
              <a:spLocks noChangeArrowheads="1"/>
            </p:cNvSpPr>
            <p:nvPr/>
          </p:nvSpPr>
          <p:spPr bwMode="auto">
            <a:xfrm>
              <a:off x="8275488" y="5651917"/>
              <a:ext cx="1238502" cy="20169"/>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4" name="Rectangle 372"/>
            <p:cNvSpPr>
              <a:spLocks noChangeArrowheads="1"/>
            </p:cNvSpPr>
            <p:nvPr/>
          </p:nvSpPr>
          <p:spPr bwMode="auto">
            <a:xfrm>
              <a:off x="8275488" y="4610342"/>
              <a:ext cx="1238502" cy="21610"/>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5" name="Rectangle 373"/>
            <p:cNvSpPr>
              <a:spLocks noChangeArrowheads="1"/>
            </p:cNvSpPr>
            <p:nvPr/>
          </p:nvSpPr>
          <p:spPr bwMode="auto">
            <a:xfrm>
              <a:off x="8275488" y="4767370"/>
              <a:ext cx="1238502" cy="21610"/>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6" name="Freeform 374"/>
            <p:cNvSpPr>
              <a:spLocks/>
            </p:cNvSpPr>
            <p:nvPr/>
          </p:nvSpPr>
          <p:spPr bwMode="auto">
            <a:xfrm>
              <a:off x="8451046" y="4617544"/>
              <a:ext cx="888759" cy="1051660"/>
            </a:xfrm>
            <a:custGeom>
              <a:avLst/>
              <a:gdLst>
                <a:gd name="T0" fmla="*/ 638 w 648"/>
                <a:gd name="T1" fmla="*/ 730 h 730"/>
                <a:gd name="T2" fmla="*/ 0 w 648"/>
                <a:gd name="T3" fmla="*/ 12 h 730"/>
                <a:gd name="T4" fmla="*/ 9 w 648"/>
                <a:gd name="T5" fmla="*/ 0 h 730"/>
                <a:gd name="T6" fmla="*/ 648 w 648"/>
                <a:gd name="T7" fmla="*/ 718 h 730"/>
                <a:gd name="T8" fmla="*/ 638 w 648"/>
                <a:gd name="T9" fmla="*/ 730 h 730"/>
              </a:gdLst>
              <a:ahLst/>
              <a:cxnLst>
                <a:cxn ang="0">
                  <a:pos x="T0" y="T1"/>
                </a:cxn>
                <a:cxn ang="0">
                  <a:pos x="T2" y="T3"/>
                </a:cxn>
                <a:cxn ang="0">
                  <a:pos x="T4" y="T5"/>
                </a:cxn>
                <a:cxn ang="0">
                  <a:pos x="T6" y="T7"/>
                </a:cxn>
                <a:cxn ang="0">
                  <a:pos x="T8" y="T9"/>
                </a:cxn>
              </a:cxnLst>
              <a:rect l="0" t="0" r="r" b="b"/>
              <a:pathLst>
                <a:path w="648" h="730">
                  <a:moveTo>
                    <a:pt x="638" y="730"/>
                  </a:moveTo>
                  <a:lnTo>
                    <a:pt x="0" y="12"/>
                  </a:lnTo>
                  <a:lnTo>
                    <a:pt x="9" y="0"/>
                  </a:lnTo>
                  <a:lnTo>
                    <a:pt x="648" y="718"/>
                  </a:lnTo>
                  <a:lnTo>
                    <a:pt x="638" y="730"/>
                  </a:lnTo>
                  <a:close/>
                </a:path>
              </a:pathLst>
            </a:cu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7" name="Freeform 375"/>
            <p:cNvSpPr>
              <a:spLocks/>
            </p:cNvSpPr>
            <p:nvPr/>
          </p:nvSpPr>
          <p:spPr bwMode="auto">
            <a:xfrm>
              <a:off x="8451046" y="4617544"/>
              <a:ext cx="888759" cy="1051660"/>
            </a:xfrm>
            <a:custGeom>
              <a:avLst/>
              <a:gdLst>
                <a:gd name="T0" fmla="*/ 648 w 648"/>
                <a:gd name="T1" fmla="*/ 12 h 730"/>
                <a:gd name="T2" fmla="*/ 9 w 648"/>
                <a:gd name="T3" fmla="*/ 730 h 730"/>
                <a:gd name="T4" fmla="*/ 0 w 648"/>
                <a:gd name="T5" fmla="*/ 718 h 730"/>
                <a:gd name="T6" fmla="*/ 638 w 648"/>
                <a:gd name="T7" fmla="*/ 0 h 730"/>
                <a:gd name="T8" fmla="*/ 648 w 648"/>
                <a:gd name="T9" fmla="*/ 12 h 730"/>
              </a:gdLst>
              <a:ahLst/>
              <a:cxnLst>
                <a:cxn ang="0">
                  <a:pos x="T0" y="T1"/>
                </a:cxn>
                <a:cxn ang="0">
                  <a:pos x="T2" y="T3"/>
                </a:cxn>
                <a:cxn ang="0">
                  <a:pos x="T4" y="T5"/>
                </a:cxn>
                <a:cxn ang="0">
                  <a:pos x="T6" y="T7"/>
                </a:cxn>
                <a:cxn ang="0">
                  <a:pos x="T8" y="T9"/>
                </a:cxn>
              </a:cxnLst>
              <a:rect l="0" t="0" r="r" b="b"/>
              <a:pathLst>
                <a:path w="648" h="730">
                  <a:moveTo>
                    <a:pt x="648" y="12"/>
                  </a:moveTo>
                  <a:lnTo>
                    <a:pt x="9" y="730"/>
                  </a:lnTo>
                  <a:lnTo>
                    <a:pt x="0" y="718"/>
                  </a:lnTo>
                  <a:lnTo>
                    <a:pt x="638" y="0"/>
                  </a:lnTo>
                  <a:lnTo>
                    <a:pt x="648" y="12"/>
                  </a:lnTo>
                  <a:close/>
                </a:path>
              </a:pathLst>
            </a:cu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8" name="Freeform 376"/>
            <p:cNvSpPr>
              <a:spLocks/>
            </p:cNvSpPr>
            <p:nvPr/>
          </p:nvSpPr>
          <p:spPr bwMode="auto">
            <a:xfrm>
              <a:off x="8451046" y="5559717"/>
              <a:ext cx="888759" cy="942171"/>
            </a:xfrm>
            <a:custGeom>
              <a:avLst/>
              <a:gdLst>
                <a:gd name="T0" fmla="*/ 638 w 648"/>
                <a:gd name="T1" fmla="*/ 654 h 654"/>
                <a:gd name="T2" fmla="*/ 0 w 648"/>
                <a:gd name="T3" fmla="*/ 10 h 654"/>
                <a:gd name="T4" fmla="*/ 9 w 648"/>
                <a:gd name="T5" fmla="*/ 0 h 654"/>
                <a:gd name="T6" fmla="*/ 648 w 648"/>
                <a:gd name="T7" fmla="*/ 645 h 654"/>
                <a:gd name="T8" fmla="*/ 638 w 648"/>
                <a:gd name="T9" fmla="*/ 654 h 654"/>
              </a:gdLst>
              <a:ahLst/>
              <a:cxnLst>
                <a:cxn ang="0">
                  <a:pos x="T0" y="T1"/>
                </a:cxn>
                <a:cxn ang="0">
                  <a:pos x="T2" y="T3"/>
                </a:cxn>
                <a:cxn ang="0">
                  <a:pos x="T4" y="T5"/>
                </a:cxn>
                <a:cxn ang="0">
                  <a:pos x="T6" y="T7"/>
                </a:cxn>
                <a:cxn ang="0">
                  <a:pos x="T8" y="T9"/>
                </a:cxn>
              </a:cxnLst>
              <a:rect l="0" t="0" r="r" b="b"/>
              <a:pathLst>
                <a:path w="648" h="654">
                  <a:moveTo>
                    <a:pt x="638" y="654"/>
                  </a:moveTo>
                  <a:lnTo>
                    <a:pt x="0" y="10"/>
                  </a:lnTo>
                  <a:lnTo>
                    <a:pt x="9" y="0"/>
                  </a:lnTo>
                  <a:lnTo>
                    <a:pt x="648" y="645"/>
                  </a:lnTo>
                  <a:lnTo>
                    <a:pt x="638" y="654"/>
                  </a:lnTo>
                  <a:close/>
                </a:path>
              </a:pathLst>
            </a:cu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9" name="Freeform 377"/>
            <p:cNvSpPr>
              <a:spLocks/>
            </p:cNvSpPr>
            <p:nvPr/>
          </p:nvSpPr>
          <p:spPr bwMode="auto">
            <a:xfrm>
              <a:off x="8451046" y="5559717"/>
              <a:ext cx="888759" cy="942171"/>
            </a:xfrm>
            <a:custGeom>
              <a:avLst/>
              <a:gdLst>
                <a:gd name="T0" fmla="*/ 648 w 648"/>
                <a:gd name="T1" fmla="*/ 10 h 654"/>
                <a:gd name="T2" fmla="*/ 9 w 648"/>
                <a:gd name="T3" fmla="*/ 654 h 654"/>
                <a:gd name="T4" fmla="*/ 0 w 648"/>
                <a:gd name="T5" fmla="*/ 645 h 654"/>
                <a:gd name="T6" fmla="*/ 638 w 648"/>
                <a:gd name="T7" fmla="*/ 0 h 654"/>
                <a:gd name="T8" fmla="*/ 648 w 648"/>
                <a:gd name="T9" fmla="*/ 10 h 654"/>
              </a:gdLst>
              <a:ahLst/>
              <a:cxnLst>
                <a:cxn ang="0">
                  <a:pos x="T0" y="T1"/>
                </a:cxn>
                <a:cxn ang="0">
                  <a:pos x="T2" y="T3"/>
                </a:cxn>
                <a:cxn ang="0">
                  <a:pos x="T4" y="T5"/>
                </a:cxn>
                <a:cxn ang="0">
                  <a:pos x="T6" y="T7"/>
                </a:cxn>
                <a:cxn ang="0">
                  <a:pos x="T8" y="T9"/>
                </a:cxn>
              </a:cxnLst>
              <a:rect l="0" t="0" r="r" b="b"/>
              <a:pathLst>
                <a:path w="648" h="654">
                  <a:moveTo>
                    <a:pt x="648" y="10"/>
                  </a:moveTo>
                  <a:lnTo>
                    <a:pt x="9" y="654"/>
                  </a:lnTo>
                  <a:lnTo>
                    <a:pt x="0" y="645"/>
                  </a:lnTo>
                  <a:lnTo>
                    <a:pt x="638" y="0"/>
                  </a:lnTo>
                  <a:lnTo>
                    <a:pt x="648" y="10"/>
                  </a:lnTo>
                  <a:close/>
                </a:path>
              </a:pathLst>
            </a:cu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10" name="Freeform 378"/>
            <p:cNvSpPr>
              <a:spLocks/>
            </p:cNvSpPr>
            <p:nvPr/>
          </p:nvSpPr>
          <p:spPr bwMode="auto">
            <a:xfrm>
              <a:off x="8451046" y="3836724"/>
              <a:ext cx="888759" cy="945053"/>
            </a:xfrm>
            <a:custGeom>
              <a:avLst/>
              <a:gdLst>
                <a:gd name="T0" fmla="*/ 638 w 648"/>
                <a:gd name="T1" fmla="*/ 656 h 656"/>
                <a:gd name="T2" fmla="*/ 0 w 648"/>
                <a:gd name="T3" fmla="*/ 11 h 656"/>
                <a:gd name="T4" fmla="*/ 9 w 648"/>
                <a:gd name="T5" fmla="*/ 0 h 656"/>
                <a:gd name="T6" fmla="*/ 648 w 648"/>
                <a:gd name="T7" fmla="*/ 644 h 656"/>
                <a:gd name="T8" fmla="*/ 638 w 648"/>
                <a:gd name="T9" fmla="*/ 656 h 656"/>
              </a:gdLst>
              <a:ahLst/>
              <a:cxnLst>
                <a:cxn ang="0">
                  <a:pos x="T0" y="T1"/>
                </a:cxn>
                <a:cxn ang="0">
                  <a:pos x="T2" y="T3"/>
                </a:cxn>
                <a:cxn ang="0">
                  <a:pos x="T4" y="T5"/>
                </a:cxn>
                <a:cxn ang="0">
                  <a:pos x="T6" y="T7"/>
                </a:cxn>
                <a:cxn ang="0">
                  <a:pos x="T8" y="T9"/>
                </a:cxn>
              </a:cxnLst>
              <a:rect l="0" t="0" r="r" b="b"/>
              <a:pathLst>
                <a:path w="648" h="656">
                  <a:moveTo>
                    <a:pt x="638" y="656"/>
                  </a:moveTo>
                  <a:lnTo>
                    <a:pt x="0" y="11"/>
                  </a:lnTo>
                  <a:lnTo>
                    <a:pt x="9" y="0"/>
                  </a:lnTo>
                  <a:lnTo>
                    <a:pt x="648" y="644"/>
                  </a:lnTo>
                  <a:lnTo>
                    <a:pt x="638" y="656"/>
                  </a:lnTo>
                  <a:close/>
                </a:path>
              </a:pathLst>
            </a:cu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11" name="Freeform 379"/>
            <p:cNvSpPr>
              <a:spLocks/>
            </p:cNvSpPr>
            <p:nvPr/>
          </p:nvSpPr>
          <p:spPr bwMode="auto">
            <a:xfrm>
              <a:off x="8451046" y="3836724"/>
              <a:ext cx="888759" cy="945053"/>
            </a:xfrm>
            <a:custGeom>
              <a:avLst/>
              <a:gdLst>
                <a:gd name="T0" fmla="*/ 648 w 648"/>
                <a:gd name="T1" fmla="*/ 11 h 656"/>
                <a:gd name="T2" fmla="*/ 9 w 648"/>
                <a:gd name="T3" fmla="*/ 656 h 656"/>
                <a:gd name="T4" fmla="*/ 0 w 648"/>
                <a:gd name="T5" fmla="*/ 644 h 656"/>
                <a:gd name="T6" fmla="*/ 638 w 648"/>
                <a:gd name="T7" fmla="*/ 0 h 656"/>
                <a:gd name="T8" fmla="*/ 648 w 648"/>
                <a:gd name="T9" fmla="*/ 11 h 656"/>
              </a:gdLst>
              <a:ahLst/>
              <a:cxnLst>
                <a:cxn ang="0">
                  <a:pos x="T0" y="T1"/>
                </a:cxn>
                <a:cxn ang="0">
                  <a:pos x="T2" y="T3"/>
                </a:cxn>
                <a:cxn ang="0">
                  <a:pos x="T4" y="T5"/>
                </a:cxn>
                <a:cxn ang="0">
                  <a:pos x="T6" y="T7"/>
                </a:cxn>
                <a:cxn ang="0">
                  <a:pos x="T8" y="T9"/>
                </a:cxn>
              </a:cxnLst>
              <a:rect l="0" t="0" r="r" b="b"/>
              <a:pathLst>
                <a:path w="648" h="656">
                  <a:moveTo>
                    <a:pt x="648" y="11"/>
                  </a:moveTo>
                  <a:lnTo>
                    <a:pt x="9" y="656"/>
                  </a:lnTo>
                  <a:lnTo>
                    <a:pt x="0" y="644"/>
                  </a:lnTo>
                  <a:lnTo>
                    <a:pt x="638" y="0"/>
                  </a:lnTo>
                  <a:lnTo>
                    <a:pt x="648" y="11"/>
                  </a:lnTo>
                  <a:close/>
                </a:path>
              </a:pathLst>
            </a:cu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12" name="Freeform 380"/>
            <p:cNvSpPr>
              <a:spLocks/>
            </p:cNvSpPr>
            <p:nvPr/>
          </p:nvSpPr>
          <p:spPr bwMode="auto">
            <a:xfrm>
              <a:off x="4878181" y="5417093"/>
              <a:ext cx="877786" cy="695825"/>
            </a:xfrm>
            <a:custGeom>
              <a:avLst/>
              <a:gdLst>
                <a:gd name="T0" fmla="*/ 640 w 640"/>
                <a:gd name="T1" fmla="*/ 11 h 483"/>
                <a:gd name="T2" fmla="*/ 9 w 640"/>
                <a:gd name="T3" fmla="*/ 483 h 483"/>
                <a:gd name="T4" fmla="*/ 0 w 640"/>
                <a:gd name="T5" fmla="*/ 471 h 483"/>
                <a:gd name="T6" fmla="*/ 631 w 640"/>
                <a:gd name="T7" fmla="*/ 0 h 483"/>
                <a:gd name="T8" fmla="*/ 640 w 640"/>
                <a:gd name="T9" fmla="*/ 11 h 483"/>
              </a:gdLst>
              <a:ahLst/>
              <a:cxnLst>
                <a:cxn ang="0">
                  <a:pos x="T0" y="T1"/>
                </a:cxn>
                <a:cxn ang="0">
                  <a:pos x="T2" y="T3"/>
                </a:cxn>
                <a:cxn ang="0">
                  <a:pos x="T4" y="T5"/>
                </a:cxn>
                <a:cxn ang="0">
                  <a:pos x="T6" y="T7"/>
                </a:cxn>
                <a:cxn ang="0">
                  <a:pos x="T8" y="T9"/>
                </a:cxn>
              </a:cxnLst>
              <a:rect l="0" t="0" r="r" b="b"/>
              <a:pathLst>
                <a:path w="640" h="483">
                  <a:moveTo>
                    <a:pt x="640" y="11"/>
                  </a:moveTo>
                  <a:lnTo>
                    <a:pt x="9" y="483"/>
                  </a:lnTo>
                  <a:lnTo>
                    <a:pt x="0" y="471"/>
                  </a:lnTo>
                  <a:lnTo>
                    <a:pt x="631" y="0"/>
                  </a:lnTo>
                  <a:lnTo>
                    <a:pt x="640" y="11"/>
                  </a:lnTo>
                  <a:close/>
                </a:path>
              </a:pathLst>
            </a:cu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13" name="Freeform 381"/>
            <p:cNvSpPr>
              <a:spLocks/>
            </p:cNvSpPr>
            <p:nvPr/>
          </p:nvSpPr>
          <p:spPr bwMode="auto">
            <a:xfrm>
              <a:off x="5555722" y="5427178"/>
              <a:ext cx="891503" cy="942171"/>
            </a:xfrm>
            <a:custGeom>
              <a:avLst/>
              <a:gdLst>
                <a:gd name="T0" fmla="*/ 650 w 650"/>
                <a:gd name="T1" fmla="*/ 9 h 654"/>
                <a:gd name="T2" fmla="*/ 9 w 650"/>
                <a:gd name="T3" fmla="*/ 654 h 654"/>
                <a:gd name="T4" fmla="*/ 0 w 650"/>
                <a:gd name="T5" fmla="*/ 644 h 654"/>
                <a:gd name="T6" fmla="*/ 638 w 650"/>
                <a:gd name="T7" fmla="*/ 0 h 654"/>
                <a:gd name="T8" fmla="*/ 650 w 650"/>
                <a:gd name="T9" fmla="*/ 9 h 654"/>
              </a:gdLst>
              <a:ahLst/>
              <a:cxnLst>
                <a:cxn ang="0">
                  <a:pos x="T0" y="T1"/>
                </a:cxn>
                <a:cxn ang="0">
                  <a:pos x="T2" y="T3"/>
                </a:cxn>
                <a:cxn ang="0">
                  <a:pos x="T4" y="T5"/>
                </a:cxn>
                <a:cxn ang="0">
                  <a:pos x="T6" y="T7"/>
                </a:cxn>
                <a:cxn ang="0">
                  <a:pos x="T8" y="T9"/>
                </a:cxn>
              </a:cxnLst>
              <a:rect l="0" t="0" r="r" b="b"/>
              <a:pathLst>
                <a:path w="650" h="654">
                  <a:moveTo>
                    <a:pt x="650" y="9"/>
                  </a:moveTo>
                  <a:lnTo>
                    <a:pt x="9" y="654"/>
                  </a:lnTo>
                  <a:lnTo>
                    <a:pt x="0" y="644"/>
                  </a:lnTo>
                  <a:lnTo>
                    <a:pt x="638" y="0"/>
                  </a:lnTo>
                  <a:lnTo>
                    <a:pt x="650" y="9"/>
                  </a:lnTo>
                  <a:close/>
                </a:path>
              </a:pathLst>
            </a:cu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14" name="Freeform 382"/>
            <p:cNvSpPr>
              <a:spLocks/>
            </p:cNvSpPr>
            <p:nvPr/>
          </p:nvSpPr>
          <p:spPr bwMode="auto">
            <a:xfrm>
              <a:off x="6378646" y="5320572"/>
              <a:ext cx="891503" cy="946494"/>
            </a:xfrm>
            <a:custGeom>
              <a:avLst/>
              <a:gdLst>
                <a:gd name="T0" fmla="*/ 650 w 650"/>
                <a:gd name="T1" fmla="*/ 12 h 657"/>
                <a:gd name="T2" fmla="*/ 12 w 650"/>
                <a:gd name="T3" fmla="*/ 657 h 657"/>
                <a:gd name="T4" fmla="*/ 0 w 650"/>
                <a:gd name="T5" fmla="*/ 645 h 657"/>
                <a:gd name="T6" fmla="*/ 639 w 650"/>
                <a:gd name="T7" fmla="*/ 0 h 657"/>
                <a:gd name="T8" fmla="*/ 650 w 650"/>
                <a:gd name="T9" fmla="*/ 12 h 657"/>
              </a:gdLst>
              <a:ahLst/>
              <a:cxnLst>
                <a:cxn ang="0">
                  <a:pos x="T0" y="T1"/>
                </a:cxn>
                <a:cxn ang="0">
                  <a:pos x="T2" y="T3"/>
                </a:cxn>
                <a:cxn ang="0">
                  <a:pos x="T4" y="T5"/>
                </a:cxn>
                <a:cxn ang="0">
                  <a:pos x="T6" y="T7"/>
                </a:cxn>
                <a:cxn ang="0">
                  <a:pos x="T8" y="T9"/>
                </a:cxn>
              </a:cxnLst>
              <a:rect l="0" t="0" r="r" b="b"/>
              <a:pathLst>
                <a:path w="650" h="657">
                  <a:moveTo>
                    <a:pt x="650" y="12"/>
                  </a:moveTo>
                  <a:lnTo>
                    <a:pt x="12" y="657"/>
                  </a:lnTo>
                  <a:lnTo>
                    <a:pt x="0" y="645"/>
                  </a:lnTo>
                  <a:lnTo>
                    <a:pt x="639" y="0"/>
                  </a:lnTo>
                  <a:lnTo>
                    <a:pt x="650" y="12"/>
                  </a:lnTo>
                  <a:close/>
                </a:path>
              </a:pathLst>
            </a:cu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15" name="Rectangle 383"/>
            <p:cNvSpPr>
              <a:spLocks noChangeArrowheads="1"/>
            </p:cNvSpPr>
            <p:nvPr/>
          </p:nvSpPr>
          <p:spPr bwMode="auto">
            <a:xfrm>
              <a:off x="8178109" y="4647798"/>
              <a:ext cx="1426402" cy="106606"/>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16" name="Freeform 384"/>
            <p:cNvSpPr>
              <a:spLocks/>
            </p:cNvSpPr>
            <p:nvPr/>
          </p:nvSpPr>
          <p:spPr bwMode="auto">
            <a:xfrm>
              <a:off x="7912030" y="3907313"/>
              <a:ext cx="82293" cy="2205604"/>
            </a:xfrm>
            <a:custGeom>
              <a:avLst/>
              <a:gdLst>
                <a:gd name="T0" fmla="*/ 60 w 60"/>
                <a:gd name="T1" fmla="*/ 1531 h 1531"/>
                <a:gd name="T2" fmla="*/ 0 w 60"/>
                <a:gd name="T3" fmla="*/ 1531 h 1531"/>
                <a:gd name="T4" fmla="*/ 0 w 60"/>
                <a:gd name="T5" fmla="*/ 76 h 1531"/>
                <a:gd name="T6" fmla="*/ 60 w 60"/>
                <a:gd name="T7" fmla="*/ 0 h 1531"/>
                <a:gd name="T8" fmla="*/ 60 w 60"/>
                <a:gd name="T9" fmla="*/ 1531 h 1531"/>
              </a:gdLst>
              <a:ahLst/>
              <a:cxnLst>
                <a:cxn ang="0">
                  <a:pos x="T0" y="T1"/>
                </a:cxn>
                <a:cxn ang="0">
                  <a:pos x="T2" y="T3"/>
                </a:cxn>
                <a:cxn ang="0">
                  <a:pos x="T4" y="T5"/>
                </a:cxn>
                <a:cxn ang="0">
                  <a:pos x="T6" y="T7"/>
                </a:cxn>
                <a:cxn ang="0">
                  <a:pos x="T8" y="T9"/>
                </a:cxn>
              </a:cxnLst>
              <a:rect l="0" t="0" r="r" b="b"/>
              <a:pathLst>
                <a:path w="60" h="1531">
                  <a:moveTo>
                    <a:pt x="60" y="1531"/>
                  </a:moveTo>
                  <a:lnTo>
                    <a:pt x="0" y="1531"/>
                  </a:lnTo>
                  <a:lnTo>
                    <a:pt x="0" y="76"/>
                  </a:lnTo>
                  <a:lnTo>
                    <a:pt x="60" y="0"/>
                  </a:lnTo>
                  <a:lnTo>
                    <a:pt x="60" y="1531"/>
                  </a:lnTo>
                  <a:close/>
                </a:path>
              </a:pathLst>
            </a:cu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17" name="Rectangle 385"/>
            <p:cNvSpPr>
              <a:spLocks noChangeArrowheads="1"/>
            </p:cNvSpPr>
            <p:nvPr/>
          </p:nvSpPr>
          <p:spPr bwMode="auto">
            <a:xfrm>
              <a:off x="7887342" y="4487888"/>
              <a:ext cx="131668" cy="1625031"/>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18" name="Rectangle 386"/>
            <p:cNvSpPr>
              <a:spLocks noChangeArrowheads="1"/>
            </p:cNvSpPr>
            <p:nvPr/>
          </p:nvSpPr>
          <p:spPr bwMode="auto">
            <a:xfrm>
              <a:off x="7844825" y="4188237"/>
              <a:ext cx="216704" cy="254992"/>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19" name="Rectangle 387"/>
            <p:cNvSpPr>
              <a:spLocks noChangeArrowheads="1"/>
            </p:cNvSpPr>
            <p:nvPr/>
          </p:nvSpPr>
          <p:spPr bwMode="auto">
            <a:xfrm>
              <a:off x="7835223" y="4183916"/>
              <a:ext cx="235905" cy="41780"/>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20" name="Rectangle 388"/>
            <p:cNvSpPr>
              <a:spLocks noChangeArrowheads="1"/>
            </p:cNvSpPr>
            <p:nvPr/>
          </p:nvSpPr>
          <p:spPr bwMode="auto">
            <a:xfrm>
              <a:off x="7835223" y="4402891"/>
              <a:ext cx="235905" cy="40338"/>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21" name="Rectangle 389"/>
            <p:cNvSpPr>
              <a:spLocks noChangeArrowheads="1"/>
            </p:cNvSpPr>
            <p:nvPr/>
          </p:nvSpPr>
          <p:spPr bwMode="auto">
            <a:xfrm>
              <a:off x="7835223" y="4255946"/>
              <a:ext cx="235905" cy="44660"/>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22" name="Rectangle 390"/>
            <p:cNvSpPr>
              <a:spLocks noChangeArrowheads="1"/>
            </p:cNvSpPr>
            <p:nvPr/>
          </p:nvSpPr>
          <p:spPr bwMode="auto">
            <a:xfrm>
              <a:off x="7835223" y="4330859"/>
              <a:ext cx="235905" cy="40338"/>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23" name="Rectangle 391"/>
            <p:cNvSpPr>
              <a:spLocks noChangeArrowheads="1"/>
            </p:cNvSpPr>
            <p:nvPr/>
          </p:nvSpPr>
          <p:spPr bwMode="auto">
            <a:xfrm>
              <a:off x="5808085" y="4881179"/>
              <a:ext cx="237277" cy="84998"/>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24" name="Rectangle 392"/>
            <p:cNvSpPr>
              <a:spLocks noChangeArrowheads="1"/>
            </p:cNvSpPr>
            <p:nvPr/>
          </p:nvSpPr>
          <p:spPr bwMode="auto">
            <a:xfrm>
              <a:off x="5795741" y="4881179"/>
              <a:ext cx="261965" cy="12966"/>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25" name="Rectangle 393"/>
            <p:cNvSpPr>
              <a:spLocks noChangeArrowheads="1"/>
            </p:cNvSpPr>
            <p:nvPr/>
          </p:nvSpPr>
          <p:spPr bwMode="auto">
            <a:xfrm>
              <a:off x="5795741" y="4951771"/>
              <a:ext cx="261965" cy="14406"/>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26" name="Rectangle 394"/>
            <p:cNvSpPr>
              <a:spLocks noChangeArrowheads="1"/>
            </p:cNvSpPr>
            <p:nvPr/>
          </p:nvSpPr>
          <p:spPr bwMode="auto">
            <a:xfrm>
              <a:off x="5795741" y="4904229"/>
              <a:ext cx="261965" cy="14406"/>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27" name="Rectangle 395"/>
            <p:cNvSpPr>
              <a:spLocks noChangeArrowheads="1"/>
            </p:cNvSpPr>
            <p:nvPr/>
          </p:nvSpPr>
          <p:spPr bwMode="auto">
            <a:xfrm>
              <a:off x="5795741" y="4928721"/>
              <a:ext cx="261965" cy="12966"/>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28" name="Rectangle 396"/>
            <p:cNvSpPr>
              <a:spLocks noChangeArrowheads="1"/>
            </p:cNvSpPr>
            <p:nvPr/>
          </p:nvSpPr>
          <p:spPr bwMode="auto">
            <a:xfrm>
              <a:off x="10205247" y="5190915"/>
              <a:ext cx="12344" cy="1276398"/>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29" name="Rectangle 397"/>
            <p:cNvSpPr>
              <a:spLocks noChangeArrowheads="1"/>
            </p:cNvSpPr>
            <p:nvPr/>
          </p:nvSpPr>
          <p:spPr bwMode="auto">
            <a:xfrm>
              <a:off x="10212104" y="5293199"/>
              <a:ext cx="86408" cy="47541"/>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30" name="Rectangle 398"/>
            <p:cNvSpPr>
              <a:spLocks noChangeArrowheads="1"/>
            </p:cNvSpPr>
            <p:nvPr/>
          </p:nvSpPr>
          <p:spPr bwMode="auto">
            <a:xfrm>
              <a:off x="10288911" y="5190915"/>
              <a:ext cx="13715" cy="1276398"/>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31" name="Rectangle 399"/>
            <p:cNvSpPr>
              <a:spLocks noChangeArrowheads="1"/>
            </p:cNvSpPr>
            <p:nvPr/>
          </p:nvSpPr>
          <p:spPr bwMode="auto">
            <a:xfrm>
              <a:off x="9858247" y="4682373"/>
              <a:ext cx="16459" cy="1146741"/>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32" name="Rectangle 400"/>
            <p:cNvSpPr>
              <a:spLocks noChangeArrowheads="1"/>
            </p:cNvSpPr>
            <p:nvPr/>
          </p:nvSpPr>
          <p:spPr bwMode="auto">
            <a:xfrm>
              <a:off x="5681904" y="4958974"/>
              <a:ext cx="375802" cy="1383004"/>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33" name="Rectangle 401"/>
            <p:cNvSpPr>
              <a:spLocks noChangeArrowheads="1"/>
            </p:cNvSpPr>
            <p:nvPr/>
          </p:nvSpPr>
          <p:spPr bwMode="auto">
            <a:xfrm>
              <a:off x="5814943" y="4846604"/>
              <a:ext cx="223561" cy="40338"/>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34" name="Rectangle 402"/>
            <p:cNvSpPr>
              <a:spLocks noChangeArrowheads="1"/>
            </p:cNvSpPr>
            <p:nvPr/>
          </p:nvSpPr>
          <p:spPr bwMode="auto">
            <a:xfrm>
              <a:off x="5947983" y="4764488"/>
              <a:ext cx="74063" cy="82116"/>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35" name="Rectangle 403"/>
            <p:cNvSpPr>
              <a:spLocks noChangeArrowheads="1"/>
            </p:cNvSpPr>
            <p:nvPr/>
          </p:nvSpPr>
          <p:spPr bwMode="auto">
            <a:xfrm>
              <a:off x="11216073" y="6225287"/>
              <a:ext cx="983396" cy="17288"/>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36" name="Rectangle 404"/>
            <p:cNvSpPr>
              <a:spLocks noChangeArrowheads="1"/>
            </p:cNvSpPr>
            <p:nvPr/>
          </p:nvSpPr>
          <p:spPr bwMode="auto">
            <a:xfrm>
              <a:off x="11216073" y="6262744"/>
              <a:ext cx="983396" cy="17288"/>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37" name="Rectangle 405"/>
            <p:cNvSpPr>
              <a:spLocks noChangeArrowheads="1"/>
            </p:cNvSpPr>
            <p:nvPr/>
          </p:nvSpPr>
          <p:spPr bwMode="auto">
            <a:xfrm>
              <a:off x="11216073" y="6297319"/>
              <a:ext cx="983396" cy="20169"/>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38" name="Rectangle 406"/>
            <p:cNvSpPr>
              <a:spLocks noChangeArrowheads="1"/>
            </p:cNvSpPr>
            <p:nvPr/>
          </p:nvSpPr>
          <p:spPr bwMode="auto">
            <a:xfrm>
              <a:off x="11246247" y="6212321"/>
              <a:ext cx="106980" cy="157030"/>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39" name="Rectangle 407"/>
            <p:cNvSpPr>
              <a:spLocks noChangeArrowheads="1"/>
            </p:cNvSpPr>
            <p:nvPr/>
          </p:nvSpPr>
          <p:spPr bwMode="auto">
            <a:xfrm>
              <a:off x="12059571" y="6212321"/>
              <a:ext cx="109723" cy="157030"/>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40" name="Rectangle 408"/>
            <p:cNvSpPr>
              <a:spLocks noChangeArrowheads="1"/>
            </p:cNvSpPr>
            <p:nvPr/>
          </p:nvSpPr>
          <p:spPr bwMode="auto">
            <a:xfrm>
              <a:off x="11855212" y="6212321"/>
              <a:ext cx="109723" cy="157030"/>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41" name="Rectangle 409"/>
            <p:cNvSpPr>
              <a:spLocks noChangeArrowheads="1"/>
            </p:cNvSpPr>
            <p:nvPr/>
          </p:nvSpPr>
          <p:spPr bwMode="auto">
            <a:xfrm>
              <a:off x="11450608" y="6212321"/>
              <a:ext cx="106980" cy="157030"/>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42" name="Rectangle 410"/>
            <p:cNvSpPr>
              <a:spLocks noChangeArrowheads="1"/>
            </p:cNvSpPr>
            <p:nvPr/>
          </p:nvSpPr>
          <p:spPr bwMode="auto">
            <a:xfrm>
              <a:off x="11653595" y="6212321"/>
              <a:ext cx="106980" cy="157030"/>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43" name="Freeform 411"/>
            <p:cNvSpPr>
              <a:spLocks/>
            </p:cNvSpPr>
            <p:nvPr/>
          </p:nvSpPr>
          <p:spPr bwMode="auto">
            <a:xfrm>
              <a:off x="5230666" y="3637917"/>
              <a:ext cx="49376" cy="416342"/>
            </a:xfrm>
            <a:custGeom>
              <a:avLst/>
              <a:gdLst>
                <a:gd name="T0" fmla="*/ 19 w 36"/>
                <a:gd name="T1" fmla="*/ 289 h 289"/>
                <a:gd name="T2" fmla="*/ 0 w 36"/>
                <a:gd name="T3" fmla="*/ 270 h 289"/>
                <a:gd name="T4" fmla="*/ 19 w 36"/>
                <a:gd name="T5" fmla="*/ 0 h 289"/>
                <a:gd name="T6" fmla="*/ 36 w 36"/>
                <a:gd name="T7" fmla="*/ 270 h 289"/>
                <a:gd name="T8" fmla="*/ 19 w 36"/>
                <a:gd name="T9" fmla="*/ 289 h 289"/>
              </a:gdLst>
              <a:ahLst/>
              <a:cxnLst>
                <a:cxn ang="0">
                  <a:pos x="T0" y="T1"/>
                </a:cxn>
                <a:cxn ang="0">
                  <a:pos x="T2" y="T3"/>
                </a:cxn>
                <a:cxn ang="0">
                  <a:pos x="T4" y="T5"/>
                </a:cxn>
                <a:cxn ang="0">
                  <a:pos x="T6" y="T7"/>
                </a:cxn>
                <a:cxn ang="0">
                  <a:pos x="T8" y="T9"/>
                </a:cxn>
              </a:cxnLst>
              <a:rect l="0" t="0" r="r" b="b"/>
              <a:pathLst>
                <a:path w="36" h="289">
                  <a:moveTo>
                    <a:pt x="19" y="289"/>
                  </a:moveTo>
                  <a:lnTo>
                    <a:pt x="0" y="270"/>
                  </a:lnTo>
                  <a:lnTo>
                    <a:pt x="19" y="0"/>
                  </a:lnTo>
                  <a:lnTo>
                    <a:pt x="36" y="270"/>
                  </a:lnTo>
                  <a:lnTo>
                    <a:pt x="19" y="289"/>
                  </a:lnTo>
                  <a:close/>
                </a:path>
              </a:pathLst>
            </a:cu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44" name="Oval 412"/>
            <p:cNvSpPr>
              <a:spLocks noChangeArrowheads="1"/>
            </p:cNvSpPr>
            <p:nvPr/>
          </p:nvSpPr>
          <p:spPr bwMode="auto">
            <a:xfrm>
              <a:off x="5094884" y="3904433"/>
              <a:ext cx="325056" cy="314057"/>
            </a:xfrm>
            <a:prstGeom prst="ellipse">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45" name="Oval 413"/>
            <p:cNvSpPr>
              <a:spLocks noChangeArrowheads="1"/>
            </p:cNvSpPr>
            <p:nvPr/>
          </p:nvSpPr>
          <p:spPr bwMode="auto">
            <a:xfrm>
              <a:off x="9618228" y="5362349"/>
              <a:ext cx="1219300" cy="1156826"/>
            </a:xfrm>
            <a:prstGeom prst="ellipse">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46" name="Freeform 414"/>
            <p:cNvSpPr>
              <a:spLocks/>
            </p:cNvSpPr>
            <p:nvPr/>
          </p:nvSpPr>
          <p:spPr bwMode="auto">
            <a:xfrm>
              <a:off x="4495520" y="5283115"/>
              <a:ext cx="3465886" cy="535915"/>
            </a:xfrm>
            <a:custGeom>
              <a:avLst/>
              <a:gdLst>
                <a:gd name="T0" fmla="*/ 1069 w 1069"/>
                <a:gd name="T1" fmla="*/ 144 h 157"/>
                <a:gd name="T2" fmla="*/ 539 w 1069"/>
                <a:gd name="T3" fmla="*/ 0 h 157"/>
                <a:gd name="T4" fmla="*/ 0 w 1069"/>
                <a:gd name="T5" fmla="*/ 157 h 157"/>
                <a:gd name="T6" fmla="*/ 546 w 1069"/>
                <a:gd name="T7" fmla="*/ 54 h 157"/>
                <a:gd name="T8" fmla="*/ 1069 w 1069"/>
                <a:gd name="T9" fmla="*/ 144 h 157"/>
              </a:gdLst>
              <a:ahLst/>
              <a:cxnLst>
                <a:cxn ang="0">
                  <a:pos x="T0" y="T1"/>
                </a:cxn>
                <a:cxn ang="0">
                  <a:pos x="T2" y="T3"/>
                </a:cxn>
                <a:cxn ang="0">
                  <a:pos x="T4" y="T5"/>
                </a:cxn>
                <a:cxn ang="0">
                  <a:pos x="T6" y="T7"/>
                </a:cxn>
                <a:cxn ang="0">
                  <a:pos x="T8" y="T9"/>
                </a:cxn>
              </a:cxnLst>
              <a:rect l="0" t="0" r="r" b="b"/>
              <a:pathLst>
                <a:path w="1069" h="157">
                  <a:moveTo>
                    <a:pt x="1069" y="144"/>
                  </a:moveTo>
                  <a:cubicBezTo>
                    <a:pt x="1005" y="61"/>
                    <a:pt x="792" y="0"/>
                    <a:pt x="539" y="0"/>
                  </a:cubicBezTo>
                  <a:cubicBezTo>
                    <a:pt x="272" y="0"/>
                    <a:pt x="50" y="67"/>
                    <a:pt x="0" y="157"/>
                  </a:cubicBezTo>
                  <a:cubicBezTo>
                    <a:pt x="105" y="96"/>
                    <a:pt x="310" y="54"/>
                    <a:pt x="546" y="54"/>
                  </a:cubicBezTo>
                  <a:cubicBezTo>
                    <a:pt x="766" y="54"/>
                    <a:pt x="959" y="90"/>
                    <a:pt x="1069" y="144"/>
                  </a:cubicBezTo>
                  <a:close/>
                </a:path>
              </a:pathLst>
            </a:cu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47" name="Freeform 415"/>
            <p:cNvSpPr>
              <a:spLocks/>
            </p:cNvSpPr>
            <p:nvPr/>
          </p:nvSpPr>
          <p:spPr bwMode="auto">
            <a:xfrm>
              <a:off x="5370564" y="5746999"/>
              <a:ext cx="451237" cy="286685"/>
            </a:xfrm>
            <a:custGeom>
              <a:avLst/>
              <a:gdLst>
                <a:gd name="T0" fmla="*/ 139 w 139"/>
                <a:gd name="T1" fmla="*/ 77 h 84"/>
                <a:gd name="T2" fmla="*/ 70 w 139"/>
                <a:gd name="T3" fmla="*/ 0 h 84"/>
                <a:gd name="T4" fmla="*/ 0 w 139"/>
                <a:gd name="T5" fmla="*/ 84 h 84"/>
                <a:gd name="T6" fmla="*/ 71 w 139"/>
                <a:gd name="T7" fmla="*/ 29 h 84"/>
                <a:gd name="T8" fmla="*/ 139 w 139"/>
                <a:gd name="T9" fmla="*/ 77 h 84"/>
              </a:gdLst>
              <a:ahLst/>
              <a:cxnLst>
                <a:cxn ang="0">
                  <a:pos x="T0" y="T1"/>
                </a:cxn>
                <a:cxn ang="0">
                  <a:pos x="T2" y="T3"/>
                </a:cxn>
                <a:cxn ang="0">
                  <a:pos x="T4" y="T5"/>
                </a:cxn>
                <a:cxn ang="0">
                  <a:pos x="T6" y="T7"/>
                </a:cxn>
                <a:cxn ang="0">
                  <a:pos x="T8" y="T9"/>
                </a:cxn>
              </a:cxnLst>
              <a:rect l="0" t="0" r="r" b="b"/>
              <a:pathLst>
                <a:path w="139" h="84">
                  <a:moveTo>
                    <a:pt x="139" y="77"/>
                  </a:moveTo>
                  <a:cubicBezTo>
                    <a:pt x="131" y="33"/>
                    <a:pt x="103" y="0"/>
                    <a:pt x="70" y="0"/>
                  </a:cubicBezTo>
                  <a:cubicBezTo>
                    <a:pt x="35" y="0"/>
                    <a:pt x="6" y="36"/>
                    <a:pt x="0" y="84"/>
                  </a:cubicBezTo>
                  <a:cubicBezTo>
                    <a:pt x="13" y="51"/>
                    <a:pt x="40" y="29"/>
                    <a:pt x="71" y="29"/>
                  </a:cubicBezTo>
                  <a:cubicBezTo>
                    <a:pt x="99" y="29"/>
                    <a:pt x="124" y="48"/>
                    <a:pt x="139" y="77"/>
                  </a:cubicBezTo>
                  <a:close/>
                </a:path>
              </a:pathLst>
            </a:cu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48" name="Oval 416"/>
            <p:cNvSpPr>
              <a:spLocks noChangeArrowheads="1"/>
            </p:cNvSpPr>
            <p:nvPr/>
          </p:nvSpPr>
          <p:spPr bwMode="auto">
            <a:xfrm>
              <a:off x="11103608" y="5741235"/>
              <a:ext cx="106980" cy="108048"/>
            </a:xfrm>
            <a:prstGeom prst="ellipse">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49" name="Rectangle 417"/>
            <p:cNvSpPr>
              <a:spLocks noChangeArrowheads="1"/>
            </p:cNvSpPr>
            <p:nvPr/>
          </p:nvSpPr>
          <p:spPr bwMode="auto">
            <a:xfrm>
              <a:off x="9112130" y="5651917"/>
              <a:ext cx="460837" cy="857175"/>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50" name="Rectangle 418"/>
            <p:cNvSpPr>
              <a:spLocks noChangeArrowheads="1"/>
            </p:cNvSpPr>
            <p:nvPr/>
          </p:nvSpPr>
          <p:spPr bwMode="auto">
            <a:xfrm>
              <a:off x="8213769" y="5651917"/>
              <a:ext cx="458095" cy="857175"/>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51" name="Oval 419"/>
            <p:cNvSpPr>
              <a:spLocks noChangeArrowheads="1"/>
            </p:cNvSpPr>
            <p:nvPr/>
          </p:nvSpPr>
          <p:spPr bwMode="auto">
            <a:xfrm>
              <a:off x="8865251" y="4273234"/>
              <a:ext cx="61720" cy="67710"/>
            </a:xfrm>
            <a:prstGeom prst="ellipse">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52" name="Oval 420"/>
            <p:cNvSpPr>
              <a:spLocks noChangeArrowheads="1"/>
            </p:cNvSpPr>
            <p:nvPr/>
          </p:nvSpPr>
          <p:spPr bwMode="auto">
            <a:xfrm>
              <a:off x="8865251" y="5108799"/>
              <a:ext cx="61720" cy="69150"/>
            </a:xfrm>
            <a:prstGeom prst="ellipse">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53" name="Oval 421"/>
            <p:cNvSpPr>
              <a:spLocks noChangeArrowheads="1"/>
            </p:cNvSpPr>
            <p:nvPr/>
          </p:nvSpPr>
          <p:spPr bwMode="auto">
            <a:xfrm>
              <a:off x="8862509" y="5860808"/>
              <a:ext cx="64463" cy="64830"/>
            </a:xfrm>
            <a:prstGeom prst="ellipse">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54" name="Rectangle 422"/>
            <p:cNvSpPr>
              <a:spLocks noChangeArrowheads="1"/>
            </p:cNvSpPr>
            <p:nvPr/>
          </p:nvSpPr>
          <p:spPr bwMode="auto">
            <a:xfrm>
              <a:off x="1602939" y="5303284"/>
              <a:ext cx="363459" cy="857175"/>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55" name="Rectangle 423"/>
            <p:cNvSpPr>
              <a:spLocks noChangeArrowheads="1"/>
            </p:cNvSpPr>
            <p:nvPr/>
          </p:nvSpPr>
          <p:spPr bwMode="auto">
            <a:xfrm>
              <a:off x="176536" y="4467719"/>
              <a:ext cx="408719" cy="2096116"/>
            </a:xfrm>
            <a:prstGeom prst="rect">
              <a:avLst/>
            </a:pr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56" name="Freeform 424"/>
            <p:cNvSpPr>
              <a:spLocks noEditPoints="1"/>
            </p:cNvSpPr>
            <p:nvPr/>
          </p:nvSpPr>
          <p:spPr bwMode="auto">
            <a:xfrm>
              <a:off x="587999" y="3613426"/>
              <a:ext cx="1226158" cy="1960697"/>
            </a:xfrm>
            <a:custGeom>
              <a:avLst/>
              <a:gdLst>
                <a:gd name="T0" fmla="*/ 865 w 894"/>
                <a:gd name="T1" fmla="*/ 133 h 1361"/>
                <a:gd name="T2" fmla="*/ 319 w 894"/>
                <a:gd name="T3" fmla="*/ 121 h 1361"/>
                <a:gd name="T4" fmla="*/ 312 w 894"/>
                <a:gd name="T5" fmla="*/ 48 h 1361"/>
                <a:gd name="T6" fmla="*/ 293 w 894"/>
                <a:gd name="T7" fmla="*/ 0 h 1361"/>
                <a:gd name="T8" fmla="*/ 282 w 894"/>
                <a:gd name="T9" fmla="*/ 48 h 1361"/>
                <a:gd name="T10" fmla="*/ 260 w 894"/>
                <a:gd name="T11" fmla="*/ 121 h 1361"/>
                <a:gd name="T12" fmla="*/ 253 w 894"/>
                <a:gd name="T13" fmla="*/ 126 h 1361"/>
                <a:gd name="T14" fmla="*/ 90 w 894"/>
                <a:gd name="T15" fmla="*/ 121 h 1361"/>
                <a:gd name="T16" fmla="*/ 71 w 894"/>
                <a:gd name="T17" fmla="*/ 112 h 1361"/>
                <a:gd name="T18" fmla="*/ 69 w 894"/>
                <a:gd name="T19" fmla="*/ 121 h 1361"/>
                <a:gd name="T20" fmla="*/ 52 w 894"/>
                <a:gd name="T21" fmla="*/ 112 h 1361"/>
                <a:gd name="T22" fmla="*/ 48 w 894"/>
                <a:gd name="T23" fmla="*/ 121 h 1361"/>
                <a:gd name="T24" fmla="*/ 31 w 894"/>
                <a:gd name="T25" fmla="*/ 112 h 1361"/>
                <a:gd name="T26" fmla="*/ 29 w 894"/>
                <a:gd name="T27" fmla="*/ 121 h 1361"/>
                <a:gd name="T28" fmla="*/ 10 w 894"/>
                <a:gd name="T29" fmla="*/ 112 h 1361"/>
                <a:gd name="T30" fmla="*/ 0 w 894"/>
                <a:gd name="T31" fmla="*/ 124 h 1361"/>
                <a:gd name="T32" fmla="*/ 10 w 894"/>
                <a:gd name="T33" fmla="*/ 183 h 1361"/>
                <a:gd name="T34" fmla="*/ 29 w 894"/>
                <a:gd name="T35" fmla="*/ 200 h 1361"/>
                <a:gd name="T36" fmla="*/ 31 w 894"/>
                <a:gd name="T37" fmla="*/ 190 h 1361"/>
                <a:gd name="T38" fmla="*/ 48 w 894"/>
                <a:gd name="T39" fmla="*/ 200 h 1361"/>
                <a:gd name="T40" fmla="*/ 52 w 894"/>
                <a:gd name="T41" fmla="*/ 190 h 1361"/>
                <a:gd name="T42" fmla="*/ 69 w 894"/>
                <a:gd name="T43" fmla="*/ 200 h 1361"/>
                <a:gd name="T44" fmla="*/ 71 w 894"/>
                <a:gd name="T45" fmla="*/ 190 h 1361"/>
                <a:gd name="T46" fmla="*/ 90 w 894"/>
                <a:gd name="T47" fmla="*/ 200 h 1361"/>
                <a:gd name="T48" fmla="*/ 90 w 894"/>
                <a:gd name="T49" fmla="*/ 183 h 1361"/>
                <a:gd name="T50" fmla="*/ 253 w 894"/>
                <a:gd name="T51" fmla="*/ 188 h 1361"/>
                <a:gd name="T52" fmla="*/ 260 w 894"/>
                <a:gd name="T53" fmla="*/ 1361 h 1361"/>
                <a:gd name="T54" fmla="*/ 315 w 894"/>
                <a:gd name="T55" fmla="*/ 188 h 1361"/>
                <a:gd name="T56" fmla="*/ 319 w 894"/>
                <a:gd name="T57" fmla="*/ 181 h 1361"/>
                <a:gd name="T58" fmla="*/ 865 w 894"/>
                <a:gd name="T59" fmla="*/ 169 h 1361"/>
                <a:gd name="T60" fmla="*/ 894 w 894"/>
                <a:gd name="T61" fmla="*/ 138 h 1361"/>
                <a:gd name="T62" fmla="*/ 90 w 894"/>
                <a:gd name="T63" fmla="*/ 164 h 1361"/>
                <a:gd name="T64" fmla="*/ 253 w 894"/>
                <a:gd name="T65" fmla="*/ 145 h 1361"/>
                <a:gd name="T66" fmla="*/ 90 w 894"/>
                <a:gd name="T67" fmla="*/ 164 h 1361"/>
                <a:gd name="T68" fmla="*/ 277 w 894"/>
                <a:gd name="T69" fmla="*/ 1121 h 1361"/>
                <a:gd name="T70" fmla="*/ 282 w 894"/>
                <a:gd name="T71" fmla="*/ 202 h 1361"/>
                <a:gd name="T72" fmla="*/ 298 w 894"/>
                <a:gd name="T73" fmla="*/ 202 h 1361"/>
                <a:gd name="T74" fmla="*/ 865 w 894"/>
                <a:gd name="T75" fmla="*/ 162 h 1361"/>
                <a:gd name="T76" fmla="*/ 319 w 894"/>
                <a:gd name="T77" fmla="*/ 164 h 1361"/>
                <a:gd name="T78" fmla="*/ 865 w 894"/>
                <a:gd name="T79" fmla="*/ 145 h 1361"/>
                <a:gd name="T80" fmla="*/ 865 w 894"/>
                <a:gd name="T81" fmla="*/ 162 h 1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94" h="1361">
                  <a:moveTo>
                    <a:pt x="865" y="138"/>
                  </a:moveTo>
                  <a:lnTo>
                    <a:pt x="865" y="133"/>
                  </a:lnTo>
                  <a:lnTo>
                    <a:pt x="319" y="126"/>
                  </a:lnTo>
                  <a:lnTo>
                    <a:pt x="319" y="121"/>
                  </a:lnTo>
                  <a:lnTo>
                    <a:pt x="315" y="121"/>
                  </a:lnTo>
                  <a:lnTo>
                    <a:pt x="312" y="48"/>
                  </a:lnTo>
                  <a:lnTo>
                    <a:pt x="293" y="48"/>
                  </a:lnTo>
                  <a:lnTo>
                    <a:pt x="293" y="0"/>
                  </a:lnTo>
                  <a:lnTo>
                    <a:pt x="282" y="0"/>
                  </a:lnTo>
                  <a:lnTo>
                    <a:pt x="282" y="48"/>
                  </a:lnTo>
                  <a:lnTo>
                    <a:pt x="260" y="48"/>
                  </a:lnTo>
                  <a:lnTo>
                    <a:pt x="260" y="121"/>
                  </a:lnTo>
                  <a:lnTo>
                    <a:pt x="253" y="121"/>
                  </a:lnTo>
                  <a:lnTo>
                    <a:pt x="253" y="126"/>
                  </a:lnTo>
                  <a:lnTo>
                    <a:pt x="90" y="124"/>
                  </a:lnTo>
                  <a:lnTo>
                    <a:pt x="90" y="121"/>
                  </a:lnTo>
                  <a:lnTo>
                    <a:pt x="90" y="112"/>
                  </a:lnTo>
                  <a:lnTo>
                    <a:pt x="71" y="112"/>
                  </a:lnTo>
                  <a:lnTo>
                    <a:pt x="71" y="121"/>
                  </a:lnTo>
                  <a:lnTo>
                    <a:pt x="69" y="121"/>
                  </a:lnTo>
                  <a:lnTo>
                    <a:pt x="69" y="112"/>
                  </a:lnTo>
                  <a:lnTo>
                    <a:pt x="52" y="112"/>
                  </a:lnTo>
                  <a:lnTo>
                    <a:pt x="52" y="121"/>
                  </a:lnTo>
                  <a:lnTo>
                    <a:pt x="48" y="121"/>
                  </a:lnTo>
                  <a:lnTo>
                    <a:pt x="48" y="112"/>
                  </a:lnTo>
                  <a:lnTo>
                    <a:pt x="31" y="112"/>
                  </a:lnTo>
                  <a:lnTo>
                    <a:pt x="31" y="121"/>
                  </a:lnTo>
                  <a:lnTo>
                    <a:pt x="29" y="121"/>
                  </a:lnTo>
                  <a:lnTo>
                    <a:pt x="29" y="112"/>
                  </a:lnTo>
                  <a:lnTo>
                    <a:pt x="10" y="112"/>
                  </a:lnTo>
                  <a:lnTo>
                    <a:pt x="10" y="124"/>
                  </a:lnTo>
                  <a:lnTo>
                    <a:pt x="0" y="124"/>
                  </a:lnTo>
                  <a:lnTo>
                    <a:pt x="0" y="183"/>
                  </a:lnTo>
                  <a:lnTo>
                    <a:pt x="10" y="183"/>
                  </a:lnTo>
                  <a:lnTo>
                    <a:pt x="10" y="200"/>
                  </a:lnTo>
                  <a:lnTo>
                    <a:pt x="29" y="200"/>
                  </a:lnTo>
                  <a:lnTo>
                    <a:pt x="29" y="190"/>
                  </a:lnTo>
                  <a:lnTo>
                    <a:pt x="31" y="190"/>
                  </a:lnTo>
                  <a:lnTo>
                    <a:pt x="31" y="200"/>
                  </a:lnTo>
                  <a:lnTo>
                    <a:pt x="48" y="200"/>
                  </a:lnTo>
                  <a:lnTo>
                    <a:pt x="48" y="190"/>
                  </a:lnTo>
                  <a:lnTo>
                    <a:pt x="52" y="190"/>
                  </a:lnTo>
                  <a:lnTo>
                    <a:pt x="52" y="200"/>
                  </a:lnTo>
                  <a:lnTo>
                    <a:pt x="69" y="200"/>
                  </a:lnTo>
                  <a:lnTo>
                    <a:pt x="69" y="190"/>
                  </a:lnTo>
                  <a:lnTo>
                    <a:pt x="71" y="190"/>
                  </a:lnTo>
                  <a:lnTo>
                    <a:pt x="71" y="200"/>
                  </a:lnTo>
                  <a:lnTo>
                    <a:pt x="90" y="200"/>
                  </a:lnTo>
                  <a:lnTo>
                    <a:pt x="90" y="190"/>
                  </a:lnTo>
                  <a:lnTo>
                    <a:pt x="90" y="183"/>
                  </a:lnTo>
                  <a:lnTo>
                    <a:pt x="253" y="181"/>
                  </a:lnTo>
                  <a:lnTo>
                    <a:pt x="253" y="188"/>
                  </a:lnTo>
                  <a:lnTo>
                    <a:pt x="260" y="188"/>
                  </a:lnTo>
                  <a:lnTo>
                    <a:pt x="260" y="1361"/>
                  </a:lnTo>
                  <a:lnTo>
                    <a:pt x="315" y="1361"/>
                  </a:lnTo>
                  <a:lnTo>
                    <a:pt x="315" y="188"/>
                  </a:lnTo>
                  <a:lnTo>
                    <a:pt x="319" y="188"/>
                  </a:lnTo>
                  <a:lnTo>
                    <a:pt x="319" y="181"/>
                  </a:lnTo>
                  <a:lnTo>
                    <a:pt x="865" y="173"/>
                  </a:lnTo>
                  <a:lnTo>
                    <a:pt x="865" y="169"/>
                  </a:lnTo>
                  <a:lnTo>
                    <a:pt x="894" y="169"/>
                  </a:lnTo>
                  <a:lnTo>
                    <a:pt x="894" y="138"/>
                  </a:lnTo>
                  <a:lnTo>
                    <a:pt x="865" y="138"/>
                  </a:lnTo>
                  <a:close/>
                  <a:moveTo>
                    <a:pt x="90" y="164"/>
                  </a:moveTo>
                  <a:lnTo>
                    <a:pt x="90" y="143"/>
                  </a:lnTo>
                  <a:lnTo>
                    <a:pt x="253" y="145"/>
                  </a:lnTo>
                  <a:lnTo>
                    <a:pt x="253" y="164"/>
                  </a:lnTo>
                  <a:lnTo>
                    <a:pt x="90" y="164"/>
                  </a:lnTo>
                  <a:close/>
                  <a:moveTo>
                    <a:pt x="298" y="1121"/>
                  </a:moveTo>
                  <a:lnTo>
                    <a:pt x="277" y="1121"/>
                  </a:lnTo>
                  <a:lnTo>
                    <a:pt x="277" y="202"/>
                  </a:lnTo>
                  <a:lnTo>
                    <a:pt x="282" y="202"/>
                  </a:lnTo>
                  <a:lnTo>
                    <a:pt x="293" y="202"/>
                  </a:lnTo>
                  <a:lnTo>
                    <a:pt x="298" y="202"/>
                  </a:lnTo>
                  <a:lnTo>
                    <a:pt x="298" y="1121"/>
                  </a:lnTo>
                  <a:close/>
                  <a:moveTo>
                    <a:pt x="865" y="162"/>
                  </a:moveTo>
                  <a:lnTo>
                    <a:pt x="865" y="162"/>
                  </a:lnTo>
                  <a:lnTo>
                    <a:pt x="319" y="164"/>
                  </a:lnTo>
                  <a:lnTo>
                    <a:pt x="319" y="145"/>
                  </a:lnTo>
                  <a:lnTo>
                    <a:pt x="865" y="145"/>
                  </a:lnTo>
                  <a:lnTo>
                    <a:pt x="865" y="145"/>
                  </a:lnTo>
                  <a:lnTo>
                    <a:pt x="865" y="162"/>
                  </a:lnTo>
                  <a:close/>
                </a:path>
              </a:pathLst>
            </a:cu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57" name="Freeform 425"/>
            <p:cNvSpPr>
              <a:spLocks/>
            </p:cNvSpPr>
            <p:nvPr/>
          </p:nvSpPr>
          <p:spPr bwMode="auto">
            <a:xfrm>
              <a:off x="11650852" y="5275912"/>
              <a:ext cx="135782" cy="1277839"/>
            </a:xfrm>
            <a:custGeom>
              <a:avLst/>
              <a:gdLst>
                <a:gd name="T0" fmla="*/ 99 w 99"/>
                <a:gd name="T1" fmla="*/ 887 h 887"/>
                <a:gd name="T2" fmla="*/ 0 w 99"/>
                <a:gd name="T3" fmla="*/ 887 h 887"/>
                <a:gd name="T4" fmla="*/ 40 w 99"/>
                <a:gd name="T5" fmla="*/ 0 h 887"/>
                <a:gd name="T6" fmla="*/ 59 w 99"/>
                <a:gd name="T7" fmla="*/ 0 h 887"/>
                <a:gd name="T8" fmla="*/ 99 w 99"/>
                <a:gd name="T9" fmla="*/ 887 h 887"/>
              </a:gdLst>
              <a:ahLst/>
              <a:cxnLst>
                <a:cxn ang="0">
                  <a:pos x="T0" y="T1"/>
                </a:cxn>
                <a:cxn ang="0">
                  <a:pos x="T2" y="T3"/>
                </a:cxn>
                <a:cxn ang="0">
                  <a:pos x="T4" y="T5"/>
                </a:cxn>
                <a:cxn ang="0">
                  <a:pos x="T6" y="T7"/>
                </a:cxn>
                <a:cxn ang="0">
                  <a:pos x="T8" y="T9"/>
                </a:cxn>
              </a:cxnLst>
              <a:rect l="0" t="0" r="r" b="b"/>
              <a:pathLst>
                <a:path w="99" h="887">
                  <a:moveTo>
                    <a:pt x="99" y="887"/>
                  </a:moveTo>
                  <a:lnTo>
                    <a:pt x="0" y="887"/>
                  </a:lnTo>
                  <a:lnTo>
                    <a:pt x="40" y="0"/>
                  </a:lnTo>
                  <a:lnTo>
                    <a:pt x="59" y="0"/>
                  </a:lnTo>
                  <a:lnTo>
                    <a:pt x="99" y="887"/>
                  </a:lnTo>
                  <a:close/>
                </a:path>
              </a:pathLst>
            </a:cu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58" name="Freeform 426"/>
            <p:cNvSpPr>
              <a:spLocks/>
            </p:cNvSpPr>
            <p:nvPr/>
          </p:nvSpPr>
          <p:spPr bwMode="auto">
            <a:xfrm>
              <a:off x="11683769" y="4866775"/>
              <a:ext cx="74063" cy="393292"/>
            </a:xfrm>
            <a:custGeom>
              <a:avLst/>
              <a:gdLst>
                <a:gd name="T0" fmla="*/ 15 w 23"/>
                <a:gd name="T1" fmla="*/ 114 h 115"/>
                <a:gd name="T2" fmla="*/ 23 w 23"/>
                <a:gd name="T3" fmla="*/ 85 h 115"/>
                <a:gd name="T4" fmla="*/ 14 w 23"/>
                <a:gd name="T5" fmla="*/ 0 h 115"/>
                <a:gd name="T6" fmla="*/ 11 w 23"/>
                <a:gd name="T7" fmla="*/ 0 h 115"/>
                <a:gd name="T8" fmla="*/ 0 w 23"/>
                <a:gd name="T9" fmla="*/ 85 h 115"/>
                <a:gd name="T10" fmla="*/ 7 w 23"/>
                <a:gd name="T11" fmla="*/ 115 h 115"/>
                <a:gd name="T12" fmla="*/ 12 w 23"/>
                <a:gd name="T13" fmla="*/ 112 h 115"/>
                <a:gd name="T14" fmla="*/ 15 w 23"/>
                <a:gd name="T15" fmla="*/ 114 h 1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15">
                  <a:moveTo>
                    <a:pt x="15" y="114"/>
                  </a:moveTo>
                  <a:cubicBezTo>
                    <a:pt x="17" y="108"/>
                    <a:pt x="22" y="91"/>
                    <a:pt x="23" y="85"/>
                  </a:cubicBezTo>
                  <a:cubicBezTo>
                    <a:pt x="23" y="85"/>
                    <a:pt x="17" y="0"/>
                    <a:pt x="14" y="0"/>
                  </a:cubicBezTo>
                  <a:cubicBezTo>
                    <a:pt x="11" y="0"/>
                    <a:pt x="11" y="0"/>
                    <a:pt x="11" y="0"/>
                  </a:cubicBezTo>
                  <a:cubicBezTo>
                    <a:pt x="8" y="0"/>
                    <a:pt x="0" y="85"/>
                    <a:pt x="0" y="85"/>
                  </a:cubicBezTo>
                  <a:cubicBezTo>
                    <a:pt x="0" y="92"/>
                    <a:pt x="5" y="109"/>
                    <a:pt x="7" y="115"/>
                  </a:cubicBezTo>
                  <a:cubicBezTo>
                    <a:pt x="10" y="113"/>
                    <a:pt x="9" y="112"/>
                    <a:pt x="12" y="112"/>
                  </a:cubicBezTo>
                  <a:cubicBezTo>
                    <a:pt x="14" y="112"/>
                    <a:pt x="13" y="113"/>
                    <a:pt x="15" y="114"/>
                  </a:cubicBezTo>
                  <a:close/>
                </a:path>
              </a:pathLst>
            </a:cu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59" name="Freeform 427"/>
            <p:cNvSpPr>
              <a:spLocks/>
            </p:cNvSpPr>
            <p:nvPr/>
          </p:nvSpPr>
          <p:spPr bwMode="auto">
            <a:xfrm>
              <a:off x="11735892" y="5293201"/>
              <a:ext cx="316827" cy="256432"/>
            </a:xfrm>
            <a:custGeom>
              <a:avLst/>
              <a:gdLst>
                <a:gd name="T0" fmla="*/ 0 w 98"/>
                <a:gd name="T1" fmla="*/ 7 h 75"/>
                <a:gd name="T2" fmla="*/ 20 w 98"/>
                <a:gd name="T3" fmla="*/ 30 h 75"/>
                <a:gd name="T4" fmla="*/ 94 w 98"/>
                <a:gd name="T5" fmla="*/ 73 h 75"/>
                <a:gd name="T6" fmla="*/ 95 w 98"/>
                <a:gd name="T7" fmla="*/ 70 h 75"/>
                <a:gd name="T8" fmla="*/ 33 w 98"/>
                <a:gd name="T9" fmla="*/ 13 h 75"/>
                <a:gd name="T10" fmla="*/ 5 w 98"/>
                <a:gd name="T11" fmla="*/ 0 h 75"/>
                <a:gd name="T12" fmla="*/ 4 w 98"/>
                <a:gd name="T13" fmla="*/ 6 h 75"/>
                <a:gd name="T14" fmla="*/ 0 w 98"/>
                <a:gd name="T15" fmla="*/ 7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75">
                  <a:moveTo>
                    <a:pt x="0" y="7"/>
                  </a:moveTo>
                  <a:cubicBezTo>
                    <a:pt x="4" y="13"/>
                    <a:pt x="15" y="27"/>
                    <a:pt x="20" y="30"/>
                  </a:cubicBezTo>
                  <a:cubicBezTo>
                    <a:pt x="20" y="30"/>
                    <a:pt x="92" y="75"/>
                    <a:pt x="94" y="73"/>
                  </a:cubicBezTo>
                  <a:cubicBezTo>
                    <a:pt x="95" y="70"/>
                    <a:pt x="95" y="70"/>
                    <a:pt x="95" y="70"/>
                  </a:cubicBezTo>
                  <a:cubicBezTo>
                    <a:pt x="98" y="68"/>
                    <a:pt x="33" y="13"/>
                    <a:pt x="33" y="13"/>
                  </a:cubicBezTo>
                  <a:cubicBezTo>
                    <a:pt x="28" y="8"/>
                    <a:pt x="11" y="2"/>
                    <a:pt x="5" y="0"/>
                  </a:cubicBezTo>
                  <a:cubicBezTo>
                    <a:pt x="5" y="3"/>
                    <a:pt x="6" y="4"/>
                    <a:pt x="4" y="6"/>
                  </a:cubicBezTo>
                  <a:cubicBezTo>
                    <a:pt x="3" y="8"/>
                    <a:pt x="3" y="6"/>
                    <a:pt x="0" y="7"/>
                  </a:cubicBezTo>
                  <a:close/>
                </a:path>
              </a:pathLst>
            </a:cu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60" name="Freeform 428"/>
            <p:cNvSpPr>
              <a:spLocks/>
            </p:cNvSpPr>
            <p:nvPr/>
          </p:nvSpPr>
          <p:spPr bwMode="auto">
            <a:xfrm>
              <a:off x="11372441" y="5290317"/>
              <a:ext cx="337399" cy="218975"/>
            </a:xfrm>
            <a:custGeom>
              <a:avLst/>
              <a:gdLst>
                <a:gd name="T0" fmla="*/ 99 w 104"/>
                <a:gd name="T1" fmla="*/ 0 h 64"/>
                <a:gd name="T2" fmla="*/ 70 w 104"/>
                <a:gd name="T3" fmla="*/ 9 h 64"/>
                <a:gd name="T4" fmla="*/ 1 w 104"/>
                <a:gd name="T5" fmla="*/ 59 h 64"/>
                <a:gd name="T6" fmla="*/ 3 w 104"/>
                <a:gd name="T7" fmla="*/ 61 h 64"/>
                <a:gd name="T8" fmla="*/ 81 w 104"/>
                <a:gd name="T9" fmla="*/ 28 h 64"/>
                <a:gd name="T10" fmla="*/ 104 w 104"/>
                <a:gd name="T11" fmla="*/ 7 h 64"/>
                <a:gd name="T12" fmla="*/ 99 w 104"/>
                <a:gd name="T13" fmla="*/ 4 h 64"/>
                <a:gd name="T14" fmla="*/ 99 w 104"/>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64">
                  <a:moveTo>
                    <a:pt x="99" y="0"/>
                  </a:moveTo>
                  <a:cubicBezTo>
                    <a:pt x="93" y="1"/>
                    <a:pt x="76" y="5"/>
                    <a:pt x="70" y="9"/>
                  </a:cubicBezTo>
                  <a:cubicBezTo>
                    <a:pt x="70" y="9"/>
                    <a:pt x="0" y="56"/>
                    <a:pt x="1" y="59"/>
                  </a:cubicBezTo>
                  <a:cubicBezTo>
                    <a:pt x="3" y="61"/>
                    <a:pt x="3" y="61"/>
                    <a:pt x="3" y="61"/>
                  </a:cubicBezTo>
                  <a:cubicBezTo>
                    <a:pt x="4" y="64"/>
                    <a:pt x="81" y="28"/>
                    <a:pt x="81" y="28"/>
                  </a:cubicBezTo>
                  <a:cubicBezTo>
                    <a:pt x="87" y="25"/>
                    <a:pt x="99" y="12"/>
                    <a:pt x="104" y="7"/>
                  </a:cubicBezTo>
                  <a:cubicBezTo>
                    <a:pt x="101" y="6"/>
                    <a:pt x="100" y="7"/>
                    <a:pt x="99" y="4"/>
                  </a:cubicBezTo>
                  <a:cubicBezTo>
                    <a:pt x="98" y="2"/>
                    <a:pt x="99" y="3"/>
                    <a:pt x="99" y="0"/>
                  </a:cubicBezTo>
                  <a:close/>
                </a:path>
              </a:pathLst>
            </a:cu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61" name="Freeform 429"/>
            <p:cNvSpPr>
              <a:spLocks/>
            </p:cNvSpPr>
            <p:nvPr/>
          </p:nvSpPr>
          <p:spPr bwMode="auto">
            <a:xfrm>
              <a:off x="11660462" y="5235571"/>
              <a:ext cx="120696" cy="126775"/>
            </a:xfrm>
            <a:custGeom>
              <a:avLst/>
              <a:gdLst>
                <a:gd name="T0" fmla="*/ 37 w 37"/>
                <a:gd name="T1" fmla="*/ 19 h 37"/>
                <a:gd name="T2" fmla="*/ 19 w 37"/>
                <a:gd name="T3" fmla="*/ 0 h 37"/>
                <a:gd name="T4" fmla="*/ 0 w 37"/>
                <a:gd name="T5" fmla="*/ 18 h 37"/>
                <a:gd name="T6" fmla="*/ 18 w 37"/>
                <a:gd name="T7" fmla="*/ 37 h 37"/>
                <a:gd name="T8" fmla="*/ 37 w 37"/>
                <a:gd name="T9" fmla="*/ 19 h 37"/>
              </a:gdLst>
              <a:ahLst/>
              <a:cxnLst>
                <a:cxn ang="0">
                  <a:pos x="T0" y="T1"/>
                </a:cxn>
                <a:cxn ang="0">
                  <a:pos x="T2" y="T3"/>
                </a:cxn>
                <a:cxn ang="0">
                  <a:pos x="T4" y="T5"/>
                </a:cxn>
                <a:cxn ang="0">
                  <a:pos x="T6" y="T7"/>
                </a:cxn>
                <a:cxn ang="0">
                  <a:pos x="T8" y="T9"/>
                </a:cxn>
              </a:cxnLst>
              <a:rect l="0" t="0" r="r" b="b"/>
              <a:pathLst>
                <a:path w="37" h="37">
                  <a:moveTo>
                    <a:pt x="37" y="19"/>
                  </a:moveTo>
                  <a:cubicBezTo>
                    <a:pt x="37" y="9"/>
                    <a:pt x="29" y="0"/>
                    <a:pt x="19" y="0"/>
                  </a:cubicBezTo>
                  <a:cubicBezTo>
                    <a:pt x="9" y="0"/>
                    <a:pt x="0" y="8"/>
                    <a:pt x="0" y="18"/>
                  </a:cubicBezTo>
                  <a:cubicBezTo>
                    <a:pt x="0" y="28"/>
                    <a:pt x="8" y="37"/>
                    <a:pt x="18" y="37"/>
                  </a:cubicBezTo>
                  <a:cubicBezTo>
                    <a:pt x="28" y="37"/>
                    <a:pt x="37" y="29"/>
                    <a:pt x="37" y="19"/>
                  </a:cubicBezTo>
                  <a:close/>
                </a:path>
              </a:pathLst>
            </a:custGeom>
            <a:solidFill>
              <a:srgbClr val="59ACB4">
                <a:alpha val="1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420" name="组合 419"/>
          <p:cNvGrpSpPr/>
          <p:nvPr/>
        </p:nvGrpSpPr>
        <p:grpSpPr>
          <a:xfrm>
            <a:off x="3576000" y="442051"/>
            <a:ext cx="5040000" cy="775672"/>
            <a:chOff x="3300934" y="565876"/>
            <a:chExt cx="5040000" cy="775672"/>
          </a:xfrm>
        </p:grpSpPr>
        <p:sp>
          <p:nvSpPr>
            <p:cNvPr id="421" name="椭圆 420"/>
            <p:cNvSpPr/>
            <p:nvPr/>
          </p:nvSpPr>
          <p:spPr>
            <a:xfrm>
              <a:off x="3300934" y="1298348"/>
              <a:ext cx="5040000" cy="43200"/>
            </a:xfrm>
            <a:prstGeom prst="ellipse">
              <a:avLst/>
            </a:prstGeom>
            <a:solidFill>
              <a:srgbClr val="1D4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7E6E6">
                    <a:lumMod val="10000"/>
                  </a:srgbClr>
                </a:solidFill>
                <a:effectLst/>
                <a:uLnTx/>
                <a:uFillTx/>
                <a:latin typeface="Calibri"/>
                <a:ea typeface="宋体" panose="02010600030101010101" pitchFamily="2" charset="-122"/>
                <a:cs typeface="+mn-cs"/>
              </a:endParaRPr>
            </a:p>
          </p:txBody>
        </p:sp>
        <p:sp>
          <p:nvSpPr>
            <p:cNvPr id="422" name="文本框 421"/>
            <p:cNvSpPr txBox="1"/>
            <p:nvPr/>
          </p:nvSpPr>
          <p:spPr>
            <a:xfrm>
              <a:off x="3300934" y="565876"/>
              <a:ext cx="5040000"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500" normalizeH="0" baseline="0" noProof="0" dirty="0">
                  <a:ln>
                    <a:noFill/>
                  </a:ln>
                  <a:solidFill>
                    <a:srgbClr val="1D495D"/>
                  </a:solidFill>
                  <a:effectLst/>
                  <a:uLnTx/>
                  <a:uFillTx/>
                  <a:latin typeface="方正综艺简体" panose="03000509000000000000" pitchFamily="65" charset="-122"/>
                  <a:ea typeface="方正综艺简体" panose="03000509000000000000" pitchFamily="65" charset="-122"/>
                  <a:cs typeface="+mn-cs"/>
                </a:rPr>
                <a:t>预期研究成果</a:t>
              </a:r>
            </a:p>
          </p:txBody>
        </p:sp>
      </p:grpSp>
      <p:sp>
        <p:nvSpPr>
          <p:cNvPr id="512" name="任意多边形 511"/>
          <p:cNvSpPr>
            <a:spLocks noChangeAspect="1" noChangeArrowheads="1"/>
          </p:cNvSpPr>
          <p:nvPr/>
        </p:nvSpPr>
        <p:spPr bwMode="auto">
          <a:xfrm>
            <a:off x="5689600" y="1296683"/>
            <a:ext cx="408707" cy="5360400"/>
          </a:xfrm>
          <a:custGeom>
            <a:avLst/>
            <a:gdLst>
              <a:gd name="connsiteX0" fmla="*/ 476648 w 503047"/>
              <a:gd name="connsiteY0" fmla="*/ 1160463 h 6597649"/>
              <a:gd name="connsiteX1" fmla="*/ 503047 w 503047"/>
              <a:gd name="connsiteY1" fmla="*/ 1160463 h 6597649"/>
              <a:gd name="connsiteX2" fmla="*/ 503047 w 503047"/>
              <a:gd name="connsiteY2" fmla="*/ 3179570 h 6597649"/>
              <a:gd name="connsiteX3" fmla="*/ 449263 w 503047"/>
              <a:gd name="connsiteY3" fmla="*/ 3168907 h 6597649"/>
              <a:gd name="connsiteX4" fmla="*/ 449263 w 503047"/>
              <a:gd name="connsiteY4" fmla="*/ 3336839 h 6597649"/>
              <a:gd name="connsiteX5" fmla="*/ 458614 w 503047"/>
              <a:gd name="connsiteY5" fmla="*/ 3330405 h 6597649"/>
              <a:gd name="connsiteX6" fmla="*/ 503047 w 503047"/>
              <a:gd name="connsiteY6" fmla="*/ 3321252 h 6597649"/>
              <a:gd name="connsiteX7" fmla="*/ 503047 w 503047"/>
              <a:gd name="connsiteY7" fmla="*/ 3558972 h 6597649"/>
              <a:gd name="connsiteX8" fmla="*/ 458614 w 503047"/>
              <a:gd name="connsiteY8" fmla="*/ 3549818 h 6597649"/>
              <a:gd name="connsiteX9" fmla="*/ 449263 w 503047"/>
              <a:gd name="connsiteY9" fmla="*/ 3543385 h 6597649"/>
              <a:gd name="connsiteX10" fmla="*/ 449263 w 503047"/>
              <a:gd name="connsiteY10" fmla="*/ 3681431 h 6597649"/>
              <a:gd name="connsiteX11" fmla="*/ 458614 w 503047"/>
              <a:gd name="connsiteY11" fmla="*/ 3674955 h 6597649"/>
              <a:gd name="connsiteX12" fmla="*/ 503047 w 503047"/>
              <a:gd name="connsiteY12" fmla="*/ 3665740 h 6597649"/>
              <a:gd name="connsiteX13" fmla="*/ 503047 w 503047"/>
              <a:gd name="connsiteY13" fmla="*/ 3905046 h 6597649"/>
              <a:gd name="connsiteX14" fmla="*/ 458614 w 503047"/>
              <a:gd name="connsiteY14" fmla="*/ 3895831 h 6597649"/>
              <a:gd name="connsiteX15" fmla="*/ 449263 w 503047"/>
              <a:gd name="connsiteY15" fmla="*/ 3889355 h 6597649"/>
              <a:gd name="connsiteX16" fmla="*/ 449263 w 503047"/>
              <a:gd name="connsiteY16" fmla="*/ 4036926 h 6597649"/>
              <a:gd name="connsiteX17" fmla="*/ 458614 w 503047"/>
              <a:gd name="connsiteY17" fmla="*/ 4030492 h 6597649"/>
              <a:gd name="connsiteX18" fmla="*/ 503047 w 503047"/>
              <a:gd name="connsiteY18" fmla="*/ 4021339 h 6597649"/>
              <a:gd name="connsiteX19" fmla="*/ 503047 w 503047"/>
              <a:gd name="connsiteY19" fmla="*/ 4259059 h 6597649"/>
              <a:gd name="connsiteX20" fmla="*/ 458614 w 503047"/>
              <a:gd name="connsiteY20" fmla="*/ 4249905 h 6597649"/>
              <a:gd name="connsiteX21" fmla="*/ 449263 w 503047"/>
              <a:gd name="connsiteY21" fmla="*/ 4243472 h 6597649"/>
              <a:gd name="connsiteX22" fmla="*/ 449263 w 503047"/>
              <a:gd name="connsiteY22" fmla="*/ 4381519 h 6597649"/>
              <a:gd name="connsiteX23" fmla="*/ 458614 w 503047"/>
              <a:gd name="connsiteY23" fmla="*/ 4375043 h 6597649"/>
              <a:gd name="connsiteX24" fmla="*/ 503047 w 503047"/>
              <a:gd name="connsiteY24" fmla="*/ 4365829 h 6597649"/>
              <a:gd name="connsiteX25" fmla="*/ 503047 w 503047"/>
              <a:gd name="connsiteY25" fmla="*/ 4605134 h 6597649"/>
              <a:gd name="connsiteX26" fmla="*/ 458614 w 503047"/>
              <a:gd name="connsiteY26" fmla="*/ 4595919 h 6597649"/>
              <a:gd name="connsiteX27" fmla="*/ 449263 w 503047"/>
              <a:gd name="connsiteY27" fmla="*/ 4589443 h 6597649"/>
              <a:gd name="connsiteX28" fmla="*/ 449263 w 503047"/>
              <a:gd name="connsiteY28" fmla="*/ 4727488 h 6597649"/>
              <a:gd name="connsiteX29" fmla="*/ 458614 w 503047"/>
              <a:gd name="connsiteY29" fmla="*/ 4721055 h 6597649"/>
              <a:gd name="connsiteX30" fmla="*/ 503047 w 503047"/>
              <a:gd name="connsiteY30" fmla="*/ 4711902 h 6597649"/>
              <a:gd name="connsiteX31" fmla="*/ 503047 w 503047"/>
              <a:gd name="connsiteY31" fmla="*/ 4949622 h 6597649"/>
              <a:gd name="connsiteX32" fmla="*/ 458614 w 503047"/>
              <a:gd name="connsiteY32" fmla="*/ 4940468 h 6597649"/>
              <a:gd name="connsiteX33" fmla="*/ 449263 w 503047"/>
              <a:gd name="connsiteY33" fmla="*/ 4934035 h 6597649"/>
              <a:gd name="connsiteX34" fmla="*/ 449263 w 503047"/>
              <a:gd name="connsiteY34" fmla="*/ 5102009 h 6597649"/>
              <a:gd name="connsiteX35" fmla="*/ 503047 w 503047"/>
              <a:gd name="connsiteY35" fmla="*/ 5091307 h 6597649"/>
              <a:gd name="connsiteX36" fmla="*/ 503047 w 503047"/>
              <a:gd name="connsiteY36" fmla="*/ 5852915 h 6597649"/>
              <a:gd name="connsiteX37" fmla="*/ 438200 w 503047"/>
              <a:gd name="connsiteY37" fmla="*/ 5840011 h 6597649"/>
              <a:gd name="connsiteX38" fmla="*/ 374281 w 503047"/>
              <a:gd name="connsiteY38" fmla="*/ 6124098 h 6597649"/>
              <a:gd name="connsiteX39" fmla="*/ 375527 w 503047"/>
              <a:gd name="connsiteY39" fmla="*/ 6124468 h 6597649"/>
              <a:gd name="connsiteX40" fmla="*/ 395288 w 503047"/>
              <a:gd name="connsiteY40" fmla="*/ 6158705 h 6597649"/>
              <a:gd name="connsiteX41" fmla="*/ 375527 w 503047"/>
              <a:gd name="connsiteY41" fmla="*/ 6192943 h 6597649"/>
              <a:gd name="connsiteX42" fmla="*/ 357591 w 503047"/>
              <a:gd name="connsiteY42" fmla="*/ 6198274 h 6597649"/>
              <a:gd name="connsiteX43" fmla="*/ 357190 w 503047"/>
              <a:gd name="connsiteY43" fmla="*/ 6200059 h 6597649"/>
              <a:gd name="connsiteX44" fmla="*/ 360363 w 503047"/>
              <a:gd name="connsiteY44" fmla="*/ 6199186 h 6597649"/>
              <a:gd name="connsiteX45" fmla="*/ 502541 w 503047"/>
              <a:gd name="connsiteY45" fmla="*/ 6521720 h 6597649"/>
              <a:gd name="connsiteX46" fmla="*/ 503047 w 503047"/>
              <a:gd name="connsiteY46" fmla="*/ 6521245 h 6597649"/>
              <a:gd name="connsiteX47" fmla="*/ 503047 w 503047"/>
              <a:gd name="connsiteY47" fmla="*/ 6588124 h 6597649"/>
              <a:gd name="connsiteX48" fmla="*/ 458788 w 503047"/>
              <a:gd name="connsiteY48" fmla="*/ 6588124 h 6597649"/>
              <a:gd name="connsiteX49" fmla="*/ 431800 w 503047"/>
              <a:gd name="connsiteY49" fmla="*/ 6588124 h 6597649"/>
              <a:gd name="connsiteX50" fmla="*/ 450952 w 503047"/>
              <a:gd name="connsiteY50" fmla="*/ 6570147 h 6597649"/>
              <a:gd name="connsiteX51" fmla="*/ 334190 w 503047"/>
              <a:gd name="connsiteY51" fmla="*/ 6302281 h 6597649"/>
              <a:gd name="connsiteX52" fmla="*/ 269875 w 503047"/>
              <a:gd name="connsiteY52" fmla="*/ 6588124 h 6597649"/>
              <a:gd name="connsiteX53" fmla="*/ 152400 w 503047"/>
              <a:gd name="connsiteY53" fmla="*/ 6588124 h 6597649"/>
              <a:gd name="connsiteX54" fmla="*/ 204419 w 503047"/>
              <a:gd name="connsiteY54" fmla="*/ 6361797 h 6597649"/>
              <a:gd name="connsiteX55" fmla="*/ 117475 w 503047"/>
              <a:gd name="connsiteY55" fmla="*/ 6597649 h 6597649"/>
              <a:gd name="connsiteX56" fmla="*/ 0 w 503047"/>
              <a:gd name="connsiteY56" fmla="*/ 6588124 h 6597649"/>
              <a:gd name="connsiteX57" fmla="*/ 134953 w 503047"/>
              <a:gd name="connsiteY57" fmla="*/ 6225844 h 6597649"/>
              <a:gd name="connsiteX58" fmla="*/ 131089 w 503047"/>
              <a:gd name="connsiteY58" fmla="*/ 6222002 h 6597649"/>
              <a:gd name="connsiteX59" fmla="*/ 125413 w 503047"/>
              <a:gd name="connsiteY59" fmla="*/ 6203155 h 6597649"/>
              <a:gd name="connsiteX60" fmla="*/ 146569 w 503047"/>
              <a:gd name="connsiteY60" fmla="*/ 6168918 h 6597649"/>
              <a:gd name="connsiteX61" fmla="*/ 157265 w 503047"/>
              <a:gd name="connsiteY61" fmla="*/ 6165948 h 6597649"/>
              <a:gd name="connsiteX62" fmla="*/ 296863 w 503047"/>
              <a:gd name="connsiteY62" fmla="*/ 5791199 h 6597649"/>
              <a:gd name="connsiteX63" fmla="*/ 302430 w 503047"/>
              <a:gd name="connsiteY63" fmla="*/ 5792591 h 6597649"/>
              <a:gd name="connsiteX64" fmla="*/ 258146 w 503047"/>
              <a:gd name="connsiteY64" fmla="*/ 5766109 h 6597649"/>
              <a:gd name="connsiteX65" fmla="*/ 117475 w 503047"/>
              <a:gd name="connsiteY65" fmla="*/ 5472111 h 6597649"/>
              <a:gd name="connsiteX66" fmla="*/ 287904 w 503047"/>
              <a:gd name="connsiteY66" fmla="*/ 5156180 h 6597649"/>
              <a:gd name="connsiteX67" fmla="*/ 333375 w 503047"/>
              <a:gd name="connsiteY67" fmla="*/ 5131854 h 6597649"/>
              <a:gd name="connsiteX68" fmla="*/ 333375 w 503047"/>
              <a:gd name="connsiteY68" fmla="*/ 3134624 h 6597649"/>
              <a:gd name="connsiteX69" fmla="*/ 307431 w 503047"/>
              <a:gd name="connsiteY69" fmla="*/ 3120796 h 6597649"/>
              <a:gd name="connsiteX70" fmla="*/ 152400 w 503047"/>
              <a:gd name="connsiteY70" fmla="*/ 2834481 h 6597649"/>
              <a:gd name="connsiteX71" fmla="*/ 367161 w 503047"/>
              <a:gd name="connsiteY71" fmla="*/ 2516334 h 6597649"/>
              <a:gd name="connsiteX72" fmla="*/ 419332 w 503047"/>
              <a:gd name="connsiteY72" fmla="*/ 2505990 h 6597649"/>
              <a:gd name="connsiteX73" fmla="*/ 414338 w 503047"/>
              <a:gd name="connsiteY73" fmla="*/ 2505756 h 6597649"/>
              <a:gd name="connsiteX74" fmla="*/ 441246 w 503047"/>
              <a:gd name="connsiteY74" fmla="*/ 2328862 h 6597649"/>
              <a:gd name="connsiteX75" fmla="*/ 444098 w 503047"/>
              <a:gd name="connsiteY75" fmla="*/ 2328862 h 6597649"/>
              <a:gd name="connsiteX76" fmla="*/ 440609 w 503047"/>
              <a:gd name="connsiteY76" fmla="*/ 2327925 h 6597649"/>
              <a:gd name="connsiteX77" fmla="*/ 414338 w 503047"/>
              <a:gd name="connsiteY77" fmla="*/ 2302667 h 6597649"/>
              <a:gd name="connsiteX78" fmla="*/ 440609 w 503047"/>
              <a:gd name="connsiteY78" fmla="*/ 2277411 h 6597649"/>
              <a:gd name="connsiteX79" fmla="*/ 449263 w 503047"/>
              <a:gd name="connsiteY79" fmla="*/ 2275087 h 6597649"/>
              <a:gd name="connsiteX80" fmla="*/ 449263 w 503047"/>
              <a:gd name="connsiteY80" fmla="*/ 1889950 h 6597649"/>
              <a:gd name="connsiteX81" fmla="*/ 414790 w 503047"/>
              <a:gd name="connsiteY81" fmla="*/ 1867147 h 6597649"/>
              <a:gd name="connsiteX82" fmla="*/ 377825 w 503047"/>
              <a:gd name="connsiteY82" fmla="*/ 1779589 h 6597649"/>
              <a:gd name="connsiteX83" fmla="*/ 414790 w 503047"/>
              <a:gd name="connsiteY83" fmla="*/ 1692031 h 6597649"/>
              <a:gd name="connsiteX84" fmla="*/ 435128 w 503047"/>
              <a:gd name="connsiteY84" fmla="*/ 1678578 h 6597649"/>
              <a:gd name="connsiteX85" fmla="*/ 421386 w 503047"/>
              <a:gd name="connsiteY85" fmla="*/ 1670462 h 6597649"/>
              <a:gd name="connsiteX86" fmla="*/ 414338 w 503047"/>
              <a:gd name="connsiteY86" fmla="*/ 1656558 h 6597649"/>
              <a:gd name="connsiteX87" fmla="*/ 469119 w 503047"/>
              <a:gd name="connsiteY87" fmla="*/ 1623646 h 6597649"/>
              <a:gd name="connsiteX88" fmla="*/ 476250 w 503047"/>
              <a:gd name="connsiteY88" fmla="*/ 1623073 h 6597649"/>
              <a:gd name="connsiteX89" fmla="*/ 476250 w 503047"/>
              <a:gd name="connsiteY89" fmla="*/ 1204720 h 6597649"/>
              <a:gd name="connsiteX90" fmla="*/ 456109 w 503047"/>
              <a:gd name="connsiteY90" fmla="*/ 1194912 h 6597649"/>
              <a:gd name="connsiteX91" fmla="*/ 449263 w 503047"/>
              <a:gd name="connsiteY91" fmla="*/ 1178243 h 6597649"/>
              <a:gd name="connsiteX92" fmla="*/ 476648 w 503047"/>
              <a:gd name="connsiteY92" fmla="*/ 1160463 h 6597649"/>
              <a:gd name="connsiteX93" fmla="*/ 495300 w 503047"/>
              <a:gd name="connsiteY93" fmla="*/ 0 h 6597649"/>
              <a:gd name="connsiteX94" fmla="*/ 503047 w 503047"/>
              <a:gd name="connsiteY94" fmla="*/ 302812 h 6597649"/>
              <a:gd name="connsiteX95" fmla="*/ 503047 w 503047"/>
              <a:gd name="connsiteY95" fmla="*/ 682625 h 6597649"/>
              <a:gd name="connsiteX96" fmla="*/ 503047 w 503047"/>
              <a:gd name="connsiteY96" fmla="*/ 1150938 h 6597649"/>
              <a:gd name="connsiteX97" fmla="*/ 476250 w 503047"/>
              <a:gd name="connsiteY97" fmla="*/ 1150938 h 6597649"/>
              <a:gd name="connsiteX98" fmla="*/ 476250 w 503047"/>
              <a:gd name="connsiteY98" fmla="*/ 708025 h 6597649"/>
              <a:gd name="connsiteX99" fmla="*/ 486173 w 503047"/>
              <a:gd name="connsiteY99" fmla="*/ 708025 h 6597649"/>
              <a:gd name="connsiteX100" fmla="*/ 468313 w 503047"/>
              <a:gd name="connsiteY100" fmla="*/ 699558 h 6597649"/>
              <a:gd name="connsiteX101" fmla="*/ 486173 w 503047"/>
              <a:gd name="connsiteY101" fmla="*/ 682625 h 6597649"/>
              <a:gd name="connsiteX102" fmla="*/ 495300 w 503047"/>
              <a:gd name="connsiteY102" fmla="*/ 682625 h 6597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03047" h="6597649">
                <a:moveTo>
                  <a:pt x="476648" y="1160463"/>
                </a:moveTo>
                <a:lnTo>
                  <a:pt x="503047" y="1160463"/>
                </a:lnTo>
                <a:lnTo>
                  <a:pt x="503047" y="3179570"/>
                </a:lnTo>
                <a:lnTo>
                  <a:pt x="449263" y="3168907"/>
                </a:lnTo>
                <a:lnTo>
                  <a:pt x="449263" y="3336839"/>
                </a:lnTo>
                <a:lnTo>
                  <a:pt x="458614" y="3330405"/>
                </a:lnTo>
                <a:lnTo>
                  <a:pt x="503047" y="3321252"/>
                </a:lnTo>
                <a:lnTo>
                  <a:pt x="503047" y="3558972"/>
                </a:lnTo>
                <a:lnTo>
                  <a:pt x="458614" y="3549818"/>
                </a:lnTo>
                <a:lnTo>
                  <a:pt x="449263" y="3543385"/>
                </a:lnTo>
                <a:lnTo>
                  <a:pt x="449263" y="3681431"/>
                </a:lnTo>
                <a:lnTo>
                  <a:pt x="458614" y="3674955"/>
                </a:lnTo>
                <a:lnTo>
                  <a:pt x="503047" y="3665740"/>
                </a:lnTo>
                <a:lnTo>
                  <a:pt x="503047" y="3905046"/>
                </a:lnTo>
                <a:lnTo>
                  <a:pt x="458614" y="3895831"/>
                </a:lnTo>
                <a:lnTo>
                  <a:pt x="449263" y="3889355"/>
                </a:lnTo>
                <a:lnTo>
                  <a:pt x="449263" y="4036926"/>
                </a:lnTo>
                <a:lnTo>
                  <a:pt x="458614" y="4030492"/>
                </a:lnTo>
                <a:lnTo>
                  <a:pt x="503047" y="4021339"/>
                </a:lnTo>
                <a:lnTo>
                  <a:pt x="503047" y="4259059"/>
                </a:lnTo>
                <a:lnTo>
                  <a:pt x="458614" y="4249905"/>
                </a:lnTo>
                <a:lnTo>
                  <a:pt x="449263" y="4243472"/>
                </a:lnTo>
                <a:lnTo>
                  <a:pt x="449263" y="4381519"/>
                </a:lnTo>
                <a:lnTo>
                  <a:pt x="458614" y="4375043"/>
                </a:lnTo>
                <a:lnTo>
                  <a:pt x="503047" y="4365829"/>
                </a:lnTo>
                <a:lnTo>
                  <a:pt x="503047" y="4605134"/>
                </a:lnTo>
                <a:lnTo>
                  <a:pt x="458614" y="4595919"/>
                </a:lnTo>
                <a:lnTo>
                  <a:pt x="449263" y="4589443"/>
                </a:lnTo>
                <a:lnTo>
                  <a:pt x="449263" y="4727488"/>
                </a:lnTo>
                <a:lnTo>
                  <a:pt x="458614" y="4721055"/>
                </a:lnTo>
                <a:lnTo>
                  <a:pt x="503047" y="4711902"/>
                </a:lnTo>
                <a:lnTo>
                  <a:pt x="503047" y="4949622"/>
                </a:lnTo>
                <a:lnTo>
                  <a:pt x="458614" y="4940468"/>
                </a:lnTo>
                <a:lnTo>
                  <a:pt x="449263" y="4934035"/>
                </a:lnTo>
                <a:lnTo>
                  <a:pt x="449263" y="5102009"/>
                </a:lnTo>
                <a:lnTo>
                  <a:pt x="503047" y="5091307"/>
                </a:lnTo>
                <a:lnTo>
                  <a:pt x="503047" y="5852915"/>
                </a:lnTo>
                <a:lnTo>
                  <a:pt x="438200" y="5840011"/>
                </a:lnTo>
                <a:lnTo>
                  <a:pt x="374281" y="6124098"/>
                </a:lnTo>
                <a:lnTo>
                  <a:pt x="375527" y="6124468"/>
                </a:lnTo>
                <a:cubicBezTo>
                  <a:pt x="387736" y="6133230"/>
                  <a:pt x="395288" y="6145335"/>
                  <a:pt x="395288" y="6158705"/>
                </a:cubicBezTo>
                <a:cubicBezTo>
                  <a:pt x="395288" y="6172076"/>
                  <a:pt x="387736" y="6184181"/>
                  <a:pt x="375527" y="6192943"/>
                </a:cubicBezTo>
                <a:lnTo>
                  <a:pt x="357591" y="6198274"/>
                </a:lnTo>
                <a:lnTo>
                  <a:pt x="357190" y="6200059"/>
                </a:lnTo>
                <a:lnTo>
                  <a:pt x="360363" y="6199186"/>
                </a:lnTo>
                <a:lnTo>
                  <a:pt x="502541" y="6521720"/>
                </a:lnTo>
                <a:lnTo>
                  <a:pt x="503047" y="6521245"/>
                </a:lnTo>
                <a:lnTo>
                  <a:pt x="503047" y="6588124"/>
                </a:lnTo>
                <a:lnTo>
                  <a:pt x="458788" y="6588124"/>
                </a:lnTo>
                <a:lnTo>
                  <a:pt x="431800" y="6588124"/>
                </a:lnTo>
                <a:lnTo>
                  <a:pt x="450952" y="6570147"/>
                </a:lnTo>
                <a:lnTo>
                  <a:pt x="334190" y="6302281"/>
                </a:lnTo>
                <a:lnTo>
                  <a:pt x="269875" y="6588124"/>
                </a:lnTo>
                <a:lnTo>
                  <a:pt x="152400" y="6588124"/>
                </a:lnTo>
                <a:lnTo>
                  <a:pt x="204419" y="6361797"/>
                </a:lnTo>
                <a:lnTo>
                  <a:pt x="117475" y="6597649"/>
                </a:lnTo>
                <a:lnTo>
                  <a:pt x="0" y="6588124"/>
                </a:lnTo>
                <a:lnTo>
                  <a:pt x="134953" y="6225844"/>
                </a:lnTo>
                <a:lnTo>
                  <a:pt x="131089" y="6222002"/>
                </a:lnTo>
                <a:cubicBezTo>
                  <a:pt x="127434" y="6216209"/>
                  <a:pt x="125413" y="6209841"/>
                  <a:pt x="125413" y="6203155"/>
                </a:cubicBezTo>
                <a:cubicBezTo>
                  <a:pt x="125413" y="6189785"/>
                  <a:pt x="133498" y="6177680"/>
                  <a:pt x="146569" y="6168918"/>
                </a:cubicBezTo>
                <a:lnTo>
                  <a:pt x="157265" y="6165948"/>
                </a:lnTo>
                <a:lnTo>
                  <a:pt x="296863" y="5791199"/>
                </a:lnTo>
                <a:lnTo>
                  <a:pt x="302430" y="5792591"/>
                </a:lnTo>
                <a:lnTo>
                  <a:pt x="258146" y="5766109"/>
                </a:lnTo>
                <a:cubicBezTo>
                  <a:pt x="172234" y="5696228"/>
                  <a:pt x="117475" y="5590473"/>
                  <a:pt x="117475" y="5472111"/>
                </a:cubicBezTo>
                <a:cubicBezTo>
                  <a:pt x="117475" y="5340598"/>
                  <a:pt x="185079" y="5224648"/>
                  <a:pt x="287904" y="5156180"/>
                </a:cubicBezTo>
                <a:lnTo>
                  <a:pt x="333375" y="5131854"/>
                </a:lnTo>
                <a:lnTo>
                  <a:pt x="333375" y="3134624"/>
                </a:lnTo>
                <a:lnTo>
                  <a:pt x="307431" y="3120796"/>
                </a:lnTo>
                <a:cubicBezTo>
                  <a:pt x="213896" y="3058747"/>
                  <a:pt x="152400" y="2953666"/>
                  <a:pt x="152400" y="2834481"/>
                </a:cubicBezTo>
                <a:cubicBezTo>
                  <a:pt x="152400" y="2691462"/>
                  <a:pt x="240955" y="2568750"/>
                  <a:pt x="367161" y="2516334"/>
                </a:cubicBezTo>
                <a:lnTo>
                  <a:pt x="419332" y="2505990"/>
                </a:lnTo>
                <a:lnTo>
                  <a:pt x="414338" y="2505756"/>
                </a:lnTo>
                <a:cubicBezTo>
                  <a:pt x="441246" y="2328862"/>
                  <a:pt x="441246" y="2328862"/>
                  <a:pt x="441246" y="2328862"/>
                </a:cubicBezTo>
                <a:lnTo>
                  <a:pt x="444098" y="2328862"/>
                </a:lnTo>
                <a:lnTo>
                  <a:pt x="440609" y="2327925"/>
                </a:lnTo>
                <a:cubicBezTo>
                  <a:pt x="424377" y="2321462"/>
                  <a:pt x="414338" y="2312531"/>
                  <a:pt x="414338" y="2302667"/>
                </a:cubicBezTo>
                <a:cubicBezTo>
                  <a:pt x="414338" y="2292804"/>
                  <a:pt x="424377" y="2283875"/>
                  <a:pt x="440609" y="2277411"/>
                </a:cubicBezTo>
                <a:lnTo>
                  <a:pt x="449263" y="2275087"/>
                </a:lnTo>
                <a:lnTo>
                  <a:pt x="449263" y="1889950"/>
                </a:lnTo>
                <a:lnTo>
                  <a:pt x="414790" y="1867147"/>
                </a:lnTo>
                <a:cubicBezTo>
                  <a:pt x="391951" y="1844739"/>
                  <a:pt x="377825" y="1813783"/>
                  <a:pt x="377825" y="1779589"/>
                </a:cubicBezTo>
                <a:cubicBezTo>
                  <a:pt x="377825" y="1745396"/>
                  <a:pt x="391951" y="1714439"/>
                  <a:pt x="414790" y="1692031"/>
                </a:cubicBezTo>
                <a:lnTo>
                  <a:pt x="435128" y="1678578"/>
                </a:lnTo>
                <a:lnTo>
                  <a:pt x="421386" y="1670462"/>
                </a:lnTo>
                <a:cubicBezTo>
                  <a:pt x="416848" y="1666188"/>
                  <a:pt x="414338" y="1661490"/>
                  <a:pt x="414338" y="1656558"/>
                </a:cubicBezTo>
                <a:cubicBezTo>
                  <a:pt x="414338" y="1641763"/>
                  <a:pt x="436926" y="1629069"/>
                  <a:pt x="469119" y="1623646"/>
                </a:cubicBezTo>
                <a:lnTo>
                  <a:pt x="476250" y="1623073"/>
                </a:lnTo>
                <a:lnTo>
                  <a:pt x="476250" y="1204720"/>
                </a:lnTo>
                <a:lnTo>
                  <a:pt x="456109" y="1194912"/>
                </a:lnTo>
                <a:cubicBezTo>
                  <a:pt x="451545" y="1189356"/>
                  <a:pt x="449263" y="1182688"/>
                  <a:pt x="449263" y="1178243"/>
                </a:cubicBezTo>
                <a:cubicBezTo>
                  <a:pt x="449263" y="1169353"/>
                  <a:pt x="458391" y="1160463"/>
                  <a:pt x="476648" y="1160463"/>
                </a:cubicBezTo>
                <a:close/>
                <a:moveTo>
                  <a:pt x="495300" y="0"/>
                </a:moveTo>
                <a:lnTo>
                  <a:pt x="503047" y="302812"/>
                </a:lnTo>
                <a:lnTo>
                  <a:pt x="503047" y="682625"/>
                </a:lnTo>
                <a:lnTo>
                  <a:pt x="503047" y="1150938"/>
                </a:lnTo>
                <a:lnTo>
                  <a:pt x="476250" y="1150938"/>
                </a:lnTo>
                <a:lnTo>
                  <a:pt x="476250" y="708025"/>
                </a:lnTo>
                <a:lnTo>
                  <a:pt x="486173" y="708025"/>
                </a:lnTo>
                <a:cubicBezTo>
                  <a:pt x="477243" y="708025"/>
                  <a:pt x="468313" y="708025"/>
                  <a:pt x="468313" y="699558"/>
                </a:cubicBezTo>
                <a:cubicBezTo>
                  <a:pt x="468313" y="691092"/>
                  <a:pt x="477243" y="682625"/>
                  <a:pt x="486173" y="682625"/>
                </a:cubicBezTo>
                <a:lnTo>
                  <a:pt x="495300" y="682625"/>
                </a:lnTo>
                <a:close/>
              </a:path>
            </a:pathLst>
          </a:custGeom>
          <a:solidFill>
            <a:srgbClr val="CF3C27"/>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nvGrpSpPr>
          <p:cNvPr id="286" name="组合 285"/>
          <p:cNvGrpSpPr/>
          <p:nvPr/>
        </p:nvGrpSpPr>
        <p:grpSpPr>
          <a:xfrm>
            <a:off x="8729524" y="3878551"/>
            <a:ext cx="3962400" cy="690569"/>
            <a:chOff x="980608" y="1870075"/>
            <a:chExt cx="3374889" cy="690569"/>
          </a:xfrm>
        </p:grpSpPr>
        <p:sp>
          <p:nvSpPr>
            <p:cNvPr id="287" name="文本框 286"/>
            <p:cNvSpPr txBox="1"/>
            <p:nvPr/>
          </p:nvSpPr>
          <p:spPr>
            <a:xfrm>
              <a:off x="1255540" y="2183233"/>
              <a:ext cx="2805477" cy="377411"/>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srgbClr val="1D495D"/>
                </a:solidFill>
                <a:effectLst/>
                <a:uLnTx/>
                <a:uFillTx/>
                <a:latin typeface="微软雅黑" panose="020B0503020204020204" pitchFamily="34" charset="-122"/>
                <a:ea typeface="微软雅黑" panose="020B0503020204020204" pitchFamily="34" charset="-122"/>
                <a:cs typeface="+mn-cs"/>
              </a:endParaRPr>
            </a:p>
          </p:txBody>
        </p:sp>
        <p:grpSp>
          <p:nvGrpSpPr>
            <p:cNvPr id="288" name="组合 287"/>
            <p:cNvGrpSpPr/>
            <p:nvPr/>
          </p:nvGrpSpPr>
          <p:grpSpPr>
            <a:xfrm>
              <a:off x="980608" y="1948657"/>
              <a:ext cx="216000" cy="216443"/>
              <a:chOff x="980608" y="2248535"/>
              <a:chExt cx="216000" cy="216443"/>
            </a:xfrm>
          </p:grpSpPr>
          <p:sp>
            <p:nvSpPr>
              <p:cNvPr id="292"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D495D"/>
                  </a:solidFill>
                  <a:effectLst/>
                  <a:uLnTx/>
                  <a:uFillTx/>
                  <a:latin typeface="Calibri"/>
                  <a:ea typeface="宋体" panose="02010600030101010101" pitchFamily="2" charset="-122"/>
                  <a:cs typeface="+mn-cs"/>
                </a:endParaRPr>
              </a:p>
            </p:txBody>
          </p:sp>
          <p:sp>
            <p:nvSpPr>
              <p:cNvPr id="294"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D495D"/>
                  </a:solidFill>
                  <a:effectLst/>
                  <a:uLnTx/>
                  <a:uFillTx/>
                  <a:latin typeface="Calibri"/>
                  <a:ea typeface="宋体" panose="02010600030101010101" pitchFamily="2" charset="-122"/>
                  <a:cs typeface="+mn-cs"/>
                </a:endParaRPr>
              </a:p>
            </p:txBody>
          </p:sp>
        </p:grpSp>
        <p:sp>
          <p:nvSpPr>
            <p:cNvPr id="289" name="文本框 288"/>
            <p:cNvSpPr txBox="1"/>
            <p:nvPr/>
          </p:nvSpPr>
          <p:spPr>
            <a:xfrm>
              <a:off x="1255541" y="1870075"/>
              <a:ext cx="309995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D495D"/>
                  </a:solidFill>
                  <a:effectLst/>
                  <a:uLnTx/>
                  <a:uFillTx/>
                  <a:latin typeface="微软雅黑" panose="020B0503020204020204" pitchFamily="34" charset="-122"/>
                  <a:ea typeface="微软雅黑" panose="020B0503020204020204" pitchFamily="34" charset="-122"/>
                  <a:cs typeface="+mn-cs"/>
                </a:rPr>
                <a:t>评测和反馈</a:t>
              </a:r>
            </a:p>
          </p:txBody>
        </p:sp>
      </p:grpSp>
      <p:grpSp>
        <p:nvGrpSpPr>
          <p:cNvPr id="295" name="组合 294"/>
          <p:cNvGrpSpPr/>
          <p:nvPr/>
        </p:nvGrpSpPr>
        <p:grpSpPr>
          <a:xfrm>
            <a:off x="8729524" y="2022701"/>
            <a:ext cx="3778326" cy="694349"/>
            <a:chOff x="980608" y="1866295"/>
            <a:chExt cx="3381798" cy="694349"/>
          </a:xfrm>
        </p:grpSpPr>
        <p:sp>
          <p:nvSpPr>
            <p:cNvPr id="298" name="文本框 297"/>
            <p:cNvSpPr txBox="1"/>
            <p:nvPr/>
          </p:nvSpPr>
          <p:spPr>
            <a:xfrm>
              <a:off x="1255541" y="2183233"/>
              <a:ext cx="2937732" cy="377411"/>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srgbClr val="1D495D"/>
                </a:solidFill>
                <a:effectLst/>
                <a:uLnTx/>
                <a:uFillTx/>
                <a:latin typeface="微软雅黑" panose="020B0503020204020204" pitchFamily="34" charset="-122"/>
                <a:ea typeface="微软雅黑" panose="020B0503020204020204" pitchFamily="34" charset="-122"/>
                <a:cs typeface="+mn-cs"/>
              </a:endParaRPr>
            </a:p>
          </p:txBody>
        </p:sp>
        <p:grpSp>
          <p:nvGrpSpPr>
            <p:cNvPr id="300" name="组合 299"/>
            <p:cNvGrpSpPr/>
            <p:nvPr/>
          </p:nvGrpSpPr>
          <p:grpSpPr>
            <a:xfrm>
              <a:off x="980608" y="1948657"/>
              <a:ext cx="216000" cy="216443"/>
              <a:chOff x="980608" y="2248535"/>
              <a:chExt cx="216000" cy="216443"/>
            </a:xfrm>
          </p:grpSpPr>
          <p:sp>
            <p:nvSpPr>
              <p:cNvPr id="304"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D495D"/>
                  </a:solidFill>
                  <a:effectLst/>
                  <a:uLnTx/>
                  <a:uFillTx/>
                  <a:latin typeface="Calibri"/>
                  <a:ea typeface="宋体" panose="02010600030101010101" pitchFamily="2" charset="-122"/>
                  <a:cs typeface="+mn-cs"/>
                </a:endParaRPr>
              </a:p>
            </p:txBody>
          </p:sp>
          <p:sp>
            <p:nvSpPr>
              <p:cNvPr id="306"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D495D"/>
                  </a:solidFill>
                  <a:effectLst/>
                  <a:uLnTx/>
                  <a:uFillTx/>
                  <a:latin typeface="Calibri"/>
                  <a:ea typeface="宋体" panose="02010600030101010101" pitchFamily="2" charset="-122"/>
                  <a:cs typeface="+mn-cs"/>
                </a:endParaRPr>
              </a:p>
            </p:txBody>
          </p:sp>
        </p:grpSp>
        <p:sp>
          <p:nvSpPr>
            <p:cNvPr id="301" name="文本框 300"/>
            <p:cNvSpPr txBox="1"/>
            <p:nvPr/>
          </p:nvSpPr>
          <p:spPr>
            <a:xfrm>
              <a:off x="1262450" y="1866295"/>
              <a:ext cx="309995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a:solidFill>
                    <a:srgbClr val="1D495D"/>
                  </a:solidFill>
                  <a:latin typeface="微软雅黑" panose="020B0503020204020204" pitchFamily="34" charset="-122"/>
                  <a:ea typeface="微软雅黑" panose="020B0503020204020204" pitchFamily="34" charset="-122"/>
                </a:rPr>
                <a:t>个性化推荐</a:t>
              </a:r>
              <a:endParaRPr kumimoji="0" lang="zh-CN" altLang="en-US" sz="2000" b="1" i="0" u="none" strike="noStrike" kern="1200" cap="none" spc="0" normalizeH="0" baseline="0" noProof="0" dirty="0">
                <a:ln>
                  <a:noFill/>
                </a:ln>
                <a:solidFill>
                  <a:srgbClr val="1D495D"/>
                </a:solidFill>
                <a:effectLst/>
                <a:uLnTx/>
                <a:uFillTx/>
                <a:latin typeface="微软雅黑" panose="020B0503020204020204" pitchFamily="34" charset="-122"/>
                <a:ea typeface="微软雅黑" panose="020B0503020204020204" pitchFamily="34" charset="-122"/>
                <a:cs typeface="+mn-cs"/>
              </a:endParaRPr>
            </a:p>
          </p:txBody>
        </p:sp>
      </p:grpSp>
      <p:grpSp>
        <p:nvGrpSpPr>
          <p:cNvPr id="317" name="组合 316"/>
          <p:cNvGrpSpPr/>
          <p:nvPr/>
        </p:nvGrpSpPr>
        <p:grpSpPr>
          <a:xfrm>
            <a:off x="757382" y="3838176"/>
            <a:ext cx="4442415" cy="690569"/>
            <a:chOff x="980608" y="1870075"/>
            <a:chExt cx="3841913" cy="690569"/>
          </a:xfrm>
        </p:grpSpPr>
        <p:sp>
          <p:nvSpPr>
            <p:cNvPr id="318" name="文本框 317"/>
            <p:cNvSpPr txBox="1"/>
            <p:nvPr/>
          </p:nvSpPr>
          <p:spPr>
            <a:xfrm>
              <a:off x="1255541" y="2183233"/>
              <a:ext cx="3566980" cy="377411"/>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srgbClr val="1D495D"/>
                </a:solidFill>
                <a:effectLst/>
                <a:uLnTx/>
                <a:uFillTx/>
                <a:latin typeface="微软雅黑" panose="020B0503020204020204" pitchFamily="34" charset="-122"/>
                <a:ea typeface="微软雅黑" panose="020B0503020204020204" pitchFamily="34" charset="-122"/>
                <a:cs typeface="+mn-cs"/>
              </a:endParaRPr>
            </a:p>
          </p:txBody>
        </p:sp>
        <p:grpSp>
          <p:nvGrpSpPr>
            <p:cNvPr id="319" name="组合 318"/>
            <p:cNvGrpSpPr/>
            <p:nvPr/>
          </p:nvGrpSpPr>
          <p:grpSpPr>
            <a:xfrm>
              <a:off x="980608" y="1948657"/>
              <a:ext cx="216000" cy="216443"/>
              <a:chOff x="980608" y="2248535"/>
              <a:chExt cx="216000" cy="216443"/>
            </a:xfrm>
          </p:grpSpPr>
          <p:sp>
            <p:nvSpPr>
              <p:cNvPr id="321"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D495D"/>
                  </a:solidFill>
                  <a:effectLst/>
                  <a:uLnTx/>
                  <a:uFillTx/>
                  <a:latin typeface="Calibri"/>
                  <a:ea typeface="宋体" panose="02010600030101010101" pitchFamily="2" charset="-122"/>
                  <a:cs typeface="+mn-cs"/>
                </a:endParaRPr>
              </a:p>
            </p:txBody>
          </p:sp>
          <p:sp>
            <p:nvSpPr>
              <p:cNvPr id="322"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D495D"/>
                  </a:solidFill>
                  <a:effectLst/>
                  <a:uLnTx/>
                  <a:uFillTx/>
                  <a:latin typeface="Calibri"/>
                  <a:ea typeface="宋体" panose="02010600030101010101" pitchFamily="2" charset="-122"/>
                  <a:cs typeface="+mn-cs"/>
                </a:endParaRPr>
              </a:p>
            </p:txBody>
          </p:sp>
        </p:grpSp>
        <p:sp>
          <p:nvSpPr>
            <p:cNvPr id="320" name="文本框 319"/>
            <p:cNvSpPr txBox="1"/>
            <p:nvPr/>
          </p:nvSpPr>
          <p:spPr>
            <a:xfrm>
              <a:off x="1255541" y="1870075"/>
              <a:ext cx="309995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srgbClr val="1D495D"/>
                  </a:solidFill>
                  <a:latin typeface="微软雅黑" panose="020B0503020204020204" pitchFamily="34" charset="-122"/>
                  <a:ea typeface="微软雅黑" panose="020B0503020204020204" pitchFamily="34" charset="-122"/>
                </a:rPr>
                <a:t>构建</a:t>
              </a:r>
              <a:r>
                <a:rPr kumimoji="0" lang="zh-CN" altLang="en-US" sz="1800" b="1" i="0" u="none" strike="noStrike" kern="1200" cap="none" spc="0" normalizeH="0" baseline="0" noProof="0" dirty="0">
                  <a:ln>
                    <a:noFill/>
                  </a:ln>
                  <a:solidFill>
                    <a:srgbClr val="1D495D"/>
                  </a:solidFill>
                  <a:effectLst/>
                  <a:uLnTx/>
                  <a:uFillTx/>
                  <a:latin typeface="微软雅黑" panose="020B0503020204020204" pitchFamily="34" charset="-122"/>
                  <a:ea typeface="微软雅黑" panose="020B0503020204020204" pitchFamily="34" charset="-122"/>
                  <a:cs typeface="+mn-cs"/>
                </a:rPr>
                <a:t>知识图谱</a:t>
              </a:r>
            </a:p>
          </p:txBody>
        </p:sp>
      </p:grpSp>
      <p:grpSp>
        <p:nvGrpSpPr>
          <p:cNvPr id="323" name="组合 322"/>
          <p:cNvGrpSpPr/>
          <p:nvPr/>
        </p:nvGrpSpPr>
        <p:grpSpPr>
          <a:xfrm>
            <a:off x="811973" y="1979216"/>
            <a:ext cx="4401471" cy="731512"/>
            <a:chOff x="980608" y="1870075"/>
            <a:chExt cx="4401471" cy="731512"/>
          </a:xfrm>
        </p:grpSpPr>
        <p:sp>
          <p:nvSpPr>
            <p:cNvPr id="324" name="文本框 323"/>
            <p:cNvSpPr txBox="1"/>
            <p:nvPr/>
          </p:nvSpPr>
          <p:spPr>
            <a:xfrm>
              <a:off x="1269189" y="2224176"/>
              <a:ext cx="3949118" cy="377411"/>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srgbClr val="1D495D"/>
                </a:solidFill>
                <a:effectLst/>
                <a:uLnTx/>
                <a:uFillTx/>
                <a:latin typeface="微软雅黑" panose="020B0503020204020204" pitchFamily="34" charset="-122"/>
                <a:ea typeface="微软雅黑" panose="020B0503020204020204" pitchFamily="34" charset="-122"/>
                <a:cs typeface="+mn-cs"/>
              </a:endParaRPr>
            </a:p>
          </p:txBody>
        </p:sp>
        <p:grpSp>
          <p:nvGrpSpPr>
            <p:cNvPr id="325" name="组合 324"/>
            <p:cNvGrpSpPr/>
            <p:nvPr/>
          </p:nvGrpSpPr>
          <p:grpSpPr>
            <a:xfrm>
              <a:off x="980608" y="1948657"/>
              <a:ext cx="216000" cy="216443"/>
              <a:chOff x="980608" y="2248535"/>
              <a:chExt cx="216000" cy="216443"/>
            </a:xfrm>
          </p:grpSpPr>
          <p:sp>
            <p:nvSpPr>
              <p:cNvPr id="327"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D495D"/>
                  </a:solidFill>
                  <a:effectLst/>
                  <a:uLnTx/>
                  <a:uFillTx/>
                  <a:latin typeface="Calibri"/>
                  <a:ea typeface="宋体" panose="02010600030101010101" pitchFamily="2" charset="-122"/>
                  <a:cs typeface="+mn-cs"/>
                </a:endParaRPr>
              </a:p>
            </p:txBody>
          </p:sp>
          <p:sp>
            <p:nvSpPr>
              <p:cNvPr id="328"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D495D"/>
                  </a:solidFill>
                  <a:effectLst/>
                  <a:uLnTx/>
                  <a:uFillTx/>
                  <a:latin typeface="Calibri"/>
                  <a:ea typeface="宋体" panose="02010600030101010101" pitchFamily="2" charset="-122"/>
                  <a:cs typeface="+mn-cs"/>
                </a:endParaRPr>
              </a:p>
            </p:txBody>
          </p:sp>
        </p:grpSp>
        <p:sp>
          <p:nvSpPr>
            <p:cNvPr id="326" name="文本框 325"/>
            <p:cNvSpPr txBox="1"/>
            <p:nvPr/>
          </p:nvSpPr>
          <p:spPr>
            <a:xfrm>
              <a:off x="1255540" y="1870075"/>
              <a:ext cx="412653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D495D"/>
                  </a:solidFill>
                  <a:effectLst/>
                  <a:uLnTx/>
                  <a:uFillTx/>
                  <a:latin typeface="微软雅黑" panose="020B0503020204020204" pitchFamily="34" charset="-122"/>
                  <a:ea typeface="微软雅黑" panose="020B0503020204020204" pitchFamily="34" charset="-122"/>
                  <a:cs typeface="+mn-cs"/>
                </a:rPr>
                <a:t>实现信息联通</a:t>
              </a:r>
            </a:p>
          </p:txBody>
        </p:sp>
      </p:grpSp>
      <p:sp>
        <p:nvSpPr>
          <p:cNvPr id="2" name="文本框 1">
            <a:extLst>
              <a:ext uri="{FF2B5EF4-FFF2-40B4-BE49-F238E27FC236}">
                <a16:creationId xmlns:a16="http://schemas.microsoft.com/office/drawing/2014/main" id="{5E54DC4D-760E-374A-A994-CDC0F6E4D2E8}"/>
              </a:ext>
            </a:extLst>
          </p:cNvPr>
          <p:cNvSpPr txBox="1"/>
          <p:nvPr/>
        </p:nvSpPr>
        <p:spPr>
          <a:xfrm>
            <a:off x="613064" y="2524991"/>
            <a:ext cx="3605645" cy="458908"/>
          </a:xfrm>
          <a:prstGeom prst="rect">
            <a:avLst/>
          </a:prstGeom>
          <a:noFill/>
        </p:spPr>
        <p:txBody>
          <a:bodyPr wrap="square" rtlCol="0">
            <a:spAutoFit/>
          </a:bodyPr>
          <a:lstStyle/>
          <a:p>
            <a:pPr algn="just">
              <a:lnSpc>
                <a:spcPct val="150000"/>
              </a:lnSpc>
            </a:pPr>
            <a:r>
              <a:rPr lang="zh-CN" altLang="en-US" dirty="0">
                <a:solidFill>
                  <a:srgbClr val="1D495D"/>
                </a:solidFill>
                <a:latin typeface="微软雅黑" panose="020B0503020204020204" pitchFamily="34" charset="-122"/>
                <a:ea typeface="微软雅黑" panose="020B0503020204020204" pitchFamily="34" charset="-122"/>
              </a:rPr>
              <a:t>消除信息壁垒，实现信息互通</a:t>
            </a:r>
          </a:p>
        </p:txBody>
      </p:sp>
      <p:sp>
        <p:nvSpPr>
          <p:cNvPr id="3" name="文本框 2">
            <a:extLst>
              <a:ext uri="{FF2B5EF4-FFF2-40B4-BE49-F238E27FC236}">
                <a16:creationId xmlns:a16="http://schemas.microsoft.com/office/drawing/2014/main" id="{229E5AD0-80D0-0447-B518-61E18896B8FC}"/>
              </a:ext>
            </a:extLst>
          </p:cNvPr>
          <p:cNvSpPr txBox="1"/>
          <p:nvPr/>
        </p:nvSpPr>
        <p:spPr>
          <a:xfrm>
            <a:off x="619389" y="4427058"/>
            <a:ext cx="3315854" cy="874407"/>
          </a:xfrm>
          <a:prstGeom prst="rect">
            <a:avLst/>
          </a:prstGeom>
          <a:noFill/>
        </p:spPr>
        <p:txBody>
          <a:bodyPr wrap="square" rtlCol="0">
            <a:spAutoFit/>
          </a:bodyPr>
          <a:lstStyle/>
          <a:p>
            <a:pPr algn="just">
              <a:lnSpc>
                <a:spcPct val="150000"/>
              </a:lnSpc>
            </a:pPr>
            <a:r>
              <a:rPr lang="zh-CN" altLang="en-US" dirty="0">
                <a:solidFill>
                  <a:srgbClr val="1D495D"/>
                </a:solidFill>
                <a:latin typeface="微软雅黑" panose="020B0503020204020204" pitchFamily="34" charset="-122"/>
                <a:ea typeface="微软雅黑" panose="020B0503020204020204" pitchFamily="34" charset="-122"/>
              </a:rPr>
              <a:t>基于中国人民大学各类信息的行业知识图谱</a:t>
            </a:r>
          </a:p>
        </p:txBody>
      </p:sp>
      <p:sp>
        <p:nvSpPr>
          <p:cNvPr id="4" name="文本框 3">
            <a:extLst>
              <a:ext uri="{FF2B5EF4-FFF2-40B4-BE49-F238E27FC236}">
                <a16:creationId xmlns:a16="http://schemas.microsoft.com/office/drawing/2014/main" id="{722AD7B4-54D1-9C43-8909-BF5875781EB5}"/>
              </a:ext>
            </a:extLst>
          </p:cNvPr>
          <p:cNvSpPr txBox="1"/>
          <p:nvPr/>
        </p:nvSpPr>
        <p:spPr>
          <a:xfrm>
            <a:off x="8636792" y="2501729"/>
            <a:ext cx="3341592" cy="874407"/>
          </a:xfrm>
          <a:prstGeom prst="rect">
            <a:avLst/>
          </a:prstGeom>
          <a:noFill/>
        </p:spPr>
        <p:txBody>
          <a:bodyPr wrap="square" rtlCol="0">
            <a:spAutoFit/>
          </a:bodyPr>
          <a:lstStyle/>
          <a:p>
            <a:pPr algn="just">
              <a:lnSpc>
                <a:spcPct val="150000"/>
              </a:lnSpc>
            </a:pPr>
            <a:r>
              <a:rPr lang="zh-CN" altLang="en-US" dirty="0">
                <a:solidFill>
                  <a:srgbClr val="1D495D"/>
                </a:solidFill>
                <a:latin typeface="微软雅黑" panose="020B0503020204020204" pitchFamily="34" charset="-122"/>
                <a:ea typeface="微软雅黑" panose="020B0503020204020204" pitchFamily="34" charset="-122"/>
              </a:rPr>
              <a:t>符合人大数据特征的个性化推荐算法</a:t>
            </a:r>
          </a:p>
        </p:txBody>
      </p:sp>
      <p:sp>
        <p:nvSpPr>
          <p:cNvPr id="5" name="文本框 4">
            <a:extLst>
              <a:ext uri="{FF2B5EF4-FFF2-40B4-BE49-F238E27FC236}">
                <a16:creationId xmlns:a16="http://schemas.microsoft.com/office/drawing/2014/main" id="{AF9B478F-0D02-9846-9715-6E30A7A5AE04}"/>
              </a:ext>
            </a:extLst>
          </p:cNvPr>
          <p:cNvSpPr txBox="1"/>
          <p:nvPr/>
        </p:nvSpPr>
        <p:spPr>
          <a:xfrm>
            <a:off x="8636791" y="4549792"/>
            <a:ext cx="4083627" cy="369332"/>
          </a:xfrm>
          <a:prstGeom prst="rect">
            <a:avLst/>
          </a:prstGeom>
          <a:noFill/>
        </p:spPr>
        <p:txBody>
          <a:bodyPr wrap="square" rtlCol="0">
            <a:spAutoFit/>
          </a:bodyPr>
          <a:lstStyle/>
          <a:p>
            <a:r>
              <a:rPr lang="zh-CN" altLang="en-US" dirty="0">
                <a:solidFill>
                  <a:srgbClr val="1D495D"/>
                </a:solidFill>
                <a:latin typeface="微软雅黑" panose="020B0503020204020204" pitchFamily="34" charset="-122"/>
                <a:ea typeface="微软雅黑" panose="020B0503020204020204" pitchFamily="34" charset="-122"/>
              </a:rPr>
              <a:t>不断迭代、改进、优化本项目</a:t>
            </a:r>
          </a:p>
        </p:txBody>
      </p:sp>
      <p:grpSp>
        <p:nvGrpSpPr>
          <p:cNvPr id="6" name="组合 5">
            <a:extLst>
              <a:ext uri="{FF2B5EF4-FFF2-40B4-BE49-F238E27FC236}">
                <a16:creationId xmlns:a16="http://schemas.microsoft.com/office/drawing/2014/main" id="{E6F91E24-9540-4A62-A9E1-88335760ECDB}"/>
              </a:ext>
            </a:extLst>
          </p:cNvPr>
          <p:cNvGrpSpPr/>
          <p:nvPr/>
        </p:nvGrpSpPr>
        <p:grpSpPr>
          <a:xfrm>
            <a:off x="3975570" y="1638437"/>
            <a:ext cx="4522215" cy="5038744"/>
            <a:chOff x="3998477" y="2173090"/>
            <a:chExt cx="4522215" cy="4476559"/>
          </a:xfrm>
        </p:grpSpPr>
        <p:grpSp>
          <p:nvGrpSpPr>
            <p:cNvPr id="269" name="组合 268">
              <a:extLst>
                <a:ext uri="{FF2B5EF4-FFF2-40B4-BE49-F238E27FC236}">
                  <a16:creationId xmlns:a16="http://schemas.microsoft.com/office/drawing/2014/main" id="{2F15E59D-87EB-4571-BB67-30AF21F9876D}"/>
                </a:ext>
              </a:extLst>
            </p:cNvPr>
            <p:cNvGrpSpPr/>
            <p:nvPr/>
          </p:nvGrpSpPr>
          <p:grpSpPr>
            <a:xfrm>
              <a:off x="3998477" y="2173090"/>
              <a:ext cx="4522215" cy="4476559"/>
              <a:chOff x="195682" y="1487609"/>
              <a:chExt cx="6614551" cy="5124737"/>
            </a:xfrm>
          </p:grpSpPr>
          <p:grpSp>
            <p:nvGrpSpPr>
              <p:cNvPr id="270" name="组合 269">
                <a:extLst>
                  <a:ext uri="{FF2B5EF4-FFF2-40B4-BE49-F238E27FC236}">
                    <a16:creationId xmlns:a16="http://schemas.microsoft.com/office/drawing/2014/main" id="{79567AB6-F8B7-4754-B0E9-A3379712B23B}"/>
                  </a:ext>
                </a:extLst>
              </p:cNvPr>
              <p:cNvGrpSpPr/>
              <p:nvPr/>
            </p:nvGrpSpPr>
            <p:grpSpPr>
              <a:xfrm>
                <a:off x="2584904" y="4640239"/>
                <a:ext cx="1318356" cy="1972107"/>
                <a:chOff x="3076236" y="4623481"/>
                <a:chExt cx="1665200" cy="2234519"/>
              </a:xfrm>
            </p:grpSpPr>
            <p:sp>
              <p:nvSpPr>
                <p:cNvPr id="272" name="Freeform 6">
                  <a:extLst>
                    <a:ext uri="{FF2B5EF4-FFF2-40B4-BE49-F238E27FC236}">
                      <a16:creationId xmlns:a16="http://schemas.microsoft.com/office/drawing/2014/main" id="{192932E2-2D36-4FE1-8EB0-A8F0A9A91990}"/>
                    </a:ext>
                  </a:extLst>
                </p:cNvPr>
                <p:cNvSpPr>
                  <a:spLocks/>
                </p:cNvSpPr>
                <p:nvPr/>
              </p:nvSpPr>
              <p:spPr bwMode="auto">
                <a:xfrm>
                  <a:off x="3809824" y="4623481"/>
                  <a:ext cx="198024" cy="2234519"/>
                </a:xfrm>
                <a:custGeom>
                  <a:avLst/>
                  <a:gdLst>
                    <a:gd name="T0" fmla="*/ 0 w 88"/>
                    <a:gd name="T1" fmla="*/ 0 h 993"/>
                    <a:gd name="T2" fmla="*/ 88 w 88"/>
                    <a:gd name="T3" fmla="*/ 0 h 993"/>
                    <a:gd name="T4" fmla="*/ 88 w 88"/>
                    <a:gd name="T5" fmla="*/ 993 h 993"/>
                    <a:gd name="T6" fmla="*/ 0 w 88"/>
                    <a:gd name="T7" fmla="*/ 993 h 993"/>
                    <a:gd name="T8" fmla="*/ 0 w 88"/>
                    <a:gd name="T9" fmla="*/ 0 h 993"/>
                    <a:gd name="T10" fmla="*/ 0 w 88"/>
                    <a:gd name="T11" fmla="*/ 0 h 993"/>
                  </a:gdLst>
                  <a:ahLst/>
                  <a:cxnLst>
                    <a:cxn ang="0">
                      <a:pos x="T0" y="T1"/>
                    </a:cxn>
                    <a:cxn ang="0">
                      <a:pos x="T2" y="T3"/>
                    </a:cxn>
                    <a:cxn ang="0">
                      <a:pos x="T4" y="T5"/>
                    </a:cxn>
                    <a:cxn ang="0">
                      <a:pos x="T6" y="T7"/>
                    </a:cxn>
                    <a:cxn ang="0">
                      <a:pos x="T8" y="T9"/>
                    </a:cxn>
                    <a:cxn ang="0">
                      <a:pos x="T10" y="T11"/>
                    </a:cxn>
                  </a:cxnLst>
                  <a:rect l="0" t="0" r="r" b="b"/>
                  <a:pathLst>
                    <a:path w="88" h="993">
                      <a:moveTo>
                        <a:pt x="0" y="0"/>
                      </a:moveTo>
                      <a:lnTo>
                        <a:pt x="88" y="0"/>
                      </a:lnTo>
                      <a:lnTo>
                        <a:pt x="88" y="993"/>
                      </a:lnTo>
                      <a:lnTo>
                        <a:pt x="0" y="993"/>
                      </a:lnTo>
                      <a:lnTo>
                        <a:pt x="0" y="0"/>
                      </a:lnTo>
                      <a:lnTo>
                        <a:pt x="0" y="0"/>
                      </a:lnTo>
                      <a:close/>
                    </a:path>
                  </a:pathLst>
                </a:custGeom>
                <a:solidFill>
                  <a:srgbClr val="1D495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3" name="Freeform 7">
                  <a:extLst>
                    <a:ext uri="{FF2B5EF4-FFF2-40B4-BE49-F238E27FC236}">
                      <a16:creationId xmlns:a16="http://schemas.microsoft.com/office/drawing/2014/main" id="{B131828E-7168-4273-A39B-76D122630837}"/>
                    </a:ext>
                  </a:extLst>
                </p:cNvPr>
                <p:cNvSpPr>
                  <a:spLocks/>
                </p:cNvSpPr>
                <p:nvPr/>
              </p:nvSpPr>
              <p:spPr bwMode="auto">
                <a:xfrm>
                  <a:off x="3917837" y="4623481"/>
                  <a:ext cx="803347" cy="2234519"/>
                </a:xfrm>
                <a:custGeom>
                  <a:avLst/>
                  <a:gdLst>
                    <a:gd name="T0" fmla="*/ 0 w 357"/>
                    <a:gd name="T1" fmla="*/ 0 h 993"/>
                    <a:gd name="T2" fmla="*/ 267 w 357"/>
                    <a:gd name="T3" fmla="*/ 993 h 993"/>
                    <a:gd name="T4" fmla="*/ 357 w 357"/>
                    <a:gd name="T5" fmla="*/ 993 h 993"/>
                    <a:gd name="T6" fmla="*/ 90 w 357"/>
                    <a:gd name="T7" fmla="*/ 0 h 993"/>
                    <a:gd name="T8" fmla="*/ 0 w 357"/>
                    <a:gd name="T9" fmla="*/ 0 h 993"/>
                    <a:gd name="T10" fmla="*/ 0 w 357"/>
                    <a:gd name="T11" fmla="*/ 0 h 993"/>
                  </a:gdLst>
                  <a:ahLst/>
                  <a:cxnLst>
                    <a:cxn ang="0">
                      <a:pos x="T0" y="T1"/>
                    </a:cxn>
                    <a:cxn ang="0">
                      <a:pos x="T2" y="T3"/>
                    </a:cxn>
                    <a:cxn ang="0">
                      <a:pos x="T4" y="T5"/>
                    </a:cxn>
                    <a:cxn ang="0">
                      <a:pos x="T6" y="T7"/>
                    </a:cxn>
                    <a:cxn ang="0">
                      <a:pos x="T8" y="T9"/>
                    </a:cxn>
                    <a:cxn ang="0">
                      <a:pos x="T10" y="T11"/>
                    </a:cxn>
                  </a:cxnLst>
                  <a:rect l="0" t="0" r="r" b="b"/>
                  <a:pathLst>
                    <a:path w="357" h="993">
                      <a:moveTo>
                        <a:pt x="0" y="0"/>
                      </a:moveTo>
                      <a:lnTo>
                        <a:pt x="267" y="993"/>
                      </a:lnTo>
                      <a:lnTo>
                        <a:pt x="357" y="993"/>
                      </a:lnTo>
                      <a:lnTo>
                        <a:pt x="90" y="0"/>
                      </a:lnTo>
                      <a:lnTo>
                        <a:pt x="0" y="0"/>
                      </a:lnTo>
                      <a:lnTo>
                        <a:pt x="0" y="0"/>
                      </a:lnTo>
                      <a:close/>
                    </a:path>
                  </a:pathLst>
                </a:custGeom>
                <a:solidFill>
                  <a:srgbClr val="1D495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4" name="Freeform 8">
                  <a:extLst>
                    <a:ext uri="{FF2B5EF4-FFF2-40B4-BE49-F238E27FC236}">
                      <a16:creationId xmlns:a16="http://schemas.microsoft.com/office/drawing/2014/main" id="{569FB166-0D8A-452E-AE24-305F371BEC2A}"/>
                    </a:ext>
                  </a:extLst>
                </p:cNvPr>
                <p:cNvSpPr>
                  <a:spLocks/>
                </p:cNvSpPr>
                <p:nvPr/>
              </p:nvSpPr>
              <p:spPr bwMode="auto">
                <a:xfrm>
                  <a:off x="3096488" y="4623481"/>
                  <a:ext cx="798847" cy="2234519"/>
                </a:xfrm>
                <a:custGeom>
                  <a:avLst/>
                  <a:gdLst>
                    <a:gd name="T0" fmla="*/ 355 w 355"/>
                    <a:gd name="T1" fmla="*/ 0 h 993"/>
                    <a:gd name="T2" fmla="*/ 90 w 355"/>
                    <a:gd name="T3" fmla="*/ 993 h 993"/>
                    <a:gd name="T4" fmla="*/ 0 w 355"/>
                    <a:gd name="T5" fmla="*/ 993 h 993"/>
                    <a:gd name="T6" fmla="*/ 265 w 355"/>
                    <a:gd name="T7" fmla="*/ 0 h 993"/>
                    <a:gd name="T8" fmla="*/ 355 w 355"/>
                    <a:gd name="T9" fmla="*/ 0 h 993"/>
                    <a:gd name="T10" fmla="*/ 355 w 355"/>
                    <a:gd name="T11" fmla="*/ 0 h 993"/>
                  </a:gdLst>
                  <a:ahLst/>
                  <a:cxnLst>
                    <a:cxn ang="0">
                      <a:pos x="T0" y="T1"/>
                    </a:cxn>
                    <a:cxn ang="0">
                      <a:pos x="T2" y="T3"/>
                    </a:cxn>
                    <a:cxn ang="0">
                      <a:pos x="T4" y="T5"/>
                    </a:cxn>
                    <a:cxn ang="0">
                      <a:pos x="T6" y="T7"/>
                    </a:cxn>
                    <a:cxn ang="0">
                      <a:pos x="T8" y="T9"/>
                    </a:cxn>
                    <a:cxn ang="0">
                      <a:pos x="T10" y="T11"/>
                    </a:cxn>
                  </a:cxnLst>
                  <a:rect l="0" t="0" r="r" b="b"/>
                  <a:pathLst>
                    <a:path w="355" h="993">
                      <a:moveTo>
                        <a:pt x="355" y="0"/>
                      </a:moveTo>
                      <a:lnTo>
                        <a:pt x="90" y="993"/>
                      </a:lnTo>
                      <a:lnTo>
                        <a:pt x="0" y="993"/>
                      </a:lnTo>
                      <a:lnTo>
                        <a:pt x="265" y="0"/>
                      </a:lnTo>
                      <a:lnTo>
                        <a:pt x="355" y="0"/>
                      </a:lnTo>
                      <a:lnTo>
                        <a:pt x="355" y="0"/>
                      </a:lnTo>
                      <a:close/>
                    </a:path>
                  </a:pathLst>
                </a:custGeom>
                <a:solidFill>
                  <a:srgbClr val="1D495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5" name="Freeform 12">
                  <a:extLst>
                    <a:ext uri="{FF2B5EF4-FFF2-40B4-BE49-F238E27FC236}">
                      <a16:creationId xmlns:a16="http://schemas.microsoft.com/office/drawing/2014/main" id="{F88D8B4F-E482-44C4-8562-9FAA17B6C185}"/>
                    </a:ext>
                  </a:extLst>
                </p:cNvPr>
                <p:cNvSpPr>
                  <a:spLocks/>
                </p:cNvSpPr>
                <p:nvPr/>
              </p:nvSpPr>
              <p:spPr bwMode="auto">
                <a:xfrm>
                  <a:off x="3076236" y="5809373"/>
                  <a:ext cx="1665200" cy="139517"/>
                </a:xfrm>
                <a:custGeom>
                  <a:avLst/>
                  <a:gdLst>
                    <a:gd name="T0" fmla="*/ 13 w 313"/>
                    <a:gd name="T1" fmla="*/ 0 h 26"/>
                    <a:gd name="T2" fmla="*/ 300 w 313"/>
                    <a:gd name="T3" fmla="*/ 0 h 26"/>
                    <a:gd name="T4" fmla="*/ 313 w 313"/>
                    <a:gd name="T5" fmla="*/ 13 h 26"/>
                    <a:gd name="T6" fmla="*/ 313 w 313"/>
                    <a:gd name="T7" fmla="*/ 13 h 26"/>
                    <a:gd name="T8" fmla="*/ 300 w 313"/>
                    <a:gd name="T9" fmla="*/ 26 h 26"/>
                    <a:gd name="T10" fmla="*/ 13 w 313"/>
                    <a:gd name="T11" fmla="*/ 26 h 26"/>
                    <a:gd name="T12" fmla="*/ 0 w 313"/>
                    <a:gd name="T13" fmla="*/ 13 h 26"/>
                    <a:gd name="T14" fmla="*/ 0 w 313"/>
                    <a:gd name="T15" fmla="*/ 13 h 26"/>
                    <a:gd name="T16" fmla="*/ 13 w 31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3" h="26">
                      <a:moveTo>
                        <a:pt x="13" y="0"/>
                      </a:moveTo>
                      <a:cubicBezTo>
                        <a:pt x="300" y="0"/>
                        <a:pt x="300" y="0"/>
                        <a:pt x="300" y="0"/>
                      </a:cubicBezTo>
                      <a:cubicBezTo>
                        <a:pt x="307" y="0"/>
                        <a:pt x="313" y="6"/>
                        <a:pt x="313" y="13"/>
                      </a:cubicBezTo>
                      <a:cubicBezTo>
                        <a:pt x="313" y="13"/>
                        <a:pt x="313" y="13"/>
                        <a:pt x="313" y="13"/>
                      </a:cubicBezTo>
                      <a:cubicBezTo>
                        <a:pt x="313" y="20"/>
                        <a:pt x="307" y="26"/>
                        <a:pt x="300" y="26"/>
                      </a:cubicBezTo>
                      <a:cubicBezTo>
                        <a:pt x="13" y="26"/>
                        <a:pt x="13" y="26"/>
                        <a:pt x="13" y="26"/>
                      </a:cubicBezTo>
                      <a:cubicBezTo>
                        <a:pt x="5" y="26"/>
                        <a:pt x="0" y="20"/>
                        <a:pt x="0" y="13"/>
                      </a:cubicBezTo>
                      <a:cubicBezTo>
                        <a:pt x="0" y="13"/>
                        <a:pt x="0" y="13"/>
                        <a:pt x="0" y="13"/>
                      </a:cubicBezTo>
                      <a:cubicBezTo>
                        <a:pt x="0" y="6"/>
                        <a:pt x="5" y="0"/>
                        <a:pt x="13" y="0"/>
                      </a:cubicBezTo>
                      <a:close/>
                    </a:path>
                  </a:pathLst>
                </a:custGeom>
                <a:solidFill>
                  <a:srgbClr val="1D495D"/>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71" name="Freeform 9">
                <a:extLst>
                  <a:ext uri="{FF2B5EF4-FFF2-40B4-BE49-F238E27FC236}">
                    <a16:creationId xmlns:a16="http://schemas.microsoft.com/office/drawing/2014/main" id="{A66F0665-BB7C-45A1-A83C-AB71A4134496}"/>
                  </a:ext>
                </a:extLst>
              </p:cNvPr>
              <p:cNvSpPr>
                <a:spLocks/>
              </p:cNvSpPr>
              <p:nvPr/>
            </p:nvSpPr>
            <p:spPr bwMode="auto">
              <a:xfrm>
                <a:off x="195682" y="1487609"/>
                <a:ext cx="6614551" cy="3345078"/>
              </a:xfrm>
              <a:custGeom>
                <a:avLst/>
                <a:gdLst>
                  <a:gd name="T0" fmla="*/ 23 w 676"/>
                  <a:gd name="T1" fmla="*/ 439 h 439"/>
                  <a:gd name="T2" fmla="*/ 653 w 676"/>
                  <a:gd name="T3" fmla="*/ 439 h 439"/>
                  <a:gd name="T4" fmla="*/ 676 w 676"/>
                  <a:gd name="T5" fmla="*/ 417 h 439"/>
                  <a:gd name="T6" fmla="*/ 676 w 676"/>
                  <a:gd name="T7" fmla="*/ 23 h 439"/>
                  <a:gd name="T8" fmla="*/ 653 w 676"/>
                  <a:gd name="T9" fmla="*/ 0 h 439"/>
                  <a:gd name="T10" fmla="*/ 23 w 676"/>
                  <a:gd name="T11" fmla="*/ 0 h 439"/>
                  <a:gd name="T12" fmla="*/ 0 w 676"/>
                  <a:gd name="T13" fmla="*/ 23 h 439"/>
                  <a:gd name="T14" fmla="*/ 0 w 676"/>
                  <a:gd name="T15" fmla="*/ 417 h 439"/>
                  <a:gd name="T16" fmla="*/ 23 w 676"/>
                  <a:gd name="T17" fmla="*/ 439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6" h="439">
                    <a:moveTo>
                      <a:pt x="23" y="439"/>
                    </a:moveTo>
                    <a:cubicBezTo>
                      <a:pt x="653" y="439"/>
                      <a:pt x="653" y="439"/>
                      <a:pt x="653" y="439"/>
                    </a:cubicBezTo>
                    <a:cubicBezTo>
                      <a:pt x="666" y="439"/>
                      <a:pt x="676" y="429"/>
                      <a:pt x="676" y="417"/>
                    </a:cubicBezTo>
                    <a:cubicBezTo>
                      <a:pt x="676" y="23"/>
                      <a:pt x="676" y="23"/>
                      <a:pt x="676" y="23"/>
                    </a:cubicBezTo>
                    <a:cubicBezTo>
                      <a:pt x="676" y="10"/>
                      <a:pt x="666" y="0"/>
                      <a:pt x="653" y="0"/>
                    </a:cubicBezTo>
                    <a:cubicBezTo>
                      <a:pt x="23" y="0"/>
                      <a:pt x="23" y="0"/>
                      <a:pt x="23" y="0"/>
                    </a:cubicBezTo>
                    <a:cubicBezTo>
                      <a:pt x="11" y="0"/>
                      <a:pt x="0" y="10"/>
                      <a:pt x="0" y="23"/>
                    </a:cubicBezTo>
                    <a:cubicBezTo>
                      <a:pt x="0" y="417"/>
                      <a:pt x="0" y="417"/>
                      <a:pt x="0" y="417"/>
                    </a:cubicBezTo>
                    <a:cubicBezTo>
                      <a:pt x="0" y="429"/>
                      <a:pt x="11" y="439"/>
                      <a:pt x="23" y="439"/>
                    </a:cubicBezTo>
                    <a:close/>
                  </a:path>
                </a:pathLst>
              </a:custGeom>
              <a:solidFill>
                <a:srgbClr val="1D495D"/>
              </a:solidFill>
              <a:ln>
                <a:noFill/>
              </a:ln>
            </p:spPr>
            <p:txBody>
              <a:bodyPr vert="horz" wrap="square" lIns="91440" tIns="45720" rIns="91440" bIns="45720" numCol="1" anchor="t" anchorCtr="0" compatLnSpc="1">
                <a:prstTxWarp prst="textNoShape">
                  <a:avLst/>
                </a:prstTxWarp>
              </a:bodyPr>
              <a:lstStyle/>
              <a:p>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7" name="文本框 6">
              <a:extLst>
                <a:ext uri="{FF2B5EF4-FFF2-40B4-BE49-F238E27FC236}">
                  <a16:creationId xmlns:a16="http://schemas.microsoft.com/office/drawing/2014/main" id="{314EF5F5-F7C5-4B79-9157-92C6B0DBE50C}"/>
                </a:ext>
              </a:extLst>
            </p:cNvPr>
            <p:cNvSpPr txBox="1"/>
            <p:nvPr/>
          </p:nvSpPr>
          <p:spPr>
            <a:xfrm>
              <a:off x="4322339" y="2349504"/>
              <a:ext cx="4068107" cy="2542966"/>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学生使用本项目关注了“大创”，就会及时为其推送大创相关信息。这样，用户只需要在本项目中就可以获得发布在多个平台上的信息，并且推荐算法还会从知识图谱中获得信息，向用户推荐大创相关信息。</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老师也可以使用本项目查看自己的个人页面，获取自己的职位升迁记录、教学活动推送、科研成果通报等等不同主题的组织好的信息。</a:t>
              </a:r>
              <a:endParaRPr lang="zh-CN" altLang="en-US" dirty="0"/>
            </a:p>
          </p:txBody>
        </p:sp>
      </p:grpSp>
    </p:spTree>
    <p:extLst>
      <p:ext uri="{BB962C8B-B14F-4D97-AF65-F5344CB8AC3E}">
        <p14:creationId xmlns:p14="http://schemas.microsoft.com/office/powerpoint/2010/main" val="2926740739"/>
      </p:ext>
    </p:extLst>
  </p:cSld>
  <p:clrMapOvr>
    <a:masterClrMapping/>
  </p:clrMapOvr>
  <p:transition spd="slow" advClick="0" advTm="5613">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1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0"/>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576000" y="442051"/>
            <a:ext cx="5040000" cy="775672"/>
            <a:chOff x="3300934" y="565876"/>
            <a:chExt cx="5040000" cy="775672"/>
          </a:xfrm>
        </p:grpSpPr>
        <p:sp>
          <p:nvSpPr>
            <p:cNvPr id="3" name="椭圆 2"/>
            <p:cNvSpPr/>
            <p:nvPr/>
          </p:nvSpPr>
          <p:spPr>
            <a:xfrm>
              <a:off x="3300934" y="1298348"/>
              <a:ext cx="5040000" cy="43200"/>
            </a:xfrm>
            <a:prstGeom prst="ellipse">
              <a:avLst/>
            </a:prstGeom>
            <a:solidFill>
              <a:srgbClr val="1D4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endParaRPr>
            </a:p>
          </p:txBody>
        </p:sp>
        <p:sp>
          <p:nvSpPr>
            <p:cNvPr id="4" name="文本框 3"/>
            <p:cNvSpPr txBox="1"/>
            <p:nvPr/>
          </p:nvSpPr>
          <p:spPr>
            <a:xfrm>
              <a:off x="3300934" y="565876"/>
              <a:ext cx="5040000" cy="769441"/>
            </a:xfrm>
            <a:prstGeom prst="rect">
              <a:avLst/>
            </a:prstGeom>
            <a:noFill/>
          </p:spPr>
          <p:txBody>
            <a:bodyPr wrap="square" rtlCol="0">
              <a:spAutoFit/>
            </a:bodyPr>
            <a:lstStyle/>
            <a:p>
              <a:pPr algn="ctr"/>
              <a:r>
                <a:rPr lang="zh-CN" altLang="en-US" sz="4400" spc="500" dirty="0">
                  <a:solidFill>
                    <a:srgbClr val="1D495D"/>
                  </a:solidFill>
                  <a:latin typeface="方正综艺简体" panose="03000509000000000000" pitchFamily="65" charset="-122"/>
                  <a:ea typeface="方正综艺简体" panose="03000509000000000000" pitchFamily="65" charset="-122"/>
                </a:rPr>
                <a:t>技术路线</a:t>
              </a:r>
            </a:p>
          </p:txBody>
        </p:sp>
      </p:grpSp>
      <p:grpSp>
        <p:nvGrpSpPr>
          <p:cNvPr id="22" name="组合 21"/>
          <p:cNvGrpSpPr/>
          <p:nvPr/>
        </p:nvGrpSpPr>
        <p:grpSpPr>
          <a:xfrm>
            <a:off x="688584" y="1441950"/>
            <a:ext cx="3374889" cy="1660065"/>
            <a:chOff x="980608" y="1870075"/>
            <a:chExt cx="3374889" cy="1660065"/>
          </a:xfrm>
        </p:grpSpPr>
        <p:sp>
          <p:nvSpPr>
            <p:cNvPr id="23" name="文本框 22"/>
            <p:cNvSpPr txBox="1"/>
            <p:nvPr/>
          </p:nvSpPr>
          <p:spPr>
            <a:xfrm>
              <a:off x="1255541" y="2183233"/>
              <a:ext cx="2950585" cy="1346907"/>
            </a:xfrm>
            <a:prstGeom prst="rect">
              <a:avLst/>
            </a:prstGeom>
            <a:noFill/>
          </p:spPr>
          <p:txBody>
            <a:bodyPr wrap="square" rtlCol="0">
              <a:spAutoFit/>
            </a:bodyPr>
            <a:lstStyle/>
            <a:p>
              <a:pPr algn="just">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针对学生和教职工这两个不同目标群体，进行访谈与调研，采用问卷调查、实地访谈、询问专家意见等方式，综合分析系统需求</a:t>
              </a:r>
              <a:endParaRPr lang="en-US" altLang="zh-CN" sz="1400" dirty="0">
                <a:solidFill>
                  <a:srgbClr val="1D495D"/>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980608" y="1948657"/>
              <a:ext cx="216000" cy="216443"/>
              <a:chOff x="980608" y="2248535"/>
              <a:chExt cx="216000" cy="216443"/>
            </a:xfrm>
          </p:grpSpPr>
          <p:sp>
            <p:nvSpPr>
              <p:cNvPr id="26"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endParaRPr lang="zh-CN" altLang="en-US">
                  <a:solidFill>
                    <a:srgbClr val="1D495D"/>
                  </a:solidFill>
                </a:endParaRPr>
              </a:p>
            </p:txBody>
          </p:sp>
          <p:sp>
            <p:nvSpPr>
              <p:cNvPr id="27"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endParaRPr lang="zh-CN" altLang="en-US">
                  <a:solidFill>
                    <a:srgbClr val="1D495D"/>
                  </a:solidFill>
                </a:endParaRPr>
              </a:p>
            </p:txBody>
          </p:sp>
        </p:grpSp>
        <p:sp>
          <p:nvSpPr>
            <p:cNvPr id="25" name="文本框 24"/>
            <p:cNvSpPr txBox="1"/>
            <p:nvPr/>
          </p:nvSpPr>
          <p:spPr>
            <a:xfrm>
              <a:off x="1255541" y="1870075"/>
              <a:ext cx="3099956" cy="369332"/>
            </a:xfrm>
            <a:prstGeom prst="rect">
              <a:avLst/>
            </a:prstGeom>
            <a:noFill/>
          </p:spPr>
          <p:txBody>
            <a:bodyPr wrap="square" rtlCol="0">
              <a:spAutoFit/>
            </a:bodyPr>
            <a:lstStyle/>
            <a:p>
              <a:r>
                <a:rPr lang="zh-CN" altLang="en-US" b="1" dirty="0">
                  <a:solidFill>
                    <a:srgbClr val="1D495D"/>
                  </a:solidFill>
                  <a:latin typeface="微软雅黑" panose="020B0503020204020204" pitchFamily="34" charset="-122"/>
                  <a:ea typeface="微软雅黑" panose="020B0503020204020204" pitchFamily="34" charset="-122"/>
                </a:rPr>
                <a:t>系统需求分析</a:t>
              </a:r>
            </a:p>
          </p:txBody>
        </p:sp>
      </p:grpSp>
      <p:grpSp>
        <p:nvGrpSpPr>
          <p:cNvPr id="28" name="组合 27"/>
          <p:cNvGrpSpPr/>
          <p:nvPr/>
        </p:nvGrpSpPr>
        <p:grpSpPr>
          <a:xfrm>
            <a:off x="588460" y="4103025"/>
            <a:ext cx="3663044" cy="2629561"/>
            <a:chOff x="980608" y="1870075"/>
            <a:chExt cx="3374889" cy="2629561"/>
          </a:xfrm>
        </p:grpSpPr>
        <p:sp>
          <p:nvSpPr>
            <p:cNvPr id="29" name="文本框 28"/>
            <p:cNvSpPr txBox="1"/>
            <p:nvPr/>
          </p:nvSpPr>
          <p:spPr>
            <a:xfrm>
              <a:off x="1255541" y="2183233"/>
              <a:ext cx="2950585" cy="2316403"/>
            </a:xfrm>
            <a:prstGeom prst="rect">
              <a:avLst/>
            </a:prstGeom>
            <a:noFill/>
          </p:spPr>
          <p:txBody>
            <a:bodyPr wrap="square" rtlCol="0">
              <a:spAutoFit/>
            </a:bodyPr>
            <a:lstStyle/>
            <a:p>
              <a:pPr algn="just">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依照实际情况，根据人大内部信息的独有特点，在以</a:t>
              </a:r>
              <a:r>
                <a:rPr lang="en-US" altLang="zh-CN" sz="1400" dirty="0">
                  <a:solidFill>
                    <a:srgbClr val="1D495D"/>
                  </a:solidFill>
                  <a:latin typeface="微软雅黑" panose="020B0503020204020204" pitchFamily="34" charset="-122"/>
                  <a:ea typeface="微软雅黑" panose="020B0503020204020204" pitchFamily="34" charset="-122"/>
                </a:rPr>
                <a:t>DKN</a:t>
              </a:r>
              <a:r>
                <a:rPr lang="zh-CN" altLang="en-US" sz="1400" dirty="0">
                  <a:solidFill>
                    <a:srgbClr val="1D495D"/>
                  </a:solidFill>
                  <a:latin typeface="微软雅黑" panose="020B0503020204020204" pitchFamily="34" charset="-122"/>
                  <a:ea typeface="微软雅黑" panose="020B0503020204020204" pitchFamily="34" charset="-122"/>
                </a:rPr>
                <a:t>为代表的结合知识图谱的依次学习推荐算法的基础上，参考注意力机制，力求做出最适合人大人的信息推荐平台，帮助每个人大人快速高效的获取信息</a:t>
              </a:r>
            </a:p>
          </p:txBody>
        </p:sp>
        <p:grpSp>
          <p:nvGrpSpPr>
            <p:cNvPr id="30" name="组合 29"/>
            <p:cNvGrpSpPr/>
            <p:nvPr/>
          </p:nvGrpSpPr>
          <p:grpSpPr>
            <a:xfrm>
              <a:off x="980608" y="1948657"/>
              <a:ext cx="216000" cy="216443"/>
              <a:chOff x="980608" y="2248535"/>
              <a:chExt cx="216000" cy="216443"/>
            </a:xfrm>
          </p:grpSpPr>
          <p:sp>
            <p:nvSpPr>
              <p:cNvPr id="32"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endParaRPr lang="zh-CN" altLang="en-US">
                  <a:solidFill>
                    <a:srgbClr val="1D495D"/>
                  </a:solidFill>
                </a:endParaRPr>
              </a:p>
            </p:txBody>
          </p:sp>
          <p:sp>
            <p:nvSpPr>
              <p:cNvPr id="33"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endParaRPr lang="zh-CN" altLang="en-US">
                  <a:solidFill>
                    <a:srgbClr val="1D495D"/>
                  </a:solidFill>
                </a:endParaRPr>
              </a:p>
            </p:txBody>
          </p:sp>
        </p:grpSp>
        <p:sp>
          <p:nvSpPr>
            <p:cNvPr id="31" name="文本框 30"/>
            <p:cNvSpPr txBox="1"/>
            <p:nvPr/>
          </p:nvSpPr>
          <p:spPr>
            <a:xfrm>
              <a:off x="1255541" y="1870075"/>
              <a:ext cx="3099956" cy="369332"/>
            </a:xfrm>
            <a:prstGeom prst="rect">
              <a:avLst/>
            </a:prstGeom>
            <a:noFill/>
          </p:spPr>
          <p:txBody>
            <a:bodyPr wrap="square" rtlCol="0">
              <a:spAutoFit/>
            </a:bodyPr>
            <a:lstStyle/>
            <a:p>
              <a:r>
                <a:rPr lang="zh-CN" altLang="en-US" b="1" dirty="0">
                  <a:solidFill>
                    <a:srgbClr val="1D495D"/>
                  </a:solidFill>
                  <a:latin typeface="微软雅黑" panose="020B0503020204020204" pitchFamily="34" charset="-122"/>
                  <a:ea typeface="微软雅黑" panose="020B0503020204020204" pitchFamily="34" charset="-122"/>
                </a:rPr>
                <a:t>主页推荐算法设计</a:t>
              </a:r>
            </a:p>
          </p:txBody>
        </p:sp>
      </p:grpSp>
      <p:grpSp>
        <p:nvGrpSpPr>
          <p:cNvPr id="34" name="组合 33"/>
          <p:cNvGrpSpPr/>
          <p:nvPr/>
        </p:nvGrpSpPr>
        <p:grpSpPr>
          <a:xfrm>
            <a:off x="8126313" y="1517064"/>
            <a:ext cx="3566475" cy="1660065"/>
            <a:chOff x="980608" y="1870075"/>
            <a:chExt cx="3566475" cy="1660065"/>
          </a:xfrm>
        </p:grpSpPr>
        <p:sp>
          <p:nvSpPr>
            <p:cNvPr id="35" name="文本框 34"/>
            <p:cNvSpPr txBox="1"/>
            <p:nvPr/>
          </p:nvSpPr>
          <p:spPr>
            <a:xfrm>
              <a:off x="1255541" y="2183233"/>
              <a:ext cx="2974042" cy="1346907"/>
            </a:xfrm>
            <a:prstGeom prst="rect">
              <a:avLst/>
            </a:prstGeom>
            <a:noFill/>
          </p:spPr>
          <p:txBody>
            <a:bodyPr wrap="square" rtlCol="0">
              <a:spAutoFit/>
            </a:bodyPr>
            <a:lstStyle/>
            <a:p>
              <a:pPr algn="just">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通过高鲁棒性的爬虫获取信息，并通过自然语言处理、深度学习等手段抽取信息，秉着为推荐算法服务的原则，进行知识图谱的构建</a:t>
              </a:r>
            </a:p>
          </p:txBody>
        </p:sp>
        <p:grpSp>
          <p:nvGrpSpPr>
            <p:cNvPr id="36" name="组合 35"/>
            <p:cNvGrpSpPr/>
            <p:nvPr/>
          </p:nvGrpSpPr>
          <p:grpSpPr>
            <a:xfrm>
              <a:off x="980608" y="1948657"/>
              <a:ext cx="216000" cy="216443"/>
              <a:chOff x="980608" y="2248535"/>
              <a:chExt cx="216000" cy="216443"/>
            </a:xfrm>
          </p:grpSpPr>
          <p:sp>
            <p:nvSpPr>
              <p:cNvPr id="38"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endParaRPr lang="zh-CN" altLang="en-US">
                  <a:solidFill>
                    <a:srgbClr val="1D495D"/>
                  </a:solidFill>
                </a:endParaRPr>
              </a:p>
            </p:txBody>
          </p:sp>
          <p:sp>
            <p:nvSpPr>
              <p:cNvPr id="39"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endParaRPr lang="zh-CN" altLang="en-US">
                  <a:solidFill>
                    <a:srgbClr val="1D495D"/>
                  </a:solidFill>
                </a:endParaRPr>
              </a:p>
            </p:txBody>
          </p:sp>
        </p:grpSp>
        <p:sp>
          <p:nvSpPr>
            <p:cNvPr id="37" name="文本框 36"/>
            <p:cNvSpPr txBox="1"/>
            <p:nvPr/>
          </p:nvSpPr>
          <p:spPr>
            <a:xfrm>
              <a:off x="1255540" y="1870075"/>
              <a:ext cx="3291543" cy="369332"/>
            </a:xfrm>
            <a:prstGeom prst="rect">
              <a:avLst/>
            </a:prstGeom>
            <a:noFill/>
          </p:spPr>
          <p:txBody>
            <a:bodyPr wrap="square" rtlCol="0">
              <a:spAutoFit/>
            </a:bodyPr>
            <a:lstStyle/>
            <a:p>
              <a:r>
                <a:rPr lang="zh-CN" altLang="en-US" b="1" dirty="0">
                  <a:solidFill>
                    <a:srgbClr val="1D495D"/>
                  </a:solidFill>
                  <a:latin typeface="微软雅黑" panose="020B0503020204020204" pitchFamily="34" charset="-122"/>
                  <a:ea typeface="微软雅黑" panose="020B0503020204020204" pitchFamily="34" charset="-122"/>
                </a:rPr>
                <a:t>信息抽取与知识图谱的搭建</a:t>
              </a:r>
            </a:p>
          </p:txBody>
        </p:sp>
      </p:grpSp>
      <p:grpSp>
        <p:nvGrpSpPr>
          <p:cNvPr id="40" name="组合 39"/>
          <p:cNvGrpSpPr/>
          <p:nvPr/>
        </p:nvGrpSpPr>
        <p:grpSpPr>
          <a:xfrm>
            <a:off x="8102623" y="4101006"/>
            <a:ext cx="4179693" cy="1660065"/>
            <a:chOff x="980608" y="1870075"/>
            <a:chExt cx="3880373" cy="1660065"/>
          </a:xfrm>
        </p:grpSpPr>
        <p:sp>
          <p:nvSpPr>
            <p:cNvPr id="41" name="文本框 40"/>
            <p:cNvSpPr txBox="1"/>
            <p:nvPr/>
          </p:nvSpPr>
          <p:spPr>
            <a:xfrm>
              <a:off x="1255540" y="2183233"/>
              <a:ext cx="3361850" cy="1346907"/>
            </a:xfrm>
            <a:prstGeom prst="rect">
              <a:avLst/>
            </a:prstGeom>
            <a:noFill/>
          </p:spPr>
          <p:txBody>
            <a:bodyPr wrap="square" rtlCol="0">
              <a:spAutoFit/>
            </a:bodyPr>
            <a:lstStyle/>
            <a:p>
              <a:pPr algn="just">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表示层上以微信小程序的形式与用户进行交互，业务逻辑层上将使用成熟的服务器架构来进行计算服务，数据层上将使用数据库管理系统实现对数据的存储与增删改查等操作</a:t>
              </a:r>
            </a:p>
          </p:txBody>
        </p:sp>
        <p:grpSp>
          <p:nvGrpSpPr>
            <p:cNvPr id="42" name="组合 41"/>
            <p:cNvGrpSpPr/>
            <p:nvPr/>
          </p:nvGrpSpPr>
          <p:grpSpPr>
            <a:xfrm>
              <a:off x="980608" y="1948657"/>
              <a:ext cx="216000" cy="216443"/>
              <a:chOff x="980608" y="2248535"/>
              <a:chExt cx="216000" cy="216443"/>
            </a:xfrm>
          </p:grpSpPr>
          <p:sp>
            <p:nvSpPr>
              <p:cNvPr id="44"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endParaRPr lang="zh-CN" altLang="en-US">
                  <a:solidFill>
                    <a:srgbClr val="1D495D"/>
                  </a:solidFill>
                </a:endParaRPr>
              </a:p>
            </p:txBody>
          </p:sp>
          <p:sp>
            <p:nvSpPr>
              <p:cNvPr id="45"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endParaRPr lang="zh-CN" altLang="en-US">
                  <a:solidFill>
                    <a:srgbClr val="1D495D"/>
                  </a:solidFill>
                </a:endParaRPr>
              </a:p>
            </p:txBody>
          </p:sp>
        </p:grpSp>
        <p:sp>
          <p:nvSpPr>
            <p:cNvPr id="43" name="文本框 42"/>
            <p:cNvSpPr txBox="1"/>
            <p:nvPr/>
          </p:nvSpPr>
          <p:spPr>
            <a:xfrm>
              <a:off x="1255541" y="1870075"/>
              <a:ext cx="3605440" cy="646331"/>
            </a:xfrm>
            <a:prstGeom prst="rect">
              <a:avLst/>
            </a:prstGeom>
            <a:noFill/>
          </p:spPr>
          <p:txBody>
            <a:bodyPr wrap="square" rtlCol="0">
              <a:spAutoFit/>
            </a:bodyPr>
            <a:lstStyle/>
            <a:p>
              <a:r>
                <a:rPr lang="zh-CN" altLang="en-US" b="1" dirty="0">
                  <a:solidFill>
                    <a:srgbClr val="1D495D"/>
                  </a:solidFill>
                  <a:latin typeface="微软雅黑" panose="020B0503020204020204" pitchFamily="34" charset="-122"/>
                  <a:ea typeface="微软雅黑" panose="020B0503020204020204" pitchFamily="34" charset="-122"/>
                </a:rPr>
                <a:t>基于微信小程序的平台设计与搭建</a:t>
              </a:r>
            </a:p>
          </p:txBody>
        </p:sp>
      </p:grpSp>
      <p:grpSp>
        <p:nvGrpSpPr>
          <p:cNvPr id="64" name="组合 5"/>
          <p:cNvGrpSpPr>
            <a:grpSpLocks noChangeAspect="1"/>
          </p:cNvGrpSpPr>
          <p:nvPr/>
        </p:nvGrpSpPr>
        <p:grpSpPr>
          <a:xfrm>
            <a:off x="3558043" y="1693805"/>
            <a:ext cx="4881749" cy="4351965"/>
            <a:chOff x="4777628" y="891682"/>
            <a:chExt cx="6102186" cy="5439955"/>
          </a:xfrm>
        </p:grpSpPr>
        <p:graphicFrame>
          <p:nvGraphicFramePr>
            <p:cNvPr id="65" name="图表 64"/>
            <p:cNvGraphicFramePr/>
            <p:nvPr/>
          </p:nvGraphicFramePr>
          <p:xfrm>
            <a:off x="4777628" y="891682"/>
            <a:ext cx="6102186" cy="5439955"/>
          </p:xfrm>
          <a:graphic>
            <a:graphicData uri="http://schemas.openxmlformats.org/drawingml/2006/chart">
              <c:chart xmlns:c="http://schemas.openxmlformats.org/drawingml/2006/chart" xmlns:r="http://schemas.openxmlformats.org/officeDocument/2006/relationships" r:id="rId2"/>
            </a:graphicData>
          </a:graphic>
        </p:graphicFrame>
        <p:sp>
          <p:nvSpPr>
            <p:cNvPr id="66" name="文本框 7"/>
            <p:cNvSpPr txBox="1"/>
            <p:nvPr/>
          </p:nvSpPr>
          <p:spPr>
            <a:xfrm>
              <a:off x="6974505" y="1037331"/>
              <a:ext cx="230914" cy="461665"/>
            </a:xfrm>
            <a:prstGeom prst="rect">
              <a:avLst/>
            </a:prstGeom>
            <a:noFill/>
          </p:spPr>
          <p:txBody>
            <a:bodyPr wrap="none" rtlCol="0">
              <a:spAutoFit/>
            </a:bodyPr>
            <a:lstStyle/>
            <a:p>
              <a:endParaRPr lang="zh-CN" altLang="en-US" b="1" dirty="0">
                <a:solidFill>
                  <a:srgbClr val="1D495D"/>
                </a:solidFill>
                <a:latin typeface="方正综艺简体" panose="03000509000000000000" pitchFamily="65" charset="-122"/>
                <a:ea typeface="方正综艺简体" panose="03000509000000000000" pitchFamily="65" charset="-122"/>
              </a:endParaRPr>
            </a:p>
          </p:txBody>
        </p:sp>
        <p:sp>
          <p:nvSpPr>
            <p:cNvPr id="67" name="文本框 8"/>
            <p:cNvSpPr txBox="1"/>
            <p:nvPr/>
          </p:nvSpPr>
          <p:spPr>
            <a:xfrm>
              <a:off x="6998318" y="1447294"/>
              <a:ext cx="230914" cy="384721"/>
            </a:xfrm>
            <a:prstGeom prst="rect">
              <a:avLst/>
            </a:prstGeom>
            <a:noFill/>
          </p:spPr>
          <p:txBody>
            <a:bodyPr wrap="none" rtlCol="0">
              <a:spAutoFit/>
            </a:bodyPr>
            <a:lstStyle/>
            <a:p>
              <a:endParaRPr lang="zh-CN" altLang="en-US" sz="1400" b="1" dirty="0">
                <a:solidFill>
                  <a:srgbClr val="1D495D"/>
                </a:solidFill>
                <a:latin typeface="方正综艺简体" panose="03000509000000000000" pitchFamily="65" charset="-122"/>
                <a:ea typeface="方正综艺简体" panose="03000509000000000000" pitchFamily="65" charset="-122"/>
              </a:endParaRPr>
            </a:p>
          </p:txBody>
        </p:sp>
        <p:sp>
          <p:nvSpPr>
            <p:cNvPr id="68" name="文本框 9"/>
            <p:cNvSpPr txBox="1"/>
            <p:nvPr/>
          </p:nvSpPr>
          <p:spPr>
            <a:xfrm>
              <a:off x="6998318" y="1857258"/>
              <a:ext cx="230914" cy="384721"/>
            </a:xfrm>
            <a:prstGeom prst="rect">
              <a:avLst/>
            </a:prstGeom>
            <a:noFill/>
          </p:spPr>
          <p:txBody>
            <a:bodyPr wrap="none" rtlCol="0">
              <a:spAutoFit/>
            </a:bodyPr>
            <a:lstStyle/>
            <a:p>
              <a:endParaRPr lang="zh-CN" altLang="en-US" sz="1400" b="1" dirty="0">
                <a:solidFill>
                  <a:srgbClr val="1D495D"/>
                </a:solidFill>
                <a:latin typeface="方正综艺简体" panose="03000509000000000000" pitchFamily="65" charset="-122"/>
                <a:ea typeface="方正综艺简体" panose="03000509000000000000" pitchFamily="65" charset="-122"/>
              </a:endParaRPr>
            </a:p>
          </p:txBody>
        </p:sp>
        <p:sp>
          <p:nvSpPr>
            <p:cNvPr id="69" name="文本框 10"/>
            <p:cNvSpPr txBox="1"/>
            <p:nvPr/>
          </p:nvSpPr>
          <p:spPr>
            <a:xfrm>
              <a:off x="6998318" y="2267223"/>
              <a:ext cx="230914" cy="384721"/>
            </a:xfrm>
            <a:prstGeom prst="rect">
              <a:avLst/>
            </a:prstGeom>
            <a:noFill/>
          </p:spPr>
          <p:txBody>
            <a:bodyPr wrap="none" rtlCol="0">
              <a:spAutoFit/>
            </a:bodyPr>
            <a:lstStyle/>
            <a:p>
              <a:endParaRPr lang="zh-CN" altLang="en-US" sz="1400" b="1" dirty="0">
                <a:solidFill>
                  <a:srgbClr val="1D495D"/>
                </a:solidFill>
                <a:latin typeface="方正综艺简体" panose="03000509000000000000" pitchFamily="65" charset="-122"/>
                <a:ea typeface="方正综艺简体" panose="03000509000000000000" pitchFamily="65" charset="-122"/>
              </a:endParaRPr>
            </a:p>
          </p:txBody>
        </p:sp>
      </p:grpSp>
    </p:spTree>
    <p:extLst>
      <p:ext uri="{BB962C8B-B14F-4D97-AF65-F5344CB8AC3E}">
        <p14:creationId xmlns:p14="http://schemas.microsoft.com/office/powerpoint/2010/main" val="2162498720"/>
      </p:ext>
    </p:extLst>
  </p:cSld>
  <p:clrMapOvr>
    <a:masterClrMapping/>
  </p:clrMapOvr>
  <p:transition spd="slow" advClick="0" advTm="5062">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3576000" y="442051"/>
            <a:ext cx="5040000" cy="775672"/>
            <a:chOff x="3300934" y="565876"/>
            <a:chExt cx="5040000" cy="775672"/>
          </a:xfrm>
        </p:grpSpPr>
        <p:sp>
          <p:nvSpPr>
            <p:cNvPr id="18" name="椭圆 17"/>
            <p:cNvSpPr/>
            <p:nvPr/>
          </p:nvSpPr>
          <p:spPr>
            <a:xfrm>
              <a:off x="3300934" y="1298348"/>
              <a:ext cx="5040000" cy="43200"/>
            </a:xfrm>
            <a:prstGeom prst="ellipse">
              <a:avLst/>
            </a:prstGeom>
            <a:solidFill>
              <a:srgbClr val="1D4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endParaRPr>
            </a:p>
          </p:txBody>
        </p:sp>
        <p:sp>
          <p:nvSpPr>
            <p:cNvPr id="19" name="文本框 18"/>
            <p:cNvSpPr txBox="1"/>
            <p:nvPr/>
          </p:nvSpPr>
          <p:spPr>
            <a:xfrm>
              <a:off x="3300934" y="565876"/>
              <a:ext cx="5040000" cy="769441"/>
            </a:xfrm>
            <a:prstGeom prst="rect">
              <a:avLst/>
            </a:prstGeom>
            <a:noFill/>
          </p:spPr>
          <p:txBody>
            <a:bodyPr wrap="square" rtlCol="0">
              <a:spAutoFit/>
            </a:bodyPr>
            <a:lstStyle/>
            <a:p>
              <a:pPr algn="ctr"/>
              <a:r>
                <a:rPr lang="zh-CN" altLang="en-US" sz="4400" spc="500" dirty="0">
                  <a:solidFill>
                    <a:srgbClr val="1D495D"/>
                  </a:solidFill>
                  <a:latin typeface="方正综艺简体" panose="03000509000000000000" pitchFamily="65" charset="-122"/>
                  <a:ea typeface="方正综艺简体" panose="03000509000000000000" pitchFamily="65" charset="-122"/>
                </a:rPr>
                <a:t>可行性分析</a:t>
              </a:r>
            </a:p>
          </p:txBody>
        </p:sp>
      </p:grpSp>
      <p:grpSp>
        <p:nvGrpSpPr>
          <p:cNvPr id="2" name="组合 1"/>
          <p:cNvGrpSpPr/>
          <p:nvPr/>
        </p:nvGrpSpPr>
        <p:grpSpPr>
          <a:xfrm>
            <a:off x="4176708" y="2023031"/>
            <a:ext cx="3838586" cy="3821589"/>
            <a:chOff x="4176708" y="2023031"/>
            <a:chExt cx="3838586" cy="3821589"/>
          </a:xfrm>
        </p:grpSpPr>
        <p:sp>
          <p:nvSpPr>
            <p:cNvPr id="56" name="任意多边形 55"/>
            <p:cNvSpPr>
              <a:spLocks/>
            </p:cNvSpPr>
            <p:nvPr/>
          </p:nvSpPr>
          <p:spPr bwMode="auto">
            <a:xfrm>
              <a:off x="6834363" y="3952240"/>
              <a:ext cx="168167" cy="85367"/>
            </a:xfrm>
            <a:custGeom>
              <a:avLst/>
              <a:gdLst>
                <a:gd name="connsiteX0" fmla="*/ 6747 w 168167"/>
                <a:gd name="connsiteY0" fmla="*/ 0 h 85367"/>
                <a:gd name="connsiteX1" fmla="*/ 163674 w 168167"/>
                <a:gd name="connsiteY1" fmla="*/ 0 h 85367"/>
                <a:gd name="connsiteX2" fmla="*/ 168167 w 168167"/>
                <a:gd name="connsiteY2" fmla="*/ 85367 h 85367"/>
                <a:gd name="connsiteX3" fmla="*/ 0 w 168167"/>
                <a:gd name="connsiteY3" fmla="*/ 85367 h 85367"/>
              </a:gdLst>
              <a:ahLst/>
              <a:cxnLst>
                <a:cxn ang="0">
                  <a:pos x="connsiteX0" y="connsiteY0"/>
                </a:cxn>
                <a:cxn ang="0">
                  <a:pos x="connsiteX1" y="connsiteY1"/>
                </a:cxn>
                <a:cxn ang="0">
                  <a:pos x="connsiteX2" y="connsiteY2"/>
                </a:cxn>
                <a:cxn ang="0">
                  <a:pos x="connsiteX3" y="connsiteY3"/>
                </a:cxn>
              </a:cxnLst>
              <a:rect l="l" t="t" r="r" b="b"/>
              <a:pathLst>
                <a:path w="168167" h="85367">
                  <a:moveTo>
                    <a:pt x="6747" y="0"/>
                  </a:moveTo>
                  <a:cubicBezTo>
                    <a:pt x="163674" y="0"/>
                    <a:pt x="163674" y="0"/>
                    <a:pt x="163674" y="0"/>
                  </a:cubicBezTo>
                  <a:lnTo>
                    <a:pt x="168167" y="85367"/>
                  </a:lnTo>
                  <a:lnTo>
                    <a:pt x="0" y="85367"/>
                  </a:lnTo>
                  <a:close/>
                </a:path>
              </a:pathLst>
            </a:custGeom>
            <a:solidFill>
              <a:srgbClr val="CF3C27"/>
            </a:solidFill>
            <a:ln w="23813" cap="flat">
              <a:no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p>
          </p:txBody>
        </p:sp>
        <p:sp>
          <p:nvSpPr>
            <p:cNvPr id="7" name="Freeform 7"/>
            <p:cNvSpPr>
              <a:spLocks/>
            </p:cNvSpPr>
            <p:nvPr/>
          </p:nvSpPr>
          <p:spPr bwMode="auto">
            <a:xfrm>
              <a:off x="4379261" y="2023031"/>
              <a:ext cx="1978784" cy="1725239"/>
            </a:xfrm>
            <a:custGeom>
              <a:avLst/>
              <a:gdLst>
                <a:gd name="T0" fmla="*/ 796 w 833"/>
                <a:gd name="T1" fmla="*/ 446 h 726"/>
                <a:gd name="T2" fmla="*/ 682 w 833"/>
                <a:gd name="T3" fmla="*/ 464 h 726"/>
                <a:gd name="T4" fmla="*/ 450 w 833"/>
                <a:gd name="T5" fmla="*/ 726 h 726"/>
                <a:gd name="T6" fmla="*/ 450 w 833"/>
                <a:gd name="T7" fmla="*/ 726 h 726"/>
                <a:gd name="T8" fmla="*/ 1 w 833"/>
                <a:gd name="T9" fmla="*/ 726 h 726"/>
                <a:gd name="T10" fmla="*/ 0 w 833"/>
                <a:gd name="T11" fmla="*/ 726 h 726"/>
                <a:gd name="T12" fmla="*/ 539 w 833"/>
                <a:gd name="T13" fmla="*/ 43 h 726"/>
                <a:gd name="T14" fmla="*/ 794 w 833"/>
                <a:gd name="T15" fmla="*/ 0 h 726"/>
                <a:gd name="T16" fmla="*/ 827 w 833"/>
                <a:gd name="T17" fmla="*/ 1 h 726"/>
                <a:gd name="T18" fmla="*/ 827 w 833"/>
                <a:gd name="T19" fmla="*/ 445 h 726"/>
                <a:gd name="T20" fmla="*/ 814 w 833"/>
                <a:gd name="T21" fmla="*/ 446 h 726"/>
                <a:gd name="T22" fmla="*/ 796 w 833"/>
                <a:gd name="T23" fmla="*/ 446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3" h="726">
                  <a:moveTo>
                    <a:pt x="796" y="446"/>
                  </a:moveTo>
                  <a:cubicBezTo>
                    <a:pt x="758" y="446"/>
                    <a:pt x="720" y="452"/>
                    <a:pt x="682" y="464"/>
                  </a:cubicBezTo>
                  <a:cubicBezTo>
                    <a:pt x="559" y="506"/>
                    <a:pt x="475" y="608"/>
                    <a:pt x="450" y="726"/>
                  </a:cubicBezTo>
                  <a:cubicBezTo>
                    <a:pt x="450" y="726"/>
                    <a:pt x="450" y="726"/>
                    <a:pt x="450" y="726"/>
                  </a:cubicBezTo>
                  <a:cubicBezTo>
                    <a:pt x="1" y="726"/>
                    <a:pt x="1" y="726"/>
                    <a:pt x="1" y="726"/>
                  </a:cubicBezTo>
                  <a:cubicBezTo>
                    <a:pt x="0" y="726"/>
                    <a:pt x="0" y="726"/>
                    <a:pt x="0" y="726"/>
                  </a:cubicBezTo>
                  <a:cubicBezTo>
                    <a:pt x="28" y="421"/>
                    <a:pt x="231" y="147"/>
                    <a:pt x="539" y="43"/>
                  </a:cubicBezTo>
                  <a:cubicBezTo>
                    <a:pt x="623" y="14"/>
                    <a:pt x="709" y="0"/>
                    <a:pt x="794" y="0"/>
                  </a:cubicBezTo>
                  <a:cubicBezTo>
                    <a:pt x="797" y="0"/>
                    <a:pt x="828" y="0"/>
                    <a:pt x="827" y="1"/>
                  </a:cubicBezTo>
                  <a:cubicBezTo>
                    <a:pt x="827" y="445"/>
                    <a:pt x="827" y="445"/>
                    <a:pt x="827" y="445"/>
                  </a:cubicBezTo>
                  <a:cubicBezTo>
                    <a:pt x="833" y="445"/>
                    <a:pt x="808" y="445"/>
                    <a:pt x="814" y="446"/>
                  </a:cubicBezTo>
                  <a:cubicBezTo>
                    <a:pt x="796" y="446"/>
                    <a:pt x="796" y="446"/>
                    <a:pt x="796" y="446"/>
                  </a:cubicBezTo>
                  <a:close/>
                </a:path>
              </a:pathLst>
            </a:custGeom>
            <a:solidFill>
              <a:srgbClr val="CF3C27"/>
            </a:solidFill>
            <a:ln w="2381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任意多边形 41"/>
            <p:cNvSpPr>
              <a:spLocks/>
            </p:cNvSpPr>
            <p:nvPr/>
          </p:nvSpPr>
          <p:spPr bwMode="auto">
            <a:xfrm>
              <a:off x="4339972" y="3500639"/>
              <a:ext cx="1174315" cy="287731"/>
            </a:xfrm>
            <a:custGeom>
              <a:avLst/>
              <a:gdLst>
                <a:gd name="connsiteX0" fmla="*/ 1174010 w 1174315"/>
                <a:gd name="connsiteY0" fmla="*/ 141172 h 287731"/>
                <a:gd name="connsiteX1" fmla="*/ 1174315 w 1174315"/>
                <a:gd name="connsiteY1" fmla="*/ 141259 h 287731"/>
                <a:gd name="connsiteX2" fmla="*/ 1173196 w 1174315"/>
                <a:gd name="connsiteY2" fmla="*/ 143012 h 287731"/>
                <a:gd name="connsiteX3" fmla="*/ 46747 w 1174315"/>
                <a:gd name="connsiteY3" fmla="*/ 0 h 287731"/>
                <a:gd name="connsiteX4" fmla="*/ 64332 w 1174315"/>
                <a:gd name="connsiteY4" fmla="*/ 0 h 287731"/>
                <a:gd name="connsiteX5" fmla="*/ 1170420 w 1174315"/>
                <a:gd name="connsiteY5" fmla="*/ 147364 h 287731"/>
                <a:gd name="connsiteX6" fmla="*/ 1173196 w 1174315"/>
                <a:gd name="connsiteY6" fmla="*/ 143012 h 287731"/>
                <a:gd name="connsiteX7" fmla="*/ 1154831 w 1174315"/>
                <a:gd name="connsiteY7" fmla="*/ 184564 h 287731"/>
                <a:gd name="connsiteX8" fmla="*/ 1124588 w 1174315"/>
                <a:gd name="connsiteY8" fmla="*/ 287731 h 287731"/>
                <a:gd name="connsiteX9" fmla="*/ 2500 w 1174315"/>
                <a:gd name="connsiteY9" fmla="*/ 287731 h 287731"/>
                <a:gd name="connsiteX10" fmla="*/ 0 w 1174315"/>
                <a:gd name="connsiteY10" fmla="*/ 287731 h 287731"/>
                <a:gd name="connsiteX11" fmla="*/ 33927 w 1174315"/>
                <a:gd name="connsiteY11" fmla="*/ 50753 h 28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4315" h="287731">
                  <a:moveTo>
                    <a:pt x="1174010" y="141172"/>
                  </a:moveTo>
                  <a:lnTo>
                    <a:pt x="1174315" y="141259"/>
                  </a:lnTo>
                  <a:lnTo>
                    <a:pt x="1173196" y="143012"/>
                  </a:lnTo>
                  <a:close/>
                  <a:moveTo>
                    <a:pt x="46747" y="0"/>
                  </a:moveTo>
                  <a:lnTo>
                    <a:pt x="64332" y="0"/>
                  </a:lnTo>
                  <a:lnTo>
                    <a:pt x="1170420" y="147364"/>
                  </a:lnTo>
                  <a:lnTo>
                    <a:pt x="1173196" y="143012"/>
                  </a:lnTo>
                  <a:lnTo>
                    <a:pt x="1154831" y="184564"/>
                  </a:lnTo>
                  <a:cubicBezTo>
                    <a:pt x="1142512" y="218223"/>
                    <a:pt x="1132398" y="252680"/>
                    <a:pt x="1124588" y="287731"/>
                  </a:cubicBezTo>
                  <a:lnTo>
                    <a:pt x="2500" y="287731"/>
                  </a:lnTo>
                  <a:lnTo>
                    <a:pt x="0" y="287731"/>
                  </a:lnTo>
                  <a:cubicBezTo>
                    <a:pt x="7654" y="208457"/>
                    <a:pt x="18739" y="129171"/>
                    <a:pt x="33927" y="50753"/>
                  </a:cubicBezTo>
                  <a:close/>
                </a:path>
              </a:pathLst>
            </a:custGeom>
            <a:gradFill flip="none" rotWithShape="1">
              <a:gsLst>
                <a:gs pos="0">
                  <a:srgbClr val="632017"/>
                </a:gs>
                <a:gs pos="100000">
                  <a:srgbClr val="CF3C27"/>
                </a:gs>
              </a:gsLst>
              <a:lin ang="16800000" scaled="0"/>
              <a:tileRect/>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grpSp>
          <p:nvGrpSpPr>
            <p:cNvPr id="2049" name="组合 2048"/>
            <p:cNvGrpSpPr/>
            <p:nvPr/>
          </p:nvGrpSpPr>
          <p:grpSpPr>
            <a:xfrm>
              <a:off x="4176708" y="3653367"/>
              <a:ext cx="1961624" cy="2094970"/>
              <a:chOff x="4176708" y="3653367"/>
              <a:chExt cx="1961624" cy="2094970"/>
            </a:xfrm>
          </p:grpSpPr>
          <p:sp>
            <p:nvSpPr>
              <p:cNvPr id="11" name="Freeform 12"/>
              <p:cNvSpPr>
                <a:spLocks/>
              </p:cNvSpPr>
              <p:nvPr/>
            </p:nvSpPr>
            <p:spPr bwMode="auto">
              <a:xfrm>
                <a:off x="4176708" y="3653367"/>
                <a:ext cx="1932041" cy="2048190"/>
              </a:xfrm>
              <a:custGeom>
                <a:avLst/>
                <a:gdLst>
                  <a:gd name="T0" fmla="*/ 455 w 813"/>
                  <a:gd name="T1" fmla="*/ 46 h 862"/>
                  <a:gd name="T2" fmla="*/ 474 w 813"/>
                  <a:gd name="T3" fmla="*/ 163 h 862"/>
                  <a:gd name="T4" fmla="*/ 813 w 813"/>
                  <a:gd name="T5" fmla="*/ 407 h 862"/>
                  <a:gd name="T6" fmla="*/ 813 w 813"/>
                  <a:gd name="T7" fmla="*/ 862 h 862"/>
                  <a:gd name="T8" fmla="*/ 0 w 813"/>
                  <a:gd name="T9" fmla="*/ 48 h 862"/>
                  <a:gd name="T10" fmla="*/ 0 w 813"/>
                  <a:gd name="T11" fmla="*/ 0 h 862"/>
                  <a:gd name="T12" fmla="*/ 455 w 813"/>
                  <a:gd name="T13" fmla="*/ 0 h 862"/>
                  <a:gd name="T14" fmla="*/ 455 w 813"/>
                  <a:gd name="T15" fmla="*/ 46 h 8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3" h="862">
                    <a:moveTo>
                      <a:pt x="455" y="46"/>
                    </a:moveTo>
                    <a:cubicBezTo>
                      <a:pt x="455" y="85"/>
                      <a:pt x="461" y="124"/>
                      <a:pt x="474" y="163"/>
                    </a:cubicBezTo>
                    <a:cubicBezTo>
                      <a:pt x="524" y="312"/>
                      <a:pt x="664" y="407"/>
                      <a:pt x="813" y="407"/>
                    </a:cubicBezTo>
                    <a:cubicBezTo>
                      <a:pt x="813" y="862"/>
                      <a:pt x="813" y="862"/>
                      <a:pt x="813" y="862"/>
                    </a:cubicBezTo>
                    <a:cubicBezTo>
                      <a:pt x="397" y="861"/>
                      <a:pt x="10" y="451"/>
                      <a:pt x="0" y="48"/>
                    </a:cubicBezTo>
                    <a:cubicBezTo>
                      <a:pt x="0" y="0"/>
                      <a:pt x="0" y="0"/>
                      <a:pt x="0" y="0"/>
                    </a:cubicBezTo>
                    <a:cubicBezTo>
                      <a:pt x="455" y="0"/>
                      <a:pt x="455" y="0"/>
                      <a:pt x="455" y="0"/>
                    </a:cubicBezTo>
                    <a:cubicBezTo>
                      <a:pt x="455" y="46"/>
                      <a:pt x="455" y="46"/>
                      <a:pt x="455" y="46"/>
                    </a:cubicBezTo>
                    <a:close/>
                  </a:path>
                </a:pathLst>
              </a:custGeom>
              <a:solidFill>
                <a:srgbClr val="498B9C"/>
              </a:solidFill>
              <a:ln w="2381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任意多边形 48"/>
              <p:cNvSpPr>
                <a:spLocks/>
              </p:cNvSpPr>
              <p:nvPr/>
            </p:nvSpPr>
            <p:spPr bwMode="auto">
              <a:xfrm rot="5400000" flipH="1" flipV="1">
                <a:off x="5361872" y="4971876"/>
                <a:ext cx="1182854" cy="370067"/>
              </a:xfrm>
              <a:custGeom>
                <a:avLst/>
                <a:gdLst>
                  <a:gd name="connsiteX0" fmla="*/ 1174010 w 1174315"/>
                  <a:gd name="connsiteY0" fmla="*/ 141172 h 287731"/>
                  <a:gd name="connsiteX1" fmla="*/ 1174315 w 1174315"/>
                  <a:gd name="connsiteY1" fmla="*/ 141259 h 287731"/>
                  <a:gd name="connsiteX2" fmla="*/ 1173196 w 1174315"/>
                  <a:gd name="connsiteY2" fmla="*/ 143012 h 287731"/>
                  <a:gd name="connsiteX3" fmla="*/ 46747 w 1174315"/>
                  <a:gd name="connsiteY3" fmla="*/ 0 h 287731"/>
                  <a:gd name="connsiteX4" fmla="*/ 64332 w 1174315"/>
                  <a:gd name="connsiteY4" fmla="*/ 0 h 287731"/>
                  <a:gd name="connsiteX5" fmla="*/ 1170420 w 1174315"/>
                  <a:gd name="connsiteY5" fmla="*/ 147364 h 287731"/>
                  <a:gd name="connsiteX6" fmla="*/ 1173196 w 1174315"/>
                  <a:gd name="connsiteY6" fmla="*/ 143012 h 287731"/>
                  <a:gd name="connsiteX7" fmla="*/ 1154831 w 1174315"/>
                  <a:gd name="connsiteY7" fmla="*/ 184564 h 287731"/>
                  <a:gd name="connsiteX8" fmla="*/ 1124588 w 1174315"/>
                  <a:gd name="connsiteY8" fmla="*/ 287731 h 287731"/>
                  <a:gd name="connsiteX9" fmla="*/ 2500 w 1174315"/>
                  <a:gd name="connsiteY9" fmla="*/ 287731 h 287731"/>
                  <a:gd name="connsiteX10" fmla="*/ 0 w 1174315"/>
                  <a:gd name="connsiteY10" fmla="*/ 287731 h 287731"/>
                  <a:gd name="connsiteX11" fmla="*/ 33927 w 1174315"/>
                  <a:gd name="connsiteY11" fmla="*/ 50753 h 28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4315" h="287731">
                    <a:moveTo>
                      <a:pt x="1174010" y="141172"/>
                    </a:moveTo>
                    <a:lnTo>
                      <a:pt x="1174315" y="141259"/>
                    </a:lnTo>
                    <a:lnTo>
                      <a:pt x="1173196" y="143012"/>
                    </a:lnTo>
                    <a:close/>
                    <a:moveTo>
                      <a:pt x="46747" y="0"/>
                    </a:moveTo>
                    <a:lnTo>
                      <a:pt x="64332" y="0"/>
                    </a:lnTo>
                    <a:lnTo>
                      <a:pt x="1170420" y="147364"/>
                    </a:lnTo>
                    <a:lnTo>
                      <a:pt x="1173196" y="143012"/>
                    </a:lnTo>
                    <a:lnTo>
                      <a:pt x="1154831" y="184564"/>
                    </a:lnTo>
                    <a:cubicBezTo>
                      <a:pt x="1142512" y="218223"/>
                      <a:pt x="1132398" y="252680"/>
                      <a:pt x="1124588" y="287731"/>
                    </a:cubicBezTo>
                    <a:lnTo>
                      <a:pt x="2500" y="287731"/>
                    </a:lnTo>
                    <a:lnTo>
                      <a:pt x="0" y="287731"/>
                    </a:lnTo>
                    <a:cubicBezTo>
                      <a:pt x="7654" y="208457"/>
                      <a:pt x="18739" y="129171"/>
                      <a:pt x="33927" y="50753"/>
                    </a:cubicBezTo>
                    <a:close/>
                  </a:path>
                </a:pathLst>
              </a:custGeom>
              <a:gradFill flip="none" rotWithShape="1">
                <a:gsLst>
                  <a:gs pos="0">
                    <a:srgbClr val="1D495D"/>
                  </a:gs>
                  <a:gs pos="100000">
                    <a:srgbClr val="498B9C"/>
                  </a:gs>
                </a:gsLst>
                <a:lin ang="16800000" scaled="0"/>
                <a:tileRect/>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grpSp>
        <p:sp>
          <p:nvSpPr>
            <p:cNvPr id="55" name="任意多边形 54"/>
            <p:cNvSpPr>
              <a:spLocks/>
            </p:cNvSpPr>
            <p:nvPr/>
          </p:nvSpPr>
          <p:spPr bwMode="auto">
            <a:xfrm>
              <a:off x="5972770" y="4037607"/>
              <a:ext cx="1923542" cy="1807013"/>
            </a:xfrm>
            <a:custGeom>
              <a:avLst/>
              <a:gdLst>
                <a:gd name="connsiteX0" fmla="*/ 861106 w 1923542"/>
                <a:gd name="connsiteY0" fmla="*/ 0 h 1807013"/>
                <a:gd name="connsiteX1" fmla="*/ 1029273 w 1923542"/>
                <a:gd name="connsiteY1" fmla="*/ 0 h 1807013"/>
                <a:gd name="connsiteX2" fmla="*/ 1029535 w 1923542"/>
                <a:gd name="connsiteY2" fmla="*/ 4973 h 1807013"/>
                <a:gd name="connsiteX3" fmla="*/ 1923542 w 1923542"/>
                <a:gd name="connsiteY3" fmla="*/ 4973 h 1807013"/>
                <a:gd name="connsiteX4" fmla="*/ 33288 w 1923542"/>
                <a:gd name="connsiteY4" fmla="*/ 1807013 h 1807013"/>
                <a:gd name="connsiteX5" fmla="*/ 0 w 1923542"/>
                <a:gd name="connsiteY5" fmla="*/ 1807013 h 1807013"/>
                <a:gd name="connsiteX6" fmla="*/ 0 w 1923542"/>
                <a:gd name="connsiteY6" fmla="*/ 749087 h 1807013"/>
                <a:gd name="connsiteX7" fmla="*/ 28532 w 1923542"/>
                <a:gd name="connsiteY7" fmla="*/ 749087 h 1807013"/>
                <a:gd name="connsiteX8" fmla="*/ 299588 w 1923542"/>
                <a:gd name="connsiteY8" fmla="*/ 703917 h 1807013"/>
                <a:gd name="connsiteX9" fmla="*/ 857673 w 1923542"/>
                <a:gd name="connsiteY9" fmla="*/ 43424 h 1807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23542" h="1807013">
                  <a:moveTo>
                    <a:pt x="861106" y="0"/>
                  </a:moveTo>
                  <a:lnTo>
                    <a:pt x="1029273" y="0"/>
                  </a:lnTo>
                  <a:lnTo>
                    <a:pt x="1029535" y="4973"/>
                  </a:lnTo>
                  <a:cubicBezTo>
                    <a:pt x="1923542" y="4973"/>
                    <a:pt x="1923542" y="4973"/>
                    <a:pt x="1923542" y="4973"/>
                  </a:cubicBezTo>
                  <a:cubicBezTo>
                    <a:pt x="1875989" y="1012974"/>
                    <a:pt x="1041423" y="1807013"/>
                    <a:pt x="33288" y="1807013"/>
                  </a:cubicBezTo>
                  <a:cubicBezTo>
                    <a:pt x="0" y="1807013"/>
                    <a:pt x="0" y="1807013"/>
                    <a:pt x="0" y="1807013"/>
                  </a:cubicBezTo>
                  <a:cubicBezTo>
                    <a:pt x="0" y="749087"/>
                    <a:pt x="0" y="749087"/>
                    <a:pt x="0" y="749087"/>
                  </a:cubicBezTo>
                  <a:cubicBezTo>
                    <a:pt x="28532" y="749087"/>
                    <a:pt x="28532" y="749087"/>
                    <a:pt x="28532" y="749087"/>
                  </a:cubicBezTo>
                  <a:cubicBezTo>
                    <a:pt x="118884" y="749087"/>
                    <a:pt x="209236" y="734823"/>
                    <a:pt x="299588" y="703917"/>
                  </a:cubicBezTo>
                  <a:cubicBezTo>
                    <a:pt x="603336" y="601988"/>
                    <a:pt x="810603" y="339884"/>
                    <a:pt x="857673" y="43424"/>
                  </a:cubicBezTo>
                  <a:close/>
                </a:path>
              </a:pathLst>
            </a:custGeom>
            <a:solidFill>
              <a:srgbClr val="CF3C27"/>
            </a:solidFill>
            <a:ln w="23813" cap="flat">
              <a:no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zh-CN" altLang="en-US"/>
            </a:p>
          </p:txBody>
        </p:sp>
        <p:sp>
          <p:nvSpPr>
            <p:cNvPr id="46" name="任意多边形 45"/>
            <p:cNvSpPr>
              <a:spLocks/>
            </p:cNvSpPr>
            <p:nvPr/>
          </p:nvSpPr>
          <p:spPr bwMode="auto">
            <a:xfrm flipH="1" flipV="1">
              <a:off x="6777310" y="3916665"/>
              <a:ext cx="1179239" cy="287731"/>
            </a:xfrm>
            <a:custGeom>
              <a:avLst/>
              <a:gdLst>
                <a:gd name="connsiteX0" fmla="*/ 1174010 w 1174315"/>
                <a:gd name="connsiteY0" fmla="*/ 141172 h 287731"/>
                <a:gd name="connsiteX1" fmla="*/ 1174315 w 1174315"/>
                <a:gd name="connsiteY1" fmla="*/ 141259 h 287731"/>
                <a:gd name="connsiteX2" fmla="*/ 1173196 w 1174315"/>
                <a:gd name="connsiteY2" fmla="*/ 143012 h 287731"/>
                <a:gd name="connsiteX3" fmla="*/ 46747 w 1174315"/>
                <a:gd name="connsiteY3" fmla="*/ 0 h 287731"/>
                <a:gd name="connsiteX4" fmla="*/ 64332 w 1174315"/>
                <a:gd name="connsiteY4" fmla="*/ 0 h 287731"/>
                <a:gd name="connsiteX5" fmla="*/ 1170420 w 1174315"/>
                <a:gd name="connsiteY5" fmla="*/ 147364 h 287731"/>
                <a:gd name="connsiteX6" fmla="*/ 1173196 w 1174315"/>
                <a:gd name="connsiteY6" fmla="*/ 143012 h 287731"/>
                <a:gd name="connsiteX7" fmla="*/ 1154831 w 1174315"/>
                <a:gd name="connsiteY7" fmla="*/ 184564 h 287731"/>
                <a:gd name="connsiteX8" fmla="*/ 1124588 w 1174315"/>
                <a:gd name="connsiteY8" fmla="*/ 287731 h 287731"/>
                <a:gd name="connsiteX9" fmla="*/ 2500 w 1174315"/>
                <a:gd name="connsiteY9" fmla="*/ 287731 h 287731"/>
                <a:gd name="connsiteX10" fmla="*/ 0 w 1174315"/>
                <a:gd name="connsiteY10" fmla="*/ 287731 h 287731"/>
                <a:gd name="connsiteX11" fmla="*/ 33927 w 1174315"/>
                <a:gd name="connsiteY11" fmla="*/ 50753 h 28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4315" h="287731">
                  <a:moveTo>
                    <a:pt x="1174010" y="141172"/>
                  </a:moveTo>
                  <a:lnTo>
                    <a:pt x="1174315" y="141259"/>
                  </a:lnTo>
                  <a:lnTo>
                    <a:pt x="1173196" y="143012"/>
                  </a:lnTo>
                  <a:close/>
                  <a:moveTo>
                    <a:pt x="46747" y="0"/>
                  </a:moveTo>
                  <a:lnTo>
                    <a:pt x="64332" y="0"/>
                  </a:lnTo>
                  <a:lnTo>
                    <a:pt x="1170420" y="147364"/>
                  </a:lnTo>
                  <a:lnTo>
                    <a:pt x="1173196" y="143012"/>
                  </a:lnTo>
                  <a:lnTo>
                    <a:pt x="1154831" y="184564"/>
                  </a:lnTo>
                  <a:cubicBezTo>
                    <a:pt x="1142512" y="218223"/>
                    <a:pt x="1132398" y="252680"/>
                    <a:pt x="1124588" y="287731"/>
                  </a:cubicBezTo>
                  <a:lnTo>
                    <a:pt x="2500" y="287731"/>
                  </a:lnTo>
                  <a:lnTo>
                    <a:pt x="0" y="287731"/>
                  </a:lnTo>
                  <a:cubicBezTo>
                    <a:pt x="7654" y="208457"/>
                    <a:pt x="18739" y="129171"/>
                    <a:pt x="33927" y="50753"/>
                  </a:cubicBezTo>
                  <a:close/>
                </a:path>
              </a:pathLst>
            </a:custGeom>
            <a:gradFill flip="none" rotWithShape="1">
              <a:gsLst>
                <a:gs pos="0">
                  <a:srgbClr val="632017"/>
                </a:gs>
                <a:gs pos="100000">
                  <a:srgbClr val="CF3C27"/>
                </a:gs>
              </a:gsLst>
              <a:lin ang="16800000" scaled="0"/>
              <a:tileRect/>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048" name="组合 2047"/>
            <p:cNvGrpSpPr/>
            <p:nvPr/>
          </p:nvGrpSpPr>
          <p:grpSpPr>
            <a:xfrm>
              <a:off x="6238297" y="2188168"/>
              <a:ext cx="1776997" cy="1854724"/>
              <a:chOff x="6238297" y="2188168"/>
              <a:chExt cx="1776997" cy="1854724"/>
            </a:xfrm>
          </p:grpSpPr>
          <p:sp>
            <p:nvSpPr>
              <p:cNvPr id="6" name="Freeform 5"/>
              <p:cNvSpPr>
                <a:spLocks/>
              </p:cNvSpPr>
              <p:nvPr/>
            </p:nvSpPr>
            <p:spPr bwMode="auto">
              <a:xfrm>
                <a:off x="6273058" y="2232666"/>
                <a:ext cx="1742236" cy="1810226"/>
              </a:xfrm>
              <a:custGeom>
                <a:avLst/>
                <a:gdLst>
                  <a:gd name="T0" fmla="*/ 307 w 733"/>
                  <a:gd name="T1" fmla="*/ 762 h 762"/>
                  <a:gd name="T2" fmla="*/ 289 w 733"/>
                  <a:gd name="T3" fmla="*/ 653 h 762"/>
                  <a:gd name="T4" fmla="*/ 0 w 733"/>
                  <a:gd name="T5" fmla="*/ 424 h 762"/>
                  <a:gd name="T6" fmla="*/ 0 w 733"/>
                  <a:gd name="T7" fmla="*/ 0 h 762"/>
                  <a:gd name="T8" fmla="*/ 733 w 733"/>
                  <a:gd name="T9" fmla="*/ 761 h 762"/>
                  <a:gd name="T10" fmla="*/ 733 w 733"/>
                  <a:gd name="T11" fmla="*/ 762 h 762"/>
                  <a:gd name="T12" fmla="*/ 307 w 733"/>
                  <a:gd name="T13" fmla="*/ 762 h 762"/>
                  <a:gd name="T14" fmla="*/ 307 w 733"/>
                  <a:gd name="T15" fmla="*/ 762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3" h="762">
                    <a:moveTo>
                      <a:pt x="307" y="762"/>
                    </a:moveTo>
                    <a:cubicBezTo>
                      <a:pt x="307" y="726"/>
                      <a:pt x="301" y="689"/>
                      <a:pt x="289" y="653"/>
                    </a:cubicBezTo>
                    <a:cubicBezTo>
                      <a:pt x="241" y="513"/>
                      <a:pt x="140" y="425"/>
                      <a:pt x="0" y="424"/>
                    </a:cubicBezTo>
                    <a:cubicBezTo>
                      <a:pt x="0" y="0"/>
                      <a:pt x="0" y="0"/>
                      <a:pt x="0" y="0"/>
                    </a:cubicBezTo>
                    <a:cubicBezTo>
                      <a:pt x="365" y="0"/>
                      <a:pt x="733" y="393"/>
                      <a:pt x="733" y="761"/>
                    </a:cubicBezTo>
                    <a:cubicBezTo>
                      <a:pt x="733" y="762"/>
                      <a:pt x="733" y="762"/>
                      <a:pt x="733" y="762"/>
                    </a:cubicBezTo>
                    <a:cubicBezTo>
                      <a:pt x="307" y="762"/>
                      <a:pt x="307" y="762"/>
                      <a:pt x="307" y="762"/>
                    </a:cubicBezTo>
                    <a:cubicBezTo>
                      <a:pt x="307" y="762"/>
                      <a:pt x="307" y="762"/>
                      <a:pt x="307" y="762"/>
                    </a:cubicBezTo>
                    <a:close/>
                  </a:path>
                </a:pathLst>
              </a:custGeom>
              <a:solidFill>
                <a:srgbClr val="498B9C"/>
              </a:solidFill>
              <a:ln w="2381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任意多边形 42"/>
              <p:cNvSpPr>
                <a:spLocks/>
              </p:cNvSpPr>
              <p:nvPr/>
            </p:nvSpPr>
            <p:spPr bwMode="auto">
              <a:xfrm rot="5400000">
                <a:off x="5826040" y="2600425"/>
                <a:ext cx="1112245" cy="287731"/>
              </a:xfrm>
              <a:custGeom>
                <a:avLst/>
                <a:gdLst>
                  <a:gd name="connsiteX0" fmla="*/ 1174010 w 1174315"/>
                  <a:gd name="connsiteY0" fmla="*/ 141172 h 287731"/>
                  <a:gd name="connsiteX1" fmla="*/ 1174315 w 1174315"/>
                  <a:gd name="connsiteY1" fmla="*/ 141259 h 287731"/>
                  <a:gd name="connsiteX2" fmla="*/ 1173196 w 1174315"/>
                  <a:gd name="connsiteY2" fmla="*/ 143012 h 287731"/>
                  <a:gd name="connsiteX3" fmla="*/ 46747 w 1174315"/>
                  <a:gd name="connsiteY3" fmla="*/ 0 h 287731"/>
                  <a:gd name="connsiteX4" fmla="*/ 64332 w 1174315"/>
                  <a:gd name="connsiteY4" fmla="*/ 0 h 287731"/>
                  <a:gd name="connsiteX5" fmla="*/ 1170420 w 1174315"/>
                  <a:gd name="connsiteY5" fmla="*/ 147364 h 287731"/>
                  <a:gd name="connsiteX6" fmla="*/ 1173196 w 1174315"/>
                  <a:gd name="connsiteY6" fmla="*/ 143012 h 287731"/>
                  <a:gd name="connsiteX7" fmla="*/ 1154831 w 1174315"/>
                  <a:gd name="connsiteY7" fmla="*/ 184564 h 287731"/>
                  <a:gd name="connsiteX8" fmla="*/ 1124588 w 1174315"/>
                  <a:gd name="connsiteY8" fmla="*/ 287731 h 287731"/>
                  <a:gd name="connsiteX9" fmla="*/ 2500 w 1174315"/>
                  <a:gd name="connsiteY9" fmla="*/ 287731 h 287731"/>
                  <a:gd name="connsiteX10" fmla="*/ 0 w 1174315"/>
                  <a:gd name="connsiteY10" fmla="*/ 287731 h 287731"/>
                  <a:gd name="connsiteX11" fmla="*/ 33927 w 1174315"/>
                  <a:gd name="connsiteY11" fmla="*/ 50753 h 28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4315" h="287731">
                    <a:moveTo>
                      <a:pt x="1174010" y="141172"/>
                    </a:moveTo>
                    <a:lnTo>
                      <a:pt x="1174315" y="141259"/>
                    </a:lnTo>
                    <a:lnTo>
                      <a:pt x="1173196" y="143012"/>
                    </a:lnTo>
                    <a:close/>
                    <a:moveTo>
                      <a:pt x="46747" y="0"/>
                    </a:moveTo>
                    <a:lnTo>
                      <a:pt x="64332" y="0"/>
                    </a:lnTo>
                    <a:lnTo>
                      <a:pt x="1170420" y="147364"/>
                    </a:lnTo>
                    <a:lnTo>
                      <a:pt x="1173196" y="143012"/>
                    </a:lnTo>
                    <a:lnTo>
                      <a:pt x="1154831" y="184564"/>
                    </a:lnTo>
                    <a:cubicBezTo>
                      <a:pt x="1142512" y="218223"/>
                      <a:pt x="1132398" y="252680"/>
                      <a:pt x="1124588" y="287731"/>
                    </a:cubicBezTo>
                    <a:lnTo>
                      <a:pt x="2500" y="287731"/>
                    </a:lnTo>
                    <a:lnTo>
                      <a:pt x="0" y="287731"/>
                    </a:lnTo>
                    <a:cubicBezTo>
                      <a:pt x="7654" y="208457"/>
                      <a:pt x="18739" y="129171"/>
                      <a:pt x="33927" y="50753"/>
                    </a:cubicBezTo>
                    <a:close/>
                  </a:path>
                </a:pathLst>
              </a:custGeom>
              <a:gradFill flip="none" rotWithShape="1">
                <a:gsLst>
                  <a:gs pos="0">
                    <a:srgbClr val="1D495D"/>
                  </a:gs>
                  <a:gs pos="100000">
                    <a:srgbClr val="498B9C"/>
                  </a:gs>
                </a:gsLst>
                <a:lin ang="16800000" scaled="0"/>
                <a:tileRect/>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grpSp>
        <p:sp>
          <p:nvSpPr>
            <p:cNvPr id="58" name="Freeform 7"/>
            <p:cNvSpPr>
              <a:spLocks/>
            </p:cNvSpPr>
            <p:nvPr/>
          </p:nvSpPr>
          <p:spPr bwMode="auto">
            <a:xfrm>
              <a:off x="4498729" y="2025446"/>
              <a:ext cx="1846059" cy="1388359"/>
            </a:xfrm>
            <a:custGeom>
              <a:avLst/>
              <a:gdLst>
                <a:gd name="T0" fmla="*/ 796 w 833"/>
                <a:gd name="T1" fmla="*/ 446 h 726"/>
                <a:gd name="T2" fmla="*/ 682 w 833"/>
                <a:gd name="T3" fmla="*/ 464 h 726"/>
                <a:gd name="T4" fmla="*/ 450 w 833"/>
                <a:gd name="T5" fmla="*/ 726 h 726"/>
                <a:gd name="T6" fmla="*/ 450 w 833"/>
                <a:gd name="T7" fmla="*/ 726 h 726"/>
                <a:gd name="T8" fmla="*/ 1 w 833"/>
                <a:gd name="T9" fmla="*/ 726 h 726"/>
                <a:gd name="T10" fmla="*/ 0 w 833"/>
                <a:gd name="T11" fmla="*/ 726 h 726"/>
                <a:gd name="T12" fmla="*/ 539 w 833"/>
                <a:gd name="T13" fmla="*/ 43 h 726"/>
                <a:gd name="T14" fmla="*/ 794 w 833"/>
                <a:gd name="T15" fmla="*/ 0 h 726"/>
                <a:gd name="T16" fmla="*/ 827 w 833"/>
                <a:gd name="T17" fmla="*/ 1 h 726"/>
                <a:gd name="T18" fmla="*/ 827 w 833"/>
                <a:gd name="T19" fmla="*/ 445 h 726"/>
                <a:gd name="T20" fmla="*/ 814 w 833"/>
                <a:gd name="T21" fmla="*/ 446 h 726"/>
                <a:gd name="T22" fmla="*/ 796 w 833"/>
                <a:gd name="T23" fmla="*/ 446 h 726"/>
                <a:gd name="connsiteX0" fmla="*/ 9965 w 10348"/>
                <a:gd name="connsiteY0" fmla="*/ 6143 h 10079"/>
                <a:gd name="connsiteX1" fmla="*/ 8596 w 10348"/>
                <a:gd name="connsiteY1" fmla="*/ 6391 h 10079"/>
                <a:gd name="connsiteX2" fmla="*/ 5811 w 10348"/>
                <a:gd name="connsiteY2" fmla="*/ 10000 h 10079"/>
                <a:gd name="connsiteX3" fmla="*/ 6064 w 10348"/>
                <a:gd name="connsiteY3" fmla="*/ 8979 h 10079"/>
                <a:gd name="connsiteX4" fmla="*/ 421 w 10348"/>
                <a:gd name="connsiteY4" fmla="*/ 10000 h 10079"/>
                <a:gd name="connsiteX5" fmla="*/ 409 w 10348"/>
                <a:gd name="connsiteY5" fmla="*/ 10000 h 10079"/>
                <a:gd name="connsiteX6" fmla="*/ 6880 w 10348"/>
                <a:gd name="connsiteY6" fmla="*/ 592 h 10079"/>
                <a:gd name="connsiteX7" fmla="*/ 9941 w 10348"/>
                <a:gd name="connsiteY7" fmla="*/ 0 h 10079"/>
                <a:gd name="connsiteX8" fmla="*/ 10337 w 10348"/>
                <a:gd name="connsiteY8" fmla="*/ 14 h 10079"/>
                <a:gd name="connsiteX9" fmla="*/ 10337 w 10348"/>
                <a:gd name="connsiteY9" fmla="*/ 6129 h 10079"/>
                <a:gd name="connsiteX10" fmla="*/ 10181 w 10348"/>
                <a:gd name="connsiteY10" fmla="*/ 6143 h 10079"/>
                <a:gd name="connsiteX11" fmla="*/ 9965 w 10348"/>
                <a:gd name="connsiteY11" fmla="*/ 6143 h 10079"/>
                <a:gd name="connsiteX0" fmla="*/ 9768 w 10151"/>
                <a:gd name="connsiteY0" fmla="*/ 6316 h 10252"/>
                <a:gd name="connsiteX1" fmla="*/ 8399 w 10151"/>
                <a:gd name="connsiteY1" fmla="*/ 6564 h 10252"/>
                <a:gd name="connsiteX2" fmla="*/ 5614 w 10151"/>
                <a:gd name="connsiteY2" fmla="*/ 10173 h 10252"/>
                <a:gd name="connsiteX3" fmla="*/ 5867 w 10151"/>
                <a:gd name="connsiteY3" fmla="*/ 9152 h 10252"/>
                <a:gd name="connsiteX4" fmla="*/ 224 w 10151"/>
                <a:gd name="connsiteY4" fmla="*/ 10173 h 10252"/>
                <a:gd name="connsiteX5" fmla="*/ 1042 w 10151"/>
                <a:gd name="connsiteY5" fmla="*/ 7675 h 10252"/>
                <a:gd name="connsiteX6" fmla="*/ 6683 w 10151"/>
                <a:gd name="connsiteY6" fmla="*/ 765 h 10252"/>
                <a:gd name="connsiteX7" fmla="*/ 9744 w 10151"/>
                <a:gd name="connsiteY7" fmla="*/ 173 h 10252"/>
                <a:gd name="connsiteX8" fmla="*/ 10140 w 10151"/>
                <a:gd name="connsiteY8" fmla="*/ 187 h 10252"/>
                <a:gd name="connsiteX9" fmla="*/ 10140 w 10151"/>
                <a:gd name="connsiteY9" fmla="*/ 6302 h 10252"/>
                <a:gd name="connsiteX10" fmla="*/ 9984 w 10151"/>
                <a:gd name="connsiteY10" fmla="*/ 6316 h 10252"/>
                <a:gd name="connsiteX11" fmla="*/ 9768 w 10151"/>
                <a:gd name="connsiteY11" fmla="*/ 6316 h 10252"/>
                <a:gd name="connsiteX0" fmla="*/ 8730 w 9113"/>
                <a:gd name="connsiteY0" fmla="*/ 6316 h 10275"/>
                <a:gd name="connsiteX1" fmla="*/ 7361 w 9113"/>
                <a:gd name="connsiteY1" fmla="*/ 6564 h 10275"/>
                <a:gd name="connsiteX2" fmla="*/ 4576 w 9113"/>
                <a:gd name="connsiteY2" fmla="*/ 10173 h 10275"/>
                <a:gd name="connsiteX3" fmla="*/ 4829 w 9113"/>
                <a:gd name="connsiteY3" fmla="*/ 9152 h 10275"/>
                <a:gd name="connsiteX4" fmla="*/ 4 w 9113"/>
                <a:gd name="connsiteY4" fmla="*/ 7675 h 10275"/>
                <a:gd name="connsiteX5" fmla="*/ 5645 w 9113"/>
                <a:gd name="connsiteY5" fmla="*/ 765 h 10275"/>
                <a:gd name="connsiteX6" fmla="*/ 8706 w 9113"/>
                <a:gd name="connsiteY6" fmla="*/ 173 h 10275"/>
                <a:gd name="connsiteX7" fmla="*/ 9102 w 9113"/>
                <a:gd name="connsiteY7" fmla="*/ 187 h 10275"/>
                <a:gd name="connsiteX8" fmla="*/ 9102 w 9113"/>
                <a:gd name="connsiteY8" fmla="*/ 6302 h 10275"/>
                <a:gd name="connsiteX9" fmla="*/ 8946 w 9113"/>
                <a:gd name="connsiteY9" fmla="*/ 6316 h 10275"/>
                <a:gd name="connsiteX10" fmla="*/ 8730 w 9113"/>
                <a:gd name="connsiteY10" fmla="*/ 6316 h 10275"/>
                <a:gd name="connsiteX0" fmla="*/ 9642 w 10490"/>
                <a:gd name="connsiteY0" fmla="*/ 6518 h 10371"/>
                <a:gd name="connsiteX1" fmla="*/ 8139 w 10490"/>
                <a:gd name="connsiteY1" fmla="*/ 6759 h 10371"/>
                <a:gd name="connsiteX2" fmla="*/ 5083 w 10490"/>
                <a:gd name="connsiteY2" fmla="*/ 10272 h 10371"/>
                <a:gd name="connsiteX3" fmla="*/ 5361 w 10490"/>
                <a:gd name="connsiteY3" fmla="*/ 9278 h 10371"/>
                <a:gd name="connsiteX4" fmla="*/ 66 w 10490"/>
                <a:gd name="connsiteY4" fmla="*/ 7841 h 10371"/>
                <a:gd name="connsiteX5" fmla="*/ 9615 w 10490"/>
                <a:gd name="connsiteY5" fmla="*/ 539 h 10371"/>
                <a:gd name="connsiteX6" fmla="*/ 10050 w 10490"/>
                <a:gd name="connsiteY6" fmla="*/ 553 h 10371"/>
                <a:gd name="connsiteX7" fmla="*/ 10050 w 10490"/>
                <a:gd name="connsiteY7" fmla="*/ 6504 h 10371"/>
                <a:gd name="connsiteX8" fmla="*/ 9879 w 10490"/>
                <a:gd name="connsiteY8" fmla="*/ 6518 h 10371"/>
                <a:gd name="connsiteX9" fmla="*/ 9642 w 10490"/>
                <a:gd name="connsiteY9" fmla="*/ 6518 h 10371"/>
                <a:gd name="connsiteX0" fmla="*/ 9655 w 10075"/>
                <a:gd name="connsiteY0" fmla="*/ 5965 h 9818"/>
                <a:gd name="connsiteX1" fmla="*/ 8152 w 10075"/>
                <a:gd name="connsiteY1" fmla="*/ 6206 h 9818"/>
                <a:gd name="connsiteX2" fmla="*/ 5096 w 10075"/>
                <a:gd name="connsiteY2" fmla="*/ 9719 h 9818"/>
                <a:gd name="connsiteX3" fmla="*/ 5374 w 10075"/>
                <a:gd name="connsiteY3" fmla="*/ 8725 h 9818"/>
                <a:gd name="connsiteX4" fmla="*/ 79 w 10075"/>
                <a:gd name="connsiteY4" fmla="*/ 7288 h 9818"/>
                <a:gd name="connsiteX5" fmla="*/ 10063 w 10075"/>
                <a:gd name="connsiteY5" fmla="*/ 0 h 9818"/>
                <a:gd name="connsiteX6" fmla="*/ 10063 w 10075"/>
                <a:gd name="connsiteY6" fmla="*/ 5951 h 9818"/>
                <a:gd name="connsiteX7" fmla="*/ 9892 w 10075"/>
                <a:gd name="connsiteY7" fmla="*/ 5965 h 9818"/>
                <a:gd name="connsiteX8" fmla="*/ 9655 w 10075"/>
                <a:gd name="connsiteY8" fmla="*/ 5965 h 9818"/>
                <a:gd name="connsiteX0" fmla="*/ 9590 w 10007"/>
                <a:gd name="connsiteY0" fmla="*/ 6076 h 8947"/>
                <a:gd name="connsiteX1" fmla="*/ 8098 w 10007"/>
                <a:gd name="connsiteY1" fmla="*/ 6321 h 8947"/>
                <a:gd name="connsiteX2" fmla="*/ 5341 w 10007"/>
                <a:gd name="connsiteY2" fmla="*/ 8887 h 8947"/>
                <a:gd name="connsiteX3" fmla="*/ 85 w 10007"/>
                <a:gd name="connsiteY3" fmla="*/ 7423 h 8947"/>
                <a:gd name="connsiteX4" fmla="*/ 9995 w 10007"/>
                <a:gd name="connsiteY4" fmla="*/ 0 h 8947"/>
                <a:gd name="connsiteX5" fmla="*/ 9995 w 10007"/>
                <a:gd name="connsiteY5" fmla="*/ 6061 h 8947"/>
                <a:gd name="connsiteX6" fmla="*/ 9825 w 10007"/>
                <a:gd name="connsiteY6" fmla="*/ 6076 h 8947"/>
                <a:gd name="connsiteX7" fmla="*/ 9590 w 10007"/>
                <a:gd name="connsiteY7" fmla="*/ 6076 h 8947"/>
                <a:gd name="connsiteX0" fmla="*/ 9737 w 10154"/>
                <a:gd name="connsiteY0" fmla="*/ 6791 h 8916"/>
                <a:gd name="connsiteX1" fmla="*/ 8246 w 10154"/>
                <a:gd name="connsiteY1" fmla="*/ 7065 h 8916"/>
                <a:gd name="connsiteX2" fmla="*/ 3487 w 10154"/>
                <a:gd name="connsiteY2" fmla="*/ 8174 h 8916"/>
                <a:gd name="connsiteX3" fmla="*/ 239 w 10154"/>
                <a:gd name="connsiteY3" fmla="*/ 8297 h 8916"/>
                <a:gd name="connsiteX4" fmla="*/ 10142 w 10154"/>
                <a:gd name="connsiteY4" fmla="*/ 0 h 8916"/>
                <a:gd name="connsiteX5" fmla="*/ 10142 w 10154"/>
                <a:gd name="connsiteY5" fmla="*/ 6774 h 8916"/>
                <a:gd name="connsiteX6" fmla="*/ 9972 w 10154"/>
                <a:gd name="connsiteY6" fmla="*/ 6791 h 8916"/>
                <a:gd name="connsiteX7" fmla="*/ 9737 w 10154"/>
                <a:gd name="connsiteY7" fmla="*/ 6791 h 8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54" h="8916">
                  <a:moveTo>
                    <a:pt x="9737" y="6791"/>
                  </a:moveTo>
                  <a:cubicBezTo>
                    <a:pt x="9241" y="6791"/>
                    <a:pt x="9288" y="6835"/>
                    <a:pt x="8246" y="7065"/>
                  </a:cubicBezTo>
                  <a:cubicBezTo>
                    <a:pt x="7204" y="7295"/>
                    <a:pt x="4822" y="7968"/>
                    <a:pt x="3487" y="8174"/>
                  </a:cubicBezTo>
                  <a:cubicBezTo>
                    <a:pt x="2153" y="8380"/>
                    <a:pt x="-870" y="9659"/>
                    <a:pt x="239" y="8297"/>
                  </a:cubicBezTo>
                  <a:cubicBezTo>
                    <a:pt x="1348" y="6935"/>
                    <a:pt x="8491" y="254"/>
                    <a:pt x="10142" y="0"/>
                  </a:cubicBezTo>
                  <a:lnTo>
                    <a:pt x="10142" y="6774"/>
                  </a:lnTo>
                  <a:cubicBezTo>
                    <a:pt x="10221" y="6774"/>
                    <a:pt x="9894" y="6774"/>
                    <a:pt x="9972" y="6791"/>
                  </a:cubicBezTo>
                  <a:lnTo>
                    <a:pt x="9737" y="6791"/>
                  </a:lnTo>
                  <a:close/>
                </a:path>
              </a:pathLst>
            </a:custGeom>
            <a:solidFill>
              <a:srgbClr val="CF3C27"/>
            </a:solidFill>
            <a:ln w="2381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63" name="组合 62"/>
            <p:cNvGrpSpPr/>
            <p:nvPr/>
          </p:nvGrpSpPr>
          <p:grpSpPr>
            <a:xfrm>
              <a:off x="5670155" y="3421280"/>
              <a:ext cx="942846" cy="948890"/>
              <a:chOff x="4554538" y="4102100"/>
              <a:chExt cx="495300" cy="498475"/>
            </a:xfrm>
            <a:solidFill>
              <a:srgbClr val="1D495D"/>
            </a:solidFill>
          </p:grpSpPr>
          <p:sp>
            <p:nvSpPr>
              <p:cNvPr id="64" name="Freeform 90"/>
              <p:cNvSpPr>
                <a:spLocks/>
              </p:cNvSpPr>
              <p:nvPr/>
            </p:nvSpPr>
            <p:spPr bwMode="auto">
              <a:xfrm>
                <a:off x="4554538" y="4154487"/>
                <a:ext cx="446088" cy="446088"/>
              </a:xfrm>
              <a:custGeom>
                <a:avLst/>
                <a:gdLst>
                  <a:gd name="T0" fmla="*/ 104 w 208"/>
                  <a:gd name="T1" fmla="*/ 208 h 208"/>
                  <a:gd name="T2" fmla="*/ 208 w 208"/>
                  <a:gd name="T3" fmla="*/ 104 h 208"/>
                  <a:gd name="T4" fmla="*/ 196 w 208"/>
                  <a:gd name="T5" fmla="*/ 55 h 208"/>
                  <a:gd name="T6" fmla="*/ 194 w 208"/>
                  <a:gd name="T7" fmla="*/ 55 h 208"/>
                  <a:gd name="T8" fmla="*/ 192 w 208"/>
                  <a:gd name="T9" fmla="*/ 55 h 208"/>
                  <a:gd name="T10" fmla="*/ 179 w 208"/>
                  <a:gd name="T11" fmla="*/ 54 h 208"/>
                  <a:gd name="T12" fmla="*/ 169 w 208"/>
                  <a:gd name="T13" fmla="*/ 63 h 208"/>
                  <a:gd name="T14" fmla="*/ 181 w 208"/>
                  <a:gd name="T15" fmla="*/ 104 h 208"/>
                  <a:gd name="T16" fmla="*/ 104 w 208"/>
                  <a:gd name="T17" fmla="*/ 180 h 208"/>
                  <a:gd name="T18" fmla="*/ 28 w 208"/>
                  <a:gd name="T19" fmla="*/ 104 h 208"/>
                  <a:gd name="T20" fmla="*/ 104 w 208"/>
                  <a:gd name="T21" fmla="*/ 27 h 208"/>
                  <a:gd name="T22" fmla="*/ 145 w 208"/>
                  <a:gd name="T23" fmla="*/ 39 h 208"/>
                  <a:gd name="T24" fmla="*/ 153 w 208"/>
                  <a:gd name="T25" fmla="*/ 30 h 208"/>
                  <a:gd name="T26" fmla="*/ 152 w 208"/>
                  <a:gd name="T27" fmla="*/ 15 h 208"/>
                  <a:gd name="T28" fmla="*/ 152 w 208"/>
                  <a:gd name="T29" fmla="*/ 11 h 208"/>
                  <a:gd name="T30" fmla="*/ 104 w 208"/>
                  <a:gd name="T31" fmla="*/ 0 h 208"/>
                  <a:gd name="T32" fmla="*/ 0 w 208"/>
                  <a:gd name="T33" fmla="*/ 104 h 208"/>
                  <a:gd name="T34" fmla="*/ 104 w 208"/>
                  <a:gd name="T35"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208">
                    <a:moveTo>
                      <a:pt x="104" y="208"/>
                    </a:moveTo>
                    <a:cubicBezTo>
                      <a:pt x="162" y="208"/>
                      <a:pt x="208" y="161"/>
                      <a:pt x="208" y="104"/>
                    </a:cubicBezTo>
                    <a:cubicBezTo>
                      <a:pt x="208" y="86"/>
                      <a:pt x="204" y="69"/>
                      <a:pt x="196" y="55"/>
                    </a:cubicBezTo>
                    <a:cubicBezTo>
                      <a:pt x="195" y="55"/>
                      <a:pt x="194" y="55"/>
                      <a:pt x="194" y="55"/>
                    </a:cubicBezTo>
                    <a:cubicBezTo>
                      <a:pt x="193" y="55"/>
                      <a:pt x="193" y="55"/>
                      <a:pt x="192" y="55"/>
                    </a:cubicBezTo>
                    <a:cubicBezTo>
                      <a:pt x="179" y="54"/>
                      <a:pt x="179" y="54"/>
                      <a:pt x="179" y="54"/>
                    </a:cubicBezTo>
                    <a:cubicBezTo>
                      <a:pt x="169" y="63"/>
                      <a:pt x="169" y="63"/>
                      <a:pt x="169" y="63"/>
                    </a:cubicBezTo>
                    <a:cubicBezTo>
                      <a:pt x="177" y="75"/>
                      <a:pt x="181" y="89"/>
                      <a:pt x="181" y="104"/>
                    </a:cubicBezTo>
                    <a:cubicBezTo>
                      <a:pt x="181" y="146"/>
                      <a:pt x="147" y="180"/>
                      <a:pt x="104" y="180"/>
                    </a:cubicBezTo>
                    <a:cubicBezTo>
                      <a:pt x="62" y="180"/>
                      <a:pt x="28" y="146"/>
                      <a:pt x="28" y="104"/>
                    </a:cubicBezTo>
                    <a:cubicBezTo>
                      <a:pt x="28" y="61"/>
                      <a:pt x="62" y="27"/>
                      <a:pt x="104" y="27"/>
                    </a:cubicBezTo>
                    <a:cubicBezTo>
                      <a:pt x="119" y="27"/>
                      <a:pt x="133" y="31"/>
                      <a:pt x="145" y="39"/>
                    </a:cubicBezTo>
                    <a:cubicBezTo>
                      <a:pt x="153" y="30"/>
                      <a:pt x="153" y="30"/>
                      <a:pt x="153" y="30"/>
                    </a:cubicBezTo>
                    <a:cubicBezTo>
                      <a:pt x="152" y="15"/>
                      <a:pt x="152" y="15"/>
                      <a:pt x="152" y="15"/>
                    </a:cubicBezTo>
                    <a:cubicBezTo>
                      <a:pt x="152" y="14"/>
                      <a:pt x="152" y="12"/>
                      <a:pt x="152" y="11"/>
                    </a:cubicBezTo>
                    <a:cubicBezTo>
                      <a:pt x="138" y="4"/>
                      <a:pt x="121" y="0"/>
                      <a:pt x="104" y="0"/>
                    </a:cubicBezTo>
                    <a:cubicBezTo>
                      <a:pt x="47" y="0"/>
                      <a:pt x="0" y="46"/>
                      <a:pt x="0" y="104"/>
                    </a:cubicBezTo>
                    <a:cubicBezTo>
                      <a:pt x="0" y="161"/>
                      <a:pt x="47" y="208"/>
                      <a:pt x="104"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91"/>
              <p:cNvSpPr>
                <a:spLocks/>
              </p:cNvSpPr>
              <p:nvPr/>
            </p:nvSpPr>
            <p:spPr bwMode="auto">
              <a:xfrm>
                <a:off x="4668838" y="4265612"/>
                <a:ext cx="217488" cy="220663"/>
              </a:xfrm>
              <a:custGeom>
                <a:avLst/>
                <a:gdLst>
                  <a:gd name="T0" fmla="*/ 51 w 102"/>
                  <a:gd name="T1" fmla="*/ 25 h 103"/>
                  <a:gd name="T2" fmla="*/ 53 w 102"/>
                  <a:gd name="T3" fmla="*/ 25 h 103"/>
                  <a:gd name="T4" fmla="*/ 73 w 102"/>
                  <a:gd name="T5" fmla="*/ 6 h 103"/>
                  <a:gd name="T6" fmla="*/ 73 w 102"/>
                  <a:gd name="T7" fmla="*/ 5 h 103"/>
                  <a:gd name="T8" fmla="*/ 51 w 102"/>
                  <a:gd name="T9" fmla="*/ 0 h 103"/>
                  <a:gd name="T10" fmla="*/ 0 w 102"/>
                  <a:gd name="T11" fmla="*/ 52 h 103"/>
                  <a:gd name="T12" fmla="*/ 51 w 102"/>
                  <a:gd name="T13" fmla="*/ 103 h 103"/>
                  <a:gd name="T14" fmla="*/ 102 w 102"/>
                  <a:gd name="T15" fmla="*/ 52 h 103"/>
                  <a:gd name="T16" fmla="*/ 98 w 102"/>
                  <a:gd name="T17" fmla="*/ 30 h 103"/>
                  <a:gd name="T18" fmla="*/ 97 w 102"/>
                  <a:gd name="T19" fmla="*/ 30 h 103"/>
                  <a:gd name="T20" fmla="*/ 78 w 102"/>
                  <a:gd name="T21" fmla="*/ 50 h 103"/>
                  <a:gd name="T22" fmla="*/ 78 w 102"/>
                  <a:gd name="T23" fmla="*/ 52 h 103"/>
                  <a:gd name="T24" fmla="*/ 51 w 102"/>
                  <a:gd name="T25" fmla="*/ 79 h 103"/>
                  <a:gd name="T26" fmla="*/ 24 w 102"/>
                  <a:gd name="T27" fmla="*/ 52 h 103"/>
                  <a:gd name="T28" fmla="*/ 51 w 102"/>
                  <a:gd name="T29" fmla="*/ 2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2" h="103">
                    <a:moveTo>
                      <a:pt x="51" y="25"/>
                    </a:moveTo>
                    <a:cubicBezTo>
                      <a:pt x="52" y="25"/>
                      <a:pt x="53" y="25"/>
                      <a:pt x="53" y="25"/>
                    </a:cubicBezTo>
                    <a:cubicBezTo>
                      <a:pt x="73" y="6"/>
                      <a:pt x="73" y="6"/>
                      <a:pt x="73" y="6"/>
                    </a:cubicBezTo>
                    <a:cubicBezTo>
                      <a:pt x="73" y="5"/>
                      <a:pt x="73" y="5"/>
                      <a:pt x="73" y="5"/>
                    </a:cubicBezTo>
                    <a:cubicBezTo>
                      <a:pt x="66" y="2"/>
                      <a:pt x="59" y="0"/>
                      <a:pt x="51" y="0"/>
                    </a:cubicBezTo>
                    <a:cubicBezTo>
                      <a:pt x="23" y="0"/>
                      <a:pt x="0" y="23"/>
                      <a:pt x="0" y="52"/>
                    </a:cubicBezTo>
                    <a:cubicBezTo>
                      <a:pt x="0" y="80"/>
                      <a:pt x="23" y="103"/>
                      <a:pt x="51" y="103"/>
                    </a:cubicBezTo>
                    <a:cubicBezTo>
                      <a:pt x="80" y="103"/>
                      <a:pt x="102" y="80"/>
                      <a:pt x="102" y="52"/>
                    </a:cubicBezTo>
                    <a:cubicBezTo>
                      <a:pt x="102" y="44"/>
                      <a:pt x="101" y="37"/>
                      <a:pt x="98" y="30"/>
                    </a:cubicBezTo>
                    <a:cubicBezTo>
                      <a:pt x="97" y="30"/>
                      <a:pt x="97" y="30"/>
                      <a:pt x="97" y="30"/>
                    </a:cubicBezTo>
                    <a:cubicBezTo>
                      <a:pt x="78" y="50"/>
                      <a:pt x="78" y="50"/>
                      <a:pt x="78" y="50"/>
                    </a:cubicBezTo>
                    <a:cubicBezTo>
                      <a:pt x="78" y="50"/>
                      <a:pt x="78" y="51"/>
                      <a:pt x="78" y="52"/>
                    </a:cubicBezTo>
                    <a:cubicBezTo>
                      <a:pt x="78" y="67"/>
                      <a:pt x="66" y="79"/>
                      <a:pt x="51" y="79"/>
                    </a:cubicBezTo>
                    <a:cubicBezTo>
                      <a:pt x="36" y="79"/>
                      <a:pt x="24" y="67"/>
                      <a:pt x="24" y="52"/>
                    </a:cubicBezTo>
                    <a:cubicBezTo>
                      <a:pt x="24" y="37"/>
                      <a:pt x="36" y="25"/>
                      <a:pt x="51"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92"/>
              <p:cNvSpPr>
                <a:spLocks/>
              </p:cNvSpPr>
              <p:nvPr/>
            </p:nvSpPr>
            <p:spPr bwMode="auto">
              <a:xfrm>
                <a:off x="4776788" y="4102100"/>
                <a:ext cx="273050" cy="273050"/>
              </a:xfrm>
              <a:custGeom>
                <a:avLst/>
                <a:gdLst>
                  <a:gd name="T0" fmla="*/ 107 w 127"/>
                  <a:gd name="T1" fmla="*/ 35 h 127"/>
                  <a:gd name="T2" fmla="*/ 114 w 127"/>
                  <a:gd name="T3" fmla="*/ 29 h 127"/>
                  <a:gd name="T4" fmla="*/ 114 w 127"/>
                  <a:gd name="T5" fmla="*/ 19 h 127"/>
                  <a:gd name="T6" fmla="*/ 109 w 127"/>
                  <a:gd name="T7" fmla="*/ 14 h 127"/>
                  <a:gd name="T8" fmla="*/ 104 w 127"/>
                  <a:gd name="T9" fmla="*/ 12 h 127"/>
                  <a:gd name="T10" fmla="*/ 99 w 127"/>
                  <a:gd name="T11" fmla="*/ 14 h 127"/>
                  <a:gd name="T12" fmla="*/ 92 w 127"/>
                  <a:gd name="T13" fmla="*/ 21 h 127"/>
                  <a:gd name="T14" fmla="*/ 91 w 127"/>
                  <a:gd name="T15" fmla="*/ 3 h 127"/>
                  <a:gd name="T16" fmla="*/ 88 w 127"/>
                  <a:gd name="T17" fmla="*/ 0 h 127"/>
                  <a:gd name="T18" fmla="*/ 87 w 127"/>
                  <a:gd name="T19" fmla="*/ 1 h 127"/>
                  <a:gd name="T20" fmla="*/ 59 w 127"/>
                  <a:gd name="T21" fmla="*/ 29 h 127"/>
                  <a:gd name="T22" fmla="*/ 55 w 127"/>
                  <a:gd name="T23" fmla="*/ 38 h 127"/>
                  <a:gd name="T24" fmla="*/ 55 w 127"/>
                  <a:gd name="T25" fmla="*/ 39 h 127"/>
                  <a:gd name="T26" fmla="*/ 57 w 127"/>
                  <a:gd name="T27" fmla="*/ 57 h 127"/>
                  <a:gd name="T28" fmla="*/ 47 w 127"/>
                  <a:gd name="T29" fmla="*/ 67 h 127"/>
                  <a:gd name="T30" fmla="*/ 29 w 127"/>
                  <a:gd name="T31" fmla="*/ 85 h 127"/>
                  <a:gd name="T32" fmla="*/ 28 w 127"/>
                  <a:gd name="T33" fmla="*/ 85 h 127"/>
                  <a:gd name="T34" fmla="*/ 11 w 127"/>
                  <a:gd name="T35" fmla="*/ 103 h 127"/>
                  <a:gd name="T36" fmla="*/ 3 w 127"/>
                  <a:gd name="T37" fmla="*/ 111 h 127"/>
                  <a:gd name="T38" fmla="*/ 1 w 127"/>
                  <a:gd name="T39" fmla="*/ 114 h 127"/>
                  <a:gd name="T40" fmla="*/ 1 w 127"/>
                  <a:gd name="T41" fmla="*/ 121 h 127"/>
                  <a:gd name="T42" fmla="*/ 7 w 127"/>
                  <a:gd name="T43" fmla="*/ 127 h 127"/>
                  <a:gd name="T44" fmla="*/ 7 w 127"/>
                  <a:gd name="T45" fmla="*/ 127 h 127"/>
                  <a:gd name="T46" fmla="*/ 13 w 127"/>
                  <a:gd name="T47" fmla="*/ 127 h 127"/>
                  <a:gd name="T48" fmla="*/ 17 w 127"/>
                  <a:gd name="T49" fmla="*/ 125 h 127"/>
                  <a:gd name="T50" fmla="*/ 72 w 127"/>
                  <a:gd name="T51" fmla="*/ 70 h 127"/>
                  <a:gd name="T52" fmla="*/ 88 w 127"/>
                  <a:gd name="T53" fmla="*/ 72 h 127"/>
                  <a:gd name="T54" fmla="*/ 89 w 127"/>
                  <a:gd name="T55" fmla="*/ 72 h 127"/>
                  <a:gd name="T56" fmla="*/ 90 w 127"/>
                  <a:gd name="T57" fmla="*/ 72 h 127"/>
                  <a:gd name="T58" fmla="*/ 98 w 127"/>
                  <a:gd name="T59" fmla="*/ 68 h 127"/>
                  <a:gd name="T60" fmla="*/ 126 w 127"/>
                  <a:gd name="T61" fmla="*/ 40 h 127"/>
                  <a:gd name="T62" fmla="*/ 124 w 127"/>
                  <a:gd name="T63" fmla="*/ 36 h 127"/>
                  <a:gd name="T64" fmla="*/ 107 w 127"/>
                  <a:gd name="T65" fmla="*/ 3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7" h="127">
                    <a:moveTo>
                      <a:pt x="107" y="35"/>
                    </a:moveTo>
                    <a:cubicBezTo>
                      <a:pt x="114" y="29"/>
                      <a:pt x="114" y="29"/>
                      <a:pt x="114" y="29"/>
                    </a:cubicBezTo>
                    <a:cubicBezTo>
                      <a:pt x="116" y="26"/>
                      <a:pt x="116" y="21"/>
                      <a:pt x="114" y="19"/>
                    </a:cubicBezTo>
                    <a:cubicBezTo>
                      <a:pt x="109" y="14"/>
                      <a:pt x="109" y="14"/>
                      <a:pt x="109" y="14"/>
                    </a:cubicBezTo>
                    <a:cubicBezTo>
                      <a:pt x="108" y="13"/>
                      <a:pt x="106" y="12"/>
                      <a:pt x="104" y="12"/>
                    </a:cubicBezTo>
                    <a:cubicBezTo>
                      <a:pt x="102" y="12"/>
                      <a:pt x="101" y="13"/>
                      <a:pt x="99" y="14"/>
                    </a:cubicBezTo>
                    <a:cubicBezTo>
                      <a:pt x="92" y="21"/>
                      <a:pt x="92" y="21"/>
                      <a:pt x="92" y="21"/>
                    </a:cubicBezTo>
                    <a:cubicBezTo>
                      <a:pt x="91" y="3"/>
                      <a:pt x="91" y="3"/>
                      <a:pt x="91" y="3"/>
                    </a:cubicBezTo>
                    <a:cubicBezTo>
                      <a:pt x="91" y="1"/>
                      <a:pt x="89" y="0"/>
                      <a:pt x="88" y="0"/>
                    </a:cubicBezTo>
                    <a:cubicBezTo>
                      <a:pt x="88" y="0"/>
                      <a:pt x="87" y="1"/>
                      <a:pt x="87" y="1"/>
                    </a:cubicBezTo>
                    <a:cubicBezTo>
                      <a:pt x="59" y="29"/>
                      <a:pt x="59" y="29"/>
                      <a:pt x="59" y="29"/>
                    </a:cubicBezTo>
                    <a:cubicBezTo>
                      <a:pt x="56" y="31"/>
                      <a:pt x="55" y="35"/>
                      <a:pt x="55" y="38"/>
                    </a:cubicBezTo>
                    <a:cubicBezTo>
                      <a:pt x="55" y="39"/>
                      <a:pt x="55" y="39"/>
                      <a:pt x="55" y="39"/>
                    </a:cubicBezTo>
                    <a:cubicBezTo>
                      <a:pt x="57" y="57"/>
                      <a:pt x="57" y="57"/>
                      <a:pt x="57" y="57"/>
                    </a:cubicBezTo>
                    <a:cubicBezTo>
                      <a:pt x="47" y="67"/>
                      <a:pt x="47" y="67"/>
                      <a:pt x="47" y="67"/>
                    </a:cubicBezTo>
                    <a:cubicBezTo>
                      <a:pt x="29" y="85"/>
                      <a:pt x="29" y="85"/>
                      <a:pt x="29" y="85"/>
                    </a:cubicBezTo>
                    <a:cubicBezTo>
                      <a:pt x="28" y="85"/>
                      <a:pt x="28" y="85"/>
                      <a:pt x="28" y="85"/>
                    </a:cubicBezTo>
                    <a:cubicBezTo>
                      <a:pt x="11" y="103"/>
                      <a:pt x="11" y="103"/>
                      <a:pt x="11" y="103"/>
                    </a:cubicBezTo>
                    <a:cubicBezTo>
                      <a:pt x="3" y="111"/>
                      <a:pt x="3" y="111"/>
                      <a:pt x="3" y="111"/>
                    </a:cubicBezTo>
                    <a:cubicBezTo>
                      <a:pt x="2" y="112"/>
                      <a:pt x="1" y="113"/>
                      <a:pt x="1" y="114"/>
                    </a:cubicBezTo>
                    <a:cubicBezTo>
                      <a:pt x="1" y="121"/>
                      <a:pt x="1" y="121"/>
                      <a:pt x="1" y="121"/>
                    </a:cubicBezTo>
                    <a:cubicBezTo>
                      <a:pt x="0" y="124"/>
                      <a:pt x="3" y="127"/>
                      <a:pt x="7" y="127"/>
                    </a:cubicBezTo>
                    <a:cubicBezTo>
                      <a:pt x="7" y="127"/>
                      <a:pt x="7" y="127"/>
                      <a:pt x="7" y="127"/>
                    </a:cubicBezTo>
                    <a:cubicBezTo>
                      <a:pt x="13" y="127"/>
                      <a:pt x="13" y="127"/>
                      <a:pt x="13" y="127"/>
                    </a:cubicBezTo>
                    <a:cubicBezTo>
                      <a:pt x="15" y="127"/>
                      <a:pt x="16" y="126"/>
                      <a:pt x="17" y="125"/>
                    </a:cubicBezTo>
                    <a:cubicBezTo>
                      <a:pt x="72" y="70"/>
                      <a:pt x="72" y="70"/>
                      <a:pt x="72" y="70"/>
                    </a:cubicBezTo>
                    <a:cubicBezTo>
                      <a:pt x="88" y="72"/>
                      <a:pt x="88" y="72"/>
                      <a:pt x="88" y="72"/>
                    </a:cubicBezTo>
                    <a:cubicBezTo>
                      <a:pt x="89" y="72"/>
                      <a:pt x="89" y="72"/>
                      <a:pt x="89" y="72"/>
                    </a:cubicBezTo>
                    <a:cubicBezTo>
                      <a:pt x="90" y="72"/>
                      <a:pt x="90" y="72"/>
                      <a:pt x="90" y="72"/>
                    </a:cubicBezTo>
                    <a:cubicBezTo>
                      <a:pt x="93" y="72"/>
                      <a:pt x="96" y="70"/>
                      <a:pt x="98" y="68"/>
                    </a:cubicBezTo>
                    <a:cubicBezTo>
                      <a:pt x="126" y="40"/>
                      <a:pt x="126" y="40"/>
                      <a:pt x="126" y="40"/>
                    </a:cubicBezTo>
                    <a:cubicBezTo>
                      <a:pt x="127" y="39"/>
                      <a:pt x="126" y="36"/>
                      <a:pt x="124" y="36"/>
                    </a:cubicBezTo>
                    <a:lnTo>
                      <a:pt x="107"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055" name="文本框 2054"/>
            <p:cNvSpPr txBox="1"/>
            <p:nvPr/>
          </p:nvSpPr>
          <p:spPr>
            <a:xfrm>
              <a:off x="5588957" y="2312287"/>
              <a:ext cx="797617" cy="584775"/>
            </a:xfrm>
            <a:prstGeom prst="rect">
              <a:avLst/>
            </a:prstGeom>
            <a:noFill/>
          </p:spPr>
          <p:txBody>
            <a:bodyPr wrap="square" rtlCol="0">
              <a:spAutoFit/>
            </a:bodyPr>
            <a:lstStyle/>
            <a:p>
              <a:r>
                <a:rPr lang="en-US" altLang="zh-CN" sz="3200" dirty="0">
                  <a:solidFill>
                    <a:srgbClr val="F5EDE8"/>
                  </a:solidFill>
                  <a:latin typeface="方正综艺简体" panose="03000509000000000000" pitchFamily="65" charset="-122"/>
                  <a:ea typeface="方正综艺简体" panose="03000509000000000000" pitchFamily="65" charset="-122"/>
                </a:rPr>
                <a:t>01</a:t>
              </a:r>
              <a:endParaRPr lang="zh-CN" altLang="en-US" sz="3200" dirty="0">
                <a:solidFill>
                  <a:srgbClr val="F5EDE8"/>
                </a:solidFill>
                <a:latin typeface="方正综艺简体" panose="03000509000000000000" pitchFamily="65" charset="-122"/>
                <a:ea typeface="方正综艺简体" panose="03000509000000000000" pitchFamily="65" charset="-122"/>
              </a:endParaRPr>
            </a:p>
          </p:txBody>
        </p:sp>
        <p:sp>
          <p:nvSpPr>
            <p:cNvPr id="69" name="文本框 68"/>
            <p:cNvSpPr txBox="1"/>
            <p:nvPr/>
          </p:nvSpPr>
          <p:spPr>
            <a:xfrm>
              <a:off x="6076637" y="5023373"/>
              <a:ext cx="797617" cy="584775"/>
            </a:xfrm>
            <a:prstGeom prst="rect">
              <a:avLst/>
            </a:prstGeom>
            <a:noFill/>
          </p:spPr>
          <p:txBody>
            <a:bodyPr wrap="square" rtlCol="0">
              <a:spAutoFit/>
            </a:bodyPr>
            <a:lstStyle/>
            <a:p>
              <a:r>
                <a:rPr lang="en-US" altLang="zh-CN" sz="3200" dirty="0">
                  <a:solidFill>
                    <a:srgbClr val="F5EDE8"/>
                  </a:solidFill>
                  <a:latin typeface="方正综艺简体" panose="03000509000000000000" pitchFamily="65" charset="-122"/>
                  <a:ea typeface="方正综艺简体" panose="03000509000000000000" pitchFamily="65" charset="-122"/>
                </a:rPr>
                <a:t>03</a:t>
              </a:r>
              <a:endParaRPr lang="zh-CN" altLang="en-US" sz="3200" dirty="0">
                <a:solidFill>
                  <a:srgbClr val="F5EDE8"/>
                </a:solidFill>
                <a:latin typeface="方正综艺简体" panose="03000509000000000000" pitchFamily="65" charset="-122"/>
                <a:ea typeface="方正综艺简体" panose="03000509000000000000" pitchFamily="65" charset="-122"/>
              </a:endParaRPr>
            </a:p>
          </p:txBody>
        </p:sp>
        <p:sp>
          <p:nvSpPr>
            <p:cNvPr id="70" name="文本框 69"/>
            <p:cNvSpPr txBox="1"/>
            <p:nvPr/>
          </p:nvSpPr>
          <p:spPr>
            <a:xfrm>
              <a:off x="7144176" y="3398420"/>
              <a:ext cx="797617" cy="584775"/>
            </a:xfrm>
            <a:prstGeom prst="rect">
              <a:avLst/>
            </a:prstGeom>
            <a:noFill/>
          </p:spPr>
          <p:txBody>
            <a:bodyPr wrap="square" rtlCol="0">
              <a:spAutoFit/>
            </a:bodyPr>
            <a:lstStyle/>
            <a:p>
              <a:r>
                <a:rPr lang="en-US" altLang="zh-CN" sz="3200" dirty="0">
                  <a:solidFill>
                    <a:srgbClr val="F5EDE8"/>
                  </a:solidFill>
                  <a:latin typeface="方正综艺简体" panose="03000509000000000000" pitchFamily="65" charset="-122"/>
                  <a:ea typeface="方正综艺简体" panose="03000509000000000000" pitchFamily="65" charset="-122"/>
                </a:rPr>
                <a:t>02</a:t>
              </a:r>
              <a:endParaRPr lang="zh-CN" altLang="en-US" sz="3200" dirty="0">
                <a:solidFill>
                  <a:srgbClr val="F5EDE8"/>
                </a:solidFill>
                <a:latin typeface="方正综艺简体" panose="03000509000000000000" pitchFamily="65" charset="-122"/>
                <a:ea typeface="方正综艺简体" panose="03000509000000000000" pitchFamily="65" charset="-122"/>
              </a:endParaRPr>
            </a:p>
          </p:txBody>
        </p:sp>
        <p:sp>
          <p:nvSpPr>
            <p:cNvPr id="71" name="文本框 70"/>
            <p:cNvSpPr txBox="1"/>
            <p:nvPr/>
          </p:nvSpPr>
          <p:spPr>
            <a:xfrm>
              <a:off x="4428001" y="3766832"/>
              <a:ext cx="797617" cy="584775"/>
            </a:xfrm>
            <a:prstGeom prst="rect">
              <a:avLst/>
            </a:prstGeom>
            <a:noFill/>
          </p:spPr>
          <p:txBody>
            <a:bodyPr wrap="square" rtlCol="0">
              <a:spAutoFit/>
            </a:bodyPr>
            <a:lstStyle/>
            <a:p>
              <a:r>
                <a:rPr lang="en-US" altLang="zh-CN" sz="3200" dirty="0">
                  <a:solidFill>
                    <a:srgbClr val="F5EDE8"/>
                  </a:solidFill>
                  <a:latin typeface="方正综艺简体" panose="03000509000000000000" pitchFamily="65" charset="-122"/>
                  <a:ea typeface="方正综艺简体" panose="03000509000000000000" pitchFamily="65" charset="-122"/>
                </a:rPr>
                <a:t>04</a:t>
              </a:r>
              <a:endParaRPr lang="zh-CN" altLang="en-US" sz="3200" dirty="0">
                <a:solidFill>
                  <a:srgbClr val="F5EDE8"/>
                </a:solidFill>
                <a:latin typeface="方正综艺简体" panose="03000509000000000000" pitchFamily="65" charset="-122"/>
                <a:ea typeface="方正综艺简体" panose="03000509000000000000" pitchFamily="65" charset="-122"/>
              </a:endParaRPr>
            </a:p>
          </p:txBody>
        </p:sp>
        <p:grpSp>
          <p:nvGrpSpPr>
            <p:cNvPr id="2058" name="组合 2057"/>
            <p:cNvGrpSpPr>
              <a:grpSpLocks noChangeAspect="1"/>
            </p:cNvGrpSpPr>
            <p:nvPr/>
          </p:nvGrpSpPr>
          <p:grpSpPr>
            <a:xfrm>
              <a:off x="6934541" y="4717612"/>
              <a:ext cx="288000" cy="288000"/>
              <a:chOff x="7463847" y="1611569"/>
              <a:chExt cx="360000" cy="360000"/>
            </a:xfrm>
          </p:grpSpPr>
          <p:sp>
            <p:nvSpPr>
              <p:cNvPr id="73" name="Oval 128"/>
              <p:cNvSpPr>
                <a:spLocks noChangeArrowheads="1"/>
              </p:cNvSpPr>
              <p:nvPr/>
            </p:nvSpPr>
            <p:spPr bwMode="auto">
              <a:xfrm>
                <a:off x="7463847" y="1611569"/>
                <a:ext cx="360000" cy="360000"/>
              </a:xfrm>
              <a:prstGeom prst="ellipse">
                <a:avLst/>
              </a:prstGeom>
              <a:solidFill>
                <a:srgbClr val="F5ED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129"/>
              <p:cNvSpPr>
                <a:spLocks/>
              </p:cNvSpPr>
              <p:nvPr/>
            </p:nvSpPr>
            <p:spPr bwMode="auto">
              <a:xfrm>
                <a:off x="7560683" y="1710370"/>
                <a:ext cx="167469" cy="164669"/>
              </a:xfrm>
              <a:custGeom>
                <a:avLst/>
                <a:gdLst>
                  <a:gd name="T0" fmla="*/ 51 w 61"/>
                  <a:gd name="T1" fmla="*/ 0 h 60"/>
                  <a:gd name="T2" fmla="*/ 50 w 61"/>
                  <a:gd name="T3" fmla="*/ 0 h 60"/>
                  <a:gd name="T4" fmla="*/ 31 w 61"/>
                  <a:gd name="T5" fmla="*/ 19 h 60"/>
                  <a:gd name="T6" fmla="*/ 11 w 61"/>
                  <a:gd name="T7" fmla="*/ 0 h 60"/>
                  <a:gd name="T8" fmla="*/ 10 w 61"/>
                  <a:gd name="T9" fmla="*/ 0 h 60"/>
                  <a:gd name="T10" fmla="*/ 9 w 61"/>
                  <a:gd name="T11" fmla="*/ 0 h 60"/>
                  <a:gd name="T12" fmla="*/ 1 w 61"/>
                  <a:gd name="T13" fmla="*/ 8 h 60"/>
                  <a:gd name="T14" fmla="*/ 1 w 61"/>
                  <a:gd name="T15" fmla="*/ 11 h 60"/>
                  <a:gd name="T16" fmla="*/ 20 w 61"/>
                  <a:gd name="T17" fmla="*/ 30 h 60"/>
                  <a:gd name="T18" fmla="*/ 1 w 61"/>
                  <a:gd name="T19" fmla="*/ 49 h 60"/>
                  <a:gd name="T20" fmla="*/ 1 w 61"/>
                  <a:gd name="T21" fmla="*/ 51 h 60"/>
                  <a:gd name="T22" fmla="*/ 9 w 61"/>
                  <a:gd name="T23" fmla="*/ 59 h 60"/>
                  <a:gd name="T24" fmla="*/ 10 w 61"/>
                  <a:gd name="T25" fmla="*/ 60 h 60"/>
                  <a:gd name="T26" fmla="*/ 11 w 61"/>
                  <a:gd name="T27" fmla="*/ 59 h 60"/>
                  <a:gd name="T28" fmla="*/ 31 w 61"/>
                  <a:gd name="T29" fmla="*/ 40 h 60"/>
                  <a:gd name="T30" fmla="*/ 50 w 61"/>
                  <a:gd name="T31" fmla="*/ 59 h 60"/>
                  <a:gd name="T32" fmla="*/ 51 w 61"/>
                  <a:gd name="T33" fmla="*/ 60 h 60"/>
                  <a:gd name="T34" fmla="*/ 52 w 61"/>
                  <a:gd name="T35" fmla="*/ 59 h 60"/>
                  <a:gd name="T36" fmla="*/ 60 w 61"/>
                  <a:gd name="T37" fmla="*/ 51 h 60"/>
                  <a:gd name="T38" fmla="*/ 60 w 61"/>
                  <a:gd name="T39" fmla="*/ 49 h 60"/>
                  <a:gd name="T40" fmla="*/ 41 w 61"/>
                  <a:gd name="T41" fmla="*/ 30 h 60"/>
                  <a:gd name="T42" fmla="*/ 60 w 61"/>
                  <a:gd name="T43" fmla="*/ 11 h 60"/>
                  <a:gd name="T44" fmla="*/ 60 w 61"/>
                  <a:gd name="T45" fmla="*/ 8 h 60"/>
                  <a:gd name="T46" fmla="*/ 52 w 61"/>
                  <a:gd name="T47" fmla="*/ 0 h 60"/>
                  <a:gd name="T48" fmla="*/ 51 w 61"/>
                  <a:gd name="T4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1" h="60">
                    <a:moveTo>
                      <a:pt x="51" y="0"/>
                    </a:moveTo>
                    <a:cubicBezTo>
                      <a:pt x="50" y="0"/>
                      <a:pt x="50" y="0"/>
                      <a:pt x="50" y="0"/>
                    </a:cubicBezTo>
                    <a:cubicBezTo>
                      <a:pt x="31" y="19"/>
                      <a:pt x="31" y="19"/>
                      <a:pt x="31" y="19"/>
                    </a:cubicBezTo>
                    <a:cubicBezTo>
                      <a:pt x="11" y="0"/>
                      <a:pt x="11" y="0"/>
                      <a:pt x="11" y="0"/>
                    </a:cubicBezTo>
                    <a:cubicBezTo>
                      <a:pt x="11" y="0"/>
                      <a:pt x="11" y="0"/>
                      <a:pt x="10" y="0"/>
                    </a:cubicBezTo>
                    <a:cubicBezTo>
                      <a:pt x="10" y="0"/>
                      <a:pt x="9" y="0"/>
                      <a:pt x="9" y="0"/>
                    </a:cubicBezTo>
                    <a:cubicBezTo>
                      <a:pt x="1" y="8"/>
                      <a:pt x="1" y="8"/>
                      <a:pt x="1" y="8"/>
                    </a:cubicBezTo>
                    <a:cubicBezTo>
                      <a:pt x="0" y="9"/>
                      <a:pt x="0" y="10"/>
                      <a:pt x="1" y="11"/>
                    </a:cubicBezTo>
                    <a:cubicBezTo>
                      <a:pt x="20" y="30"/>
                      <a:pt x="20" y="30"/>
                      <a:pt x="20" y="30"/>
                    </a:cubicBezTo>
                    <a:cubicBezTo>
                      <a:pt x="1" y="49"/>
                      <a:pt x="1" y="49"/>
                      <a:pt x="1" y="49"/>
                    </a:cubicBezTo>
                    <a:cubicBezTo>
                      <a:pt x="0" y="49"/>
                      <a:pt x="0" y="51"/>
                      <a:pt x="1" y="51"/>
                    </a:cubicBezTo>
                    <a:cubicBezTo>
                      <a:pt x="9" y="59"/>
                      <a:pt x="9" y="59"/>
                      <a:pt x="9" y="59"/>
                    </a:cubicBezTo>
                    <a:cubicBezTo>
                      <a:pt x="9" y="59"/>
                      <a:pt x="10" y="60"/>
                      <a:pt x="10" y="60"/>
                    </a:cubicBezTo>
                    <a:cubicBezTo>
                      <a:pt x="11" y="60"/>
                      <a:pt x="11" y="59"/>
                      <a:pt x="11" y="59"/>
                    </a:cubicBezTo>
                    <a:cubicBezTo>
                      <a:pt x="31" y="40"/>
                      <a:pt x="31" y="40"/>
                      <a:pt x="31" y="40"/>
                    </a:cubicBezTo>
                    <a:cubicBezTo>
                      <a:pt x="50" y="59"/>
                      <a:pt x="50" y="59"/>
                      <a:pt x="50" y="59"/>
                    </a:cubicBezTo>
                    <a:cubicBezTo>
                      <a:pt x="50" y="59"/>
                      <a:pt x="50" y="60"/>
                      <a:pt x="51" y="60"/>
                    </a:cubicBezTo>
                    <a:cubicBezTo>
                      <a:pt x="51" y="60"/>
                      <a:pt x="52" y="59"/>
                      <a:pt x="52" y="59"/>
                    </a:cubicBezTo>
                    <a:cubicBezTo>
                      <a:pt x="60" y="51"/>
                      <a:pt x="60" y="51"/>
                      <a:pt x="60" y="51"/>
                    </a:cubicBezTo>
                    <a:cubicBezTo>
                      <a:pt x="61" y="51"/>
                      <a:pt x="61" y="49"/>
                      <a:pt x="60" y="49"/>
                    </a:cubicBezTo>
                    <a:cubicBezTo>
                      <a:pt x="41" y="30"/>
                      <a:pt x="41" y="30"/>
                      <a:pt x="41" y="30"/>
                    </a:cubicBezTo>
                    <a:cubicBezTo>
                      <a:pt x="60" y="11"/>
                      <a:pt x="60" y="11"/>
                      <a:pt x="60" y="11"/>
                    </a:cubicBezTo>
                    <a:cubicBezTo>
                      <a:pt x="61" y="10"/>
                      <a:pt x="61" y="9"/>
                      <a:pt x="60" y="8"/>
                    </a:cubicBezTo>
                    <a:cubicBezTo>
                      <a:pt x="52" y="0"/>
                      <a:pt x="52" y="0"/>
                      <a:pt x="52" y="0"/>
                    </a:cubicBezTo>
                    <a:cubicBezTo>
                      <a:pt x="52" y="0"/>
                      <a:pt x="51" y="0"/>
                      <a:pt x="51" y="0"/>
                    </a:cubicBezTo>
                  </a:path>
                </a:pathLst>
              </a:custGeom>
              <a:solidFill>
                <a:srgbClr val="CF3C27"/>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2059" name="组合 2058"/>
            <p:cNvGrpSpPr>
              <a:grpSpLocks noChangeAspect="1"/>
            </p:cNvGrpSpPr>
            <p:nvPr/>
          </p:nvGrpSpPr>
          <p:grpSpPr>
            <a:xfrm>
              <a:off x="6934541" y="2965752"/>
              <a:ext cx="288000" cy="288000"/>
              <a:chOff x="8867230" y="1631100"/>
              <a:chExt cx="360000" cy="360000"/>
            </a:xfrm>
          </p:grpSpPr>
          <p:sp>
            <p:nvSpPr>
              <p:cNvPr id="76" name="Oval 133"/>
              <p:cNvSpPr>
                <a:spLocks noChangeArrowheads="1"/>
              </p:cNvSpPr>
              <p:nvPr/>
            </p:nvSpPr>
            <p:spPr bwMode="auto">
              <a:xfrm>
                <a:off x="8867230" y="1631100"/>
                <a:ext cx="360000" cy="360000"/>
              </a:xfrm>
              <a:prstGeom prst="ellipse">
                <a:avLst/>
              </a:prstGeom>
              <a:solidFill>
                <a:srgbClr val="F5ED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7" name="Freeform 134"/>
              <p:cNvSpPr>
                <a:spLocks/>
              </p:cNvSpPr>
              <p:nvPr/>
            </p:nvSpPr>
            <p:spPr bwMode="auto">
              <a:xfrm>
                <a:off x="8923656" y="1785548"/>
                <a:ext cx="246019" cy="52240"/>
              </a:xfrm>
              <a:custGeom>
                <a:avLst/>
                <a:gdLst>
                  <a:gd name="T0" fmla="*/ 88 w 90"/>
                  <a:gd name="T1" fmla="*/ 0 h 19"/>
                  <a:gd name="T2" fmla="*/ 2 w 90"/>
                  <a:gd name="T3" fmla="*/ 0 h 19"/>
                  <a:gd name="T4" fmla="*/ 0 w 90"/>
                  <a:gd name="T5" fmla="*/ 3 h 19"/>
                  <a:gd name="T6" fmla="*/ 0 w 90"/>
                  <a:gd name="T7" fmla="*/ 16 h 19"/>
                  <a:gd name="T8" fmla="*/ 2 w 90"/>
                  <a:gd name="T9" fmla="*/ 19 h 19"/>
                  <a:gd name="T10" fmla="*/ 88 w 90"/>
                  <a:gd name="T11" fmla="*/ 19 h 19"/>
                  <a:gd name="T12" fmla="*/ 90 w 90"/>
                  <a:gd name="T13" fmla="*/ 16 h 19"/>
                  <a:gd name="T14" fmla="*/ 90 w 90"/>
                  <a:gd name="T15" fmla="*/ 3 h 19"/>
                  <a:gd name="T16" fmla="*/ 88 w 90"/>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9">
                    <a:moveTo>
                      <a:pt x="88" y="0"/>
                    </a:moveTo>
                    <a:cubicBezTo>
                      <a:pt x="2" y="0"/>
                      <a:pt x="2" y="0"/>
                      <a:pt x="2" y="0"/>
                    </a:cubicBezTo>
                    <a:cubicBezTo>
                      <a:pt x="1" y="0"/>
                      <a:pt x="0" y="1"/>
                      <a:pt x="0" y="3"/>
                    </a:cubicBezTo>
                    <a:cubicBezTo>
                      <a:pt x="0" y="16"/>
                      <a:pt x="0" y="16"/>
                      <a:pt x="0" y="16"/>
                    </a:cubicBezTo>
                    <a:cubicBezTo>
                      <a:pt x="0" y="18"/>
                      <a:pt x="1" y="19"/>
                      <a:pt x="2" y="19"/>
                    </a:cubicBezTo>
                    <a:cubicBezTo>
                      <a:pt x="88" y="19"/>
                      <a:pt x="88" y="19"/>
                      <a:pt x="88" y="19"/>
                    </a:cubicBezTo>
                    <a:cubicBezTo>
                      <a:pt x="89" y="19"/>
                      <a:pt x="90" y="18"/>
                      <a:pt x="90" y="16"/>
                    </a:cubicBezTo>
                    <a:cubicBezTo>
                      <a:pt x="90" y="3"/>
                      <a:pt x="90" y="3"/>
                      <a:pt x="90" y="3"/>
                    </a:cubicBezTo>
                    <a:cubicBezTo>
                      <a:pt x="90" y="1"/>
                      <a:pt x="89" y="0"/>
                      <a:pt x="88" y="0"/>
                    </a:cubicBezTo>
                  </a:path>
                </a:pathLst>
              </a:custGeom>
              <a:solidFill>
                <a:srgbClr val="498B9C"/>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79" name="Oval 138"/>
            <p:cNvSpPr>
              <a:spLocks noChangeArrowheads="1"/>
            </p:cNvSpPr>
            <p:nvPr/>
          </p:nvSpPr>
          <p:spPr bwMode="auto">
            <a:xfrm>
              <a:off x="5025894" y="2777779"/>
              <a:ext cx="288000" cy="288000"/>
            </a:xfrm>
            <a:prstGeom prst="ellipse">
              <a:avLst/>
            </a:prstGeom>
            <a:solidFill>
              <a:srgbClr val="F5ED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0" name="Freeform 139"/>
            <p:cNvSpPr>
              <a:spLocks/>
            </p:cNvSpPr>
            <p:nvPr/>
          </p:nvSpPr>
          <p:spPr bwMode="auto">
            <a:xfrm>
              <a:off x="5122501" y="2834285"/>
              <a:ext cx="110278" cy="174987"/>
            </a:xfrm>
            <a:custGeom>
              <a:avLst/>
              <a:gdLst>
                <a:gd name="T0" fmla="*/ 10 w 50"/>
                <a:gd name="T1" fmla="*/ 0 h 79"/>
                <a:gd name="T2" fmla="*/ 9 w 50"/>
                <a:gd name="T3" fmla="*/ 0 h 79"/>
                <a:gd name="T4" fmla="*/ 1 w 50"/>
                <a:gd name="T5" fmla="*/ 8 h 79"/>
                <a:gd name="T6" fmla="*/ 1 w 50"/>
                <a:gd name="T7" fmla="*/ 11 h 79"/>
                <a:gd name="T8" fmla="*/ 29 w 50"/>
                <a:gd name="T9" fmla="*/ 39 h 79"/>
                <a:gd name="T10" fmla="*/ 1 w 50"/>
                <a:gd name="T11" fmla="*/ 68 h 79"/>
                <a:gd name="T12" fmla="*/ 1 w 50"/>
                <a:gd name="T13" fmla="*/ 70 h 79"/>
                <a:gd name="T14" fmla="*/ 9 w 50"/>
                <a:gd name="T15" fmla="*/ 79 h 79"/>
                <a:gd name="T16" fmla="*/ 10 w 50"/>
                <a:gd name="T17" fmla="*/ 79 h 79"/>
                <a:gd name="T18" fmla="*/ 12 w 50"/>
                <a:gd name="T19" fmla="*/ 79 h 79"/>
                <a:gd name="T20" fmla="*/ 41 w 50"/>
                <a:gd name="T21" fmla="*/ 49 h 79"/>
                <a:gd name="T22" fmla="*/ 50 w 50"/>
                <a:gd name="T23" fmla="*/ 41 h 79"/>
                <a:gd name="T24" fmla="*/ 50 w 50"/>
                <a:gd name="T25" fmla="*/ 38 h 79"/>
                <a:gd name="T26" fmla="*/ 41 w 50"/>
                <a:gd name="T27" fmla="*/ 30 h 79"/>
                <a:gd name="T28" fmla="*/ 12 w 50"/>
                <a:gd name="T29" fmla="*/ 0 h 79"/>
                <a:gd name="T30" fmla="*/ 10 w 50"/>
                <a:gd name="T3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79">
                  <a:moveTo>
                    <a:pt x="10" y="0"/>
                  </a:moveTo>
                  <a:cubicBezTo>
                    <a:pt x="10" y="0"/>
                    <a:pt x="9" y="0"/>
                    <a:pt x="9" y="0"/>
                  </a:cubicBezTo>
                  <a:cubicBezTo>
                    <a:pt x="1" y="8"/>
                    <a:pt x="1" y="8"/>
                    <a:pt x="1" y="8"/>
                  </a:cubicBezTo>
                  <a:cubicBezTo>
                    <a:pt x="0" y="9"/>
                    <a:pt x="0" y="10"/>
                    <a:pt x="1" y="11"/>
                  </a:cubicBezTo>
                  <a:cubicBezTo>
                    <a:pt x="29" y="39"/>
                    <a:pt x="29" y="39"/>
                    <a:pt x="29" y="39"/>
                  </a:cubicBezTo>
                  <a:cubicBezTo>
                    <a:pt x="1" y="68"/>
                    <a:pt x="1" y="68"/>
                    <a:pt x="1" y="68"/>
                  </a:cubicBezTo>
                  <a:cubicBezTo>
                    <a:pt x="0" y="68"/>
                    <a:pt x="0" y="70"/>
                    <a:pt x="1" y="70"/>
                  </a:cubicBezTo>
                  <a:cubicBezTo>
                    <a:pt x="9" y="79"/>
                    <a:pt x="9" y="79"/>
                    <a:pt x="9" y="79"/>
                  </a:cubicBezTo>
                  <a:cubicBezTo>
                    <a:pt x="9" y="79"/>
                    <a:pt x="10" y="79"/>
                    <a:pt x="10" y="79"/>
                  </a:cubicBezTo>
                  <a:cubicBezTo>
                    <a:pt x="11" y="79"/>
                    <a:pt x="11" y="79"/>
                    <a:pt x="12" y="79"/>
                  </a:cubicBezTo>
                  <a:cubicBezTo>
                    <a:pt x="41" y="49"/>
                    <a:pt x="41" y="49"/>
                    <a:pt x="41" y="49"/>
                  </a:cubicBezTo>
                  <a:cubicBezTo>
                    <a:pt x="50" y="41"/>
                    <a:pt x="50" y="41"/>
                    <a:pt x="50" y="41"/>
                  </a:cubicBezTo>
                  <a:cubicBezTo>
                    <a:pt x="50" y="40"/>
                    <a:pt x="50" y="39"/>
                    <a:pt x="50" y="38"/>
                  </a:cubicBezTo>
                  <a:cubicBezTo>
                    <a:pt x="41" y="30"/>
                    <a:pt x="41" y="30"/>
                    <a:pt x="41" y="30"/>
                  </a:cubicBezTo>
                  <a:cubicBezTo>
                    <a:pt x="12" y="0"/>
                    <a:pt x="12" y="0"/>
                    <a:pt x="12" y="0"/>
                  </a:cubicBezTo>
                  <a:cubicBezTo>
                    <a:pt x="11" y="0"/>
                    <a:pt x="11" y="0"/>
                    <a:pt x="10" y="0"/>
                  </a:cubicBezTo>
                </a:path>
              </a:pathLst>
            </a:custGeom>
            <a:solidFill>
              <a:srgbClr val="CF3C27"/>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060" name="组合 2059"/>
            <p:cNvGrpSpPr>
              <a:grpSpLocks noChangeAspect="1"/>
            </p:cNvGrpSpPr>
            <p:nvPr/>
          </p:nvGrpSpPr>
          <p:grpSpPr>
            <a:xfrm>
              <a:off x="4998728" y="4640388"/>
              <a:ext cx="288000" cy="288000"/>
              <a:chOff x="9479777" y="1641940"/>
              <a:chExt cx="360000" cy="360000"/>
            </a:xfrm>
          </p:grpSpPr>
          <p:sp>
            <p:nvSpPr>
              <p:cNvPr id="82" name="Oval 143"/>
              <p:cNvSpPr>
                <a:spLocks noChangeArrowheads="1"/>
              </p:cNvSpPr>
              <p:nvPr/>
            </p:nvSpPr>
            <p:spPr bwMode="auto">
              <a:xfrm>
                <a:off x="9479777" y="1641940"/>
                <a:ext cx="360000" cy="360000"/>
              </a:xfrm>
              <a:prstGeom prst="ellipse">
                <a:avLst/>
              </a:prstGeom>
              <a:solidFill>
                <a:srgbClr val="F5ED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 name="Freeform 144"/>
              <p:cNvSpPr>
                <a:spLocks/>
              </p:cNvSpPr>
              <p:nvPr/>
            </p:nvSpPr>
            <p:spPr bwMode="auto">
              <a:xfrm>
                <a:off x="9561286" y="1726580"/>
                <a:ext cx="196981" cy="192978"/>
              </a:xfrm>
              <a:custGeom>
                <a:avLst/>
                <a:gdLst>
                  <a:gd name="T0" fmla="*/ 41 w 72"/>
                  <a:gd name="T1" fmla="*/ 0 h 71"/>
                  <a:gd name="T2" fmla="*/ 30 w 72"/>
                  <a:gd name="T3" fmla="*/ 0 h 71"/>
                  <a:gd name="T4" fmla="*/ 29 w 72"/>
                  <a:gd name="T5" fmla="*/ 1 h 71"/>
                  <a:gd name="T6" fmla="*/ 29 w 72"/>
                  <a:gd name="T7" fmla="*/ 28 h 71"/>
                  <a:gd name="T8" fmla="*/ 2 w 72"/>
                  <a:gd name="T9" fmla="*/ 28 h 71"/>
                  <a:gd name="T10" fmla="*/ 0 w 72"/>
                  <a:gd name="T11" fmla="*/ 30 h 71"/>
                  <a:gd name="T12" fmla="*/ 0 w 72"/>
                  <a:gd name="T13" fmla="*/ 41 h 71"/>
                  <a:gd name="T14" fmla="*/ 2 w 72"/>
                  <a:gd name="T15" fmla="*/ 43 h 71"/>
                  <a:gd name="T16" fmla="*/ 29 w 72"/>
                  <a:gd name="T17" fmla="*/ 43 h 71"/>
                  <a:gd name="T18" fmla="*/ 29 w 72"/>
                  <a:gd name="T19" fmla="*/ 69 h 71"/>
                  <a:gd name="T20" fmla="*/ 30 w 72"/>
                  <a:gd name="T21" fmla="*/ 71 h 71"/>
                  <a:gd name="T22" fmla="*/ 41 w 72"/>
                  <a:gd name="T23" fmla="*/ 71 h 71"/>
                  <a:gd name="T24" fmla="*/ 43 w 72"/>
                  <a:gd name="T25" fmla="*/ 69 h 71"/>
                  <a:gd name="T26" fmla="*/ 43 w 72"/>
                  <a:gd name="T27" fmla="*/ 43 h 71"/>
                  <a:gd name="T28" fmla="*/ 70 w 72"/>
                  <a:gd name="T29" fmla="*/ 43 h 71"/>
                  <a:gd name="T30" fmla="*/ 72 w 72"/>
                  <a:gd name="T31" fmla="*/ 41 h 71"/>
                  <a:gd name="T32" fmla="*/ 72 w 72"/>
                  <a:gd name="T33" fmla="*/ 30 h 71"/>
                  <a:gd name="T34" fmla="*/ 70 w 72"/>
                  <a:gd name="T35" fmla="*/ 28 h 71"/>
                  <a:gd name="T36" fmla="*/ 43 w 72"/>
                  <a:gd name="T37" fmla="*/ 28 h 71"/>
                  <a:gd name="T38" fmla="*/ 43 w 72"/>
                  <a:gd name="T39" fmla="*/ 1 h 71"/>
                  <a:gd name="T40" fmla="*/ 41 w 72"/>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 h="71">
                    <a:moveTo>
                      <a:pt x="41" y="0"/>
                    </a:moveTo>
                    <a:cubicBezTo>
                      <a:pt x="30" y="0"/>
                      <a:pt x="30" y="0"/>
                      <a:pt x="30" y="0"/>
                    </a:cubicBezTo>
                    <a:cubicBezTo>
                      <a:pt x="30" y="0"/>
                      <a:pt x="29" y="0"/>
                      <a:pt x="29" y="1"/>
                    </a:cubicBezTo>
                    <a:cubicBezTo>
                      <a:pt x="29" y="28"/>
                      <a:pt x="29" y="28"/>
                      <a:pt x="29" y="28"/>
                    </a:cubicBezTo>
                    <a:cubicBezTo>
                      <a:pt x="2" y="28"/>
                      <a:pt x="2" y="28"/>
                      <a:pt x="2" y="28"/>
                    </a:cubicBezTo>
                    <a:cubicBezTo>
                      <a:pt x="1" y="28"/>
                      <a:pt x="0" y="29"/>
                      <a:pt x="0" y="30"/>
                    </a:cubicBezTo>
                    <a:cubicBezTo>
                      <a:pt x="0" y="41"/>
                      <a:pt x="0" y="41"/>
                      <a:pt x="0" y="41"/>
                    </a:cubicBezTo>
                    <a:cubicBezTo>
                      <a:pt x="0" y="42"/>
                      <a:pt x="1" y="43"/>
                      <a:pt x="2" y="43"/>
                    </a:cubicBezTo>
                    <a:cubicBezTo>
                      <a:pt x="29" y="43"/>
                      <a:pt x="29" y="43"/>
                      <a:pt x="29" y="43"/>
                    </a:cubicBezTo>
                    <a:cubicBezTo>
                      <a:pt x="29" y="69"/>
                      <a:pt x="29" y="69"/>
                      <a:pt x="29" y="69"/>
                    </a:cubicBezTo>
                    <a:cubicBezTo>
                      <a:pt x="29" y="70"/>
                      <a:pt x="30" y="71"/>
                      <a:pt x="30" y="71"/>
                    </a:cubicBezTo>
                    <a:cubicBezTo>
                      <a:pt x="41" y="71"/>
                      <a:pt x="41" y="71"/>
                      <a:pt x="41" y="71"/>
                    </a:cubicBezTo>
                    <a:cubicBezTo>
                      <a:pt x="42" y="71"/>
                      <a:pt x="43" y="70"/>
                      <a:pt x="43" y="69"/>
                    </a:cubicBezTo>
                    <a:cubicBezTo>
                      <a:pt x="43" y="43"/>
                      <a:pt x="43" y="43"/>
                      <a:pt x="43" y="43"/>
                    </a:cubicBezTo>
                    <a:cubicBezTo>
                      <a:pt x="70" y="43"/>
                      <a:pt x="70" y="43"/>
                      <a:pt x="70" y="43"/>
                    </a:cubicBezTo>
                    <a:cubicBezTo>
                      <a:pt x="71" y="43"/>
                      <a:pt x="72" y="42"/>
                      <a:pt x="72" y="41"/>
                    </a:cubicBezTo>
                    <a:cubicBezTo>
                      <a:pt x="72" y="30"/>
                      <a:pt x="72" y="30"/>
                      <a:pt x="72" y="30"/>
                    </a:cubicBezTo>
                    <a:cubicBezTo>
                      <a:pt x="72" y="29"/>
                      <a:pt x="71" y="28"/>
                      <a:pt x="70" y="28"/>
                    </a:cubicBezTo>
                    <a:cubicBezTo>
                      <a:pt x="43" y="28"/>
                      <a:pt x="43" y="28"/>
                      <a:pt x="43" y="28"/>
                    </a:cubicBezTo>
                    <a:cubicBezTo>
                      <a:pt x="43" y="1"/>
                      <a:pt x="43" y="1"/>
                      <a:pt x="43" y="1"/>
                    </a:cubicBezTo>
                    <a:cubicBezTo>
                      <a:pt x="43" y="0"/>
                      <a:pt x="42" y="0"/>
                      <a:pt x="41" y="0"/>
                    </a:cubicBezTo>
                  </a:path>
                </a:pathLst>
              </a:custGeom>
              <a:solidFill>
                <a:srgbClr val="498B9C"/>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8" name="组合 87"/>
          <p:cNvGrpSpPr/>
          <p:nvPr/>
        </p:nvGrpSpPr>
        <p:grpSpPr>
          <a:xfrm>
            <a:off x="758870" y="1662381"/>
            <a:ext cx="3540175" cy="1983231"/>
            <a:chOff x="980608" y="1870075"/>
            <a:chExt cx="3540175" cy="1983231"/>
          </a:xfrm>
        </p:grpSpPr>
        <p:sp>
          <p:nvSpPr>
            <p:cNvPr id="89" name="文本框 88"/>
            <p:cNvSpPr txBox="1"/>
            <p:nvPr/>
          </p:nvSpPr>
          <p:spPr>
            <a:xfrm>
              <a:off x="1255541" y="2183233"/>
              <a:ext cx="3265242" cy="1670073"/>
            </a:xfrm>
            <a:prstGeom prst="rect">
              <a:avLst/>
            </a:prstGeom>
            <a:noFill/>
          </p:spPr>
          <p:txBody>
            <a:bodyPr wrap="square" rtlCol="0">
              <a:spAutoFit/>
            </a:bodyPr>
            <a:lstStyle/>
            <a:p>
              <a:pPr algn="just">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高校信息化建设存在自建自用的问题，信息分散在各个网站，导致师生无法及时获取信息。因此，为全校师生构建一个高效的、通达的信息化平台已经成为一个很大的需求。</a:t>
              </a:r>
            </a:p>
          </p:txBody>
        </p:sp>
        <p:grpSp>
          <p:nvGrpSpPr>
            <p:cNvPr id="90" name="组合 89"/>
            <p:cNvGrpSpPr/>
            <p:nvPr/>
          </p:nvGrpSpPr>
          <p:grpSpPr>
            <a:xfrm>
              <a:off x="980608" y="1948657"/>
              <a:ext cx="216000" cy="216443"/>
              <a:chOff x="980608" y="2248535"/>
              <a:chExt cx="216000" cy="216443"/>
            </a:xfrm>
          </p:grpSpPr>
          <p:sp>
            <p:nvSpPr>
              <p:cNvPr id="92"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endParaRPr lang="zh-CN" altLang="en-US">
                  <a:solidFill>
                    <a:srgbClr val="1D495D"/>
                  </a:solidFill>
                </a:endParaRPr>
              </a:p>
            </p:txBody>
          </p:sp>
          <p:sp>
            <p:nvSpPr>
              <p:cNvPr id="93"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endParaRPr lang="zh-CN" altLang="en-US">
                  <a:solidFill>
                    <a:srgbClr val="1D495D"/>
                  </a:solidFill>
                </a:endParaRPr>
              </a:p>
            </p:txBody>
          </p:sp>
        </p:grpSp>
        <p:sp>
          <p:nvSpPr>
            <p:cNvPr id="91" name="文本框 90"/>
            <p:cNvSpPr txBox="1"/>
            <p:nvPr/>
          </p:nvSpPr>
          <p:spPr>
            <a:xfrm>
              <a:off x="1255541" y="1870075"/>
              <a:ext cx="3099956" cy="369332"/>
            </a:xfrm>
            <a:prstGeom prst="rect">
              <a:avLst/>
            </a:prstGeom>
            <a:noFill/>
          </p:spPr>
          <p:txBody>
            <a:bodyPr wrap="square" rtlCol="0">
              <a:spAutoFit/>
            </a:bodyPr>
            <a:lstStyle/>
            <a:p>
              <a:r>
                <a:rPr lang="zh-CN" altLang="en-US" b="1" dirty="0">
                  <a:solidFill>
                    <a:srgbClr val="1D495D"/>
                  </a:solidFill>
                  <a:latin typeface="微软雅黑" panose="020B0503020204020204" pitchFamily="34" charset="-122"/>
                  <a:ea typeface="微软雅黑" panose="020B0503020204020204" pitchFamily="34" charset="-122"/>
                </a:rPr>
                <a:t>需求方面</a:t>
              </a:r>
            </a:p>
          </p:txBody>
        </p:sp>
      </p:grpSp>
      <p:grpSp>
        <p:nvGrpSpPr>
          <p:cNvPr id="94" name="组合 93"/>
          <p:cNvGrpSpPr/>
          <p:nvPr/>
        </p:nvGrpSpPr>
        <p:grpSpPr>
          <a:xfrm>
            <a:off x="8251491" y="1869081"/>
            <a:ext cx="3374889" cy="1983231"/>
            <a:chOff x="980608" y="1870075"/>
            <a:chExt cx="3374889" cy="1983231"/>
          </a:xfrm>
        </p:grpSpPr>
        <p:sp>
          <p:nvSpPr>
            <p:cNvPr id="95" name="文本框 94"/>
            <p:cNvSpPr txBox="1"/>
            <p:nvPr/>
          </p:nvSpPr>
          <p:spPr>
            <a:xfrm>
              <a:off x="1255541" y="2183233"/>
              <a:ext cx="2855810" cy="1670073"/>
            </a:xfrm>
            <a:prstGeom prst="rect">
              <a:avLst/>
            </a:prstGeom>
            <a:noFill/>
          </p:spPr>
          <p:txBody>
            <a:bodyPr wrap="square" rtlCol="0">
              <a:spAutoFit/>
            </a:bodyPr>
            <a:lstStyle/>
            <a:p>
              <a:pPr algn="just">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项目的指导老师窦志成老师是该项目的发起者，而且已有与本项目相关的</a:t>
              </a:r>
              <a:r>
                <a:rPr lang="en-US" altLang="zh-CN" sz="1400" dirty="0">
                  <a:solidFill>
                    <a:srgbClr val="1D495D"/>
                  </a:solidFill>
                  <a:latin typeface="微软雅黑" panose="020B0503020204020204" pitchFamily="34" charset="-122"/>
                  <a:ea typeface="微软雅黑" panose="020B0503020204020204" pitchFamily="34" charset="-122"/>
                </a:rPr>
                <a:t>demo</a:t>
              </a:r>
              <a:r>
                <a:rPr lang="zh-CN" altLang="en-US" sz="1400" dirty="0">
                  <a:solidFill>
                    <a:srgbClr val="1D495D"/>
                  </a:solidFill>
                  <a:latin typeface="微软雅黑" panose="020B0503020204020204" pitchFamily="34" charset="-122"/>
                  <a:ea typeface="微软雅黑" panose="020B0503020204020204" pitchFamily="34" charset="-122"/>
                </a:rPr>
                <a:t>实现。在信息检索、数据挖掘和信息抽取等方面都有丰富的研究经验。</a:t>
              </a:r>
            </a:p>
          </p:txBody>
        </p:sp>
        <p:grpSp>
          <p:nvGrpSpPr>
            <p:cNvPr id="96" name="组合 95"/>
            <p:cNvGrpSpPr/>
            <p:nvPr/>
          </p:nvGrpSpPr>
          <p:grpSpPr>
            <a:xfrm>
              <a:off x="980608" y="1948657"/>
              <a:ext cx="216000" cy="216443"/>
              <a:chOff x="980608" y="2248535"/>
              <a:chExt cx="216000" cy="216443"/>
            </a:xfrm>
          </p:grpSpPr>
          <p:sp>
            <p:nvSpPr>
              <p:cNvPr id="98"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endParaRPr lang="zh-CN" altLang="en-US">
                  <a:solidFill>
                    <a:srgbClr val="1D495D"/>
                  </a:solidFill>
                </a:endParaRPr>
              </a:p>
            </p:txBody>
          </p:sp>
          <p:sp>
            <p:nvSpPr>
              <p:cNvPr id="99"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endParaRPr lang="zh-CN" altLang="en-US">
                  <a:solidFill>
                    <a:srgbClr val="1D495D"/>
                  </a:solidFill>
                </a:endParaRPr>
              </a:p>
            </p:txBody>
          </p:sp>
        </p:grpSp>
        <p:sp>
          <p:nvSpPr>
            <p:cNvPr id="97" name="文本框 96"/>
            <p:cNvSpPr txBox="1"/>
            <p:nvPr/>
          </p:nvSpPr>
          <p:spPr>
            <a:xfrm>
              <a:off x="1255541" y="1870075"/>
              <a:ext cx="3099956" cy="369332"/>
            </a:xfrm>
            <a:prstGeom prst="rect">
              <a:avLst/>
            </a:prstGeom>
            <a:noFill/>
          </p:spPr>
          <p:txBody>
            <a:bodyPr wrap="square" rtlCol="0">
              <a:spAutoFit/>
            </a:bodyPr>
            <a:lstStyle/>
            <a:p>
              <a:r>
                <a:rPr lang="zh-CN" altLang="en-US" b="1" dirty="0">
                  <a:solidFill>
                    <a:srgbClr val="1D495D"/>
                  </a:solidFill>
                  <a:latin typeface="微软雅黑" panose="020B0503020204020204" pitchFamily="34" charset="-122"/>
                  <a:ea typeface="微软雅黑" panose="020B0503020204020204" pitchFamily="34" charset="-122"/>
                </a:rPr>
                <a:t>资源方面</a:t>
              </a:r>
            </a:p>
          </p:txBody>
        </p:sp>
      </p:grpSp>
      <p:grpSp>
        <p:nvGrpSpPr>
          <p:cNvPr id="100" name="组合 99"/>
          <p:cNvGrpSpPr/>
          <p:nvPr/>
        </p:nvGrpSpPr>
        <p:grpSpPr>
          <a:xfrm>
            <a:off x="758870" y="4272663"/>
            <a:ext cx="3374889" cy="1983231"/>
            <a:chOff x="980608" y="1870075"/>
            <a:chExt cx="3374889" cy="1983231"/>
          </a:xfrm>
        </p:grpSpPr>
        <p:sp>
          <p:nvSpPr>
            <p:cNvPr id="101" name="文本框 100"/>
            <p:cNvSpPr txBox="1"/>
            <p:nvPr/>
          </p:nvSpPr>
          <p:spPr>
            <a:xfrm>
              <a:off x="1255541" y="2183233"/>
              <a:ext cx="2725765" cy="1670073"/>
            </a:xfrm>
            <a:prstGeom prst="rect">
              <a:avLst/>
            </a:prstGeom>
            <a:noFill/>
          </p:spPr>
          <p:txBody>
            <a:bodyPr wrap="square" rtlCol="0">
              <a:spAutoFit/>
            </a:bodyPr>
            <a:lstStyle/>
            <a:p>
              <a:pPr algn="just">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在项目开发过程中，能够合理规划时间，高效、有序推进项目进程，同时保持与指导老师和学院的密切联系，积极获取反馈和建议。</a:t>
              </a:r>
            </a:p>
          </p:txBody>
        </p:sp>
        <p:grpSp>
          <p:nvGrpSpPr>
            <p:cNvPr id="102" name="组合 101"/>
            <p:cNvGrpSpPr/>
            <p:nvPr/>
          </p:nvGrpSpPr>
          <p:grpSpPr>
            <a:xfrm>
              <a:off x="980608" y="1948657"/>
              <a:ext cx="216000" cy="216443"/>
              <a:chOff x="980608" y="2248535"/>
              <a:chExt cx="216000" cy="216443"/>
            </a:xfrm>
          </p:grpSpPr>
          <p:sp>
            <p:nvSpPr>
              <p:cNvPr id="104"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endParaRPr lang="zh-CN" altLang="en-US">
                  <a:solidFill>
                    <a:srgbClr val="1D495D"/>
                  </a:solidFill>
                </a:endParaRPr>
              </a:p>
            </p:txBody>
          </p:sp>
          <p:sp>
            <p:nvSpPr>
              <p:cNvPr id="105"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endParaRPr lang="zh-CN" altLang="en-US">
                  <a:solidFill>
                    <a:srgbClr val="1D495D"/>
                  </a:solidFill>
                </a:endParaRPr>
              </a:p>
            </p:txBody>
          </p:sp>
        </p:grpSp>
        <p:sp>
          <p:nvSpPr>
            <p:cNvPr id="103" name="文本框 102"/>
            <p:cNvSpPr txBox="1"/>
            <p:nvPr/>
          </p:nvSpPr>
          <p:spPr>
            <a:xfrm>
              <a:off x="1255541" y="1870075"/>
              <a:ext cx="3099956" cy="369332"/>
            </a:xfrm>
            <a:prstGeom prst="rect">
              <a:avLst/>
            </a:prstGeom>
            <a:noFill/>
          </p:spPr>
          <p:txBody>
            <a:bodyPr wrap="square" rtlCol="0">
              <a:spAutoFit/>
            </a:bodyPr>
            <a:lstStyle/>
            <a:p>
              <a:endParaRPr lang="zh-CN" altLang="en-US" b="1" dirty="0">
                <a:solidFill>
                  <a:srgbClr val="1D495D"/>
                </a:solidFill>
                <a:latin typeface="微软雅黑" panose="020B0503020204020204" pitchFamily="34" charset="-122"/>
                <a:ea typeface="微软雅黑" panose="020B0503020204020204" pitchFamily="34" charset="-122"/>
              </a:endParaRPr>
            </a:p>
          </p:txBody>
        </p:sp>
      </p:grpSp>
      <p:grpSp>
        <p:nvGrpSpPr>
          <p:cNvPr id="106" name="组合 105"/>
          <p:cNvGrpSpPr/>
          <p:nvPr/>
        </p:nvGrpSpPr>
        <p:grpSpPr>
          <a:xfrm>
            <a:off x="8251491" y="4272663"/>
            <a:ext cx="3374889" cy="1336900"/>
            <a:chOff x="980608" y="1870075"/>
            <a:chExt cx="3374889" cy="1336900"/>
          </a:xfrm>
        </p:grpSpPr>
        <p:sp>
          <p:nvSpPr>
            <p:cNvPr id="107" name="文本框 106"/>
            <p:cNvSpPr txBox="1"/>
            <p:nvPr/>
          </p:nvSpPr>
          <p:spPr>
            <a:xfrm>
              <a:off x="1255541" y="2183233"/>
              <a:ext cx="2959446" cy="1023742"/>
            </a:xfrm>
            <a:prstGeom prst="rect">
              <a:avLst/>
            </a:prstGeom>
            <a:noFill/>
          </p:spPr>
          <p:txBody>
            <a:bodyPr wrap="square" rtlCol="0">
              <a:spAutoFit/>
            </a:bodyPr>
            <a:lstStyle/>
            <a:p>
              <a:pPr algn="just">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四位团队成员都参加过多项竞赛，而且有一定的科研经验，成员之间配合默契，团队协作能力强。</a:t>
              </a:r>
            </a:p>
          </p:txBody>
        </p:sp>
        <p:grpSp>
          <p:nvGrpSpPr>
            <p:cNvPr id="108" name="组合 107"/>
            <p:cNvGrpSpPr/>
            <p:nvPr/>
          </p:nvGrpSpPr>
          <p:grpSpPr>
            <a:xfrm>
              <a:off x="980608" y="1948657"/>
              <a:ext cx="216000" cy="216443"/>
              <a:chOff x="980608" y="2248535"/>
              <a:chExt cx="216000" cy="216443"/>
            </a:xfrm>
          </p:grpSpPr>
          <p:sp>
            <p:nvSpPr>
              <p:cNvPr id="110"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endParaRPr lang="zh-CN" altLang="en-US">
                  <a:solidFill>
                    <a:srgbClr val="1D495D"/>
                  </a:solidFill>
                </a:endParaRPr>
              </a:p>
            </p:txBody>
          </p:sp>
          <p:sp>
            <p:nvSpPr>
              <p:cNvPr id="111"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endParaRPr lang="zh-CN" altLang="en-US">
                  <a:solidFill>
                    <a:srgbClr val="1D495D"/>
                  </a:solidFill>
                </a:endParaRPr>
              </a:p>
            </p:txBody>
          </p:sp>
        </p:grpSp>
        <p:sp>
          <p:nvSpPr>
            <p:cNvPr id="109" name="文本框 108"/>
            <p:cNvSpPr txBox="1"/>
            <p:nvPr/>
          </p:nvSpPr>
          <p:spPr>
            <a:xfrm>
              <a:off x="1255541" y="1870075"/>
              <a:ext cx="3099956" cy="369332"/>
            </a:xfrm>
            <a:prstGeom prst="rect">
              <a:avLst/>
            </a:prstGeom>
            <a:noFill/>
          </p:spPr>
          <p:txBody>
            <a:bodyPr wrap="square" rtlCol="0">
              <a:spAutoFit/>
            </a:bodyPr>
            <a:lstStyle/>
            <a:p>
              <a:r>
                <a:rPr lang="zh-CN" altLang="en-US" b="1" dirty="0">
                  <a:solidFill>
                    <a:srgbClr val="1D495D"/>
                  </a:solidFill>
                  <a:latin typeface="微软雅黑" panose="020B0503020204020204" pitchFamily="34" charset="-122"/>
                  <a:ea typeface="微软雅黑" panose="020B0503020204020204" pitchFamily="34" charset="-122"/>
                </a:rPr>
                <a:t>技术方面</a:t>
              </a:r>
            </a:p>
          </p:txBody>
        </p:sp>
      </p:grpSp>
      <p:sp>
        <p:nvSpPr>
          <p:cNvPr id="61" name="文本框 60">
            <a:extLst>
              <a:ext uri="{FF2B5EF4-FFF2-40B4-BE49-F238E27FC236}">
                <a16:creationId xmlns:a16="http://schemas.microsoft.com/office/drawing/2014/main" id="{A8DBFFD5-26E2-4A2F-B5A5-1768C31BE913}"/>
              </a:ext>
            </a:extLst>
          </p:cNvPr>
          <p:cNvSpPr txBox="1"/>
          <p:nvPr/>
        </p:nvSpPr>
        <p:spPr>
          <a:xfrm>
            <a:off x="1068018" y="4313547"/>
            <a:ext cx="3099956" cy="369332"/>
          </a:xfrm>
          <a:prstGeom prst="rect">
            <a:avLst/>
          </a:prstGeom>
          <a:noFill/>
        </p:spPr>
        <p:txBody>
          <a:bodyPr wrap="square" rtlCol="0">
            <a:spAutoFit/>
          </a:bodyPr>
          <a:lstStyle/>
          <a:p>
            <a:r>
              <a:rPr lang="zh-CN" altLang="en-US" b="1" dirty="0">
                <a:solidFill>
                  <a:srgbClr val="1D495D"/>
                </a:solidFill>
                <a:latin typeface="微软雅黑" panose="020B0503020204020204" pitchFamily="34" charset="-122"/>
                <a:ea typeface="微软雅黑" panose="020B0503020204020204" pitchFamily="34" charset="-122"/>
              </a:rPr>
              <a:t>项目开发管理方面</a:t>
            </a:r>
          </a:p>
        </p:txBody>
      </p:sp>
    </p:spTree>
    <p:extLst>
      <p:ext uri="{BB962C8B-B14F-4D97-AF65-F5344CB8AC3E}">
        <p14:creationId xmlns:p14="http://schemas.microsoft.com/office/powerpoint/2010/main" val="2824493715"/>
      </p:ext>
    </p:extLst>
  </p:cSld>
  <p:clrMapOvr>
    <a:masterClrMapping/>
  </p:clrMapOvr>
  <p:transition spd="slow" advClick="0" advTm="5129">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ChangeArrowheads="1"/>
          </p:cNvSpPr>
          <p:nvPr/>
        </p:nvSpPr>
        <p:spPr bwMode="auto">
          <a:xfrm>
            <a:off x="-1089054" y="-1432349"/>
            <a:ext cx="8509456" cy="81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7"/>
          <p:cNvSpPr>
            <a:spLocks/>
          </p:cNvSpPr>
          <p:nvPr/>
        </p:nvSpPr>
        <p:spPr bwMode="auto">
          <a:xfrm>
            <a:off x="1595437" y="2464624"/>
            <a:ext cx="8912036" cy="1191776"/>
          </a:xfrm>
          <a:custGeom>
            <a:avLst/>
            <a:gdLst>
              <a:gd name="T0" fmla="*/ 2541 w 2581"/>
              <a:gd name="T1" fmla="*/ 345 h 345"/>
              <a:gd name="T2" fmla="*/ 40 w 2581"/>
              <a:gd name="T3" fmla="*/ 345 h 345"/>
              <a:gd name="T4" fmla="*/ 0 w 2581"/>
              <a:gd name="T5" fmla="*/ 305 h 345"/>
              <a:gd name="T6" fmla="*/ 0 w 2581"/>
              <a:gd name="T7" fmla="*/ 40 h 345"/>
              <a:gd name="T8" fmla="*/ 40 w 2581"/>
              <a:gd name="T9" fmla="*/ 0 h 345"/>
              <a:gd name="T10" fmla="*/ 2541 w 2581"/>
              <a:gd name="T11" fmla="*/ 0 h 345"/>
              <a:gd name="T12" fmla="*/ 2581 w 2581"/>
              <a:gd name="T13" fmla="*/ 40 h 345"/>
              <a:gd name="T14" fmla="*/ 2581 w 2581"/>
              <a:gd name="T15" fmla="*/ 305 h 345"/>
              <a:gd name="T16" fmla="*/ 2541 w 2581"/>
              <a:gd name="T17" fmla="*/ 34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1" h="345">
                <a:moveTo>
                  <a:pt x="2541" y="345"/>
                </a:moveTo>
                <a:cubicBezTo>
                  <a:pt x="40" y="345"/>
                  <a:pt x="40" y="345"/>
                  <a:pt x="40" y="345"/>
                </a:cubicBezTo>
                <a:cubicBezTo>
                  <a:pt x="18" y="345"/>
                  <a:pt x="0" y="328"/>
                  <a:pt x="0" y="305"/>
                </a:cubicBezTo>
                <a:cubicBezTo>
                  <a:pt x="0" y="40"/>
                  <a:pt x="0" y="40"/>
                  <a:pt x="0" y="40"/>
                </a:cubicBezTo>
                <a:cubicBezTo>
                  <a:pt x="0" y="18"/>
                  <a:pt x="18" y="0"/>
                  <a:pt x="40" y="0"/>
                </a:cubicBezTo>
                <a:cubicBezTo>
                  <a:pt x="2541" y="0"/>
                  <a:pt x="2541" y="0"/>
                  <a:pt x="2541" y="0"/>
                </a:cubicBezTo>
                <a:cubicBezTo>
                  <a:pt x="2563" y="0"/>
                  <a:pt x="2581" y="18"/>
                  <a:pt x="2581" y="40"/>
                </a:cubicBezTo>
                <a:cubicBezTo>
                  <a:pt x="2581" y="305"/>
                  <a:pt x="2581" y="305"/>
                  <a:pt x="2581" y="305"/>
                </a:cubicBezTo>
                <a:cubicBezTo>
                  <a:pt x="2581" y="328"/>
                  <a:pt x="2563" y="345"/>
                  <a:pt x="2541" y="345"/>
                </a:cubicBezTo>
              </a:path>
            </a:pathLst>
          </a:custGeom>
          <a:solidFill>
            <a:srgbClr val="A52F1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8"/>
          <p:cNvSpPr>
            <a:spLocks/>
          </p:cNvSpPr>
          <p:nvPr/>
        </p:nvSpPr>
        <p:spPr bwMode="auto">
          <a:xfrm>
            <a:off x="1685988" y="2385756"/>
            <a:ext cx="8910575" cy="1194697"/>
          </a:xfrm>
          <a:custGeom>
            <a:avLst/>
            <a:gdLst>
              <a:gd name="T0" fmla="*/ 2541 w 2581"/>
              <a:gd name="T1" fmla="*/ 346 h 346"/>
              <a:gd name="T2" fmla="*/ 40 w 2581"/>
              <a:gd name="T3" fmla="*/ 346 h 346"/>
              <a:gd name="T4" fmla="*/ 0 w 2581"/>
              <a:gd name="T5" fmla="*/ 306 h 346"/>
              <a:gd name="T6" fmla="*/ 0 w 2581"/>
              <a:gd name="T7" fmla="*/ 40 h 346"/>
              <a:gd name="T8" fmla="*/ 40 w 2581"/>
              <a:gd name="T9" fmla="*/ 0 h 346"/>
              <a:gd name="T10" fmla="*/ 2541 w 2581"/>
              <a:gd name="T11" fmla="*/ 0 h 346"/>
              <a:gd name="T12" fmla="*/ 2581 w 2581"/>
              <a:gd name="T13" fmla="*/ 40 h 346"/>
              <a:gd name="T14" fmla="*/ 2581 w 2581"/>
              <a:gd name="T15" fmla="*/ 306 h 346"/>
              <a:gd name="T16" fmla="*/ 2541 w 2581"/>
              <a:gd name="T17" fmla="*/ 34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1" h="346">
                <a:moveTo>
                  <a:pt x="2541" y="346"/>
                </a:moveTo>
                <a:cubicBezTo>
                  <a:pt x="40" y="346"/>
                  <a:pt x="40" y="346"/>
                  <a:pt x="40" y="346"/>
                </a:cubicBezTo>
                <a:cubicBezTo>
                  <a:pt x="18" y="346"/>
                  <a:pt x="0" y="328"/>
                  <a:pt x="0" y="306"/>
                </a:cubicBezTo>
                <a:cubicBezTo>
                  <a:pt x="0" y="40"/>
                  <a:pt x="0" y="40"/>
                  <a:pt x="0" y="40"/>
                </a:cubicBezTo>
                <a:cubicBezTo>
                  <a:pt x="0" y="18"/>
                  <a:pt x="18" y="0"/>
                  <a:pt x="40" y="0"/>
                </a:cubicBezTo>
                <a:cubicBezTo>
                  <a:pt x="2541" y="0"/>
                  <a:pt x="2541" y="0"/>
                  <a:pt x="2541" y="0"/>
                </a:cubicBezTo>
                <a:cubicBezTo>
                  <a:pt x="2563" y="0"/>
                  <a:pt x="2581" y="18"/>
                  <a:pt x="2581" y="40"/>
                </a:cubicBezTo>
                <a:cubicBezTo>
                  <a:pt x="2581" y="306"/>
                  <a:pt x="2581" y="306"/>
                  <a:pt x="2581" y="306"/>
                </a:cubicBezTo>
                <a:cubicBezTo>
                  <a:pt x="2581" y="328"/>
                  <a:pt x="2563" y="346"/>
                  <a:pt x="2541" y="346"/>
                </a:cubicBezTo>
              </a:path>
            </a:pathLst>
          </a:custGeom>
          <a:solidFill>
            <a:srgbClr val="CF3C2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9"/>
          <p:cNvSpPr>
            <a:spLocks/>
          </p:cNvSpPr>
          <p:nvPr/>
        </p:nvSpPr>
        <p:spPr bwMode="auto">
          <a:xfrm>
            <a:off x="1685988" y="2385756"/>
            <a:ext cx="213235" cy="283340"/>
          </a:xfrm>
          <a:custGeom>
            <a:avLst/>
            <a:gdLst>
              <a:gd name="T0" fmla="*/ 62 w 62"/>
              <a:gd name="T1" fmla="*/ 0 h 82"/>
              <a:gd name="T2" fmla="*/ 40 w 62"/>
              <a:gd name="T3" fmla="*/ 0 h 82"/>
              <a:gd name="T4" fmla="*/ 27 w 62"/>
              <a:gd name="T5" fmla="*/ 2 h 82"/>
              <a:gd name="T6" fmla="*/ 0 w 62"/>
              <a:gd name="T7" fmla="*/ 38 h 82"/>
              <a:gd name="T8" fmla="*/ 0 w 62"/>
              <a:gd name="T9" fmla="*/ 40 h 82"/>
              <a:gd name="T10" fmla="*/ 0 w 62"/>
              <a:gd name="T11" fmla="*/ 82 h 82"/>
              <a:gd name="T12" fmla="*/ 62 w 62"/>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62" h="82">
                <a:moveTo>
                  <a:pt x="62" y="0"/>
                </a:moveTo>
                <a:cubicBezTo>
                  <a:pt x="40" y="0"/>
                  <a:pt x="40" y="0"/>
                  <a:pt x="40" y="0"/>
                </a:cubicBezTo>
                <a:cubicBezTo>
                  <a:pt x="36" y="0"/>
                  <a:pt x="31" y="1"/>
                  <a:pt x="27" y="2"/>
                </a:cubicBezTo>
                <a:cubicBezTo>
                  <a:pt x="0" y="38"/>
                  <a:pt x="0" y="38"/>
                  <a:pt x="0" y="38"/>
                </a:cubicBezTo>
                <a:cubicBezTo>
                  <a:pt x="0" y="38"/>
                  <a:pt x="0" y="39"/>
                  <a:pt x="0" y="40"/>
                </a:cubicBezTo>
                <a:cubicBezTo>
                  <a:pt x="0" y="82"/>
                  <a:pt x="0" y="82"/>
                  <a:pt x="0" y="82"/>
                </a:cubicBezTo>
                <a:cubicBezTo>
                  <a:pt x="62" y="0"/>
                  <a:pt x="62" y="0"/>
                  <a:pt x="62" y="0"/>
                </a:cubicBezTo>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10"/>
          <p:cNvSpPr>
            <a:spLocks/>
          </p:cNvSpPr>
          <p:nvPr/>
        </p:nvSpPr>
        <p:spPr bwMode="auto">
          <a:xfrm>
            <a:off x="1685988" y="2385756"/>
            <a:ext cx="458601" cy="603190"/>
          </a:xfrm>
          <a:custGeom>
            <a:avLst/>
            <a:gdLst>
              <a:gd name="T0" fmla="*/ 314 w 314"/>
              <a:gd name="T1" fmla="*/ 0 h 413"/>
              <a:gd name="T2" fmla="*/ 234 w 314"/>
              <a:gd name="T3" fmla="*/ 0 h 413"/>
              <a:gd name="T4" fmla="*/ 0 w 314"/>
              <a:gd name="T5" fmla="*/ 309 h 413"/>
              <a:gd name="T6" fmla="*/ 0 w 314"/>
              <a:gd name="T7" fmla="*/ 413 h 413"/>
              <a:gd name="T8" fmla="*/ 314 w 314"/>
              <a:gd name="T9" fmla="*/ 0 h 413"/>
            </a:gdLst>
            <a:ahLst/>
            <a:cxnLst>
              <a:cxn ang="0">
                <a:pos x="T0" y="T1"/>
              </a:cxn>
              <a:cxn ang="0">
                <a:pos x="T2" y="T3"/>
              </a:cxn>
              <a:cxn ang="0">
                <a:pos x="T4" y="T5"/>
              </a:cxn>
              <a:cxn ang="0">
                <a:pos x="T6" y="T7"/>
              </a:cxn>
              <a:cxn ang="0">
                <a:pos x="T8" y="T9"/>
              </a:cxn>
            </a:cxnLst>
            <a:rect l="0" t="0" r="r" b="b"/>
            <a:pathLst>
              <a:path w="314" h="413">
                <a:moveTo>
                  <a:pt x="314" y="0"/>
                </a:moveTo>
                <a:lnTo>
                  <a:pt x="234" y="0"/>
                </a:lnTo>
                <a:lnTo>
                  <a:pt x="0" y="309"/>
                </a:lnTo>
                <a:lnTo>
                  <a:pt x="0" y="413"/>
                </a:lnTo>
                <a:lnTo>
                  <a:pt x="314"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11"/>
          <p:cNvSpPr>
            <a:spLocks/>
          </p:cNvSpPr>
          <p:nvPr/>
        </p:nvSpPr>
        <p:spPr bwMode="auto">
          <a:xfrm>
            <a:off x="1685988" y="2385756"/>
            <a:ext cx="458601" cy="603190"/>
          </a:xfrm>
          <a:custGeom>
            <a:avLst/>
            <a:gdLst>
              <a:gd name="T0" fmla="*/ 314 w 314"/>
              <a:gd name="T1" fmla="*/ 0 h 413"/>
              <a:gd name="T2" fmla="*/ 234 w 314"/>
              <a:gd name="T3" fmla="*/ 0 h 413"/>
              <a:gd name="T4" fmla="*/ 0 w 314"/>
              <a:gd name="T5" fmla="*/ 309 h 413"/>
              <a:gd name="T6" fmla="*/ 0 w 314"/>
              <a:gd name="T7" fmla="*/ 413 h 413"/>
              <a:gd name="T8" fmla="*/ 314 w 314"/>
              <a:gd name="T9" fmla="*/ 0 h 413"/>
            </a:gdLst>
            <a:ahLst/>
            <a:cxnLst>
              <a:cxn ang="0">
                <a:pos x="T0" y="T1"/>
              </a:cxn>
              <a:cxn ang="0">
                <a:pos x="T2" y="T3"/>
              </a:cxn>
              <a:cxn ang="0">
                <a:pos x="T4" y="T5"/>
              </a:cxn>
              <a:cxn ang="0">
                <a:pos x="T6" y="T7"/>
              </a:cxn>
              <a:cxn ang="0">
                <a:pos x="T8" y="T9"/>
              </a:cxn>
            </a:cxnLst>
            <a:rect l="0" t="0" r="r" b="b"/>
            <a:pathLst>
              <a:path w="314" h="413">
                <a:moveTo>
                  <a:pt x="314" y="0"/>
                </a:moveTo>
                <a:lnTo>
                  <a:pt x="234" y="0"/>
                </a:lnTo>
                <a:lnTo>
                  <a:pt x="0" y="309"/>
                </a:lnTo>
                <a:lnTo>
                  <a:pt x="0" y="413"/>
                </a:lnTo>
                <a:lnTo>
                  <a:pt x="3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12"/>
          <p:cNvSpPr>
            <a:spLocks/>
          </p:cNvSpPr>
          <p:nvPr/>
        </p:nvSpPr>
        <p:spPr bwMode="auto">
          <a:xfrm>
            <a:off x="1685988" y="2385756"/>
            <a:ext cx="701045" cy="924503"/>
          </a:xfrm>
          <a:custGeom>
            <a:avLst/>
            <a:gdLst>
              <a:gd name="T0" fmla="*/ 480 w 480"/>
              <a:gd name="T1" fmla="*/ 0 h 633"/>
              <a:gd name="T2" fmla="*/ 399 w 480"/>
              <a:gd name="T3" fmla="*/ 0 h 633"/>
              <a:gd name="T4" fmla="*/ 0 w 480"/>
              <a:gd name="T5" fmla="*/ 529 h 633"/>
              <a:gd name="T6" fmla="*/ 0 w 480"/>
              <a:gd name="T7" fmla="*/ 633 h 633"/>
              <a:gd name="T8" fmla="*/ 480 w 480"/>
              <a:gd name="T9" fmla="*/ 0 h 633"/>
            </a:gdLst>
            <a:ahLst/>
            <a:cxnLst>
              <a:cxn ang="0">
                <a:pos x="T0" y="T1"/>
              </a:cxn>
              <a:cxn ang="0">
                <a:pos x="T2" y="T3"/>
              </a:cxn>
              <a:cxn ang="0">
                <a:pos x="T4" y="T5"/>
              </a:cxn>
              <a:cxn ang="0">
                <a:pos x="T6" y="T7"/>
              </a:cxn>
              <a:cxn ang="0">
                <a:pos x="T8" y="T9"/>
              </a:cxn>
            </a:cxnLst>
            <a:rect l="0" t="0" r="r" b="b"/>
            <a:pathLst>
              <a:path w="480" h="633">
                <a:moveTo>
                  <a:pt x="480" y="0"/>
                </a:moveTo>
                <a:lnTo>
                  <a:pt x="399" y="0"/>
                </a:lnTo>
                <a:lnTo>
                  <a:pt x="0" y="529"/>
                </a:lnTo>
                <a:lnTo>
                  <a:pt x="0" y="633"/>
                </a:lnTo>
                <a:lnTo>
                  <a:pt x="480"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3"/>
          <p:cNvSpPr>
            <a:spLocks/>
          </p:cNvSpPr>
          <p:nvPr/>
        </p:nvSpPr>
        <p:spPr bwMode="auto">
          <a:xfrm>
            <a:off x="1685988" y="2385756"/>
            <a:ext cx="701045" cy="924503"/>
          </a:xfrm>
          <a:custGeom>
            <a:avLst/>
            <a:gdLst>
              <a:gd name="T0" fmla="*/ 480 w 480"/>
              <a:gd name="T1" fmla="*/ 0 h 633"/>
              <a:gd name="T2" fmla="*/ 399 w 480"/>
              <a:gd name="T3" fmla="*/ 0 h 633"/>
              <a:gd name="T4" fmla="*/ 0 w 480"/>
              <a:gd name="T5" fmla="*/ 529 h 633"/>
              <a:gd name="T6" fmla="*/ 0 w 480"/>
              <a:gd name="T7" fmla="*/ 633 h 633"/>
              <a:gd name="T8" fmla="*/ 480 w 480"/>
              <a:gd name="T9" fmla="*/ 0 h 633"/>
            </a:gdLst>
            <a:ahLst/>
            <a:cxnLst>
              <a:cxn ang="0">
                <a:pos x="T0" y="T1"/>
              </a:cxn>
              <a:cxn ang="0">
                <a:pos x="T2" y="T3"/>
              </a:cxn>
              <a:cxn ang="0">
                <a:pos x="T4" y="T5"/>
              </a:cxn>
              <a:cxn ang="0">
                <a:pos x="T6" y="T7"/>
              </a:cxn>
              <a:cxn ang="0">
                <a:pos x="T8" y="T9"/>
              </a:cxn>
            </a:cxnLst>
            <a:rect l="0" t="0" r="r" b="b"/>
            <a:pathLst>
              <a:path w="480" h="633">
                <a:moveTo>
                  <a:pt x="480" y="0"/>
                </a:moveTo>
                <a:lnTo>
                  <a:pt x="399" y="0"/>
                </a:lnTo>
                <a:lnTo>
                  <a:pt x="0" y="529"/>
                </a:lnTo>
                <a:lnTo>
                  <a:pt x="0" y="633"/>
                </a:lnTo>
                <a:lnTo>
                  <a:pt x="4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4"/>
          <p:cNvSpPr>
            <a:spLocks/>
          </p:cNvSpPr>
          <p:nvPr/>
        </p:nvSpPr>
        <p:spPr bwMode="auto">
          <a:xfrm>
            <a:off x="1688909" y="2385756"/>
            <a:ext cx="939109" cy="1166947"/>
          </a:xfrm>
          <a:custGeom>
            <a:avLst/>
            <a:gdLst>
              <a:gd name="T0" fmla="*/ 272 w 272"/>
              <a:gd name="T1" fmla="*/ 0 h 338"/>
              <a:gd name="T2" fmla="*/ 239 w 272"/>
              <a:gd name="T3" fmla="*/ 0 h 338"/>
              <a:gd name="T4" fmla="*/ 0 w 272"/>
              <a:gd name="T5" fmla="*/ 315 h 338"/>
              <a:gd name="T6" fmla="*/ 16 w 272"/>
              <a:gd name="T7" fmla="*/ 338 h 338"/>
              <a:gd name="T8" fmla="*/ 272 w 272"/>
              <a:gd name="T9" fmla="*/ 0 h 338"/>
            </a:gdLst>
            <a:ahLst/>
            <a:cxnLst>
              <a:cxn ang="0">
                <a:pos x="T0" y="T1"/>
              </a:cxn>
              <a:cxn ang="0">
                <a:pos x="T2" y="T3"/>
              </a:cxn>
              <a:cxn ang="0">
                <a:pos x="T4" y="T5"/>
              </a:cxn>
              <a:cxn ang="0">
                <a:pos x="T6" y="T7"/>
              </a:cxn>
              <a:cxn ang="0">
                <a:pos x="T8" y="T9"/>
              </a:cxn>
            </a:cxnLst>
            <a:rect l="0" t="0" r="r" b="b"/>
            <a:pathLst>
              <a:path w="272" h="338">
                <a:moveTo>
                  <a:pt x="272" y="0"/>
                </a:moveTo>
                <a:cubicBezTo>
                  <a:pt x="239" y="0"/>
                  <a:pt x="239" y="0"/>
                  <a:pt x="239" y="0"/>
                </a:cubicBezTo>
                <a:cubicBezTo>
                  <a:pt x="0" y="315"/>
                  <a:pt x="0" y="315"/>
                  <a:pt x="0" y="315"/>
                </a:cubicBezTo>
                <a:cubicBezTo>
                  <a:pt x="3" y="325"/>
                  <a:pt x="8" y="333"/>
                  <a:pt x="16" y="338"/>
                </a:cubicBezTo>
                <a:cubicBezTo>
                  <a:pt x="272" y="0"/>
                  <a:pt x="272" y="0"/>
                  <a:pt x="272" y="0"/>
                </a:cubicBezTo>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5"/>
          <p:cNvSpPr>
            <a:spLocks/>
          </p:cNvSpPr>
          <p:nvPr/>
        </p:nvSpPr>
        <p:spPr bwMode="auto">
          <a:xfrm>
            <a:off x="1851027"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6"/>
          <p:cNvSpPr>
            <a:spLocks/>
          </p:cNvSpPr>
          <p:nvPr/>
        </p:nvSpPr>
        <p:spPr bwMode="auto">
          <a:xfrm>
            <a:off x="1851027"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7"/>
          <p:cNvSpPr>
            <a:spLocks/>
          </p:cNvSpPr>
          <p:nvPr/>
        </p:nvSpPr>
        <p:spPr bwMode="auto">
          <a:xfrm>
            <a:off x="2096392"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8"/>
          <p:cNvSpPr>
            <a:spLocks/>
          </p:cNvSpPr>
          <p:nvPr/>
        </p:nvSpPr>
        <p:spPr bwMode="auto">
          <a:xfrm>
            <a:off x="2096392"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9"/>
          <p:cNvSpPr>
            <a:spLocks/>
          </p:cNvSpPr>
          <p:nvPr/>
        </p:nvSpPr>
        <p:spPr bwMode="auto">
          <a:xfrm>
            <a:off x="2338837"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20"/>
          <p:cNvSpPr>
            <a:spLocks/>
          </p:cNvSpPr>
          <p:nvPr/>
        </p:nvSpPr>
        <p:spPr bwMode="auto">
          <a:xfrm>
            <a:off x="2338837"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21"/>
          <p:cNvSpPr>
            <a:spLocks/>
          </p:cNvSpPr>
          <p:nvPr/>
        </p:nvSpPr>
        <p:spPr bwMode="auto">
          <a:xfrm>
            <a:off x="2579822"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2"/>
          <p:cNvSpPr>
            <a:spLocks/>
          </p:cNvSpPr>
          <p:nvPr/>
        </p:nvSpPr>
        <p:spPr bwMode="auto">
          <a:xfrm>
            <a:off x="2579822"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3"/>
          <p:cNvSpPr>
            <a:spLocks/>
          </p:cNvSpPr>
          <p:nvPr/>
        </p:nvSpPr>
        <p:spPr bwMode="auto">
          <a:xfrm>
            <a:off x="2825187"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4"/>
          <p:cNvSpPr>
            <a:spLocks/>
          </p:cNvSpPr>
          <p:nvPr/>
        </p:nvSpPr>
        <p:spPr bwMode="auto">
          <a:xfrm>
            <a:off x="2825187"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5"/>
          <p:cNvSpPr>
            <a:spLocks/>
          </p:cNvSpPr>
          <p:nvPr/>
        </p:nvSpPr>
        <p:spPr bwMode="auto">
          <a:xfrm>
            <a:off x="3066171" y="2385756"/>
            <a:ext cx="1019436" cy="1194697"/>
          </a:xfrm>
          <a:custGeom>
            <a:avLst/>
            <a:gdLst>
              <a:gd name="T0" fmla="*/ 698 w 698"/>
              <a:gd name="T1" fmla="*/ 0 h 818"/>
              <a:gd name="T2" fmla="*/ 617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81"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6"/>
          <p:cNvSpPr>
            <a:spLocks/>
          </p:cNvSpPr>
          <p:nvPr/>
        </p:nvSpPr>
        <p:spPr bwMode="auto">
          <a:xfrm>
            <a:off x="3066171" y="2385756"/>
            <a:ext cx="1019436" cy="1194697"/>
          </a:xfrm>
          <a:custGeom>
            <a:avLst/>
            <a:gdLst>
              <a:gd name="T0" fmla="*/ 698 w 698"/>
              <a:gd name="T1" fmla="*/ 0 h 818"/>
              <a:gd name="T2" fmla="*/ 617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81"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7"/>
          <p:cNvSpPr>
            <a:spLocks/>
          </p:cNvSpPr>
          <p:nvPr/>
        </p:nvSpPr>
        <p:spPr bwMode="auto">
          <a:xfrm>
            <a:off x="3308615"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8"/>
          <p:cNvSpPr>
            <a:spLocks/>
          </p:cNvSpPr>
          <p:nvPr/>
        </p:nvSpPr>
        <p:spPr bwMode="auto">
          <a:xfrm>
            <a:off x="3308615"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9"/>
          <p:cNvSpPr>
            <a:spLocks/>
          </p:cNvSpPr>
          <p:nvPr/>
        </p:nvSpPr>
        <p:spPr bwMode="auto">
          <a:xfrm>
            <a:off x="3553981"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30"/>
          <p:cNvSpPr>
            <a:spLocks/>
          </p:cNvSpPr>
          <p:nvPr/>
        </p:nvSpPr>
        <p:spPr bwMode="auto">
          <a:xfrm>
            <a:off x="3553981"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31"/>
          <p:cNvSpPr>
            <a:spLocks/>
          </p:cNvSpPr>
          <p:nvPr/>
        </p:nvSpPr>
        <p:spPr bwMode="auto">
          <a:xfrm>
            <a:off x="3794966" y="2385756"/>
            <a:ext cx="1019436" cy="1194697"/>
          </a:xfrm>
          <a:custGeom>
            <a:avLst/>
            <a:gdLst>
              <a:gd name="T0" fmla="*/ 698 w 698"/>
              <a:gd name="T1" fmla="*/ 0 h 818"/>
              <a:gd name="T2" fmla="*/ 617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81"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32"/>
          <p:cNvSpPr>
            <a:spLocks/>
          </p:cNvSpPr>
          <p:nvPr/>
        </p:nvSpPr>
        <p:spPr bwMode="auto">
          <a:xfrm>
            <a:off x="3794966" y="2385756"/>
            <a:ext cx="1019436" cy="1194697"/>
          </a:xfrm>
          <a:custGeom>
            <a:avLst/>
            <a:gdLst>
              <a:gd name="T0" fmla="*/ 698 w 698"/>
              <a:gd name="T1" fmla="*/ 0 h 818"/>
              <a:gd name="T2" fmla="*/ 617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81"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33"/>
          <p:cNvSpPr>
            <a:spLocks/>
          </p:cNvSpPr>
          <p:nvPr/>
        </p:nvSpPr>
        <p:spPr bwMode="auto">
          <a:xfrm>
            <a:off x="4037410"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4"/>
          <p:cNvSpPr>
            <a:spLocks/>
          </p:cNvSpPr>
          <p:nvPr/>
        </p:nvSpPr>
        <p:spPr bwMode="auto">
          <a:xfrm>
            <a:off x="4037410"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5"/>
          <p:cNvSpPr>
            <a:spLocks/>
          </p:cNvSpPr>
          <p:nvPr/>
        </p:nvSpPr>
        <p:spPr bwMode="auto">
          <a:xfrm>
            <a:off x="4282776"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6"/>
          <p:cNvSpPr>
            <a:spLocks/>
          </p:cNvSpPr>
          <p:nvPr/>
        </p:nvSpPr>
        <p:spPr bwMode="auto">
          <a:xfrm>
            <a:off x="4282776"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7"/>
          <p:cNvSpPr>
            <a:spLocks/>
          </p:cNvSpPr>
          <p:nvPr/>
        </p:nvSpPr>
        <p:spPr bwMode="auto">
          <a:xfrm>
            <a:off x="4523759"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8"/>
          <p:cNvSpPr>
            <a:spLocks/>
          </p:cNvSpPr>
          <p:nvPr/>
        </p:nvSpPr>
        <p:spPr bwMode="auto">
          <a:xfrm>
            <a:off x="4523759"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9"/>
          <p:cNvSpPr>
            <a:spLocks/>
          </p:cNvSpPr>
          <p:nvPr/>
        </p:nvSpPr>
        <p:spPr bwMode="auto">
          <a:xfrm>
            <a:off x="4766205"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40"/>
          <p:cNvSpPr>
            <a:spLocks/>
          </p:cNvSpPr>
          <p:nvPr/>
        </p:nvSpPr>
        <p:spPr bwMode="auto">
          <a:xfrm>
            <a:off x="4766205"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41"/>
          <p:cNvSpPr>
            <a:spLocks/>
          </p:cNvSpPr>
          <p:nvPr/>
        </p:nvSpPr>
        <p:spPr bwMode="auto">
          <a:xfrm>
            <a:off x="5010110" y="2385756"/>
            <a:ext cx="1015056" cy="1194697"/>
          </a:xfrm>
          <a:custGeom>
            <a:avLst/>
            <a:gdLst>
              <a:gd name="T0" fmla="*/ 695 w 695"/>
              <a:gd name="T1" fmla="*/ 0 h 818"/>
              <a:gd name="T2" fmla="*/ 617 w 695"/>
              <a:gd name="T3" fmla="*/ 0 h 818"/>
              <a:gd name="T4" fmla="*/ 0 w 695"/>
              <a:gd name="T5" fmla="*/ 818 h 818"/>
              <a:gd name="T6" fmla="*/ 78 w 695"/>
              <a:gd name="T7" fmla="*/ 818 h 818"/>
              <a:gd name="T8" fmla="*/ 695 w 695"/>
              <a:gd name="T9" fmla="*/ 0 h 818"/>
            </a:gdLst>
            <a:ahLst/>
            <a:cxnLst>
              <a:cxn ang="0">
                <a:pos x="T0" y="T1"/>
              </a:cxn>
              <a:cxn ang="0">
                <a:pos x="T2" y="T3"/>
              </a:cxn>
              <a:cxn ang="0">
                <a:pos x="T4" y="T5"/>
              </a:cxn>
              <a:cxn ang="0">
                <a:pos x="T6" y="T7"/>
              </a:cxn>
              <a:cxn ang="0">
                <a:pos x="T8" y="T9"/>
              </a:cxn>
            </a:cxnLst>
            <a:rect l="0" t="0" r="r" b="b"/>
            <a:pathLst>
              <a:path w="695" h="818">
                <a:moveTo>
                  <a:pt x="695" y="0"/>
                </a:moveTo>
                <a:lnTo>
                  <a:pt x="617" y="0"/>
                </a:lnTo>
                <a:lnTo>
                  <a:pt x="0" y="818"/>
                </a:lnTo>
                <a:lnTo>
                  <a:pt x="78" y="818"/>
                </a:lnTo>
                <a:lnTo>
                  <a:pt x="695"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42"/>
          <p:cNvSpPr>
            <a:spLocks/>
          </p:cNvSpPr>
          <p:nvPr/>
        </p:nvSpPr>
        <p:spPr bwMode="auto">
          <a:xfrm>
            <a:off x="5010110" y="2385756"/>
            <a:ext cx="1015056" cy="1194697"/>
          </a:xfrm>
          <a:custGeom>
            <a:avLst/>
            <a:gdLst>
              <a:gd name="T0" fmla="*/ 695 w 695"/>
              <a:gd name="T1" fmla="*/ 0 h 818"/>
              <a:gd name="T2" fmla="*/ 617 w 695"/>
              <a:gd name="T3" fmla="*/ 0 h 818"/>
              <a:gd name="T4" fmla="*/ 0 w 695"/>
              <a:gd name="T5" fmla="*/ 818 h 818"/>
              <a:gd name="T6" fmla="*/ 78 w 695"/>
              <a:gd name="T7" fmla="*/ 818 h 818"/>
              <a:gd name="T8" fmla="*/ 695 w 695"/>
              <a:gd name="T9" fmla="*/ 0 h 818"/>
            </a:gdLst>
            <a:ahLst/>
            <a:cxnLst>
              <a:cxn ang="0">
                <a:pos x="T0" y="T1"/>
              </a:cxn>
              <a:cxn ang="0">
                <a:pos x="T2" y="T3"/>
              </a:cxn>
              <a:cxn ang="0">
                <a:pos x="T4" y="T5"/>
              </a:cxn>
              <a:cxn ang="0">
                <a:pos x="T6" y="T7"/>
              </a:cxn>
              <a:cxn ang="0">
                <a:pos x="T8" y="T9"/>
              </a:cxn>
            </a:cxnLst>
            <a:rect l="0" t="0" r="r" b="b"/>
            <a:pathLst>
              <a:path w="695" h="818">
                <a:moveTo>
                  <a:pt x="695" y="0"/>
                </a:moveTo>
                <a:lnTo>
                  <a:pt x="617" y="0"/>
                </a:lnTo>
                <a:lnTo>
                  <a:pt x="0" y="818"/>
                </a:lnTo>
                <a:lnTo>
                  <a:pt x="78" y="818"/>
                </a:lnTo>
                <a:lnTo>
                  <a:pt x="69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3"/>
          <p:cNvSpPr>
            <a:spLocks/>
          </p:cNvSpPr>
          <p:nvPr/>
        </p:nvSpPr>
        <p:spPr bwMode="auto">
          <a:xfrm>
            <a:off x="5252554"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4"/>
          <p:cNvSpPr>
            <a:spLocks/>
          </p:cNvSpPr>
          <p:nvPr/>
        </p:nvSpPr>
        <p:spPr bwMode="auto">
          <a:xfrm>
            <a:off x="5252554"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5"/>
          <p:cNvSpPr>
            <a:spLocks/>
          </p:cNvSpPr>
          <p:nvPr/>
        </p:nvSpPr>
        <p:spPr bwMode="auto">
          <a:xfrm>
            <a:off x="5493539"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6"/>
          <p:cNvSpPr>
            <a:spLocks/>
          </p:cNvSpPr>
          <p:nvPr/>
        </p:nvSpPr>
        <p:spPr bwMode="auto">
          <a:xfrm>
            <a:off x="5493539"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7"/>
          <p:cNvSpPr>
            <a:spLocks/>
          </p:cNvSpPr>
          <p:nvPr/>
        </p:nvSpPr>
        <p:spPr bwMode="auto">
          <a:xfrm>
            <a:off x="5735984"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8"/>
          <p:cNvSpPr>
            <a:spLocks/>
          </p:cNvSpPr>
          <p:nvPr/>
        </p:nvSpPr>
        <p:spPr bwMode="auto">
          <a:xfrm>
            <a:off x="5735984"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9"/>
          <p:cNvSpPr>
            <a:spLocks/>
          </p:cNvSpPr>
          <p:nvPr/>
        </p:nvSpPr>
        <p:spPr bwMode="auto">
          <a:xfrm>
            <a:off x="5981349"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50"/>
          <p:cNvSpPr>
            <a:spLocks/>
          </p:cNvSpPr>
          <p:nvPr/>
        </p:nvSpPr>
        <p:spPr bwMode="auto">
          <a:xfrm>
            <a:off x="5981349"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51"/>
          <p:cNvSpPr>
            <a:spLocks/>
          </p:cNvSpPr>
          <p:nvPr/>
        </p:nvSpPr>
        <p:spPr bwMode="auto">
          <a:xfrm>
            <a:off x="6222334"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52"/>
          <p:cNvSpPr>
            <a:spLocks/>
          </p:cNvSpPr>
          <p:nvPr/>
        </p:nvSpPr>
        <p:spPr bwMode="auto">
          <a:xfrm>
            <a:off x="6222334"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3"/>
          <p:cNvSpPr>
            <a:spLocks/>
          </p:cNvSpPr>
          <p:nvPr/>
        </p:nvSpPr>
        <p:spPr bwMode="auto">
          <a:xfrm>
            <a:off x="6464779"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54"/>
          <p:cNvSpPr>
            <a:spLocks/>
          </p:cNvSpPr>
          <p:nvPr/>
        </p:nvSpPr>
        <p:spPr bwMode="auto">
          <a:xfrm>
            <a:off x="6464779"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5"/>
          <p:cNvSpPr>
            <a:spLocks/>
          </p:cNvSpPr>
          <p:nvPr/>
        </p:nvSpPr>
        <p:spPr bwMode="auto">
          <a:xfrm>
            <a:off x="6708685"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6"/>
          <p:cNvSpPr>
            <a:spLocks/>
          </p:cNvSpPr>
          <p:nvPr/>
        </p:nvSpPr>
        <p:spPr bwMode="auto">
          <a:xfrm>
            <a:off x="6708685"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7"/>
          <p:cNvSpPr>
            <a:spLocks/>
          </p:cNvSpPr>
          <p:nvPr/>
        </p:nvSpPr>
        <p:spPr bwMode="auto">
          <a:xfrm>
            <a:off x="6951129" y="2385756"/>
            <a:ext cx="1017977" cy="1194697"/>
          </a:xfrm>
          <a:custGeom>
            <a:avLst/>
            <a:gdLst>
              <a:gd name="T0" fmla="*/ 697 w 697"/>
              <a:gd name="T1" fmla="*/ 0 h 818"/>
              <a:gd name="T2" fmla="*/ 617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8"/>
          <p:cNvSpPr>
            <a:spLocks/>
          </p:cNvSpPr>
          <p:nvPr/>
        </p:nvSpPr>
        <p:spPr bwMode="auto">
          <a:xfrm>
            <a:off x="6951129" y="2385756"/>
            <a:ext cx="1017977" cy="1194697"/>
          </a:xfrm>
          <a:custGeom>
            <a:avLst/>
            <a:gdLst>
              <a:gd name="T0" fmla="*/ 697 w 697"/>
              <a:gd name="T1" fmla="*/ 0 h 818"/>
              <a:gd name="T2" fmla="*/ 617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9"/>
          <p:cNvSpPr>
            <a:spLocks/>
          </p:cNvSpPr>
          <p:nvPr/>
        </p:nvSpPr>
        <p:spPr bwMode="auto">
          <a:xfrm>
            <a:off x="7192113"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60"/>
          <p:cNvSpPr>
            <a:spLocks/>
          </p:cNvSpPr>
          <p:nvPr/>
        </p:nvSpPr>
        <p:spPr bwMode="auto">
          <a:xfrm>
            <a:off x="7192113"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61"/>
          <p:cNvSpPr>
            <a:spLocks/>
          </p:cNvSpPr>
          <p:nvPr/>
        </p:nvSpPr>
        <p:spPr bwMode="auto">
          <a:xfrm>
            <a:off x="7437478"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62"/>
          <p:cNvSpPr>
            <a:spLocks/>
          </p:cNvSpPr>
          <p:nvPr/>
        </p:nvSpPr>
        <p:spPr bwMode="auto">
          <a:xfrm>
            <a:off x="7437478"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63"/>
          <p:cNvSpPr>
            <a:spLocks/>
          </p:cNvSpPr>
          <p:nvPr/>
        </p:nvSpPr>
        <p:spPr bwMode="auto">
          <a:xfrm>
            <a:off x="7679923" y="2385756"/>
            <a:ext cx="1017977" cy="1194697"/>
          </a:xfrm>
          <a:custGeom>
            <a:avLst/>
            <a:gdLst>
              <a:gd name="T0" fmla="*/ 697 w 697"/>
              <a:gd name="T1" fmla="*/ 0 h 818"/>
              <a:gd name="T2" fmla="*/ 617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64"/>
          <p:cNvSpPr>
            <a:spLocks/>
          </p:cNvSpPr>
          <p:nvPr/>
        </p:nvSpPr>
        <p:spPr bwMode="auto">
          <a:xfrm>
            <a:off x="7679923" y="2385756"/>
            <a:ext cx="1017977" cy="1194697"/>
          </a:xfrm>
          <a:custGeom>
            <a:avLst/>
            <a:gdLst>
              <a:gd name="T0" fmla="*/ 697 w 697"/>
              <a:gd name="T1" fmla="*/ 0 h 818"/>
              <a:gd name="T2" fmla="*/ 617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5"/>
          <p:cNvSpPr>
            <a:spLocks/>
          </p:cNvSpPr>
          <p:nvPr/>
        </p:nvSpPr>
        <p:spPr bwMode="auto">
          <a:xfrm>
            <a:off x="7920908"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6"/>
          <p:cNvSpPr>
            <a:spLocks/>
          </p:cNvSpPr>
          <p:nvPr/>
        </p:nvSpPr>
        <p:spPr bwMode="auto">
          <a:xfrm>
            <a:off x="7920908"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7"/>
          <p:cNvSpPr>
            <a:spLocks/>
          </p:cNvSpPr>
          <p:nvPr/>
        </p:nvSpPr>
        <p:spPr bwMode="auto">
          <a:xfrm>
            <a:off x="8166273"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8"/>
          <p:cNvSpPr>
            <a:spLocks/>
          </p:cNvSpPr>
          <p:nvPr/>
        </p:nvSpPr>
        <p:spPr bwMode="auto">
          <a:xfrm>
            <a:off x="8166273"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9"/>
          <p:cNvSpPr>
            <a:spLocks/>
          </p:cNvSpPr>
          <p:nvPr/>
        </p:nvSpPr>
        <p:spPr bwMode="auto">
          <a:xfrm>
            <a:off x="8407258"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70"/>
          <p:cNvSpPr>
            <a:spLocks/>
          </p:cNvSpPr>
          <p:nvPr/>
        </p:nvSpPr>
        <p:spPr bwMode="auto">
          <a:xfrm>
            <a:off x="8407258"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71"/>
          <p:cNvSpPr>
            <a:spLocks/>
          </p:cNvSpPr>
          <p:nvPr/>
        </p:nvSpPr>
        <p:spPr bwMode="auto">
          <a:xfrm>
            <a:off x="8649703"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72"/>
          <p:cNvSpPr>
            <a:spLocks/>
          </p:cNvSpPr>
          <p:nvPr/>
        </p:nvSpPr>
        <p:spPr bwMode="auto">
          <a:xfrm>
            <a:off x="8649703"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3"/>
          <p:cNvSpPr>
            <a:spLocks/>
          </p:cNvSpPr>
          <p:nvPr/>
        </p:nvSpPr>
        <p:spPr bwMode="auto">
          <a:xfrm>
            <a:off x="8895069" y="2385756"/>
            <a:ext cx="1015056" cy="1194697"/>
          </a:xfrm>
          <a:custGeom>
            <a:avLst/>
            <a:gdLst>
              <a:gd name="T0" fmla="*/ 695 w 695"/>
              <a:gd name="T1" fmla="*/ 0 h 818"/>
              <a:gd name="T2" fmla="*/ 617 w 695"/>
              <a:gd name="T3" fmla="*/ 0 h 818"/>
              <a:gd name="T4" fmla="*/ 0 w 695"/>
              <a:gd name="T5" fmla="*/ 818 h 818"/>
              <a:gd name="T6" fmla="*/ 78 w 695"/>
              <a:gd name="T7" fmla="*/ 818 h 818"/>
              <a:gd name="T8" fmla="*/ 695 w 695"/>
              <a:gd name="T9" fmla="*/ 0 h 818"/>
            </a:gdLst>
            <a:ahLst/>
            <a:cxnLst>
              <a:cxn ang="0">
                <a:pos x="T0" y="T1"/>
              </a:cxn>
              <a:cxn ang="0">
                <a:pos x="T2" y="T3"/>
              </a:cxn>
              <a:cxn ang="0">
                <a:pos x="T4" y="T5"/>
              </a:cxn>
              <a:cxn ang="0">
                <a:pos x="T6" y="T7"/>
              </a:cxn>
              <a:cxn ang="0">
                <a:pos x="T8" y="T9"/>
              </a:cxn>
            </a:cxnLst>
            <a:rect l="0" t="0" r="r" b="b"/>
            <a:pathLst>
              <a:path w="695" h="818">
                <a:moveTo>
                  <a:pt x="695" y="0"/>
                </a:moveTo>
                <a:lnTo>
                  <a:pt x="617" y="0"/>
                </a:lnTo>
                <a:lnTo>
                  <a:pt x="0" y="818"/>
                </a:lnTo>
                <a:lnTo>
                  <a:pt x="78" y="818"/>
                </a:lnTo>
                <a:lnTo>
                  <a:pt x="695"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4"/>
          <p:cNvSpPr>
            <a:spLocks/>
          </p:cNvSpPr>
          <p:nvPr/>
        </p:nvSpPr>
        <p:spPr bwMode="auto">
          <a:xfrm>
            <a:off x="8895069" y="2385756"/>
            <a:ext cx="1015056" cy="1194697"/>
          </a:xfrm>
          <a:custGeom>
            <a:avLst/>
            <a:gdLst>
              <a:gd name="T0" fmla="*/ 695 w 695"/>
              <a:gd name="T1" fmla="*/ 0 h 818"/>
              <a:gd name="T2" fmla="*/ 617 w 695"/>
              <a:gd name="T3" fmla="*/ 0 h 818"/>
              <a:gd name="T4" fmla="*/ 0 w 695"/>
              <a:gd name="T5" fmla="*/ 818 h 818"/>
              <a:gd name="T6" fmla="*/ 78 w 695"/>
              <a:gd name="T7" fmla="*/ 818 h 818"/>
              <a:gd name="T8" fmla="*/ 695 w 695"/>
              <a:gd name="T9" fmla="*/ 0 h 818"/>
            </a:gdLst>
            <a:ahLst/>
            <a:cxnLst>
              <a:cxn ang="0">
                <a:pos x="T0" y="T1"/>
              </a:cxn>
              <a:cxn ang="0">
                <a:pos x="T2" y="T3"/>
              </a:cxn>
              <a:cxn ang="0">
                <a:pos x="T4" y="T5"/>
              </a:cxn>
              <a:cxn ang="0">
                <a:pos x="T6" y="T7"/>
              </a:cxn>
              <a:cxn ang="0">
                <a:pos x="T8" y="T9"/>
              </a:cxn>
            </a:cxnLst>
            <a:rect l="0" t="0" r="r" b="b"/>
            <a:pathLst>
              <a:path w="695" h="818">
                <a:moveTo>
                  <a:pt x="695" y="0"/>
                </a:moveTo>
                <a:lnTo>
                  <a:pt x="617" y="0"/>
                </a:lnTo>
                <a:lnTo>
                  <a:pt x="0" y="818"/>
                </a:lnTo>
                <a:lnTo>
                  <a:pt x="78" y="818"/>
                </a:lnTo>
                <a:lnTo>
                  <a:pt x="69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5"/>
          <p:cNvSpPr>
            <a:spLocks/>
          </p:cNvSpPr>
          <p:nvPr/>
        </p:nvSpPr>
        <p:spPr bwMode="auto">
          <a:xfrm>
            <a:off x="9136053"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6"/>
          <p:cNvSpPr>
            <a:spLocks/>
          </p:cNvSpPr>
          <p:nvPr/>
        </p:nvSpPr>
        <p:spPr bwMode="auto">
          <a:xfrm>
            <a:off x="9136053"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7"/>
          <p:cNvSpPr>
            <a:spLocks/>
          </p:cNvSpPr>
          <p:nvPr/>
        </p:nvSpPr>
        <p:spPr bwMode="auto">
          <a:xfrm>
            <a:off x="9378498"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8"/>
          <p:cNvSpPr>
            <a:spLocks/>
          </p:cNvSpPr>
          <p:nvPr/>
        </p:nvSpPr>
        <p:spPr bwMode="auto">
          <a:xfrm>
            <a:off x="9378498"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9"/>
          <p:cNvSpPr>
            <a:spLocks/>
          </p:cNvSpPr>
          <p:nvPr/>
        </p:nvSpPr>
        <p:spPr bwMode="auto">
          <a:xfrm>
            <a:off x="9619481" y="2395979"/>
            <a:ext cx="963936" cy="1184475"/>
          </a:xfrm>
          <a:custGeom>
            <a:avLst/>
            <a:gdLst>
              <a:gd name="T0" fmla="*/ 259 w 279"/>
              <a:gd name="T1" fmla="*/ 0 h 343"/>
              <a:gd name="T2" fmla="*/ 0 w 279"/>
              <a:gd name="T3" fmla="*/ 343 h 343"/>
              <a:gd name="T4" fmla="*/ 34 w 279"/>
              <a:gd name="T5" fmla="*/ 343 h 343"/>
              <a:gd name="T6" fmla="*/ 279 w 279"/>
              <a:gd name="T7" fmla="*/ 19 h 343"/>
              <a:gd name="T8" fmla="*/ 259 w 279"/>
              <a:gd name="T9" fmla="*/ 0 h 343"/>
            </a:gdLst>
            <a:ahLst/>
            <a:cxnLst>
              <a:cxn ang="0">
                <a:pos x="T0" y="T1"/>
              </a:cxn>
              <a:cxn ang="0">
                <a:pos x="T2" y="T3"/>
              </a:cxn>
              <a:cxn ang="0">
                <a:pos x="T4" y="T5"/>
              </a:cxn>
              <a:cxn ang="0">
                <a:pos x="T6" y="T7"/>
              </a:cxn>
              <a:cxn ang="0">
                <a:pos x="T8" y="T9"/>
              </a:cxn>
            </a:cxnLst>
            <a:rect l="0" t="0" r="r" b="b"/>
            <a:pathLst>
              <a:path w="279" h="343">
                <a:moveTo>
                  <a:pt x="259" y="0"/>
                </a:moveTo>
                <a:cubicBezTo>
                  <a:pt x="0" y="343"/>
                  <a:pt x="0" y="343"/>
                  <a:pt x="0" y="343"/>
                </a:cubicBezTo>
                <a:cubicBezTo>
                  <a:pt x="34" y="343"/>
                  <a:pt x="34" y="343"/>
                  <a:pt x="34" y="343"/>
                </a:cubicBezTo>
                <a:cubicBezTo>
                  <a:pt x="279" y="19"/>
                  <a:pt x="279" y="19"/>
                  <a:pt x="279" y="19"/>
                </a:cubicBezTo>
                <a:cubicBezTo>
                  <a:pt x="275" y="11"/>
                  <a:pt x="268" y="4"/>
                  <a:pt x="259" y="0"/>
                </a:cubicBezTo>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80"/>
          <p:cNvSpPr>
            <a:spLocks/>
          </p:cNvSpPr>
          <p:nvPr/>
        </p:nvSpPr>
        <p:spPr bwMode="auto">
          <a:xfrm>
            <a:off x="9864847" y="2609214"/>
            <a:ext cx="731716" cy="971240"/>
          </a:xfrm>
          <a:custGeom>
            <a:avLst/>
            <a:gdLst>
              <a:gd name="T0" fmla="*/ 501 w 501"/>
              <a:gd name="T1" fmla="*/ 0 h 665"/>
              <a:gd name="T2" fmla="*/ 0 w 501"/>
              <a:gd name="T3" fmla="*/ 665 h 665"/>
              <a:gd name="T4" fmla="*/ 78 w 501"/>
              <a:gd name="T5" fmla="*/ 665 h 665"/>
              <a:gd name="T6" fmla="*/ 501 w 501"/>
              <a:gd name="T7" fmla="*/ 107 h 665"/>
              <a:gd name="T8" fmla="*/ 501 w 501"/>
              <a:gd name="T9" fmla="*/ 0 h 665"/>
            </a:gdLst>
            <a:ahLst/>
            <a:cxnLst>
              <a:cxn ang="0">
                <a:pos x="T0" y="T1"/>
              </a:cxn>
              <a:cxn ang="0">
                <a:pos x="T2" y="T3"/>
              </a:cxn>
              <a:cxn ang="0">
                <a:pos x="T4" y="T5"/>
              </a:cxn>
              <a:cxn ang="0">
                <a:pos x="T6" y="T7"/>
              </a:cxn>
              <a:cxn ang="0">
                <a:pos x="T8" y="T9"/>
              </a:cxn>
            </a:cxnLst>
            <a:rect l="0" t="0" r="r" b="b"/>
            <a:pathLst>
              <a:path w="501" h="665">
                <a:moveTo>
                  <a:pt x="501" y="0"/>
                </a:moveTo>
                <a:lnTo>
                  <a:pt x="0" y="665"/>
                </a:lnTo>
                <a:lnTo>
                  <a:pt x="78" y="665"/>
                </a:lnTo>
                <a:lnTo>
                  <a:pt x="501" y="107"/>
                </a:lnTo>
                <a:lnTo>
                  <a:pt x="501"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81"/>
          <p:cNvSpPr>
            <a:spLocks/>
          </p:cNvSpPr>
          <p:nvPr/>
        </p:nvSpPr>
        <p:spPr bwMode="auto">
          <a:xfrm>
            <a:off x="9864847" y="2609214"/>
            <a:ext cx="731716" cy="971240"/>
          </a:xfrm>
          <a:custGeom>
            <a:avLst/>
            <a:gdLst>
              <a:gd name="T0" fmla="*/ 501 w 501"/>
              <a:gd name="T1" fmla="*/ 0 h 665"/>
              <a:gd name="T2" fmla="*/ 0 w 501"/>
              <a:gd name="T3" fmla="*/ 665 h 665"/>
              <a:gd name="T4" fmla="*/ 78 w 501"/>
              <a:gd name="T5" fmla="*/ 665 h 665"/>
              <a:gd name="T6" fmla="*/ 501 w 501"/>
              <a:gd name="T7" fmla="*/ 107 h 665"/>
              <a:gd name="T8" fmla="*/ 501 w 501"/>
              <a:gd name="T9" fmla="*/ 0 h 665"/>
            </a:gdLst>
            <a:ahLst/>
            <a:cxnLst>
              <a:cxn ang="0">
                <a:pos x="T0" y="T1"/>
              </a:cxn>
              <a:cxn ang="0">
                <a:pos x="T2" y="T3"/>
              </a:cxn>
              <a:cxn ang="0">
                <a:pos x="T4" y="T5"/>
              </a:cxn>
              <a:cxn ang="0">
                <a:pos x="T6" y="T7"/>
              </a:cxn>
              <a:cxn ang="0">
                <a:pos x="T8" y="T9"/>
              </a:cxn>
            </a:cxnLst>
            <a:rect l="0" t="0" r="r" b="b"/>
            <a:pathLst>
              <a:path w="501" h="665">
                <a:moveTo>
                  <a:pt x="501" y="0"/>
                </a:moveTo>
                <a:lnTo>
                  <a:pt x="0" y="665"/>
                </a:lnTo>
                <a:lnTo>
                  <a:pt x="78" y="665"/>
                </a:lnTo>
                <a:lnTo>
                  <a:pt x="501" y="107"/>
                </a:lnTo>
                <a:lnTo>
                  <a:pt x="50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82"/>
          <p:cNvSpPr>
            <a:spLocks/>
          </p:cNvSpPr>
          <p:nvPr/>
        </p:nvSpPr>
        <p:spPr bwMode="auto">
          <a:xfrm>
            <a:off x="10105832" y="2930526"/>
            <a:ext cx="490731" cy="649927"/>
          </a:xfrm>
          <a:custGeom>
            <a:avLst/>
            <a:gdLst>
              <a:gd name="T0" fmla="*/ 336 w 336"/>
              <a:gd name="T1" fmla="*/ 0 h 445"/>
              <a:gd name="T2" fmla="*/ 0 w 336"/>
              <a:gd name="T3" fmla="*/ 445 h 445"/>
              <a:gd name="T4" fmla="*/ 81 w 336"/>
              <a:gd name="T5" fmla="*/ 445 h 445"/>
              <a:gd name="T6" fmla="*/ 336 w 336"/>
              <a:gd name="T7" fmla="*/ 107 h 445"/>
              <a:gd name="T8" fmla="*/ 336 w 336"/>
              <a:gd name="T9" fmla="*/ 0 h 445"/>
            </a:gdLst>
            <a:ahLst/>
            <a:cxnLst>
              <a:cxn ang="0">
                <a:pos x="T0" y="T1"/>
              </a:cxn>
              <a:cxn ang="0">
                <a:pos x="T2" y="T3"/>
              </a:cxn>
              <a:cxn ang="0">
                <a:pos x="T4" y="T5"/>
              </a:cxn>
              <a:cxn ang="0">
                <a:pos x="T6" y="T7"/>
              </a:cxn>
              <a:cxn ang="0">
                <a:pos x="T8" y="T9"/>
              </a:cxn>
            </a:cxnLst>
            <a:rect l="0" t="0" r="r" b="b"/>
            <a:pathLst>
              <a:path w="336" h="445">
                <a:moveTo>
                  <a:pt x="336" y="0"/>
                </a:moveTo>
                <a:lnTo>
                  <a:pt x="0" y="445"/>
                </a:lnTo>
                <a:lnTo>
                  <a:pt x="81" y="445"/>
                </a:lnTo>
                <a:lnTo>
                  <a:pt x="336" y="107"/>
                </a:lnTo>
                <a:lnTo>
                  <a:pt x="336"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3"/>
          <p:cNvSpPr>
            <a:spLocks/>
          </p:cNvSpPr>
          <p:nvPr/>
        </p:nvSpPr>
        <p:spPr bwMode="auto">
          <a:xfrm>
            <a:off x="10105832" y="2930526"/>
            <a:ext cx="490731" cy="649927"/>
          </a:xfrm>
          <a:custGeom>
            <a:avLst/>
            <a:gdLst>
              <a:gd name="T0" fmla="*/ 336 w 336"/>
              <a:gd name="T1" fmla="*/ 0 h 445"/>
              <a:gd name="T2" fmla="*/ 0 w 336"/>
              <a:gd name="T3" fmla="*/ 445 h 445"/>
              <a:gd name="T4" fmla="*/ 81 w 336"/>
              <a:gd name="T5" fmla="*/ 445 h 445"/>
              <a:gd name="T6" fmla="*/ 336 w 336"/>
              <a:gd name="T7" fmla="*/ 107 h 445"/>
              <a:gd name="T8" fmla="*/ 336 w 336"/>
              <a:gd name="T9" fmla="*/ 0 h 445"/>
            </a:gdLst>
            <a:ahLst/>
            <a:cxnLst>
              <a:cxn ang="0">
                <a:pos x="T0" y="T1"/>
              </a:cxn>
              <a:cxn ang="0">
                <a:pos x="T2" y="T3"/>
              </a:cxn>
              <a:cxn ang="0">
                <a:pos x="T4" y="T5"/>
              </a:cxn>
              <a:cxn ang="0">
                <a:pos x="T6" y="T7"/>
              </a:cxn>
              <a:cxn ang="0">
                <a:pos x="T8" y="T9"/>
              </a:cxn>
            </a:cxnLst>
            <a:rect l="0" t="0" r="r" b="b"/>
            <a:pathLst>
              <a:path w="336" h="445">
                <a:moveTo>
                  <a:pt x="336" y="0"/>
                </a:moveTo>
                <a:lnTo>
                  <a:pt x="0" y="445"/>
                </a:lnTo>
                <a:lnTo>
                  <a:pt x="81" y="445"/>
                </a:lnTo>
                <a:lnTo>
                  <a:pt x="336" y="107"/>
                </a:lnTo>
                <a:lnTo>
                  <a:pt x="3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4"/>
          <p:cNvSpPr>
            <a:spLocks/>
          </p:cNvSpPr>
          <p:nvPr/>
        </p:nvSpPr>
        <p:spPr bwMode="auto">
          <a:xfrm>
            <a:off x="10348276" y="3251838"/>
            <a:ext cx="248287" cy="328615"/>
          </a:xfrm>
          <a:custGeom>
            <a:avLst/>
            <a:gdLst>
              <a:gd name="T0" fmla="*/ 72 w 72"/>
              <a:gd name="T1" fmla="*/ 0 h 95"/>
              <a:gd name="T2" fmla="*/ 0 w 72"/>
              <a:gd name="T3" fmla="*/ 95 h 95"/>
              <a:gd name="T4" fmla="*/ 32 w 72"/>
              <a:gd name="T5" fmla="*/ 95 h 95"/>
              <a:gd name="T6" fmla="*/ 34 w 72"/>
              <a:gd name="T7" fmla="*/ 95 h 95"/>
              <a:gd name="T8" fmla="*/ 72 w 72"/>
              <a:gd name="T9" fmla="*/ 45 h 95"/>
              <a:gd name="T10" fmla="*/ 72 w 72"/>
              <a:gd name="T11" fmla="*/ 0 h 95"/>
            </a:gdLst>
            <a:ahLst/>
            <a:cxnLst>
              <a:cxn ang="0">
                <a:pos x="T0" y="T1"/>
              </a:cxn>
              <a:cxn ang="0">
                <a:pos x="T2" y="T3"/>
              </a:cxn>
              <a:cxn ang="0">
                <a:pos x="T4" y="T5"/>
              </a:cxn>
              <a:cxn ang="0">
                <a:pos x="T6" y="T7"/>
              </a:cxn>
              <a:cxn ang="0">
                <a:pos x="T8" y="T9"/>
              </a:cxn>
              <a:cxn ang="0">
                <a:pos x="T10" y="T11"/>
              </a:cxn>
            </a:cxnLst>
            <a:rect l="0" t="0" r="r" b="b"/>
            <a:pathLst>
              <a:path w="72" h="95">
                <a:moveTo>
                  <a:pt x="72" y="0"/>
                </a:moveTo>
                <a:cubicBezTo>
                  <a:pt x="0" y="95"/>
                  <a:pt x="0" y="95"/>
                  <a:pt x="0" y="95"/>
                </a:cubicBezTo>
                <a:cubicBezTo>
                  <a:pt x="32" y="95"/>
                  <a:pt x="32" y="95"/>
                  <a:pt x="32" y="95"/>
                </a:cubicBezTo>
                <a:cubicBezTo>
                  <a:pt x="33" y="95"/>
                  <a:pt x="33" y="95"/>
                  <a:pt x="34" y="95"/>
                </a:cubicBezTo>
                <a:cubicBezTo>
                  <a:pt x="72" y="45"/>
                  <a:pt x="72" y="45"/>
                  <a:pt x="72" y="45"/>
                </a:cubicBezTo>
                <a:cubicBezTo>
                  <a:pt x="72" y="0"/>
                  <a:pt x="72" y="0"/>
                  <a:pt x="72" y="0"/>
                </a:cubicBezTo>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5"/>
          <p:cNvSpPr>
            <a:spLocks/>
          </p:cNvSpPr>
          <p:nvPr/>
        </p:nvSpPr>
        <p:spPr bwMode="auto">
          <a:xfrm>
            <a:off x="1837882" y="2527425"/>
            <a:ext cx="7340528" cy="904056"/>
          </a:xfrm>
          <a:custGeom>
            <a:avLst/>
            <a:gdLst>
              <a:gd name="T0" fmla="*/ 1891 w 1911"/>
              <a:gd name="T1" fmla="*/ 262 h 262"/>
              <a:gd name="T2" fmla="*/ 20 w 1911"/>
              <a:gd name="T3" fmla="*/ 262 h 262"/>
              <a:gd name="T4" fmla="*/ 0 w 1911"/>
              <a:gd name="T5" fmla="*/ 242 h 262"/>
              <a:gd name="T6" fmla="*/ 0 w 1911"/>
              <a:gd name="T7" fmla="*/ 20 h 262"/>
              <a:gd name="T8" fmla="*/ 20 w 1911"/>
              <a:gd name="T9" fmla="*/ 0 h 262"/>
              <a:gd name="T10" fmla="*/ 1891 w 1911"/>
              <a:gd name="T11" fmla="*/ 0 h 262"/>
              <a:gd name="T12" fmla="*/ 1911 w 1911"/>
              <a:gd name="T13" fmla="*/ 20 h 262"/>
              <a:gd name="T14" fmla="*/ 1911 w 1911"/>
              <a:gd name="T15" fmla="*/ 242 h 262"/>
              <a:gd name="T16" fmla="*/ 1891 w 1911"/>
              <a:gd name="T17" fmla="*/ 26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11" h="262">
                <a:moveTo>
                  <a:pt x="1891" y="262"/>
                </a:moveTo>
                <a:cubicBezTo>
                  <a:pt x="20" y="262"/>
                  <a:pt x="20" y="262"/>
                  <a:pt x="20" y="262"/>
                </a:cubicBezTo>
                <a:cubicBezTo>
                  <a:pt x="9" y="262"/>
                  <a:pt x="0" y="253"/>
                  <a:pt x="0" y="242"/>
                </a:cubicBezTo>
                <a:cubicBezTo>
                  <a:pt x="0" y="20"/>
                  <a:pt x="0" y="20"/>
                  <a:pt x="0" y="20"/>
                </a:cubicBezTo>
                <a:cubicBezTo>
                  <a:pt x="0" y="9"/>
                  <a:pt x="9" y="0"/>
                  <a:pt x="20" y="0"/>
                </a:cubicBezTo>
                <a:cubicBezTo>
                  <a:pt x="1891" y="0"/>
                  <a:pt x="1891" y="0"/>
                  <a:pt x="1891" y="0"/>
                </a:cubicBezTo>
                <a:cubicBezTo>
                  <a:pt x="1902" y="0"/>
                  <a:pt x="1911" y="9"/>
                  <a:pt x="1911" y="20"/>
                </a:cubicBezTo>
                <a:cubicBezTo>
                  <a:pt x="1911" y="242"/>
                  <a:pt x="1911" y="242"/>
                  <a:pt x="1911" y="242"/>
                </a:cubicBezTo>
                <a:cubicBezTo>
                  <a:pt x="1911" y="253"/>
                  <a:pt x="1902" y="262"/>
                  <a:pt x="1891" y="262"/>
                </a:cubicBezTo>
                <a:close/>
              </a:path>
            </a:pathLst>
          </a:custGeom>
          <a:solidFill>
            <a:srgbClr val="F5ED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4" name="Freeform 117"/>
          <p:cNvSpPr>
            <a:spLocks/>
          </p:cNvSpPr>
          <p:nvPr/>
        </p:nvSpPr>
        <p:spPr bwMode="auto">
          <a:xfrm>
            <a:off x="1716659" y="2054220"/>
            <a:ext cx="4095271" cy="96393"/>
          </a:xfrm>
          <a:custGeom>
            <a:avLst/>
            <a:gdLst>
              <a:gd name="T0" fmla="*/ 0 w 2804"/>
              <a:gd name="T1" fmla="*/ 33 h 66"/>
              <a:gd name="T2" fmla="*/ 0 w 2804"/>
              <a:gd name="T3" fmla="*/ 66 h 66"/>
              <a:gd name="T4" fmla="*/ 2804 w 2804"/>
              <a:gd name="T5" fmla="*/ 66 h 66"/>
              <a:gd name="T6" fmla="*/ 2804 w 2804"/>
              <a:gd name="T7" fmla="*/ 0 h 66"/>
              <a:gd name="T8" fmla="*/ 0 w 2804"/>
              <a:gd name="T9" fmla="*/ 0 h 66"/>
              <a:gd name="T10" fmla="*/ 0 w 2804"/>
              <a:gd name="T11" fmla="*/ 66 h 66"/>
              <a:gd name="T12" fmla="*/ 0 w 2804"/>
              <a:gd name="T13" fmla="*/ 33 h 66"/>
              <a:gd name="T14" fmla="*/ 0 w 2804"/>
              <a:gd name="T15" fmla="*/ 66 h 66"/>
              <a:gd name="T16" fmla="*/ 2804 w 2804"/>
              <a:gd name="T17" fmla="*/ 66 h 66"/>
              <a:gd name="T18" fmla="*/ 2804 w 2804"/>
              <a:gd name="T19" fmla="*/ 0 h 66"/>
              <a:gd name="T20" fmla="*/ 0 w 2804"/>
              <a:gd name="T21" fmla="*/ 0 h 66"/>
              <a:gd name="T22" fmla="*/ 0 w 2804"/>
              <a:gd name="T23" fmla="*/ 66 h 66"/>
              <a:gd name="T24" fmla="*/ 0 w 2804"/>
              <a:gd name="T25" fmla="*/ 3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04" h="66">
                <a:moveTo>
                  <a:pt x="0" y="33"/>
                </a:moveTo>
                <a:lnTo>
                  <a:pt x="0" y="66"/>
                </a:lnTo>
                <a:lnTo>
                  <a:pt x="2804" y="66"/>
                </a:lnTo>
                <a:lnTo>
                  <a:pt x="2804" y="0"/>
                </a:lnTo>
                <a:lnTo>
                  <a:pt x="0" y="0"/>
                </a:lnTo>
                <a:lnTo>
                  <a:pt x="0" y="66"/>
                </a:lnTo>
                <a:lnTo>
                  <a:pt x="0" y="33"/>
                </a:lnTo>
                <a:lnTo>
                  <a:pt x="0" y="66"/>
                </a:lnTo>
                <a:lnTo>
                  <a:pt x="2804" y="66"/>
                </a:lnTo>
                <a:lnTo>
                  <a:pt x="2804" y="0"/>
                </a:lnTo>
                <a:lnTo>
                  <a:pt x="0" y="0"/>
                </a:lnTo>
                <a:lnTo>
                  <a:pt x="0" y="66"/>
                </a:lnTo>
                <a:lnTo>
                  <a:pt x="0" y="33"/>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18"/>
          <p:cNvSpPr>
            <a:spLocks/>
          </p:cNvSpPr>
          <p:nvPr/>
        </p:nvSpPr>
        <p:spPr bwMode="auto">
          <a:xfrm>
            <a:off x="1716659" y="2191508"/>
            <a:ext cx="8849233" cy="42355"/>
          </a:xfrm>
          <a:custGeom>
            <a:avLst/>
            <a:gdLst>
              <a:gd name="T0" fmla="*/ 0 w 6059"/>
              <a:gd name="T1" fmla="*/ 15 h 29"/>
              <a:gd name="T2" fmla="*/ 0 w 6059"/>
              <a:gd name="T3" fmla="*/ 29 h 29"/>
              <a:gd name="T4" fmla="*/ 6059 w 6059"/>
              <a:gd name="T5" fmla="*/ 29 h 29"/>
              <a:gd name="T6" fmla="*/ 6059 w 6059"/>
              <a:gd name="T7" fmla="*/ 0 h 29"/>
              <a:gd name="T8" fmla="*/ 0 w 6059"/>
              <a:gd name="T9" fmla="*/ 0 h 29"/>
              <a:gd name="T10" fmla="*/ 0 w 6059"/>
              <a:gd name="T11" fmla="*/ 29 h 29"/>
              <a:gd name="T12" fmla="*/ 0 w 6059"/>
              <a:gd name="T13" fmla="*/ 15 h 29"/>
              <a:gd name="T14" fmla="*/ 0 w 6059"/>
              <a:gd name="T15" fmla="*/ 29 h 29"/>
              <a:gd name="T16" fmla="*/ 6059 w 6059"/>
              <a:gd name="T17" fmla="*/ 29 h 29"/>
              <a:gd name="T18" fmla="*/ 6059 w 6059"/>
              <a:gd name="T19" fmla="*/ 0 h 29"/>
              <a:gd name="T20" fmla="*/ 0 w 6059"/>
              <a:gd name="T21" fmla="*/ 0 h 29"/>
              <a:gd name="T22" fmla="*/ 0 w 6059"/>
              <a:gd name="T23" fmla="*/ 29 h 29"/>
              <a:gd name="T24" fmla="*/ 0 w 6059"/>
              <a:gd name="T2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59" h="29">
                <a:moveTo>
                  <a:pt x="0" y="15"/>
                </a:moveTo>
                <a:lnTo>
                  <a:pt x="0" y="29"/>
                </a:lnTo>
                <a:lnTo>
                  <a:pt x="6059" y="29"/>
                </a:lnTo>
                <a:lnTo>
                  <a:pt x="6059" y="0"/>
                </a:lnTo>
                <a:lnTo>
                  <a:pt x="0" y="0"/>
                </a:lnTo>
                <a:lnTo>
                  <a:pt x="0" y="29"/>
                </a:lnTo>
                <a:lnTo>
                  <a:pt x="0" y="15"/>
                </a:lnTo>
                <a:lnTo>
                  <a:pt x="0" y="29"/>
                </a:lnTo>
                <a:lnTo>
                  <a:pt x="6059" y="29"/>
                </a:lnTo>
                <a:lnTo>
                  <a:pt x="6059" y="0"/>
                </a:lnTo>
                <a:lnTo>
                  <a:pt x="0" y="0"/>
                </a:lnTo>
                <a:lnTo>
                  <a:pt x="0" y="29"/>
                </a:lnTo>
                <a:lnTo>
                  <a:pt x="0" y="15"/>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23"/>
          <p:cNvSpPr>
            <a:spLocks noEditPoints="1"/>
          </p:cNvSpPr>
          <p:nvPr/>
        </p:nvSpPr>
        <p:spPr bwMode="auto">
          <a:xfrm>
            <a:off x="9529003" y="2609214"/>
            <a:ext cx="770694" cy="752936"/>
          </a:xfrm>
          <a:custGeom>
            <a:avLst/>
            <a:gdLst>
              <a:gd name="T0" fmla="*/ 105 w 108"/>
              <a:gd name="T1" fmla="*/ 95 h 107"/>
              <a:gd name="T2" fmla="*/ 76 w 108"/>
              <a:gd name="T3" fmla="*/ 66 h 107"/>
              <a:gd name="T4" fmla="*/ 83 w 108"/>
              <a:gd name="T5" fmla="*/ 42 h 107"/>
              <a:gd name="T6" fmla="*/ 42 w 108"/>
              <a:gd name="T7" fmla="*/ 0 h 107"/>
              <a:gd name="T8" fmla="*/ 0 w 108"/>
              <a:gd name="T9" fmla="*/ 42 h 107"/>
              <a:gd name="T10" fmla="*/ 42 w 108"/>
              <a:gd name="T11" fmla="*/ 83 h 107"/>
              <a:gd name="T12" fmla="*/ 66 w 108"/>
              <a:gd name="T13" fmla="*/ 76 h 107"/>
              <a:gd name="T14" fmla="*/ 95 w 108"/>
              <a:gd name="T15" fmla="*/ 105 h 107"/>
              <a:gd name="T16" fmla="*/ 100 w 108"/>
              <a:gd name="T17" fmla="*/ 107 h 107"/>
              <a:gd name="T18" fmla="*/ 105 w 108"/>
              <a:gd name="T19" fmla="*/ 105 h 107"/>
              <a:gd name="T20" fmla="*/ 105 w 108"/>
              <a:gd name="T21" fmla="*/ 95 h 107"/>
              <a:gd name="T22" fmla="*/ 7 w 108"/>
              <a:gd name="T23" fmla="*/ 42 h 107"/>
              <a:gd name="T24" fmla="*/ 42 w 108"/>
              <a:gd name="T25" fmla="*/ 7 h 107"/>
              <a:gd name="T26" fmla="*/ 76 w 108"/>
              <a:gd name="T27" fmla="*/ 42 h 107"/>
              <a:gd name="T28" fmla="*/ 42 w 108"/>
              <a:gd name="T29" fmla="*/ 76 h 107"/>
              <a:gd name="T30" fmla="*/ 7 w 108"/>
              <a:gd name="T31" fmla="*/ 4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 h="107">
                <a:moveTo>
                  <a:pt x="105" y="95"/>
                </a:moveTo>
                <a:cubicBezTo>
                  <a:pt x="76" y="66"/>
                  <a:pt x="76" y="66"/>
                  <a:pt x="76" y="66"/>
                </a:cubicBezTo>
                <a:cubicBezTo>
                  <a:pt x="81" y="59"/>
                  <a:pt x="83" y="51"/>
                  <a:pt x="83" y="42"/>
                </a:cubicBezTo>
                <a:cubicBezTo>
                  <a:pt x="83" y="19"/>
                  <a:pt x="65" y="0"/>
                  <a:pt x="42" y="0"/>
                </a:cubicBezTo>
                <a:cubicBezTo>
                  <a:pt x="19" y="0"/>
                  <a:pt x="0" y="19"/>
                  <a:pt x="0" y="42"/>
                </a:cubicBezTo>
                <a:cubicBezTo>
                  <a:pt x="0" y="65"/>
                  <a:pt x="19" y="83"/>
                  <a:pt x="42" y="83"/>
                </a:cubicBezTo>
                <a:cubicBezTo>
                  <a:pt x="51" y="83"/>
                  <a:pt x="59" y="81"/>
                  <a:pt x="66" y="76"/>
                </a:cubicBezTo>
                <a:cubicBezTo>
                  <a:pt x="95" y="105"/>
                  <a:pt x="95" y="105"/>
                  <a:pt x="95" y="105"/>
                </a:cubicBezTo>
                <a:cubicBezTo>
                  <a:pt x="96" y="106"/>
                  <a:pt x="98" y="107"/>
                  <a:pt x="100" y="107"/>
                </a:cubicBezTo>
                <a:cubicBezTo>
                  <a:pt x="101" y="107"/>
                  <a:pt x="103" y="106"/>
                  <a:pt x="105" y="105"/>
                </a:cubicBezTo>
                <a:cubicBezTo>
                  <a:pt x="108" y="102"/>
                  <a:pt x="108" y="97"/>
                  <a:pt x="105" y="95"/>
                </a:cubicBezTo>
                <a:moveTo>
                  <a:pt x="7" y="42"/>
                </a:moveTo>
                <a:cubicBezTo>
                  <a:pt x="7" y="23"/>
                  <a:pt x="23" y="7"/>
                  <a:pt x="42" y="7"/>
                </a:cubicBezTo>
                <a:cubicBezTo>
                  <a:pt x="61" y="7"/>
                  <a:pt x="76" y="23"/>
                  <a:pt x="76" y="42"/>
                </a:cubicBezTo>
                <a:cubicBezTo>
                  <a:pt x="76" y="61"/>
                  <a:pt x="61" y="76"/>
                  <a:pt x="42" y="76"/>
                </a:cubicBezTo>
                <a:cubicBezTo>
                  <a:pt x="23" y="76"/>
                  <a:pt x="7" y="61"/>
                  <a:pt x="7" y="42"/>
                </a:cubicBezTo>
              </a:path>
            </a:pathLst>
          </a:custGeom>
          <a:solidFill>
            <a:srgbClr val="F5EDE8"/>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 name="组合 183"/>
          <p:cNvGrpSpPr/>
          <p:nvPr/>
        </p:nvGrpSpPr>
        <p:grpSpPr>
          <a:xfrm>
            <a:off x="1720217" y="3975761"/>
            <a:ext cx="1966127" cy="523220"/>
            <a:chOff x="2041516" y="4549451"/>
            <a:chExt cx="1966127" cy="523220"/>
          </a:xfrm>
        </p:grpSpPr>
        <p:sp>
          <p:nvSpPr>
            <p:cNvPr id="171" name="文本框 170"/>
            <p:cNvSpPr txBox="1"/>
            <p:nvPr/>
          </p:nvSpPr>
          <p:spPr>
            <a:xfrm>
              <a:off x="2286091" y="4549451"/>
              <a:ext cx="1721552" cy="523220"/>
            </a:xfrm>
            <a:prstGeom prst="rect">
              <a:avLst/>
            </a:prstGeom>
            <a:noFill/>
          </p:spPr>
          <p:txBody>
            <a:bodyPr wrap="square" rtlCol="0">
              <a:spAutoFit/>
            </a:bodyPr>
            <a:lstStyle/>
            <a:p>
              <a:r>
                <a:rPr lang="en-US" altLang="zh-CN" sz="2800" dirty="0">
                  <a:solidFill>
                    <a:srgbClr val="1D495D"/>
                  </a:solidFill>
                  <a:latin typeface="方正综艺简体" panose="03000509000000000000" pitchFamily="65" charset="-122"/>
                  <a:ea typeface="方正综艺简体" panose="03000509000000000000" pitchFamily="65" charset="-122"/>
                </a:rPr>
                <a:t>PART 1</a:t>
              </a:r>
            </a:p>
          </p:txBody>
        </p:sp>
        <p:sp>
          <p:nvSpPr>
            <p:cNvPr id="173" name="椭圆 172"/>
            <p:cNvSpPr>
              <a:spLocks noChangeAspect="1"/>
            </p:cNvSpPr>
            <p:nvPr/>
          </p:nvSpPr>
          <p:spPr>
            <a:xfrm>
              <a:off x="2041516" y="4670388"/>
              <a:ext cx="216000" cy="216000"/>
            </a:xfrm>
            <a:prstGeom prst="ellipse">
              <a:avLst/>
            </a:prstGeom>
            <a:noFill/>
            <a:ln w="15875">
              <a:solidFill>
                <a:srgbClr val="1D49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182"/>
          <p:cNvGrpSpPr/>
          <p:nvPr/>
        </p:nvGrpSpPr>
        <p:grpSpPr>
          <a:xfrm>
            <a:off x="3549003" y="4003057"/>
            <a:ext cx="1966127" cy="523220"/>
            <a:chOff x="3759053" y="4549451"/>
            <a:chExt cx="1966127" cy="523220"/>
          </a:xfrm>
        </p:grpSpPr>
        <p:sp>
          <p:nvSpPr>
            <p:cNvPr id="175" name="文本框 174"/>
            <p:cNvSpPr txBox="1"/>
            <p:nvPr/>
          </p:nvSpPr>
          <p:spPr>
            <a:xfrm>
              <a:off x="4003628" y="4549451"/>
              <a:ext cx="1721552" cy="523220"/>
            </a:xfrm>
            <a:prstGeom prst="rect">
              <a:avLst/>
            </a:prstGeom>
            <a:noFill/>
          </p:spPr>
          <p:txBody>
            <a:bodyPr wrap="square" rtlCol="0">
              <a:spAutoFit/>
            </a:bodyPr>
            <a:lstStyle/>
            <a:p>
              <a:r>
                <a:rPr lang="en-US" altLang="zh-CN" sz="2800" dirty="0">
                  <a:solidFill>
                    <a:srgbClr val="1D495D"/>
                  </a:solidFill>
                  <a:latin typeface="方正综艺简体" panose="03000509000000000000" pitchFamily="65" charset="-122"/>
                  <a:ea typeface="方正综艺简体" panose="03000509000000000000" pitchFamily="65" charset="-122"/>
                </a:rPr>
                <a:t>PART 2</a:t>
              </a:r>
            </a:p>
          </p:txBody>
        </p:sp>
        <p:sp>
          <p:nvSpPr>
            <p:cNvPr id="177" name="椭圆 176"/>
            <p:cNvSpPr>
              <a:spLocks noChangeAspect="1"/>
            </p:cNvSpPr>
            <p:nvPr/>
          </p:nvSpPr>
          <p:spPr>
            <a:xfrm>
              <a:off x="3759053" y="4670388"/>
              <a:ext cx="216000" cy="216000"/>
            </a:xfrm>
            <a:prstGeom prst="ellipse">
              <a:avLst/>
            </a:prstGeom>
            <a:noFill/>
            <a:ln w="15875">
              <a:solidFill>
                <a:srgbClr val="1D49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4" name="组合 161"/>
          <p:cNvGrpSpPr/>
          <p:nvPr/>
        </p:nvGrpSpPr>
        <p:grpSpPr>
          <a:xfrm>
            <a:off x="5541565" y="4016705"/>
            <a:ext cx="1966127" cy="523220"/>
            <a:chOff x="5482850" y="4549451"/>
            <a:chExt cx="1966127" cy="523220"/>
          </a:xfrm>
        </p:grpSpPr>
        <p:sp>
          <p:nvSpPr>
            <p:cNvPr id="179" name="文本框 178"/>
            <p:cNvSpPr txBox="1"/>
            <p:nvPr/>
          </p:nvSpPr>
          <p:spPr>
            <a:xfrm>
              <a:off x="5727425" y="4549451"/>
              <a:ext cx="1721552" cy="523220"/>
            </a:xfrm>
            <a:prstGeom prst="rect">
              <a:avLst/>
            </a:prstGeom>
            <a:noFill/>
          </p:spPr>
          <p:txBody>
            <a:bodyPr wrap="square" rtlCol="0">
              <a:spAutoFit/>
            </a:bodyPr>
            <a:lstStyle/>
            <a:p>
              <a:r>
                <a:rPr lang="en-US" altLang="zh-CN" sz="2800" dirty="0">
                  <a:solidFill>
                    <a:srgbClr val="1D495D"/>
                  </a:solidFill>
                  <a:latin typeface="方正综艺简体" panose="03000509000000000000" pitchFamily="65" charset="-122"/>
                  <a:ea typeface="方正综艺简体" panose="03000509000000000000" pitchFamily="65" charset="-122"/>
                </a:rPr>
                <a:t>PART 3</a:t>
              </a:r>
            </a:p>
          </p:txBody>
        </p:sp>
        <p:sp>
          <p:nvSpPr>
            <p:cNvPr id="180" name="椭圆 179"/>
            <p:cNvSpPr>
              <a:spLocks noChangeAspect="1"/>
            </p:cNvSpPr>
            <p:nvPr/>
          </p:nvSpPr>
          <p:spPr>
            <a:xfrm>
              <a:off x="5482850" y="4670388"/>
              <a:ext cx="216000" cy="216000"/>
            </a:xfrm>
            <a:prstGeom prst="ellipse">
              <a:avLst/>
            </a:prstGeom>
            <a:noFill/>
            <a:ln w="15875">
              <a:solidFill>
                <a:srgbClr val="1D49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154"/>
          <p:cNvGrpSpPr/>
          <p:nvPr/>
        </p:nvGrpSpPr>
        <p:grpSpPr>
          <a:xfrm>
            <a:off x="7520449" y="4016702"/>
            <a:ext cx="1966127" cy="523220"/>
            <a:chOff x="7674452" y="4549451"/>
            <a:chExt cx="1966127" cy="523220"/>
          </a:xfrm>
        </p:grpSpPr>
        <p:sp>
          <p:nvSpPr>
            <p:cNvPr id="181" name="文本框 180"/>
            <p:cNvSpPr txBox="1"/>
            <p:nvPr/>
          </p:nvSpPr>
          <p:spPr>
            <a:xfrm>
              <a:off x="7919027" y="4549451"/>
              <a:ext cx="1721552" cy="523220"/>
            </a:xfrm>
            <a:prstGeom prst="rect">
              <a:avLst/>
            </a:prstGeom>
            <a:noFill/>
          </p:spPr>
          <p:txBody>
            <a:bodyPr wrap="square" rtlCol="0">
              <a:spAutoFit/>
            </a:bodyPr>
            <a:lstStyle/>
            <a:p>
              <a:r>
                <a:rPr lang="en-US" altLang="zh-CN" sz="2800" dirty="0">
                  <a:solidFill>
                    <a:srgbClr val="1D495D"/>
                  </a:solidFill>
                  <a:latin typeface="方正综艺简体" panose="03000509000000000000" pitchFamily="65" charset="-122"/>
                  <a:ea typeface="方正综艺简体" panose="03000509000000000000" pitchFamily="65" charset="-122"/>
                </a:rPr>
                <a:t>PART 4</a:t>
              </a:r>
            </a:p>
          </p:txBody>
        </p:sp>
        <p:sp>
          <p:nvSpPr>
            <p:cNvPr id="182" name="椭圆 181"/>
            <p:cNvSpPr>
              <a:spLocks noChangeAspect="1"/>
            </p:cNvSpPr>
            <p:nvPr/>
          </p:nvSpPr>
          <p:spPr>
            <a:xfrm>
              <a:off x="7674452" y="4670389"/>
              <a:ext cx="216000" cy="216000"/>
            </a:xfrm>
            <a:prstGeom prst="ellipse">
              <a:avLst/>
            </a:prstGeom>
            <a:noFill/>
            <a:ln w="15875">
              <a:solidFill>
                <a:srgbClr val="1D49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6" name="文本框 185"/>
          <p:cNvSpPr txBox="1"/>
          <p:nvPr/>
        </p:nvSpPr>
        <p:spPr>
          <a:xfrm>
            <a:off x="2072008" y="2604226"/>
            <a:ext cx="7033891" cy="769441"/>
          </a:xfrm>
          <a:prstGeom prst="rect">
            <a:avLst/>
          </a:prstGeom>
          <a:noFill/>
        </p:spPr>
        <p:txBody>
          <a:bodyPr wrap="square" rtlCol="0">
            <a:spAutoFit/>
          </a:bodyPr>
          <a:lstStyle/>
          <a:p>
            <a:r>
              <a:rPr lang="zh-CN" altLang="en-US" sz="4400" dirty="0">
                <a:solidFill>
                  <a:srgbClr val="1D495D"/>
                </a:solidFill>
                <a:latin typeface="方正综艺简体" panose="03000509000000000000" pitchFamily="65" charset="-122"/>
                <a:ea typeface="方正综艺简体" panose="03000509000000000000" pitchFamily="65" charset="-122"/>
              </a:rPr>
              <a:t>项目特色</a:t>
            </a:r>
          </a:p>
        </p:txBody>
      </p:sp>
      <p:sp>
        <p:nvSpPr>
          <p:cNvPr id="103" name="椭圆 102"/>
          <p:cNvSpPr>
            <a:spLocks noChangeAspect="1"/>
          </p:cNvSpPr>
          <p:nvPr/>
        </p:nvSpPr>
        <p:spPr>
          <a:xfrm>
            <a:off x="5590277" y="4202803"/>
            <a:ext cx="108000" cy="108000"/>
          </a:xfrm>
          <a:prstGeom prst="ellipse">
            <a:avLst/>
          </a:prstGeom>
          <a:solidFill>
            <a:srgbClr val="1D4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92358155"/>
      </p:ext>
    </p:extLst>
  </p:cSld>
  <p:clrMapOvr>
    <a:masterClrMapping/>
  </p:clrMapOvr>
  <mc:AlternateContent xmlns:mc="http://schemas.openxmlformats.org/markup-compatibility/2006" xmlns:p14="http://schemas.microsoft.com/office/powerpoint/2010/main">
    <mc:Choice Requires="p14">
      <p:transition spd="slow" p14:dur="1400" advClick="0" advTm="4261">
        <p14:doors dir="vert"/>
      </p:transition>
    </mc:Choice>
    <mc:Fallback xmlns="">
      <p:transition spd="slow" advClick="0" advTm="4261">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E7D4EB5-4090-6046-88BF-3087F8E198A5}"/>
              </a:ext>
            </a:extLst>
          </p:cNvPr>
          <p:cNvGrpSpPr/>
          <p:nvPr/>
        </p:nvGrpSpPr>
        <p:grpSpPr>
          <a:xfrm>
            <a:off x="4391812" y="307589"/>
            <a:ext cx="3408376" cy="814360"/>
            <a:chOff x="1376607" y="524932"/>
            <a:chExt cx="8365791" cy="814360"/>
          </a:xfrm>
        </p:grpSpPr>
        <p:sp>
          <p:nvSpPr>
            <p:cNvPr id="4" name="椭圆 3">
              <a:extLst>
                <a:ext uri="{FF2B5EF4-FFF2-40B4-BE49-F238E27FC236}">
                  <a16:creationId xmlns:a16="http://schemas.microsoft.com/office/drawing/2014/main" id="{F443AC9E-E84C-F641-8EDD-CB78F01B772B}"/>
                </a:ext>
              </a:extLst>
            </p:cNvPr>
            <p:cNvSpPr/>
            <p:nvPr/>
          </p:nvSpPr>
          <p:spPr>
            <a:xfrm flipV="1">
              <a:off x="1376607" y="1293573"/>
              <a:ext cx="8365791" cy="45719"/>
            </a:xfrm>
            <a:prstGeom prst="ellipse">
              <a:avLst/>
            </a:prstGeom>
            <a:solidFill>
              <a:srgbClr val="1D4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endParaRPr>
            </a:p>
          </p:txBody>
        </p:sp>
        <p:sp>
          <p:nvSpPr>
            <p:cNvPr id="5" name="文本框 4">
              <a:extLst>
                <a:ext uri="{FF2B5EF4-FFF2-40B4-BE49-F238E27FC236}">
                  <a16:creationId xmlns:a16="http://schemas.microsoft.com/office/drawing/2014/main" id="{B17A2D1A-1770-3349-BD8D-6FB1F7F20E57}"/>
                </a:ext>
              </a:extLst>
            </p:cNvPr>
            <p:cNvSpPr txBox="1"/>
            <p:nvPr/>
          </p:nvSpPr>
          <p:spPr>
            <a:xfrm>
              <a:off x="1567669" y="524932"/>
              <a:ext cx="7942710" cy="769441"/>
            </a:xfrm>
            <a:prstGeom prst="rect">
              <a:avLst/>
            </a:prstGeom>
            <a:noFill/>
          </p:spPr>
          <p:txBody>
            <a:bodyPr wrap="square" rtlCol="0">
              <a:spAutoFit/>
            </a:bodyPr>
            <a:lstStyle/>
            <a:p>
              <a:pPr algn="ctr"/>
              <a:r>
                <a:rPr lang="zh-CN" altLang="en-US" sz="4400" spc="500" dirty="0">
                  <a:solidFill>
                    <a:srgbClr val="1D495D"/>
                  </a:solidFill>
                  <a:latin typeface="方正综艺简体" panose="03000509000000000000" pitchFamily="65" charset="-122"/>
                  <a:ea typeface="方正综艺简体" panose="03000509000000000000" pitchFamily="65" charset="-122"/>
                </a:rPr>
                <a:t>方法论</a:t>
              </a:r>
            </a:p>
          </p:txBody>
        </p:sp>
      </p:grpSp>
      <p:grpSp>
        <p:nvGrpSpPr>
          <p:cNvPr id="6" name="组合 5">
            <a:extLst>
              <a:ext uri="{FF2B5EF4-FFF2-40B4-BE49-F238E27FC236}">
                <a16:creationId xmlns:a16="http://schemas.microsoft.com/office/drawing/2014/main" id="{426CAEED-5672-4C42-B725-D4165B3A1A00}"/>
              </a:ext>
            </a:extLst>
          </p:cNvPr>
          <p:cNvGrpSpPr/>
          <p:nvPr/>
        </p:nvGrpSpPr>
        <p:grpSpPr>
          <a:xfrm>
            <a:off x="8247280" y="4161185"/>
            <a:ext cx="3442492" cy="1698165"/>
            <a:chOff x="1110847" y="1870075"/>
            <a:chExt cx="2508451" cy="1698165"/>
          </a:xfrm>
        </p:grpSpPr>
        <p:sp>
          <p:nvSpPr>
            <p:cNvPr id="7" name="文本框 6">
              <a:extLst>
                <a:ext uri="{FF2B5EF4-FFF2-40B4-BE49-F238E27FC236}">
                  <a16:creationId xmlns:a16="http://schemas.microsoft.com/office/drawing/2014/main" id="{400DFC43-441E-E64B-B34B-50009CD8550D}"/>
                </a:ext>
              </a:extLst>
            </p:cNvPr>
            <p:cNvSpPr txBox="1"/>
            <p:nvPr/>
          </p:nvSpPr>
          <p:spPr>
            <a:xfrm>
              <a:off x="1110847" y="2221333"/>
              <a:ext cx="2508451" cy="1346907"/>
            </a:xfrm>
            <a:prstGeom prst="rect">
              <a:avLst/>
            </a:prstGeom>
            <a:noFill/>
          </p:spPr>
          <p:txBody>
            <a:bodyPr wrap="square" rtlCol="0">
              <a:spAutoFit/>
            </a:bodyPr>
            <a:lstStyle/>
            <a:p>
              <a:pPr algn="just">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在知识图谱的配合下，依据客观数据，考量人大内部信息的数量特征及内容特征，设计针对化的推荐算法，给不同的用户个性化推荐不同的首页信息</a:t>
              </a:r>
            </a:p>
          </p:txBody>
        </p:sp>
        <p:sp>
          <p:nvSpPr>
            <p:cNvPr id="8" name="文本框 7">
              <a:extLst>
                <a:ext uri="{FF2B5EF4-FFF2-40B4-BE49-F238E27FC236}">
                  <a16:creationId xmlns:a16="http://schemas.microsoft.com/office/drawing/2014/main" id="{6951D7E8-5D6E-3449-B58D-9D2E7149B5B5}"/>
                </a:ext>
              </a:extLst>
            </p:cNvPr>
            <p:cNvSpPr txBox="1"/>
            <p:nvPr/>
          </p:nvSpPr>
          <p:spPr>
            <a:xfrm>
              <a:off x="1110847" y="1870075"/>
              <a:ext cx="2508450" cy="646331"/>
            </a:xfrm>
            <a:prstGeom prst="rect">
              <a:avLst/>
            </a:prstGeom>
            <a:noFill/>
          </p:spPr>
          <p:txBody>
            <a:bodyPr wrap="square" rtlCol="0">
              <a:spAutoFit/>
            </a:bodyPr>
            <a:lstStyle/>
            <a:p>
              <a:pPr algn="ctr"/>
              <a:r>
                <a:rPr lang="zh-CN" altLang="en-US" b="1" dirty="0">
                  <a:solidFill>
                    <a:srgbClr val="1D495D"/>
                  </a:solidFill>
                  <a:latin typeface="微软雅黑" panose="020B0503020204020204" pitchFamily="34" charset="-122"/>
                  <a:ea typeface="微软雅黑" panose="020B0503020204020204" pitchFamily="34" charset="-122"/>
                </a:rPr>
                <a:t>用推荐算法技术呈现信息</a:t>
              </a:r>
            </a:p>
          </p:txBody>
        </p:sp>
      </p:grpSp>
      <p:grpSp>
        <p:nvGrpSpPr>
          <p:cNvPr id="9" name="组合 8">
            <a:extLst>
              <a:ext uri="{FF2B5EF4-FFF2-40B4-BE49-F238E27FC236}">
                <a16:creationId xmlns:a16="http://schemas.microsoft.com/office/drawing/2014/main" id="{57F47FB0-97AB-6349-A7A2-04712FAEB816}"/>
              </a:ext>
            </a:extLst>
          </p:cNvPr>
          <p:cNvGrpSpPr/>
          <p:nvPr/>
        </p:nvGrpSpPr>
        <p:grpSpPr>
          <a:xfrm>
            <a:off x="1300196" y="1504456"/>
            <a:ext cx="2289165" cy="2317845"/>
            <a:chOff x="1125620" y="2553594"/>
            <a:chExt cx="2750400" cy="2750400"/>
          </a:xfrm>
        </p:grpSpPr>
        <p:sp>
          <p:nvSpPr>
            <p:cNvPr id="10" name="椭圆 9">
              <a:extLst>
                <a:ext uri="{FF2B5EF4-FFF2-40B4-BE49-F238E27FC236}">
                  <a16:creationId xmlns:a16="http://schemas.microsoft.com/office/drawing/2014/main" id="{0CDFE3EA-87A7-0F41-9511-35217559D1A3}"/>
                </a:ext>
              </a:extLst>
            </p:cNvPr>
            <p:cNvSpPr>
              <a:spLocks noChangeAspect="1"/>
            </p:cNvSpPr>
            <p:nvPr/>
          </p:nvSpPr>
          <p:spPr>
            <a:xfrm>
              <a:off x="1125620" y="2553594"/>
              <a:ext cx="2750400" cy="2750400"/>
            </a:xfrm>
            <a:prstGeom prst="ellipse">
              <a:avLst/>
            </a:prstGeom>
            <a:solidFill>
              <a:srgbClr val="59AC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75">
              <a:extLst>
                <a:ext uri="{FF2B5EF4-FFF2-40B4-BE49-F238E27FC236}">
                  <a16:creationId xmlns:a16="http://schemas.microsoft.com/office/drawing/2014/main" id="{EDDA433B-8CFD-5B4E-806B-06DCF338807E}"/>
                </a:ext>
              </a:extLst>
            </p:cNvPr>
            <p:cNvGrpSpPr>
              <a:grpSpLocks noChangeAspect="1"/>
            </p:cNvGrpSpPr>
            <p:nvPr/>
          </p:nvGrpSpPr>
          <p:grpSpPr>
            <a:xfrm rot="-180000">
              <a:off x="1763299" y="4030690"/>
              <a:ext cx="540000" cy="807877"/>
              <a:chOff x="10158413" y="3421063"/>
              <a:chExt cx="604837" cy="904876"/>
            </a:xfrm>
            <a:solidFill>
              <a:srgbClr val="CF3C27"/>
            </a:solidFill>
          </p:grpSpPr>
          <p:sp>
            <p:nvSpPr>
              <p:cNvPr id="13" name="Freeform 5">
                <a:extLst>
                  <a:ext uri="{FF2B5EF4-FFF2-40B4-BE49-F238E27FC236}">
                    <a16:creationId xmlns:a16="http://schemas.microsoft.com/office/drawing/2014/main" id="{29451AF2-6CDA-4843-85E0-9FB13C57A3DA}"/>
                  </a:ext>
                </a:extLst>
              </p:cNvPr>
              <p:cNvSpPr>
                <a:spLocks noEditPoints="1"/>
              </p:cNvSpPr>
              <p:nvPr/>
            </p:nvSpPr>
            <p:spPr bwMode="auto">
              <a:xfrm>
                <a:off x="10158413" y="3981451"/>
                <a:ext cx="604837" cy="301625"/>
              </a:xfrm>
              <a:custGeom>
                <a:avLst/>
                <a:gdLst>
                  <a:gd name="T0" fmla="*/ 0 w 98"/>
                  <a:gd name="T1" fmla="*/ 0 h 49"/>
                  <a:gd name="T2" fmla="*/ 49 w 98"/>
                  <a:gd name="T3" fmla="*/ 49 h 49"/>
                  <a:gd name="T4" fmla="*/ 98 w 98"/>
                  <a:gd name="T5" fmla="*/ 0 h 49"/>
                  <a:gd name="T6" fmla="*/ 0 w 98"/>
                  <a:gd name="T7" fmla="*/ 0 h 49"/>
                  <a:gd name="T8" fmla="*/ 21 w 98"/>
                  <a:gd name="T9" fmla="*/ 18 h 49"/>
                  <a:gd name="T10" fmla="*/ 16 w 98"/>
                  <a:gd name="T11" fmla="*/ 14 h 49"/>
                  <a:gd name="T12" fmla="*/ 21 w 98"/>
                  <a:gd name="T13" fmla="*/ 9 h 49"/>
                  <a:gd name="T14" fmla="*/ 26 w 98"/>
                  <a:gd name="T15" fmla="*/ 14 h 49"/>
                  <a:gd name="T16" fmla="*/ 21 w 98"/>
                  <a:gd name="T17" fmla="*/ 18 h 49"/>
                  <a:gd name="T18" fmla="*/ 40 w 98"/>
                  <a:gd name="T19" fmla="*/ 18 h 49"/>
                  <a:gd name="T20" fmla="*/ 35 w 98"/>
                  <a:gd name="T21" fmla="*/ 14 h 49"/>
                  <a:gd name="T22" fmla="*/ 40 w 98"/>
                  <a:gd name="T23" fmla="*/ 9 h 49"/>
                  <a:gd name="T24" fmla="*/ 45 w 98"/>
                  <a:gd name="T25" fmla="*/ 14 h 49"/>
                  <a:gd name="T26" fmla="*/ 40 w 98"/>
                  <a:gd name="T27" fmla="*/ 18 h 49"/>
                  <a:gd name="T28" fmla="*/ 59 w 98"/>
                  <a:gd name="T29" fmla="*/ 18 h 49"/>
                  <a:gd name="T30" fmla="*/ 54 w 98"/>
                  <a:gd name="T31" fmla="*/ 14 h 49"/>
                  <a:gd name="T32" fmla="*/ 59 w 98"/>
                  <a:gd name="T33" fmla="*/ 9 h 49"/>
                  <a:gd name="T34" fmla="*/ 64 w 98"/>
                  <a:gd name="T35" fmla="*/ 14 h 49"/>
                  <a:gd name="T36" fmla="*/ 59 w 98"/>
                  <a:gd name="T37" fmla="*/ 18 h 49"/>
                  <a:gd name="T38" fmla="*/ 78 w 98"/>
                  <a:gd name="T39" fmla="*/ 18 h 49"/>
                  <a:gd name="T40" fmla="*/ 73 w 98"/>
                  <a:gd name="T41" fmla="*/ 14 h 49"/>
                  <a:gd name="T42" fmla="*/ 78 w 98"/>
                  <a:gd name="T43" fmla="*/ 9 h 49"/>
                  <a:gd name="T44" fmla="*/ 83 w 98"/>
                  <a:gd name="T45" fmla="*/ 14 h 49"/>
                  <a:gd name="T46" fmla="*/ 78 w 98"/>
                  <a:gd name="T47" fmla="*/ 1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49">
                    <a:moveTo>
                      <a:pt x="0" y="0"/>
                    </a:moveTo>
                    <a:cubicBezTo>
                      <a:pt x="0" y="27"/>
                      <a:pt x="22" y="49"/>
                      <a:pt x="49" y="49"/>
                    </a:cubicBezTo>
                    <a:cubicBezTo>
                      <a:pt x="76" y="49"/>
                      <a:pt x="98" y="27"/>
                      <a:pt x="98" y="0"/>
                    </a:cubicBezTo>
                    <a:lnTo>
                      <a:pt x="0" y="0"/>
                    </a:lnTo>
                    <a:close/>
                    <a:moveTo>
                      <a:pt x="21" y="18"/>
                    </a:moveTo>
                    <a:cubicBezTo>
                      <a:pt x="18" y="18"/>
                      <a:pt x="16" y="16"/>
                      <a:pt x="16" y="14"/>
                    </a:cubicBezTo>
                    <a:cubicBezTo>
                      <a:pt x="16" y="11"/>
                      <a:pt x="18" y="9"/>
                      <a:pt x="21" y="9"/>
                    </a:cubicBezTo>
                    <a:cubicBezTo>
                      <a:pt x="23" y="9"/>
                      <a:pt x="26" y="11"/>
                      <a:pt x="26" y="14"/>
                    </a:cubicBezTo>
                    <a:cubicBezTo>
                      <a:pt x="26" y="16"/>
                      <a:pt x="23" y="18"/>
                      <a:pt x="21" y="18"/>
                    </a:cubicBezTo>
                    <a:close/>
                    <a:moveTo>
                      <a:pt x="40" y="18"/>
                    </a:moveTo>
                    <a:cubicBezTo>
                      <a:pt x="37" y="18"/>
                      <a:pt x="35" y="16"/>
                      <a:pt x="35" y="14"/>
                    </a:cubicBezTo>
                    <a:cubicBezTo>
                      <a:pt x="35" y="11"/>
                      <a:pt x="37" y="9"/>
                      <a:pt x="40" y="9"/>
                    </a:cubicBezTo>
                    <a:cubicBezTo>
                      <a:pt x="42" y="9"/>
                      <a:pt x="45" y="11"/>
                      <a:pt x="45" y="14"/>
                    </a:cubicBezTo>
                    <a:cubicBezTo>
                      <a:pt x="45" y="16"/>
                      <a:pt x="42" y="18"/>
                      <a:pt x="40" y="18"/>
                    </a:cubicBezTo>
                    <a:close/>
                    <a:moveTo>
                      <a:pt x="59" y="18"/>
                    </a:moveTo>
                    <a:cubicBezTo>
                      <a:pt x="56" y="18"/>
                      <a:pt x="54" y="16"/>
                      <a:pt x="54" y="14"/>
                    </a:cubicBezTo>
                    <a:cubicBezTo>
                      <a:pt x="54" y="11"/>
                      <a:pt x="56" y="9"/>
                      <a:pt x="59" y="9"/>
                    </a:cubicBezTo>
                    <a:cubicBezTo>
                      <a:pt x="61" y="9"/>
                      <a:pt x="64" y="11"/>
                      <a:pt x="64" y="14"/>
                    </a:cubicBezTo>
                    <a:cubicBezTo>
                      <a:pt x="64" y="16"/>
                      <a:pt x="61" y="18"/>
                      <a:pt x="59" y="18"/>
                    </a:cubicBezTo>
                    <a:close/>
                    <a:moveTo>
                      <a:pt x="78" y="18"/>
                    </a:moveTo>
                    <a:cubicBezTo>
                      <a:pt x="75" y="18"/>
                      <a:pt x="73" y="16"/>
                      <a:pt x="73" y="14"/>
                    </a:cubicBezTo>
                    <a:cubicBezTo>
                      <a:pt x="73" y="11"/>
                      <a:pt x="75" y="9"/>
                      <a:pt x="78" y="9"/>
                    </a:cubicBezTo>
                    <a:cubicBezTo>
                      <a:pt x="81" y="9"/>
                      <a:pt x="83" y="11"/>
                      <a:pt x="83" y="14"/>
                    </a:cubicBezTo>
                    <a:cubicBezTo>
                      <a:pt x="83" y="16"/>
                      <a:pt x="81" y="18"/>
                      <a:pt x="78"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6">
                <a:extLst>
                  <a:ext uri="{FF2B5EF4-FFF2-40B4-BE49-F238E27FC236}">
                    <a16:creationId xmlns:a16="http://schemas.microsoft.com/office/drawing/2014/main" id="{1CA80878-4EB9-A240-96C2-4A9AE75A9BAE}"/>
                  </a:ext>
                </a:extLst>
              </p:cNvPr>
              <p:cNvSpPr>
                <a:spLocks/>
              </p:cNvSpPr>
              <p:nvPr/>
            </p:nvSpPr>
            <p:spPr bwMode="auto">
              <a:xfrm>
                <a:off x="10171113" y="3532188"/>
                <a:ext cx="307975" cy="387350"/>
              </a:xfrm>
              <a:custGeom>
                <a:avLst/>
                <a:gdLst>
                  <a:gd name="T0" fmla="*/ 183 w 194"/>
                  <a:gd name="T1" fmla="*/ 0 h 244"/>
                  <a:gd name="T2" fmla="*/ 0 w 194"/>
                  <a:gd name="T3" fmla="*/ 244 h 244"/>
                  <a:gd name="T4" fmla="*/ 194 w 194"/>
                  <a:gd name="T5" fmla="*/ 244 h 244"/>
                  <a:gd name="T6" fmla="*/ 183 w 194"/>
                  <a:gd name="T7" fmla="*/ 0 h 244"/>
                </a:gdLst>
                <a:ahLst/>
                <a:cxnLst>
                  <a:cxn ang="0">
                    <a:pos x="T0" y="T1"/>
                  </a:cxn>
                  <a:cxn ang="0">
                    <a:pos x="T2" y="T3"/>
                  </a:cxn>
                  <a:cxn ang="0">
                    <a:pos x="T4" y="T5"/>
                  </a:cxn>
                  <a:cxn ang="0">
                    <a:pos x="T6" y="T7"/>
                  </a:cxn>
                </a:cxnLst>
                <a:rect l="0" t="0" r="r" b="b"/>
                <a:pathLst>
                  <a:path w="194" h="244">
                    <a:moveTo>
                      <a:pt x="183" y="0"/>
                    </a:moveTo>
                    <a:lnTo>
                      <a:pt x="0" y="244"/>
                    </a:lnTo>
                    <a:lnTo>
                      <a:pt x="194" y="244"/>
                    </a:lnTo>
                    <a:lnTo>
                      <a:pt x="18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7">
                <a:extLst>
                  <a:ext uri="{FF2B5EF4-FFF2-40B4-BE49-F238E27FC236}">
                    <a16:creationId xmlns:a16="http://schemas.microsoft.com/office/drawing/2014/main" id="{934F8C6F-88BC-D542-A696-8A2D478C64B5}"/>
                  </a:ext>
                </a:extLst>
              </p:cNvPr>
              <p:cNvSpPr>
                <a:spLocks/>
              </p:cNvSpPr>
              <p:nvPr/>
            </p:nvSpPr>
            <p:spPr bwMode="auto">
              <a:xfrm>
                <a:off x="10461625" y="3532188"/>
                <a:ext cx="301625" cy="387350"/>
              </a:xfrm>
              <a:custGeom>
                <a:avLst/>
                <a:gdLst>
                  <a:gd name="T0" fmla="*/ 11 w 190"/>
                  <a:gd name="T1" fmla="*/ 0 h 244"/>
                  <a:gd name="T2" fmla="*/ 190 w 190"/>
                  <a:gd name="T3" fmla="*/ 244 h 244"/>
                  <a:gd name="T4" fmla="*/ 0 w 190"/>
                  <a:gd name="T5" fmla="*/ 244 h 244"/>
                  <a:gd name="T6" fmla="*/ 11 w 190"/>
                  <a:gd name="T7" fmla="*/ 0 h 244"/>
                </a:gdLst>
                <a:ahLst/>
                <a:cxnLst>
                  <a:cxn ang="0">
                    <a:pos x="T0" y="T1"/>
                  </a:cxn>
                  <a:cxn ang="0">
                    <a:pos x="T2" y="T3"/>
                  </a:cxn>
                  <a:cxn ang="0">
                    <a:pos x="T4" y="T5"/>
                  </a:cxn>
                  <a:cxn ang="0">
                    <a:pos x="T6" y="T7"/>
                  </a:cxn>
                </a:cxnLst>
                <a:rect l="0" t="0" r="r" b="b"/>
                <a:pathLst>
                  <a:path w="190" h="244">
                    <a:moveTo>
                      <a:pt x="11" y="0"/>
                    </a:moveTo>
                    <a:lnTo>
                      <a:pt x="190" y="244"/>
                    </a:lnTo>
                    <a:lnTo>
                      <a:pt x="0" y="244"/>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8">
                <a:extLst>
                  <a:ext uri="{FF2B5EF4-FFF2-40B4-BE49-F238E27FC236}">
                    <a16:creationId xmlns:a16="http://schemas.microsoft.com/office/drawing/2014/main" id="{96002FB4-5F89-574C-B192-C042284E3DF7}"/>
                  </a:ext>
                </a:extLst>
              </p:cNvPr>
              <p:cNvSpPr>
                <a:spLocks noChangeArrowheads="1"/>
              </p:cNvSpPr>
              <p:nvPr/>
            </p:nvSpPr>
            <p:spPr bwMode="auto">
              <a:xfrm>
                <a:off x="10448925" y="3421063"/>
                <a:ext cx="36512" cy="560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9">
                <a:extLst>
                  <a:ext uri="{FF2B5EF4-FFF2-40B4-BE49-F238E27FC236}">
                    <a16:creationId xmlns:a16="http://schemas.microsoft.com/office/drawing/2014/main" id="{E929FB68-7E92-EC4F-A93E-F67D983CE27A}"/>
                  </a:ext>
                </a:extLst>
              </p:cNvPr>
              <p:cNvSpPr>
                <a:spLocks/>
              </p:cNvSpPr>
              <p:nvPr/>
            </p:nvSpPr>
            <p:spPr bwMode="auto">
              <a:xfrm>
                <a:off x="10250488" y="4178301"/>
                <a:ext cx="149225" cy="141288"/>
              </a:xfrm>
              <a:custGeom>
                <a:avLst/>
                <a:gdLst>
                  <a:gd name="T0" fmla="*/ 15 w 24"/>
                  <a:gd name="T1" fmla="*/ 5 h 23"/>
                  <a:gd name="T2" fmla="*/ 6 w 24"/>
                  <a:gd name="T3" fmla="*/ 14 h 23"/>
                  <a:gd name="T4" fmla="*/ 6 w 24"/>
                  <a:gd name="T5" fmla="*/ 23 h 23"/>
                  <a:gd name="T6" fmla="*/ 24 w 24"/>
                  <a:gd name="T7" fmla="*/ 5 h 23"/>
                  <a:gd name="T8" fmla="*/ 15 w 24"/>
                  <a:gd name="T9" fmla="*/ 5 h 23"/>
                </a:gdLst>
                <a:ahLst/>
                <a:cxnLst>
                  <a:cxn ang="0">
                    <a:pos x="T0" y="T1"/>
                  </a:cxn>
                  <a:cxn ang="0">
                    <a:pos x="T2" y="T3"/>
                  </a:cxn>
                  <a:cxn ang="0">
                    <a:pos x="T4" y="T5"/>
                  </a:cxn>
                  <a:cxn ang="0">
                    <a:pos x="T6" y="T7"/>
                  </a:cxn>
                  <a:cxn ang="0">
                    <a:pos x="T8" y="T9"/>
                  </a:cxn>
                </a:cxnLst>
                <a:rect l="0" t="0" r="r" b="b"/>
                <a:pathLst>
                  <a:path w="24" h="23">
                    <a:moveTo>
                      <a:pt x="15" y="5"/>
                    </a:moveTo>
                    <a:cubicBezTo>
                      <a:pt x="15" y="10"/>
                      <a:pt x="11" y="14"/>
                      <a:pt x="6" y="14"/>
                    </a:cubicBezTo>
                    <a:cubicBezTo>
                      <a:pt x="0" y="14"/>
                      <a:pt x="0" y="23"/>
                      <a:pt x="6" y="23"/>
                    </a:cubicBezTo>
                    <a:cubicBezTo>
                      <a:pt x="16" y="23"/>
                      <a:pt x="23" y="15"/>
                      <a:pt x="24" y="5"/>
                    </a:cubicBezTo>
                    <a:cubicBezTo>
                      <a:pt x="24" y="0"/>
                      <a:pt x="15" y="0"/>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0">
                <a:extLst>
                  <a:ext uri="{FF2B5EF4-FFF2-40B4-BE49-F238E27FC236}">
                    <a16:creationId xmlns:a16="http://schemas.microsoft.com/office/drawing/2014/main" id="{010C5241-93DF-964A-885A-0B6ED910B5F0}"/>
                  </a:ext>
                </a:extLst>
              </p:cNvPr>
              <p:cNvSpPr>
                <a:spLocks/>
              </p:cNvSpPr>
              <p:nvPr/>
            </p:nvSpPr>
            <p:spPr bwMode="auto">
              <a:xfrm>
                <a:off x="10344150" y="4178301"/>
                <a:ext cx="215900" cy="147638"/>
              </a:xfrm>
              <a:custGeom>
                <a:avLst/>
                <a:gdLst>
                  <a:gd name="T0" fmla="*/ 26 w 35"/>
                  <a:gd name="T1" fmla="*/ 5 h 24"/>
                  <a:gd name="T2" fmla="*/ 9 w 35"/>
                  <a:gd name="T3" fmla="*/ 5 h 24"/>
                  <a:gd name="T4" fmla="*/ 0 w 35"/>
                  <a:gd name="T5" fmla="*/ 5 h 24"/>
                  <a:gd name="T6" fmla="*/ 18 w 35"/>
                  <a:gd name="T7" fmla="*/ 23 h 24"/>
                  <a:gd name="T8" fmla="*/ 35 w 35"/>
                  <a:gd name="T9" fmla="*/ 5 h 24"/>
                  <a:gd name="T10" fmla="*/ 26 w 35"/>
                  <a:gd name="T11" fmla="*/ 5 h 24"/>
                </a:gdLst>
                <a:ahLst/>
                <a:cxnLst>
                  <a:cxn ang="0">
                    <a:pos x="T0" y="T1"/>
                  </a:cxn>
                  <a:cxn ang="0">
                    <a:pos x="T2" y="T3"/>
                  </a:cxn>
                  <a:cxn ang="0">
                    <a:pos x="T4" y="T5"/>
                  </a:cxn>
                  <a:cxn ang="0">
                    <a:pos x="T6" y="T7"/>
                  </a:cxn>
                  <a:cxn ang="0">
                    <a:pos x="T8" y="T9"/>
                  </a:cxn>
                  <a:cxn ang="0">
                    <a:pos x="T10" y="T11"/>
                  </a:cxn>
                </a:cxnLst>
                <a:rect l="0" t="0" r="r" b="b"/>
                <a:pathLst>
                  <a:path w="35" h="24">
                    <a:moveTo>
                      <a:pt x="26" y="5"/>
                    </a:moveTo>
                    <a:cubicBezTo>
                      <a:pt x="26" y="17"/>
                      <a:pt x="9" y="17"/>
                      <a:pt x="9" y="5"/>
                    </a:cubicBezTo>
                    <a:cubicBezTo>
                      <a:pt x="8" y="0"/>
                      <a:pt x="0" y="0"/>
                      <a:pt x="0" y="5"/>
                    </a:cubicBezTo>
                    <a:cubicBezTo>
                      <a:pt x="0" y="15"/>
                      <a:pt x="8" y="23"/>
                      <a:pt x="18" y="23"/>
                    </a:cubicBezTo>
                    <a:cubicBezTo>
                      <a:pt x="27" y="24"/>
                      <a:pt x="35" y="15"/>
                      <a:pt x="35" y="5"/>
                    </a:cubicBezTo>
                    <a:cubicBezTo>
                      <a:pt x="35" y="0"/>
                      <a:pt x="27" y="0"/>
                      <a:pt x="2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1">
                <a:extLst>
                  <a:ext uri="{FF2B5EF4-FFF2-40B4-BE49-F238E27FC236}">
                    <a16:creationId xmlns:a16="http://schemas.microsoft.com/office/drawing/2014/main" id="{6AB5E55B-B16C-3649-B474-F084B5244998}"/>
                  </a:ext>
                </a:extLst>
              </p:cNvPr>
              <p:cNvSpPr>
                <a:spLocks/>
              </p:cNvSpPr>
              <p:nvPr/>
            </p:nvSpPr>
            <p:spPr bwMode="auto">
              <a:xfrm>
                <a:off x="10504488" y="4178301"/>
                <a:ext cx="147637" cy="141288"/>
              </a:xfrm>
              <a:custGeom>
                <a:avLst/>
                <a:gdLst>
                  <a:gd name="T0" fmla="*/ 18 w 24"/>
                  <a:gd name="T1" fmla="*/ 14 h 23"/>
                  <a:gd name="T2" fmla="*/ 9 w 24"/>
                  <a:gd name="T3" fmla="*/ 5 h 23"/>
                  <a:gd name="T4" fmla="*/ 0 w 24"/>
                  <a:gd name="T5" fmla="*/ 5 h 23"/>
                  <a:gd name="T6" fmla="*/ 18 w 24"/>
                  <a:gd name="T7" fmla="*/ 23 h 23"/>
                  <a:gd name="T8" fmla="*/ 18 w 24"/>
                  <a:gd name="T9" fmla="*/ 14 h 23"/>
                </a:gdLst>
                <a:ahLst/>
                <a:cxnLst>
                  <a:cxn ang="0">
                    <a:pos x="T0" y="T1"/>
                  </a:cxn>
                  <a:cxn ang="0">
                    <a:pos x="T2" y="T3"/>
                  </a:cxn>
                  <a:cxn ang="0">
                    <a:pos x="T4" y="T5"/>
                  </a:cxn>
                  <a:cxn ang="0">
                    <a:pos x="T6" y="T7"/>
                  </a:cxn>
                  <a:cxn ang="0">
                    <a:pos x="T8" y="T9"/>
                  </a:cxn>
                </a:cxnLst>
                <a:rect l="0" t="0" r="r" b="b"/>
                <a:pathLst>
                  <a:path w="24" h="23">
                    <a:moveTo>
                      <a:pt x="18" y="14"/>
                    </a:moveTo>
                    <a:cubicBezTo>
                      <a:pt x="13" y="14"/>
                      <a:pt x="9" y="10"/>
                      <a:pt x="9" y="5"/>
                    </a:cubicBezTo>
                    <a:cubicBezTo>
                      <a:pt x="9" y="0"/>
                      <a:pt x="0" y="0"/>
                      <a:pt x="0" y="5"/>
                    </a:cubicBezTo>
                    <a:cubicBezTo>
                      <a:pt x="1" y="15"/>
                      <a:pt x="8" y="23"/>
                      <a:pt x="18" y="23"/>
                    </a:cubicBezTo>
                    <a:cubicBezTo>
                      <a:pt x="24" y="23"/>
                      <a:pt x="24" y="14"/>
                      <a:pt x="1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2">
                <a:extLst>
                  <a:ext uri="{FF2B5EF4-FFF2-40B4-BE49-F238E27FC236}">
                    <a16:creationId xmlns:a16="http://schemas.microsoft.com/office/drawing/2014/main" id="{BB21FD0C-5AED-6D42-A59C-586CD9DE3058}"/>
                  </a:ext>
                </a:extLst>
              </p:cNvPr>
              <p:cNvSpPr>
                <a:spLocks/>
              </p:cNvSpPr>
              <p:nvPr/>
            </p:nvSpPr>
            <p:spPr bwMode="auto">
              <a:xfrm>
                <a:off x="10479088" y="3427413"/>
                <a:ext cx="130175" cy="98425"/>
              </a:xfrm>
              <a:custGeom>
                <a:avLst/>
                <a:gdLst>
                  <a:gd name="T0" fmla="*/ 0 w 82"/>
                  <a:gd name="T1" fmla="*/ 0 h 62"/>
                  <a:gd name="T2" fmla="*/ 82 w 82"/>
                  <a:gd name="T3" fmla="*/ 31 h 62"/>
                  <a:gd name="T4" fmla="*/ 0 w 82"/>
                  <a:gd name="T5" fmla="*/ 62 h 62"/>
                  <a:gd name="T6" fmla="*/ 0 w 82"/>
                  <a:gd name="T7" fmla="*/ 0 h 62"/>
                </a:gdLst>
                <a:ahLst/>
                <a:cxnLst>
                  <a:cxn ang="0">
                    <a:pos x="T0" y="T1"/>
                  </a:cxn>
                  <a:cxn ang="0">
                    <a:pos x="T2" y="T3"/>
                  </a:cxn>
                  <a:cxn ang="0">
                    <a:pos x="T4" y="T5"/>
                  </a:cxn>
                  <a:cxn ang="0">
                    <a:pos x="T6" y="T7"/>
                  </a:cxn>
                </a:cxnLst>
                <a:rect l="0" t="0" r="r" b="b"/>
                <a:pathLst>
                  <a:path w="82" h="62">
                    <a:moveTo>
                      <a:pt x="0" y="0"/>
                    </a:moveTo>
                    <a:lnTo>
                      <a:pt x="82" y="31"/>
                    </a:lnTo>
                    <a:lnTo>
                      <a:pt x="0" y="6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任意多边形 52">
              <a:extLst>
                <a:ext uri="{FF2B5EF4-FFF2-40B4-BE49-F238E27FC236}">
                  <a16:creationId xmlns:a16="http://schemas.microsoft.com/office/drawing/2014/main" id="{9B1F2F21-3B29-9340-9B5A-84A8C3193116}"/>
                </a:ext>
              </a:extLst>
            </p:cNvPr>
            <p:cNvSpPr/>
            <p:nvPr/>
          </p:nvSpPr>
          <p:spPr>
            <a:xfrm>
              <a:off x="1307900" y="4408876"/>
              <a:ext cx="2414413" cy="895118"/>
            </a:xfrm>
            <a:custGeom>
              <a:avLst/>
              <a:gdLst>
                <a:gd name="connsiteX0" fmla="*/ 1763872 w 2414413"/>
                <a:gd name="connsiteY0" fmla="*/ 0 h 895118"/>
                <a:gd name="connsiteX1" fmla="*/ 2293151 w 2414413"/>
                <a:gd name="connsiteY1" fmla="*/ 103972 h 895118"/>
                <a:gd name="connsiteX2" fmla="*/ 2413217 w 2414413"/>
                <a:gd name="connsiteY2" fmla="*/ 158289 h 895118"/>
                <a:gd name="connsiteX3" fmla="*/ 2414413 w 2414413"/>
                <a:gd name="connsiteY3" fmla="*/ 156274 h 895118"/>
                <a:gd name="connsiteX4" fmla="*/ 2349383 w 2414413"/>
                <a:gd name="connsiteY4" fmla="*/ 265853 h 895118"/>
                <a:gd name="connsiteX5" fmla="*/ 2349285 w 2414413"/>
                <a:gd name="connsiteY5" fmla="*/ 265989 h 895118"/>
                <a:gd name="connsiteX6" fmla="*/ 2335046 w 2414413"/>
                <a:gd name="connsiteY6" fmla="*/ 285002 h 895118"/>
                <a:gd name="connsiteX7" fmla="*/ 2335199 w 2414413"/>
                <a:gd name="connsiteY7" fmla="*/ 285271 h 895118"/>
                <a:gd name="connsiteX8" fmla="*/ 2269122 w 2414413"/>
                <a:gd name="connsiteY8" fmla="*/ 375729 h 895118"/>
                <a:gd name="connsiteX9" fmla="*/ 1193273 w 2414413"/>
                <a:gd name="connsiteY9" fmla="*/ 895118 h 895118"/>
                <a:gd name="connsiteX10" fmla="*/ 117423 w 2414413"/>
                <a:gd name="connsiteY10" fmla="*/ 375729 h 895118"/>
                <a:gd name="connsiteX11" fmla="*/ 41623 w 2414413"/>
                <a:gd name="connsiteY11" fmla="*/ 271958 h 895118"/>
                <a:gd name="connsiteX12" fmla="*/ 41892 w 2414413"/>
                <a:gd name="connsiteY12" fmla="*/ 271500 h 895118"/>
                <a:gd name="connsiteX13" fmla="*/ 37181 w 2414413"/>
                <a:gd name="connsiteY13" fmla="*/ 265879 h 895118"/>
                <a:gd name="connsiteX14" fmla="*/ 37162 w 2414413"/>
                <a:gd name="connsiteY14" fmla="*/ 265853 h 895118"/>
                <a:gd name="connsiteX15" fmla="*/ 0 w 2414413"/>
                <a:gd name="connsiteY15" fmla="*/ 203233 h 895118"/>
                <a:gd name="connsiteX16" fmla="*/ 1384 w 2414413"/>
                <a:gd name="connsiteY16" fmla="*/ 205564 h 895118"/>
                <a:gd name="connsiteX17" fmla="*/ 126518 w 2414413"/>
                <a:gd name="connsiteY17" fmla="*/ 247166 h 895118"/>
                <a:gd name="connsiteX18" fmla="*/ 587203 w 2414413"/>
                <a:gd name="connsiteY18" fmla="*/ 352408 h 895118"/>
                <a:gd name="connsiteX19" fmla="*/ 985757 w 2414413"/>
                <a:gd name="connsiteY19" fmla="*/ 293821 h 895118"/>
                <a:gd name="connsiteX20" fmla="*/ 1151943 w 2414413"/>
                <a:gd name="connsiteY20" fmla="*/ 216428 h 895118"/>
                <a:gd name="connsiteX21" fmla="*/ 1153293 w 2414413"/>
                <a:gd name="connsiteY21" fmla="*/ 215298 h 895118"/>
                <a:gd name="connsiteX22" fmla="*/ 1763872 w 2414413"/>
                <a:gd name="connsiteY22" fmla="*/ 0 h 89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14413" h="895118">
                  <a:moveTo>
                    <a:pt x="1763872" y="0"/>
                  </a:moveTo>
                  <a:cubicBezTo>
                    <a:pt x="1946273" y="0"/>
                    <a:pt x="2126065" y="37167"/>
                    <a:pt x="2293151" y="103972"/>
                  </a:cubicBezTo>
                  <a:lnTo>
                    <a:pt x="2413217" y="158289"/>
                  </a:lnTo>
                  <a:lnTo>
                    <a:pt x="2414413" y="156274"/>
                  </a:lnTo>
                  <a:lnTo>
                    <a:pt x="2349383" y="265853"/>
                  </a:lnTo>
                  <a:lnTo>
                    <a:pt x="2349285" y="265989"/>
                  </a:lnTo>
                  <a:lnTo>
                    <a:pt x="2335046" y="285002"/>
                  </a:lnTo>
                  <a:lnTo>
                    <a:pt x="2335199" y="285271"/>
                  </a:lnTo>
                  <a:lnTo>
                    <a:pt x="2269122" y="375729"/>
                  </a:lnTo>
                  <a:cubicBezTo>
                    <a:pt x="2013401" y="692933"/>
                    <a:pt x="1626402" y="895118"/>
                    <a:pt x="1193273" y="895118"/>
                  </a:cubicBezTo>
                  <a:cubicBezTo>
                    <a:pt x="760144" y="895118"/>
                    <a:pt x="373145" y="692933"/>
                    <a:pt x="117423" y="375729"/>
                  </a:cubicBezTo>
                  <a:lnTo>
                    <a:pt x="41623" y="271958"/>
                  </a:lnTo>
                  <a:lnTo>
                    <a:pt x="41892" y="271500"/>
                  </a:lnTo>
                  <a:lnTo>
                    <a:pt x="37181" y="265879"/>
                  </a:lnTo>
                  <a:lnTo>
                    <a:pt x="37162" y="265853"/>
                  </a:lnTo>
                  <a:lnTo>
                    <a:pt x="0" y="203233"/>
                  </a:lnTo>
                  <a:lnTo>
                    <a:pt x="1384" y="205564"/>
                  </a:lnTo>
                  <a:lnTo>
                    <a:pt x="126518" y="247166"/>
                  </a:lnTo>
                  <a:cubicBezTo>
                    <a:pt x="298467" y="300387"/>
                    <a:pt x="464133" y="339634"/>
                    <a:pt x="587203" y="352408"/>
                  </a:cubicBezTo>
                  <a:cubicBezTo>
                    <a:pt x="751297" y="369442"/>
                    <a:pt x="871251" y="340662"/>
                    <a:pt x="985757" y="293821"/>
                  </a:cubicBezTo>
                  <a:lnTo>
                    <a:pt x="1151943" y="216428"/>
                  </a:lnTo>
                  <a:lnTo>
                    <a:pt x="1153293" y="215298"/>
                  </a:lnTo>
                  <a:cubicBezTo>
                    <a:pt x="1329203" y="85120"/>
                    <a:pt x="1535870" y="0"/>
                    <a:pt x="1763872" y="0"/>
                  </a:cubicBezTo>
                  <a:close/>
                </a:path>
              </a:pathLst>
            </a:custGeom>
            <a:solidFill>
              <a:srgbClr val="498B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21" name="组合 20">
            <a:extLst>
              <a:ext uri="{FF2B5EF4-FFF2-40B4-BE49-F238E27FC236}">
                <a16:creationId xmlns:a16="http://schemas.microsoft.com/office/drawing/2014/main" id="{828D31A6-0167-9C4F-90E5-DDB27BBE13D7}"/>
              </a:ext>
            </a:extLst>
          </p:cNvPr>
          <p:cNvGrpSpPr/>
          <p:nvPr/>
        </p:nvGrpSpPr>
        <p:grpSpPr>
          <a:xfrm>
            <a:off x="4506578" y="4155566"/>
            <a:ext cx="3178843" cy="2344496"/>
            <a:chOff x="1110847" y="1870075"/>
            <a:chExt cx="2508451" cy="2344496"/>
          </a:xfrm>
        </p:grpSpPr>
        <p:sp>
          <p:nvSpPr>
            <p:cNvPr id="22" name="文本框 114">
              <a:extLst>
                <a:ext uri="{FF2B5EF4-FFF2-40B4-BE49-F238E27FC236}">
                  <a16:creationId xmlns:a16="http://schemas.microsoft.com/office/drawing/2014/main" id="{412C6C91-FE8B-CC40-BFE5-AA9439471178}"/>
                </a:ext>
              </a:extLst>
            </p:cNvPr>
            <p:cNvSpPr txBox="1"/>
            <p:nvPr/>
          </p:nvSpPr>
          <p:spPr>
            <a:xfrm>
              <a:off x="1110847" y="2221333"/>
              <a:ext cx="2508451" cy="1993238"/>
            </a:xfrm>
            <a:prstGeom prst="rect">
              <a:avLst/>
            </a:prstGeom>
            <a:noFill/>
          </p:spPr>
          <p:txBody>
            <a:bodyPr wrap="square" rtlCol="0">
              <a:spAutoFit/>
            </a:bodyPr>
            <a:lstStyle/>
            <a:p>
              <a:pPr algn="just">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集成信息之后，对信息做进一步的处理，将过滤出的信息向量化，嵌入知识图谱之中，通过学习各项信息之间的关联性，构建出包含人大内部教师、学生、新闻、推送等一切信息的专业知识图谱</a:t>
              </a:r>
            </a:p>
          </p:txBody>
        </p:sp>
        <p:sp>
          <p:nvSpPr>
            <p:cNvPr id="23" name="文本框 115">
              <a:extLst>
                <a:ext uri="{FF2B5EF4-FFF2-40B4-BE49-F238E27FC236}">
                  <a16:creationId xmlns:a16="http://schemas.microsoft.com/office/drawing/2014/main" id="{FDFC50E9-9124-5249-BCC1-C83059EABCEE}"/>
                </a:ext>
              </a:extLst>
            </p:cNvPr>
            <p:cNvSpPr txBox="1"/>
            <p:nvPr/>
          </p:nvSpPr>
          <p:spPr>
            <a:xfrm>
              <a:off x="1110847" y="1870075"/>
              <a:ext cx="2508450" cy="646331"/>
            </a:xfrm>
            <a:prstGeom prst="rect">
              <a:avLst/>
            </a:prstGeom>
            <a:noFill/>
          </p:spPr>
          <p:txBody>
            <a:bodyPr wrap="square" rtlCol="0">
              <a:spAutoFit/>
            </a:bodyPr>
            <a:lstStyle/>
            <a:p>
              <a:pPr algn="ctr"/>
              <a:r>
                <a:rPr lang="zh-CN" altLang="en-US" b="1" dirty="0">
                  <a:solidFill>
                    <a:srgbClr val="1D495D"/>
                  </a:solidFill>
                  <a:latin typeface="微软雅黑" panose="020B0503020204020204" pitchFamily="34" charset="-122"/>
                  <a:ea typeface="微软雅黑" panose="020B0503020204020204" pitchFamily="34" charset="-122"/>
                </a:rPr>
                <a:t>用知识图谱技术组织信息</a:t>
              </a:r>
              <a:endParaRPr lang="zh-CN" altLang="en-US" sz="1400" b="1" dirty="0">
                <a:solidFill>
                  <a:srgbClr val="1D495D"/>
                </a:solidFill>
                <a:latin typeface="微软雅黑" panose="020B0503020204020204" pitchFamily="34" charset="-122"/>
                <a:ea typeface="微软雅黑" panose="020B0503020204020204" pitchFamily="34" charset="-122"/>
              </a:endParaRPr>
            </a:p>
          </p:txBody>
        </p:sp>
      </p:grpSp>
      <p:grpSp>
        <p:nvGrpSpPr>
          <p:cNvPr id="24" name="组合 23">
            <a:extLst>
              <a:ext uri="{FF2B5EF4-FFF2-40B4-BE49-F238E27FC236}">
                <a16:creationId xmlns:a16="http://schemas.microsoft.com/office/drawing/2014/main" id="{C2DB0FF1-88C7-0745-9D9E-0788BDEF2D70}"/>
              </a:ext>
            </a:extLst>
          </p:cNvPr>
          <p:cNvGrpSpPr/>
          <p:nvPr/>
        </p:nvGrpSpPr>
        <p:grpSpPr>
          <a:xfrm>
            <a:off x="800880" y="4155774"/>
            <a:ext cx="3287795" cy="2021331"/>
            <a:chOff x="1110846" y="1870075"/>
            <a:chExt cx="2946251" cy="2021331"/>
          </a:xfrm>
        </p:grpSpPr>
        <p:sp>
          <p:nvSpPr>
            <p:cNvPr id="25" name="文本框 111">
              <a:extLst>
                <a:ext uri="{FF2B5EF4-FFF2-40B4-BE49-F238E27FC236}">
                  <a16:creationId xmlns:a16="http://schemas.microsoft.com/office/drawing/2014/main" id="{B8DFE955-DEA2-EC4D-BED5-99F699E160B6}"/>
                </a:ext>
              </a:extLst>
            </p:cNvPr>
            <p:cNvSpPr txBox="1"/>
            <p:nvPr/>
          </p:nvSpPr>
          <p:spPr>
            <a:xfrm>
              <a:off x="1110847" y="2221333"/>
              <a:ext cx="2946250" cy="1670073"/>
            </a:xfrm>
            <a:prstGeom prst="rect">
              <a:avLst/>
            </a:prstGeom>
            <a:noFill/>
          </p:spPr>
          <p:txBody>
            <a:bodyPr wrap="square" rtlCol="0">
              <a:spAutoFit/>
            </a:bodyPr>
            <a:lstStyle/>
            <a:p>
              <a:pPr algn="just">
                <a:lnSpc>
                  <a:spcPct val="150000"/>
                </a:lnSpc>
              </a:pPr>
              <a:r>
                <a:rPr lang="zh-CN" altLang="en-US" sz="1400" dirty="0">
                  <a:solidFill>
                    <a:srgbClr val="1D495D"/>
                  </a:solidFill>
                  <a:latin typeface="微软雅黑" panose="020B0503020204020204" pitchFamily="34" charset="-122"/>
                  <a:ea typeface="微软雅黑" panose="020B0503020204020204" pitchFamily="34" charset="-122"/>
                </a:rPr>
                <a:t>通过自然语言处理等手段，基于内容对结构化、半结构化、非结构化的信息进行抽取、过滤，并合并相同信息、设置分类标签，最后将处理后的信息集成到本平台上</a:t>
              </a:r>
            </a:p>
          </p:txBody>
        </p:sp>
        <p:sp>
          <p:nvSpPr>
            <p:cNvPr id="26" name="文本框 112">
              <a:extLst>
                <a:ext uri="{FF2B5EF4-FFF2-40B4-BE49-F238E27FC236}">
                  <a16:creationId xmlns:a16="http://schemas.microsoft.com/office/drawing/2014/main" id="{59F0ADE1-73AA-6C42-B15E-1A435DE47C15}"/>
                </a:ext>
              </a:extLst>
            </p:cNvPr>
            <p:cNvSpPr txBox="1"/>
            <p:nvPr/>
          </p:nvSpPr>
          <p:spPr>
            <a:xfrm>
              <a:off x="1110846" y="1870075"/>
              <a:ext cx="2946251" cy="369332"/>
            </a:xfrm>
            <a:prstGeom prst="rect">
              <a:avLst/>
            </a:prstGeom>
            <a:noFill/>
          </p:spPr>
          <p:txBody>
            <a:bodyPr wrap="square" rtlCol="0">
              <a:spAutoFit/>
            </a:bodyPr>
            <a:lstStyle/>
            <a:p>
              <a:pPr algn="ctr"/>
              <a:r>
                <a:rPr lang="zh-CN" altLang="en-US" b="1" dirty="0">
                  <a:solidFill>
                    <a:srgbClr val="1D495D"/>
                  </a:solidFill>
                  <a:latin typeface="微软雅黑" panose="020B0503020204020204" pitchFamily="34" charset="-122"/>
                  <a:ea typeface="微软雅黑" panose="020B0503020204020204" pitchFamily="34" charset="-122"/>
                </a:rPr>
                <a:t>用自然语言处理技术处理信息</a:t>
              </a:r>
              <a:endParaRPr lang="zh-CN" altLang="en-US" sz="1400" b="1" dirty="0">
                <a:solidFill>
                  <a:srgbClr val="1D495D"/>
                </a:solidFill>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2B1BDDBD-6320-AE43-90AB-2D3C498742E2}"/>
              </a:ext>
            </a:extLst>
          </p:cNvPr>
          <p:cNvGrpSpPr/>
          <p:nvPr/>
        </p:nvGrpSpPr>
        <p:grpSpPr>
          <a:xfrm>
            <a:off x="5014662" y="1602265"/>
            <a:ext cx="2289165" cy="2317845"/>
            <a:chOff x="1125620" y="2553594"/>
            <a:chExt cx="2750400" cy="2750400"/>
          </a:xfrm>
        </p:grpSpPr>
        <p:sp>
          <p:nvSpPr>
            <p:cNvPr id="28" name="椭圆 27">
              <a:extLst>
                <a:ext uri="{FF2B5EF4-FFF2-40B4-BE49-F238E27FC236}">
                  <a16:creationId xmlns:a16="http://schemas.microsoft.com/office/drawing/2014/main" id="{D603C1F7-8F6C-1748-A6CE-A28D4E58459B}"/>
                </a:ext>
              </a:extLst>
            </p:cNvPr>
            <p:cNvSpPr>
              <a:spLocks noChangeAspect="1"/>
            </p:cNvSpPr>
            <p:nvPr/>
          </p:nvSpPr>
          <p:spPr>
            <a:xfrm>
              <a:off x="1125620" y="2553594"/>
              <a:ext cx="2750400" cy="2750400"/>
            </a:xfrm>
            <a:prstGeom prst="ellipse">
              <a:avLst/>
            </a:prstGeom>
            <a:solidFill>
              <a:srgbClr val="59AC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75">
              <a:extLst>
                <a:ext uri="{FF2B5EF4-FFF2-40B4-BE49-F238E27FC236}">
                  <a16:creationId xmlns:a16="http://schemas.microsoft.com/office/drawing/2014/main" id="{5960AC88-927A-D04E-B474-4D49C1865F10}"/>
                </a:ext>
              </a:extLst>
            </p:cNvPr>
            <p:cNvGrpSpPr>
              <a:grpSpLocks noChangeAspect="1"/>
            </p:cNvGrpSpPr>
            <p:nvPr/>
          </p:nvGrpSpPr>
          <p:grpSpPr>
            <a:xfrm rot="-180000">
              <a:off x="1763299" y="4030692"/>
              <a:ext cx="540000" cy="807877"/>
              <a:chOff x="10158413" y="3421063"/>
              <a:chExt cx="604837" cy="904876"/>
            </a:xfrm>
            <a:solidFill>
              <a:srgbClr val="CF3C27"/>
            </a:solidFill>
          </p:grpSpPr>
          <p:sp>
            <p:nvSpPr>
              <p:cNvPr id="31" name="Freeform 5">
                <a:extLst>
                  <a:ext uri="{FF2B5EF4-FFF2-40B4-BE49-F238E27FC236}">
                    <a16:creationId xmlns:a16="http://schemas.microsoft.com/office/drawing/2014/main" id="{3FC7A058-60A7-134D-9128-B99BFBA499B5}"/>
                  </a:ext>
                </a:extLst>
              </p:cNvPr>
              <p:cNvSpPr>
                <a:spLocks noEditPoints="1"/>
              </p:cNvSpPr>
              <p:nvPr/>
            </p:nvSpPr>
            <p:spPr bwMode="auto">
              <a:xfrm>
                <a:off x="10158413" y="3981451"/>
                <a:ext cx="604837" cy="301625"/>
              </a:xfrm>
              <a:custGeom>
                <a:avLst/>
                <a:gdLst>
                  <a:gd name="T0" fmla="*/ 0 w 98"/>
                  <a:gd name="T1" fmla="*/ 0 h 49"/>
                  <a:gd name="T2" fmla="*/ 49 w 98"/>
                  <a:gd name="T3" fmla="*/ 49 h 49"/>
                  <a:gd name="T4" fmla="*/ 98 w 98"/>
                  <a:gd name="T5" fmla="*/ 0 h 49"/>
                  <a:gd name="T6" fmla="*/ 0 w 98"/>
                  <a:gd name="T7" fmla="*/ 0 h 49"/>
                  <a:gd name="T8" fmla="*/ 21 w 98"/>
                  <a:gd name="T9" fmla="*/ 18 h 49"/>
                  <a:gd name="T10" fmla="*/ 16 w 98"/>
                  <a:gd name="T11" fmla="*/ 14 h 49"/>
                  <a:gd name="T12" fmla="*/ 21 w 98"/>
                  <a:gd name="T13" fmla="*/ 9 h 49"/>
                  <a:gd name="T14" fmla="*/ 26 w 98"/>
                  <a:gd name="T15" fmla="*/ 14 h 49"/>
                  <a:gd name="T16" fmla="*/ 21 w 98"/>
                  <a:gd name="T17" fmla="*/ 18 h 49"/>
                  <a:gd name="T18" fmla="*/ 40 w 98"/>
                  <a:gd name="T19" fmla="*/ 18 h 49"/>
                  <a:gd name="T20" fmla="*/ 35 w 98"/>
                  <a:gd name="T21" fmla="*/ 14 h 49"/>
                  <a:gd name="T22" fmla="*/ 40 w 98"/>
                  <a:gd name="T23" fmla="*/ 9 h 49"/>
                  <a:gd name="T24" fmla="*/ 45 w 98"/>
                  <a:gd name="T25" fmla="*/ 14 h 49"/>
                  <a:gd name="T26" fmla="*/ 40 w 98"/>
                  <a:gd name="T27" fmla="*/ 18 h 49"/>
                  <a:gd name="T28" fmla="*/ 59 w 98"/>
                  <a:gd name="T29" fmla="*/ 18 h 49"/>
                  <a:gd name="T30" fmla="*/ 54 w 98"/>
                  <a:gd name="T31" fmla="*/ 14 h 49"/>
                  <a:gd name="T32" fmla="*/ 59 w 98"/>
                  <a:gd name="T33" fmla="*/ 9 h 49"/>
                  <a:gd name="T34" fmla="*/ 64 w 98"/>
                  <a:gd name="T35" fmla="*/ 14 h 49"/>
                  <a:gd name="T36" fmla="*/ 59 w 98"/>
                  <a:gd name="T37" fmla="*/ 18 h 49"/>
                  <a:gd name="T38" fmla="*/ 78 w 98"/>
                  <a:gd name="T39" fmla="*/ 18 h 49"/>
                  <a:gd name="T40" fmla="*/ 73 w 98"/>
                  <a:gd name="T41" fmla="*/ 14 h 49"/>
                  <a:gd name="T42" fmla="*/ 78 w 98"/>
                  <a:gd name="T43" fmla="*/ 9 h 49"/>
                  <a:gd name="T44" fmla="*/ 83 w 98"/>
                  <a:gd name="T45" fmla="*/ 14 h 49"/>
                  <a:gd name="T46" fmla="*/ 78 w 98"/>
                  <a:gd name="T47" fmla="*/ 1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49">
                    <a:moveTo>
                      <a:pt x="0" y="0"/>
                    </a:moveTo>
                    <a:cubicBezTo>
                      <a:pt x="0" y="27"/>
                      <a:pt x="22" y="49"/>
                      <a:pt x="49" y="49"/>
                    </a:cubicBezTo>
                    <a:cubicBezTo>
                      <a:pt x="76" y="49"/>
                      <a:pt x="98" y="27"/>
                      <a:pt x="98" y="0"/>
                    </a:cubicBezTo>
                    <a:lnTo>
                      <a:pt x="0" y="0"/>
                    </a:lnTo>
                    <a:close/>
                    <a:moveTo>
                      <a:pt x="21" y="18"/>
                    </a:moveTo>
                    <a:cubicBezTo>
                      <a:pt x="18" y="18"/>
                      <a:pt x="16" y="16"/>
                      <a:pt x="16" y="14"/>
                    </a:cubicBezTo>
                    <a:cubicBezTo>
                      <a:pt x="16" y="11"/>
                      <a:pt x="18" y="9"/>
                      <a:pt x="21" y="9"/>
                    </a:cubicBezTo>
                    <a:cubicBezTo>
                      <a:pt x="23" y="9"/>
                      <a:pt x="26" y="11"/>
                      <a:pt x="26" y="14"/>
                    </a:cubicBezTo>
                    <a:cubicBezTo>
                      <a:pt x="26" y="16"/>
                      <a:pt x="23" y="18"/>
                      <a:pt x="21" y="18"/>
                    </a:cubicBezTo>
                    <a:close/>
                    <a:moveTo>
                      <a:pt x="40" y="18"/>
                    </a:moveTo>
                    <a:cubicBezTo>
                      <a:pt x="37" y="18"/>
                      <a:pt x="35" y="16"/>
                      <a:pt x="35" y="14"/>
                    </a:cubicBezTo>
                    <a:cubicBezTo>
                      <a:pt x="35" y="11"/>
                      <a:pt x="37" y="9"/>
                      <a:pt x="40" y="9"/>
                    </a:cubicBezTo>
                    <a:cubicBezTo>
                      <a:pt x="42" y="9"/>
                      <a:pt x="45" y="11"/>
                      <a:pt x="45" y="14"/>
                    </a:cubicBezTo>
                    <a:cubicBezTo>
                      <a:pt x="45" y="16"/>
                      <a:pt x="42" y="18"/>
                      <a:pt x="40" y="18"/>
                    </a:cubicBezTo>
                    <a:close/>
                    <a:moveTo>
                      <a:pt x="59" y="18"/>
                    </a:moveTo>
                    <a:cubicBezTo>
                      <a:pt x="56" y="18"/>
                      <a:pt x="54" y="16"/>
                      <a:pt x="54" y="14"/>
                    </a:cubicBezTo>
                    <a:cubicBezTo>
                      <a:pt x="54" y="11"/>
                      <a:pt x="56" y="9"/>
                      <a:pt x="59" y="9"/>
                    </a:cubicBezTo>
                    <a:cubicBezTo>
                      <a:pt x="61" y="9"/>
                      <a:pt x="64" y="11"/>
                      <a:pt x="64" y="14"/>
                    </a:cubicBezTo>
                    <a:cubicBezTo>
                      <a:pt x="64" y="16"/>
                      <a:pt x="61" y="18"/>
                      <a:pt x="59" y="18"/>
                    </a:cubicBezTo>
                    <a:close/>
                    <a:moveTo>
                      <a:pt x="78" y="18"/>
                    </a:moveTo>
                    <a:cubicBezTo>
                      <a:pt x="75" y="18"/>
                      <a:pt x="73" y="16"/>
                      <a:pt x="73" y="14"/>
                    </a:cubicBezTo>
                    <a:cubicBezTo>
                      <a:pt x="73" y="11"/>
                      <a:pt x="75" y="9"/>
                      <a:pt x="78" y="9"/>
                    </a:cubicBezTo>
                    <a:cubicBezTo>
                      <a:pt x="81" y="9"/>
                      <a:pt x="83" y="11"/>
                      <a:pt x="83" y="14"/>
                    </a:cubicBezTo>
                    <a:cubicBezTo>
                      <a:pt x="83" y="16"/>
                      <a:pt x="81" y="18"/>
                      <a:pt x="78"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6">
                <a:extLst>
                  <a:ext uri="{FF2B5EF4-FFF2-40B4-BE49-F238E27FC236}">
                    <a16:creationId xmlns:a16="http://schemas.microsoft.com/office/drawing/2014/main" id="{2DC7E645-6FDD-FD46-AC39-C8C42CE34FA5}"/>
                  </a:ext>
                </a:extLst>
              </p:cNvPr>
              <p:cNvSpPr>
                <a:spLocks/>
              </p:cNvSpPr>
              <p:nvPr/>
            </p:nvSpPr>
            <p:spPr bwMode="auto">
              <a:xfrm>
                <a:off x="10171113" y="3532188"/>
                <a:ext cx="307975" cy="387350"/>
              </a:xfrm>
              <a:custGeom>
                <a:avLst/>
                <a:gdLst>
                  <a:gd name="T0" fmla="*/ 183 w 194"/>
                  <a:gd name="T1" fmla="*/ 0 h 244"/>
                  <a:gd name="T2" fmla="*/ 0 w 194"/>
                  <a:gd name="T3" fmla="*/ 244 h 244"/>
                  <a:gd name="T4" fmla="*/ 194 w 194"/>
                  <a:gd name="T5" fmla="*/ 244 h 244"/>
                  <a:gd name="T6" fmla="*/ 183 w 194"/>
                  <a:gd name="T7" fmla="*/ 0 h 244"/>
                </a:gdLst>
                <a:ahLst/>
                <a:cxnLst>
                  <a:cxn ang="0">
                    <a:pos x="T0" y="T1"/>
                  </a:cxn>
                  <a:cxn ang="0">
                    <a:pos x="T2" y="T3"/>
                  </a:cxn>
                  <a:cxn ang="0">
                    <a:pos x="T4" y="T5"/>
                  </a:cxn>
                  <a:cxn ang="0">
                    <a:pos x="T6" y="T7"/>
                  </a:cxn>
                </a:cxnLst>
                <a:rect l="0" t="0" r="r" b="b"/>
                <a:pathLst>
                  <a:path w="194" h="244">
                    <a:moveTo>
                      <a:pt x="183" y="0"/>
                    </a:moveTo>
                    <a:lnTo>
                      <a:pt x="0" y="244"/>
                    </a:lnTo>
                    <a:lnTo>
                      <a:pt x="194" y="244"/>
                    </a:lnTo>
                    <a:lnTo>
                      <a:pt x="18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7">
                <a:extLst>
                  <a:ext uri="{FF2B5EF4-FFF2-40B4-BE49-F238E27FC236}">
                    <a16:creationId xmlns:a16="http://schemas.microsoft.com/office/drawing/2014/main" id="{037AB97C-CABD-044D-B103-0B0D0227638E}"/>
                  </a:ext>
                </a:extLst>
              </p:cNvPr>
              <p:cNvSpPr>
                <a:spLocks/>
              </p:cNvSpPr>
              <p:nvPr/>
            </p:nvSpPr>
            <p:spPr bwMode="auto">
              <a:xfrm>
                <a:off x="10461625" y="3532188"/>
                <a:ext cx="301625" cy="387350"/>
              </a:xfrm>
              <a:custGeom>
                <a:avLst/>
                <a:gdLst>
                  <a:gd name="T0" fmla="*/ 11 w 190"/>
                  <a:gd name="T1" fmla="*/ 0 h 244"/>
                  <a:gd name="T2" fmla="*/ 190 w 190"/>
                  <a:gd name="T3" fmla="*/ 244 h 244"/>
                  <a:gd name="T4" fmla="*/ 0 w 190"/>
                  <a:gd name="T5" fmla="*/ 244 h 244"/>
                  <a:gd name="T6" fmla="*/ 11 w 190"/>
                  <a:gd name="T7" fmla="*/ 0 h 244"/>
                </a:gdLst>
                <a:ahLst/>
                <a:cxnLst>
                  <a:cxn ang="0">
                    <a:pos x="T0" y="T1"/>
                  </a:cxn>
                  <a:cxn ang="0">
                    <a:pos x="T2" y="T3"/>
                  </a:cxn>
                  <a:cxn ang="0">
                    <a:pos x="T4" y="T5"/>
                  </a:cxn>
                  <a:cxn ang="0">
                    <a:pos x="T6" y="T7"/>
                  </a:cxn>
                </a:cxnLst>
                <a:rect l="0" t="0" r="r" b="b"/>
                <a:pathLst>
                  <a:path w="190" h="244">
                    <a:moveTo>
                      <a:pt x="11" y="0"/>
                    </a:moveTo>
                    <a:lnTo>
                      <a:pt x="190" y="244"/>
                    </a:lnTo>
                    <a:lnTo>
                      <a:pt x="0" y="244"/>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8">
                <a:extLst>
                  <a:ext uri="{FF2B5EF4-FFF2-40B4-BE49-F238E27FC236}">
                    <a16:creationId xmlns:a16="http://schemas.microsoft.com/office/drawing/2014/main" id="{2133B2BB-D223-1B4E-B00E-AF7904513FBB}"/>
                  </a:ext>
                </a:extLst>
              </p:cNvPr>
              <p:cNvSpPr>
                <a:spLocks noChangeArrowheads="1"/>
              </p:cNvSpPr>
              <p:nvPr/>
            </p:nvSpPr>
            <p:spPr bwMode="auto">
              <a:xfrm>
                <a:off x="10448925" y="3421063"/>
                <a:ext cx="36512" cy="560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9">
                <a:extLst>
                  <a:ext uri="{FF2B5EF4-FFF2-40B4-BE49-F238E27FC236}">
                    <a16:creationId xmlns:a16="http://schemas.microsoft.com/office/drawing/2014/main" id="{71BB35FB-20CD-2F46-8306-FF4D0042DB2C}"/>
                  </a:ext>
                </a:extLst>
              </p:cNvPr>
              <p:cNvSpPr>
                <a:spLocks/>
              </p:cNvSpPr>
              <p:nvPr/>
            </p:nvSpPr>
            <p:spPr bwMode="auto">
              <a:xfrm>
                <a:off x="10250488" y="4178301"/>
                <a:ext cx="149225" cy="141288"/>
              </a:xfrm>
              <a:custGeom>
                <a:avLst/>
                <a:gdLst>
                  <a:gd name="T0" fmla="*/ 15 w 24"/>
                  <a:gd name="T1" fmla="*/ 5 h 23"/>
                  <a:gd name="T2" fmla="*/ 6 w 24"/>
                  <a:gd name="T3" fmla="*/ 14 h 23"/>
                  <a:gd name="T4" fmla="*/ 6 w 24"/>
                  <a:gd name="T5" fmla="*/ 23 h 23"/>
                  <a:gd name="T6" fmla="*/ 24 w 24"/>
                  <a:gd name="T7" fmla="*/ 5 h 23"/>
                  <a:gd name="T8" fmla="*/ 15 w 24"/>
                  <a:gd name="T9" fmla="*/ 5 h 23"/>
                </a:gdLst>
                <a:ahLst/>
                <a:cxnLst>
                  <a:cxn ang="0">
                    <a:pos x="T0" y="T1"/>
                  </a:cxn>
                  <a:cxn ang="0">
                    <a:pos x="T2" y="T3"/>
                  </a:cxn>
                  <a:cxn ang="0">
                    <a:pos x="T4" y="T5"/>
                  </a:cxn>
                  <a:cxn ang="0">
                    <a:pos x="T6" y="T7"/>
                  </a:cxn>
                  <a:cxn ang="0">
                    <a:pos x="T8" y="T9"/>
                  </a:cxn>
                </a:cxnLst>
                <a:rect l="0" t="0" r="r" b="b"/>
                <a:pathLst>
                  <a:path w="24" h="23">
                    <a:moveTo>
                      <a:pt x="15" y="5"/>
                    </a:moveTo>
                    <a:cubicBezTo>
                      <a:pt x="15" y="10"/>
                      <a:pt x="11" y="14"/>
                      <a:pt x="6" y="14"/>
                    </a:cubicBezTo>
                    <a:cubicBezTo>
                      <a:pt x="0" y="14"/>
                      <a:pt x="0" y="23"/>
                      <a:pt x="6" y="23"/>
                    </a:cubicBezTo>
                    <a:cubicBezTo>
                      <a:pt x="16" y="23"/>
                      <a:pt x="23" y="15"/>
                      <a:pt x="24" y="5"/>
                    </a:cubicBezTo>
                    <a:cubicBezTo>
                      <a:pt x="24" y="0"/>
                      <a:pt x="15" y="0"/>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0">
                <a:extLst>
                  <a:ext uri="{FF2B5EF4-FFF2-40B4-BE49-F238E27FC236}">
                    <a16:creationId xmlns:a16="http://schemas.microsoft.com/office/drawing/2014/main" id="{D0782FA6-4E78-7040-A01B-0FD00ED3FC6E}"/>
                  </a:ext>
                </a:extLst>
              </p:cNvPr>
              <p:cNvSpPr>
                <a:spLocks/>
              </p:cNvSpPr>
              <p:nvPr/>
            </p:nvSpPr>
            <p:spPr bwMode="auto">
              <a:xfrm>
                <a:off x="10344150" y="4178301"/>
                <a:ext cx="215900" cy="147638"/>
              </a:xfrm>
              <a:custGeom>
                <a:avLst/>
                <a:gdLst>
                  <a:gd name="T0" fmla="*/ 26 w 35"/>
                  <a:gd name="T1" fmla="*/ 5 h 24"/>
                  <a:gd name="T2" fmla="*/ 9 w 35"/>
                  <a:gd name="T3" fmla="*/ 5 h 24"/>
                  <a:gd name="T4" fmla="*/ 0 w 35"/>
                  <a:gd name="T5" fmla="*/ 5 h 24"/>
                  <a:gd name="T6" fmla="*/ 18 w 35"/>
                  <a:gd name="T7" fmla="*/ 23 h 24"/>
                  <a:gd name="T8" fmla="*/ 35 w 35"/>
                  <a:gd name="T9" fmla="*/ 5 h 24"/>
                  <a:gd name="T10" fmla="*/ 26 w 35"/>
                  <a:gd name="T11" fmla="*/ 5 h 24"/>
                </a:gdLst>
                <a:ahLst/>
                <a:cxnLst>
                  <a:cxn ang="0">
                    <a:pos x="T0" y="T1"/>
                  </a:cxn>
                  <a:cxn ang="0">
                    <a:pos x="T2" y="T3"/>
                  </a:cxn>
                  <a:cxn ang="0">
                    <a:pos x="T4" y="T5"/>
                  </a:cxn>
                  <a:cxn ang="0">
                    <a:pos x="T6" y="T7"/>
                  </a:cxn>
                  <a:cxn ang="0">
                    <a:pos x="T8" y="T9"/>
                  </a:cxn>
                  <a:cxn ang="0">
                    <a:pos x="T10" y="T11"/>
                  </a:cxn>
                </a:cxnLst>
                <a:rect l="0" t="0" r="r" b="b"/>
                <a:pathLst>
                  <a:path w="35" h="24">
                    <a:moveTo>
                      <a:pt x="26" y="5"/>
                    </a:moveTo>
                    <a:cubicBezTo>
                      <a:pt x="26" y="17"/>
                      <a:pt x="9" y="17"/>
                      <a:pt x="9" y="5"/>
                    </a:cubicBezTo>
                    <a:cubicBezTo>
                      <a:pt x="8" y="0"/>
                      <a:pt x="0" y="0"/>
                      <a:pt x="0" y="5"/>
                    </a:cubicBezTo>
                    <a:cubicBezTo>
                      <a:pt x="0" y="15"/>
                      <a:pt x="8" y="23"/>
                      <a:pt x="18" y="23"/>
                    </a:cubicBezTo>
                    <a:cubicBezTo>
                      <a:pt x="27" y="24"/>
                      <a:pt x="35" y="15"/>
                      <a:pt x="35" y="5"/>
                    </a:cubicBezTo>
                    <a:cubicBezTo>
                      <a:pt x="35" y="0"/>
                      <a:pt x="27" y="0"/>
                      <a:pt x="2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1">
                <a:extLst>
                  <a:ext uri="{FF2B5EF4-FFF2-40B4-BE49-F238E27FC236}">
                    <a16:creationId xmlns:a16="http://schemas.microsoft.com/office/drawing/2014/main" id="{10CFE0F3-00BD-C245-AFE7-E6D70954698C}"/>
                  </a:ext>
                </a:extLst>
              </p:cNvPr>
              <p:cNvSpPr>
                <a:spLocks/>
              </p:cNvSpPr>
              <p:nvPr/>
            </p:nvSpPr>
            <p:spPr bwMode="auto">
              <a:xfrm>
                <a:off x="10504488" y="4178301"/>
                <a:ext cx="147637" cy="141288"/>
              </a:xfrm>
              <a:custGeom>
                <a:avLst/>
                <a:gdLst>
                  <a:gd name="T0" fmla="*/ 18 w 24"/>
                  <a:gd name="T1" fmla="*/ 14 h 23"/>
                  <a:gd name="T2" fmla="*/ 9 w 24"/>
                  <a:gd name="T3" fmla="*/ 5 h 23"/>
                  <a:gd name="T4" fmla="*/ 0 w 24"/>
                  <a:gd name="T5" fmla="*/ 5 h 23"/>
                  <a:gd name="T6" fmla="*/ 18 w 24"/>
                  <a:gd name="T7" fmla="*/ 23 h 23"/>
                  <a:gd name="T8" fmla="*/ 18 w 24"/>
                  <a:gd name="T9" fmla="*/ 14 h 23"/>
                </a:gdLst>
                <a:ahLst/>
                <a:cxnLst>
                  <a:cxn ang="0">
                    <a:pos x="T0" y="T1"/>
                  </a:cxn>
                  <a:cxn ang="0">
                    <a:pos x="T2" y="T3"/>
                  </a:cxn>
                  <a:cxn ang="0">
                    <a:pos x="T4" y="T5"/>
                  </a:cxn>
                  <a:cxn ang="0">
                    <a:pos x="T6" y="T7"/>
                  </a:cxn>
                  <a:cxn ang="0">
                    <a:pos x="T8" y="T9"/>
                  </a:cxn>
                </a:cxnLst>
                <a:rect l="0" t="0" r="r" b="b"/>
                <a:pathLst>
                  <a:path w="24" h="23">
                    <a:moveTo>
                      <a:pt x="18" y="14"/>
                    </a:moveTo>
                    <a:cubicBezTo>
                      <a:pt x="13" y="14"/>
                      <a:pt x="9" y="10"/>
                      <a:pt x="9" y="5"/>
                    </a:cubicBezTo>
                    <a:cubicBezTo>
                      <a:pt x="9" y="0"/>
                      <a:pt x="0" y="0"/>
                      <a:pt x="0" y="5"/>
                    </a:cubicBezTo>
                    <a:cubicBezTo>
                      <a:pt x="1" y="15"/>
                      <a:pt x="8" y="23"/>
                      <a:pt x="18" y="23"/>
                    </a:cubicBezTo>
                    <a:cubicBezTo>
                      <a:pt x="24" y="23"/>
                      <a:pt x="24" y="14"/>
                      <a:pt x="1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12">
                <a:extLst>
                  <a:ext uri="{FF2B5EF4-FFF2-40B4-BE49-F238E27FC236}">
                    <a16:creationId xmlns:a16="http://schemas.microsoft.com/office/drawing/2014/main" id="{B4CB397F-5726-7443-90EA-46FE17CE06EB}"/>
                  </a:ext>
                </a:extLst>
              </p:cNvPr>
              <p:cNvSpPr>
                <a:spLocks/>
              </p:cNvSpPr>
              <p:nvPr/>
            </p:nvSpPr>
            <p:spPr bwMode="auto">
              <a:xfrm>
                <a:off x="10479088" y="3427413"/>
                <a:ext cx="130175" cy="98425"/>
              </a:xfrm>
              <a:custGeom>
                <a:avLst/>
                <a:gdLst>
                  <a:gd name="T0" fmla="*/ 0 w 82"/>
                  <a:gd name="T1" fmla="*/ 0 h 62"/>
                  <a:gd name="T2" fmla="*/ 82 w 82"/>
                  <a:gd name="T3" fmla="*/ 31 h 62"/>
                  <a:gd name="T4" fmla="*/ 0 w 82"/>
                  <a:gd name="T5" fmla="*/ 62 h 62"/>
                  <a:gd name="T6" fmla="*/ 0 w 82"/>
                  <a:gd name="T7" fmla="*/ 0 h 62"/>
                </a:gdLst>
                <a:ahLst/>
                <a:cxnLst>
                  <a:cxn ang="0">
                    <a:pos x="T0" y="T1"/>
                  </a:cxn>
                  <a:cxn ang="0">
                    <a:pos x="T2" y="T3"/>
                  </a:cxn>
                  <a:cxn ang="0">
                    <a:pos x="T4" y="T5"/>
                  </a:cxn>
                  <a:cxn ang="0">
                    <a:pos x="T6" y="T7"/>
                  </a:cxn>
                </a:cxnLst>
                <a:rect l="0" t="0" r="r" b="b"/>
                <a:pathLst>
                  <a:path w="82" h="62">
                    <a:moveTo>
                      <a:pt x="0" y="0"/>
                    </a:moveTo>
                    <a:lnTo>
                      <a:pt x="82" y="31"/>
                    </a:lnTo>
                    <a:lnTo>
                      <a:pt x="0" y="6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任意多边形 158">
              <a:extLst>
                <a:ext uri="{FF2B5EF4-FFF2-40B4-BE49-F238E27FC236}">
                  <a16:creationId xmlns:a16="http://schemas.microsoft.com/office/drawing/2014/main" id="{D89745E6-309C-F14A-A848-9C75149BADA0}"/>
                </a:ext>
              </a:extLst>
            </p:cNvPr>
            <p:cNvSpPr/>
            <p:nvPr/>
          </p:nvSpPr>
          <p:spPr>
            <a:xfrm>
              <a:off x="1307900" y="4408876"/>
              <a:ext cx="2414413" cy="895118"/>
            </a:xfrm>
            <a:custGeom>
              <a:avLst/>
              <a:gdLst>
                <a:gd name="connsiteX0" fmla="*/ 1763872 w 2414413"/>
                <a:gd name="connsiteY0" fmla="*/ 0 h 895118"/>
                <a:gd name="connsiteX1" fmla="*/ 2293151 w 2414413"/>
                <a:gd name="connsiteY1" fmla="*/ 103972 h 895118"/>
                <a:gd name="connsiteX2" fmla="*/ 2413217 w 2414413"/>
                <a:gd name="connsiteY2" fmla="*/ 158289 h 895118"/>
                <a:gd name="connsiteX3" fmla="*/ 2414413 w 2414413"/>
                <a:gd name="connsiteY3" fmla="*/ 156274 h 895118"/>
                <a:gd name="connsiteX4" fmla="*/ 2349383 w 2414413"/>
                <a:gd name="connsiteY4" fmla="*/ 265853 h 895118"/>
                <a:gd name="connsiteX5" fmla="*/ 2349285 w 2414413"/>
                <a:gd name="connsiteY5" fmla="*/ 265989 h 895118"/>
                <a:gd name="connsiteX6" fmla="*/ 2335046 w 2414413"/>
                <a:gd name="connsiteY6" fmla="*/ 285002 h 895118"/>
                <a:gd name="connsiteX7" fmla="*/ 2335199 w 2414413"/>
                <a:gd name="connsiteY7" fmla="*/ 285271 h 895118"/>
                <a:gd name="connsiteX8" fmla="*/ 2269122 w 2414413"/>
                <a:gd name="connsiteY8" fmla="*/ 375729 h 895118"/>
                <a:gd name="connsiteX9" fmla="*/ 1193273 w 2414413"/>
                <a:gd name="connsiteY9" fmla="*/ 895118 h 895118"/>
                <a:gd name="connsiteX10" fmla="*/ 117423 w 2414413"/>
                <a:gd name="connsiteY10" fmla="*/ 375729 h 895118"/>
                <a:gd name="connsiteX11" fmla="*/ 41623 w 2414413"/>
                <a:gd name="connsiteY11" fmla="*/ 271958 h 895118"/>
                <a:gd name="connsiteX12" fmla="*/ 41892 w 2414413"/>
                <a:gd name="connsiteY12" fmla="*/ 271500 h 895118"/>
                <a:gd name="connsiteX13" fmla="*/ 37181 w 2414413"/>
                <a:gd name="connsiteY13" fmla="*/ 265879 h 895118"/>
                <a:gd name="connsiteX14" fmla="*/ 37162 w 2414413"/>
                <a:gd name="connsiteY14" fmla="*/ 265853 h 895118"/>
                <a:gd name="connsiteX15" fmla="*/ 0 w 2414413"/>
                <a:gd name="connsiteY15" fmla="*/ 203233 h 895118"/>
                <a:gd name="connsiteX16" fmla="*/ 1384 w 2414413"/>
                <a:gd name="connsiteY16" fmla="*/ 205564 h 895118"/>
                <a:gd name="connsiteX17" fmla="*/ 126518 w 2414413"/>
                <a:gd name="connsiteY17" fmla="*/ 247166 h 895118"/>
                <a:gd name="connsiteX18" fmla="*/ 587203 w 2414413"/>
                <a:gd name="connsiteY18" fmla="*/ 352408 h 895118"/>
                <a:gd name="connsiteX19" fmla="*/ 985757 w 2414413"/>
                <a:gd name="connsiteY19" fmla="*/ 293821 h 895118"/>
                <a:gd name="connsiteX20" fmla="*/ 1151943 w 2414413"/>
                <a:gd name="connsiteY20" fmla="*/ 216428 h 895118"/>
                <a:gd name="connsiteX21" fmla="*/ 1153293 w 2414413"/>
                <a:gd name="connsiteY21" fmla="*/ 215298 h 895118"/>
                <a:gd name="connsiteX22" fmla="*/ 1763872 w 2414413"/>
                <a:gd name="connsiteY22" fmla="*/ 0 h 89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14413" h="895118">
                  <a:moveTo>
                    <a:pt x="1763872" y="0"/>
                  </a:moveTo>
                  <a:cubicBezTo>
                    <a:pt x="1946273" y="0"/>
                    <a:pt x="2126065" y="37167"/>
                    <a:pt x="2293151" y="103972"/>
                  </a:cubicBezTo>
                  <a:lnTo>
                    <a:pt x="2413217" y="158289"/>
                  </a:lnTo>
                  <a:lnTo>
                    <a:pt x="2414413" y="156274"/>
                  </a:lnTo>
                  <a:lnTo>
                    <a:pt x="2349383" y="265853"/>
                  </a:lnTo>
                  <a:lnTo>
                    <a:pt x="2349285" y="265989"/>
                  </a:lnTo>
                  <a:lnTo>
                    <a:pt x="2335046" y="285002"/>
                  </a:lnTo>
                  <a:lnTo>
                    <a:pt x="2335199" y="285271"/>
                  </a:lnTo>
                  <a:lnTo>
                    <a:pt x="2269122" y="375729"/>
                  </a:lnTo>
                  <a:cubicBezTo>
                    <a:pt x="2013401" y="692933"/>
                    <a:pt x="1626402" y="895118"/>
                    <a:pt x="1193273" y="895118"/>
                  </a:cubicBezTo>
                  <a:cubicBezTo>
                    <a:pt x="760144" y="895118"/>
                    <a:pt x="373145" y="692933"/>
                    <a:pt x="117423" y="375729"/>
                  </a:cubicBezTo>
                  <a:lnTo>
                    <a:pt x="41623" y="271958"/>
                  </a:lnTo>
                  <a:lnTo>
                    <a:pt x="41892" y="271500"/>
                  </a:lnTo>
                  <a:lnTo>
                    <a:pt x="37181" y="265879"/>
                  </a:lnTo>
                  <a:lnTo>
                    <a:pt x="37162" y="265853"/>
                  </a:lnTo>
                  <a:lnTo>
                    <a:pt x="0" y="203233"/>
                  </a:lnTo>
                  <a:lnTo>
                    <a:pt x="1384" y="205564"/>
                  </a:lnTo>
                  <a:lnTo>
                    <a:pt x="126518" y="247166"/>
                  </a:lnTo>
                  <a:cubicBezTo>
                    <a:pt x="298467" y="300387"/>
                    <a:pt x="464133" y="339634"/>
                    <a:pt x="587203" y="352408"/>
                  </a:cubicBezTo>
                  <a:cubicBezTo>
                    <a:pt x="751297" y="369442"/>
                    <a:pt x="871251" y="340662"/>
                    <a:pt x="985757" y="293821"/>
                  </a:cubicBezTo>
                  <a:lnTo>
                    <a:pt x="1151943" y="216428"/>
                  </a:lnTo>
                  <a:lnTo>
                    <a:pt x="1153293" y="215298"/>
                  </a:lnTo>
                  <a:cubicBezTo>
                    <a:pt x="1329203" y="85120"/>
                    <a:pt x="1535870" y="0"/>
                    <a:pt x="1763872" y="0"/>
                  </a:cubicBezTo>
                  <a:close/>
                </a:path>
              </a:pathLst>
            </a:custGeom>
            <a:solidFill>
              <a:srgbClr val="498B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39" name="组合 38">
            <a:extLst>
              <a:ext uri="{FF2B5EF4-FFF2-40B4-BE49-F238E27FC236}">
                <a16:creationId xmlns:a16="http://schemas.microsoft.com/office/drawing/2014/main" id="{6FE8E88A-8B95-DF4A-80F0-6E828476DC6D}"/>
              </a:ext>
            </a:extLst>
          </p:cNvPr>
          <p:cNvGrpSpPr/>
          <p:nvPr/>
        </p:nvGrpSpPr>
        <p:grpSpPr>
          <a:xfrm>
            <a:off x="8699557" y="1629561"/>
            <a:ext cx="2289165" cy="2317845"/>
            <a:chOff x="1125620" y="2553594"/>
            <a:chExt cx="2750400" cy="2750400"/>
          </a:xfrm>
        </p:grpSpPr>
        <p:sp>
          <p:nvSpPr>
            <p:cNvPr id="40" name="椭圆 39">
              <a:extLst>
                <a:ext uri="{FF2B5EF4-FFF2-40B4-BE49-F238E27FC236}">
                  <a16:creationId xmlns:a16="http://schemas.microsoft.com/office/drawing/2014/main" id="{7E54DF98-0796-EE41-816F-6A43299985FB}"/>
                </a:ext>
              </a:extLst>
            </p:cNvPr>
            <p:cNvSpPr>
              <a:spLocks noChangeAspect="1"/>
            </p:cNvSpPr>
            <p:nvPr/>
          </p:nvSpPr>
          <p:spPr>
            <a:xfrm>
              <a:off x="1125620" y="2553594"/>
              <a:ext cx="2750400" cy="2750400"/>
            </a:xfrm>
            <a:prstGeom prst="ellipse">
              <a:avLst/>
            </a:prstGeom>
            <a:solidFill>
              <a:srgbClr val="59AC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75">
              <a:extLst>
                <a:ext uri="{FF2B5EF4-FFF2-40B4-BE49-F238E27FC236}">
                  <a16:creationId xmlns:a16="http://schemas.microsoft.com/office/drawing/2014/main" id="{21C28B79-255E-0142-B658-C888096CA1DE}"/>
                </a:ext>
              </a:extLst>
            </p:cNvPr>
            <p:cNvGrpSpPr>
              <a:grpSpLocks noChangeAspect="1"/>
            </p:cNvGrpSpPr>
            <p:nvPr/>
          </p:nvGrpSpPr>
          <p:grpSpPr>
            <a:xfrm rot="-180000">
              <a:off x="1763299" y="4030692"/>
              <a:ext cx="540000" cy="807877"/>
              <a:chOff x="10158413" y="3421063"/>
              <a:chExt cx="604837" cy="904876"/>
            </a:xfrm>
            <a:solidFill>
              <a:srgbClr val="CF3C27"/>
            </a:solidFill>
          </p:grpSpPr>
          <p:sp>
            <p:nvSpPr>
              <p:cNvPr id="43" name="Freeform 5">
                <a:extLst>
                  <a:ext uri="{FF2B5EF4-FFF2-40B4-BE49-F238E27FC236}">
                    <a16:creationId xmlns:a16="http://schemas.microsoft.com/office/drawing/2014/main" id="{37EDED89-30CD-D042-A99B-DBFD3F8E93F1}"/>
                  </a:ext>
                </a:extLst>
              </p:cNvPr>
              <p:cNvSpPr>
                <a:spLocks noEditPoints="1"/>
              </p:cNvSpPr>
              <p:nvPr/>
            </p:nvSpPr>
            <p:spPr bwMode="auto">
              <a:xfrm>
                <a:off x="10158413" y="3981451"/>
                <a:ext cx="604837" cy="301625"/>
              </a:xfrm>
              <a:custGeom>
                <a:avLst/>
                <a:gdLst>
                  <a:gd name="T0" fmla="*/ 0 w 98"/>
                  <a:gd name="T1" fmla="*/ 0 h 49"/>
                  <a:gd name="T2" fmla="*/ 49 w 98"/>
                  <a:gd name="T3" fmla="*/ 49 h 49"/>
                  <a:gd name="T4" fmla="*/ 98 w 98"/>
                  <a:gd name="T5" fmla="*/ 0 h 49"/>
                  <a:gd name="T6" fmla="*/ 0 w 98"/>
                  <a:gd name="T7" fmla="*/ 0 h 49"/>
                  <a:gd name="T8" fmla="*/ 21 w 98"/>
                  <a:gd name="T9" fmla="*/ 18 h 49"/>
                  <a:gd name="T10" fmla="*/ 16 w 98"/>
                  <a:gd name="T11" fmla="*/ 14 h 49"/>
                  <a:gd name="T12" fmla="*/ 21 w 98"/>
                  <a:gd name="T13" fmla="*/ 9 h 49"/>
                  <a:gd name="T14" fmla="*/ 26 w 98"/>
                  <a:gd name="T15" fmla="*/ 14 h 49"/>
                  <a:gd name="T16" fmla="*/ 21 w 98"/>
                  <a:gd name="T17" fmla="*/ 18 h 49"/>
                  <a:gd name="T18" fmla="*/ 40 w 98"/>
                  <a:gd name="T19" fmla="*/ 18 h 49"/>
                  <a:gd name="T20" fmla="*/ 35 w 98"/>
                  <a:gd name="T21" fmla="*/ 14 h 49"/>
                  <a:gd name="T22" fmla="*/ 40 w 98"/>
                  <a:gd name="T23" fmla="*/ 9 h 49"/>
                  <a:gd name="T24" fmla="*/ 45 w 98"/>
                  <a:gd name="T25" fmla="*/ 14 h 49"/>
                  <a:gd name="T26" fmla="*/ 40 w 98"/>
                  <a:gd name="T27" fmla="*/ 18 h 49"/>
                  <a:gd name="T28" fmla="*/ 59 w 98"/>
                  <a:gd name="T29" fmla="*/ 18 h 49"/>
                  <a:gd name="T30" fmla="*/ 54 w 98"/>
                  <a:gd name="T31" fmla="*/ 14 h 49"/>
                  <a:gd name="T32" fmla="*/ 59 w 98"/>
                  <a:gd name="T33" fmla="*/ 9 h 49"/>
                  <a:gd name="T34" fmla="*/ 64 w 98"/>
                  <a:gd name="T35" fmla="*/ 14 h 49"/>
                  <a:gd name="T36" fmla="*/ 59 w 98"/>
                  <a:gd name="T37" fmla="*/ 18 h 49"/>
                  <a:gd name="T38" fmla="*/ 78 w 98"/>
                  <a:gd name="T39" fmla="*/ 18 h 49"/>
                  <a:gd name="T40" fmla="*/ 73 w 98"/>
                  <a:gd name="T41" fmla="*/ 14 h 49"/>
                  <a:gd name="T42" fmla="*/ 78 w 98"/>
                  <a:gd name="T43" fmla="*/ 9 h 49"/>
                  <a:gd name="T44" fmla="*/ 83 w 98"/>
                  <a:gd name="T45" fmla="*/ 14 h 49"/>
                  <a:gd name="T46" fmla="*/ 78 w 98"/>
                  <a:gd name="T47" fmla="*/ 1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49">
                    <a:moveTo>
                      <a:pt x="0" y="0"/>
                    </a:moveTo>
                    <a:cubicBezTo>
                      <a:pt x="0" y="27"/>
                      <a:pt x="22" y="49"/>
                      <a:pt x="49" y="49"/>
                    </a:cubicBezTo>
                    <a:cubicBezTo>
                      <a:pt x="76" y="49"/>
                      <a:pt x="98" y="27"/>
                      <a:pt x="98" y="0"/>
                    </a:cubicBezTo>
                    <a:lnTo>
                      <a:pt x="0" y="0"/>
                    </a:lnTo>
                    <a:close/>
                    <a:moveTo>
                      <a:pt x="21" y="18"/>
                    </a:moveTo>
                    <a:cubicBezTo>
                      <a:pt x="18" y="18"/>
                      <a:pt x="16" y="16"/>
                      <a:pt x="16" y="14"/>
                    </a:cubicBezTo>
                    <a:cubicBezTo>
                      <a:pt x="16" y="11"/>
                      <a:pt x="18" y="9"/>
                      <a:pt x="21" y="9"/>
                    </a:cubicBezTo>
                    <a:cubicBezTo>
                      <a:pt x="23" y="9"/>
                      <a:pt x="26" y="11"/>
                      <a:pt x="26" y="14"/>
                    </a:cubicBezTo>
                    <a:cubicBezTo>
                      <a:pt x="26" y="16"/>
                      <a:pt x="23" y="18"/>
                      <a:pt x="21" y="18"/>
                    </a:cubicBezTo>
                    <a:close/>
                    <a:moveTo>
                      <a:pt x="40" y="18"/>
                    </a:moveTo>
                    <a:cubicBezTo>
                      <a:pt x="37" y="18"/>
                      <a:pt x="35" y="16"/>
                      <a:pt x="35" y="14"/>
                    </a:cubicBezTo>
                    <a:cubicBezTo>
                      <a:pt x="35" y="11"/>
                      <a:pt x="37" y="9"/>
                      <a:pt x="40" y="9"/>
                    </a:cubicBezTo>
                    <a:cubicBezTo>
                      <a:pt x="42" y="9"/>
                      <a:pt x="45" y="11"/>
                      <a:pt x="45" y="14"/>
                    </a:cubicBezTo>
                    <a:cubicBezTo>
                      <a:pt x="45" y="16"/>
                      <a:pt x="42" y="18"/>
                      <a:pt x="40" y="18"/>
                    </a:cubicBezTo>
                    <a:close/>
                    <a:moveTo>
                      <a:pt x="59" y="18"/>
                    </a:moveTo>
                    <a:cubicBezTo>
                      <a:pt x="56" y="18"/>
                      <a:pt x="54" y="16"/>
                      <a:pt x="54" y="14"/>
                    </a:cubicBezTo>
                    <a:cubicBezTo>
                      <a:pt x="54" y="11"/>
                      <a:pt x="56" y="9"/>
                      <a:pt x="59" y="9"/>
                    </a:cubicBezTo>
                    <a:cubicBezTo>
                      <a:pt x="61" y="9"/>
                      <a:pt x="64" y="11"/>
                      <a:pt x="64" y="14"/>
                    </a:cubicBezTo>
                    <a:cubicBezTo>
                      <a:pt x="64" y="16"/>
                      <a:pt x="61" y="18"/>
                      <a:pt x="59" y="18"/>
                    </a:cubicBezTo>
                    <a:close/>
                    <a:moveTo>
                      <a:pt x="78" y="18"/>
                    </a:moveTo>
                    <a:cubicBezTo>
                      <a:pt x="75" y="18"/>
                      <a:pt x="73" y="16"/>
                      <a:pt x="73" y="14"/>
                    </a:cubicBezTo>
                    <a:cubicBezTo>
                      <a:pt x="73" y="11"/>
                      <a:pt x="75" y="9"/>
                      <a:pt x="78" y="9"/>
                    </a:cubicBezTo>
                    <a:cubicBezTo>
                      <a:pt x="81" y="9"/>
                      <a:pt x="83" y="11"/>
                      <a:pt x="83" y="14"/>
                    </a:cubicBezTo>
                    <a:cubicBezTo>
                      <a:pt x="83" y="16"/>
                      <a:pt x="81" y="18"/>
                      <a:pt x="78"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6">
                <a:extLst>
                  <a:ext uri="{FF2B5EF4-FFF2-40B4-BE49-F238E27FC236}">
                    <a16:creationId xmlns:a16="http://schemas.microsoft.com/office/drawing/2014/main" id="{2FE55F44-D4DA-D042-9371-0A7D24F911FE}"/>
                  </a:ext>
                </a:extLst>
              </p:cNvPr>
              <p:cNvSpPr>
                <a:spLocks/>
              </p:cNvSpPr>
              <p:nvPr/>
            </p:nvSpPr>
            <p:spPr bwMode="auto">
              <a:xfrm>
                <a:off x="10171113" y="3532188"/>
                <a:ext cx="307975" cy="387350"/>
              </a:xfrm>
              <a:custGeom>
                <a:avLst/>
                <a:gdLst>
                  <a:gd name="T0" fmla="*/ 183 w 194"/>
                  <a:gd name="T1" fmla="*/ 0 h 244"/>
                  <a:gd name="T2" fmla="*/ 0 w 194"/>
                  <a:gd name="T3" fmla="*/ 244 h 244"/>
                  <a:gd name="T4" fmla="*/ 194 w 194"/>
                  <a:gd name="T5" fmla="*/ 244 h 244"/>
                  <a:gd name="T6" fmla="*/ 183 w 194"/>
                  <a:gd name="T7" fmla="*/ 0 h 244"/>
                </a:gdLst>
                <a:ahLst/>
                <a:cxnLst>
                  <a:cxn ang="0">
                    <a:pos x="T0" y="T1"/>
                  </a:cxn>
                  <a:cxn ang="0">
                    <a:pos x="T2" y="T3"/>
                  </a:cxn>
                  <a:cxn ang="0">
                    <a:pos x="T4" y="T5"/>
                  </a:cxn>
                  <a:cxn ang="0">
                    <a:pos x="T6" y="T7"/>
                  </a:cxn>
                </a:cxnLst>
                <a:rect l="0" t="0" r="r" b="b"/>
                <a:pathLst>
                  <a:path w="194" h="244">
                    <a:moveTo>
                      <a:pt x="183" y="0"/>
                    </a:moveTo>
                    <a:lnTo>
                      <a:pt x="0" y="244"/>
                    </a:lnTo>
                    <a:lnTo>
                      <a:pt x="194" y="244"/>
                    </a:lnTo>
                    <a:lnTo>
                      <a:pt x="18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7">
                <a:extLst>
                  <a:ext uri="{FF2B5EF4-FFF2-40B4-BE49-F238E27FC236}">
                    <a16:creationId xmlns:a16="http://schemas.microsoft.com/office/drawing/2014/main" id="{55FD1F0D-E4DD-5A44-AD64-1866EDDD66BB}"/>
                  </a:ext>
                </a:extLst>
              </p:cNvPr>
              <p:cNvSpPr>
                <a:spLocks/>
              </p:cNvSpPr>
              <p:nvPr/>
            </p:nvSpPr>
            <p:spPr bwMode="auto">
              <a:xfrm>
                <a:off x="10461625" y="3532188"/>
                <a:ext cx="301625" cy="387350"/>
              </a:xfrm>
              <a:custGeom>
                <a:avLst/>
                <a:gdLst>
                  <a:gd name="T0" fmla="*/ 11 w 190"/>
                  <a:gd name="T1" fmla="*/ 0 h 244"/>
                  <a:gd name="T2" fmla="*/ 190 w 190"/>
                  <a:gd name="T3" fmla="*/ 244 h 244"/>
                  <a:gd name="T4" fmla="*/ 0 w 190"/>
                  <a:gd name="T5" fmla="*/ 244 h 244"/>
                  <a:gd name="T6" fmla="*/ 11 w 190"/>
                  <a:gd name="T7" fmla="*/ 0 h 244"/>
                </a:gdLst>
                <a:ahLst/>
                <a:cxnLst>
                  <a:cxn ang="0">
                    <a:pos x="T0" y="T1"/>
                  </a:cxn>
                  <a:cxn ang="0">
                    <a:pos x="T2" y="T3"/>
                  </a:cxn>
                  <a:cxn ang="0">
                    <a:pos x="T4" y="T5"/>
                  </a:cxn>
                  <a:cxn ang="0">
                    <a:pos x="T6" y="T7"/>
                  </a:cxn>
                </a:cxnLst>
                <a:rect l="0" t="0" r="r" b="b"/>
                <a:pathLst>
                  <a:path w="190" h="244">
                    <a:moveTo>
                      <a:pt x="11" y="0"/>
                    </a:moveTo>
                    <a:lnTo>
                      <a:pt x="190" y="244"/>
                    </a:lnTo>
                    <a:lnTo>
                      <a:pt x="0" y="244"/>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Rectangle 8">
                <a:extLst>
                  <a:ext uri="{FF2B5EF4-FFF2-40B4-BE49-F238E27FC236}">
                    <a16:creationId xmlns:a16="http://schemas.microsoft.com/office/drawing/2014/main" id="{4F286001-41D5-6746-93C5-5A3E89571EB2}"/>
                  </a:ext>
                </a:extLst>
              </p:cNvPr>
              <p:cNvSpPr>
                <a:spLocks noChangeArrowheads="1"/>
              </p:cNvSpPr>
              <p:nvPr/>
            </p:nvSpPr>
            <p:spPr bwMode="auto">
              <a:xfrm>
                <a:off x="10448925" y="3421063"/>
                <a:ext cx="36512" cy="560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9">
                <a:extLst>
                  <a:ext uri="{FF2B5EF4-FFF2-40B4-BE49-F238E27FC236}">
                    <a16:creationId xmlns:a16="http://schemas.microsoft.com/office/drawing/2014/main" id="{3546B6E3-AE1A-144F-8BFC-E34BB5E8E5F6}"/>
                  </a:ext>
                </a:extLst>
              </p:cNvPr>
              <p:cNvSpPr>
                <a:spLocks/>
              </p:cNvSpPr>
              <p:nvPr/>
            </p:nvSpPr>
            <p:spPr bwMode="auto">
              <a:xfrm>
                <a:off x="10250488" y="4178301"/>
                <a:ext cx="149225" cy="141288"/>
              </a:xfrm>
              <a:custGeom>
                <a:avLst/>
                <a:gdLst>
                  <a:gd name="T0" fmla="*/ 15 w 24"/>
                  <a:gd name="T1" fmla="*/ 5 h 23"/>
                  <a:gd name="T2" fmla="*/ 6 w 24"/>
                  <a:gd name="T3" fmla="*/ 14 h 23"/>
                  <a:gd name="T4" fmla="*/ 6 w 24"/>
                  <a:gd name="T5" fmla="*/ 23 h 23"/>
                  <a:gd name="T6" fmla="*/ 24 w 24"/>
                  <a:gd name="T7" fmla="*/ 5 h 23"/>
                  <a:gd name="T8" fmla="*/ 15 w 24"/>
                  <a:gd name="T9" fmla="*/ 5 h 23"/>
                </a:gdLst>
                <a:ahLst/>
                <a:cxnLst>
                  <a:cxn ang="0">
                    <a:pos x="T0" y="T1"/>
                  </a:cxn>
                  <a:cxn ang="0">
                    <a:pos x="T2" y="T3"/>
                  </a:cxn>
                  <a:cxn ang="0">
                    <a:pos x="T4" y="T5"/>
                  </a:cxn>
                  <a:cxn ang="0">
                    <a:pos x="T6" y="T7"/>
                  </a:cxn>
                  <a:cxn ang="0">
                    <a:pos x="T8" y="T9"/>
                  </a:cxn>
                </a:cxnLst>
                <a:rect l="0" t="0" r="r" b="b"/>
                <a:pathLst>
                  <a:path w="24" h="23">
                    <a:moveTo>
                      <a:pt x="15" y="5"/>
                    </a:moveTo>
                    <a:cubicBezTo>
                      <a:pt x="15" y="10"/>
                      <a:pt x="11" y="14"/>
                      <a:pt x="6" y="14"/>
                    </a:cubicBezTo>
                    <a:cubicBezTo>
                      <a:pt x="0" y="14"/>
                      <a:pt x="0" y="23"/>
                      <a:pt x="6" y="23"/>
                    </a:cubicBezTo>
                    <a:cubicBezTo>
                      <a:pt x="16" y="23"/>
                      <a:pt x="23" y="15"/>
                      <a:pt x="24" y="5"/>
                    </a:cubicBezTo>
                    <a:cubicBezTo>
                      <a:pt x="24" y="0"/>
                      <a:pt x="15" y="0"/>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0">
                <a:extLst>
                  <a:ext uri="{FF2B5EF4-FFF2-40B4-BE49-F238E27FC236}">
                    <a16:creationId xmlns:a16="http://schemas.microsoft.com/office/drawing/2014/main" id="{B81D583E-5071-C94D-A32B-ADC00BCA571A}"/>
                  </a:ext>
                </a:extLst>
              </p:cNvPr>
              <p:cNvSpPr>
                <a:spLocks/>
              </p:cNvSpPr>
              <p:nvPr/>
            </p:nvSpPr>
            <p:spPr bwMode="auto">
              <a:xfrm>
                <a:off x="10344150" y="4178301"/>
                <a:ext cx="215900" cy="147638"/>
              </a:xfrm>
              <a:custGeom>
                <a:avLst/>
                <a:gdLst>
                  <a:gd name="T0" fmla="*/ 26 w 35"/>
                  <a:gd name="T1" fmla="*/ 5 h 24"/>
                  <a:gd name="T2" fmla="*/ 9 w 35"/>
                  <a:gd name="T3" fmla="*/ 5 h 24"/>
                  <a:gd name="T4" fmla="*/ 0 w 35"/>
                  <a:gd name="T5" fmla="*/ 5 h 24"/>
                  <a:gd name="T6" fmla="*/ 18 w 35"/>
                  <a:gd name="T7" fmla="*/ 23 h 24"/>
                  <a:gd name="T8" fmla="*/ 35 w 35"/>
                  <a:gd name="T9" fmla="*/ 5 h 24"/>
                  <a:gd name="T10" fmla="*/ 26 w 35"/>
                  <a:gd name="T11" fmla="*/ 5 h 24"/>
                </a:gdLst>
                <a:ahLst/>
                <a:cxnLst>
                  <a:cxn ang="0">
                    <a:pos x="T0" y="T1"/>
                  </a:cxn>
                  <a:cxn ang="0">
                    <a:pos x="T2" y="T3"/>
                  </a:cxn>
                  <a:cxn ang="0">
                    <a:pos x="T4" y="T5"/>
                  </a:cxn>
                  <a:cxn ang="0">
                    <a:pos x="T6" y="T7"/>
                  </a:cxn>
                  <a:cxn ang="0">
                    <a:pos x="T8" y="T9"/>
                  </a:cxn>
                  <a:cxn ang="0">
                    <a:pos x="T10" y="T11"/>
                  </a:cxn>
                </a:cxnLst>
                <a:rect l="0" t="0" r="r" b="b"/>
                <a:pathLst>
                  <a:path w="35" h="24">
                    <a:moveTo>
                      <a:pt x="26" y="5"/>
                    </a:moveTo>
                    <a:cubicBezTo>
                      <a:pt x="26" y="17"/>
                      <a:pt x="9" y="17"/>
                      <a:pt x="9" y="5"/>
                    </a:cubicBezTo>
                    <a:cubicBezTo>
                      <a:pt x="8" y="0"/>
                      <a:pt x="0" y="0"/>
                      <a:pt x="0" y="5"/>
                    </a:cubicBezTo>
                    <a:cubicBezTo>
                      <a:pt x="0" y="15"/>
                      <a:pt x="8" y="23"/>
                      <a:pt x="18" y="23"/>
                    </a:cubicBezTo>
                    <a:cubicBezTo>
                      <a:pt x="27" y="24"/>
                      <a:pt x="35" y="15"/>
                      <a:pt x="35" y="5"/>
                    </a:cubicBezTo>
                    <a:cubicBezTo>
                      <a:pt x="35" y="0"/>
                      <a:pt x="27" y="0"/>
                      <a:pt x="2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1">
                <a:extLst>
                  <a:ext uri="{FF2B5EF4-FFF2-40B4-BE49-F238E27FC236}">
                    <a16:creationId xmlns:a16="http://schemas.microsoft.com/office/drawing/2014/main" id="{92734259-6A31-8E40-A613-E28A731EB770}"/>
                  </a:ext>
                </a:extLst>
              </p:cNvPr>
              <p:cNvSpPr>
                <a:spLocks/>
              </p:cNvSpPr>
              <p:nvPr/>
            </p:nvSpPr>
            <p:spPr bwMode="auto">
              <a:xfrm>
                <a:off x="10504488" y="4178301"/>
                <a:ext cx="147637" cy="141288"/>
              </a:xfrm>
              <a:custGeom>
                <a:avLst/>
                <a:gdLst>
                  <a:gd name="T0" fmla="*/ 18 w 24"/>
                  <a:gd name="T1" fmla="*/ 14 h 23"/>
                  <a:gd name="T2" fmla="*/ 9 w 24"/>
                  <a:gd name="T3" fmla="*/ 5 h 23"/>
                  <a:gd name="T4" fmla="*/ 0 w 24"/>
                  <a:gd name="T5" fmla="*/ 5 h 23"/>
                  <a:gd name="T6" fmla="*/ 18 w 24"/>
                  <a:gd name="T7" fmla="*/ 23 h 23"/>
                  <a:gd name="T8" fmla="*/ 18 w 24"/>
                  <a:gd name="T9" fmla="*/ 14 h 23"/>
                </a:gdLst>
                <a:ahLst/>
                <a:cxnLst>
                  <a:cxn ang="0">
                    <a:pos x="T0" y="T1"/>
                  </a:cxn>
                  <a:cxn ang="0">
                    <a:pos x="T2" y="T3"/>
                  </a:cxn>
                  <a:cxn ang="0">
                    <a:pos x="T4" y="T5"/>
                  </a:cxn>
                  <a:cxn ang="0">
                    <a:pos x="T6" y="T7"/>
                  </a:cxn>
                  <a:cxn ang="0">
                    <a:pos x="T8" y="T9"/>
                  </a:cxn>
                </a:cxnLst>
                <a:rect l="0" t="0" r="r" b="b"/>
                <a:pathLst>
                  <a:path w="24" h="23">
                    <a:moveTo>
                      <a:pt x="18" y="14"/>
                    </a:moveTo>
                    <a:cubicBezTo>
                      <a:pt x="13" y="14"/>
                      <a:pt x="9" y="10"/>
                      <a:pt x="9" y="5"/>
                    </a:cubicBezTo>
                    <a:cubicBezTo>
                      <a:pt x="9" y="0"/>
                      <a:pt x="0" y="0"/>
                      <a:pt x="0" y="5"/>
                    </a:cubicBezTo>
                    <a:cubicBezTo>
                      <a:pt x="1" y="15"/>
                      <a:pt x="8" y="23"/>
                      <a:pt x="18" y="23"/>
                    </a:cubicBezTo>
                    <a:cubicBezTo>
                      <a:pt x="24" y="23"/>
                      <a:pt x="24" y="14"/>
                      <a:pt x="1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2">
                <a:extLst>
                  <a:ext uri="{FF2B5EF4-FFF2-40B4-BE49-F238E27FC236}">
                    <a16:creationId xmlns:a16="http://schemas.microsoft.com/office/drawing/2014/main" id="{2951ADBA-219D-7345-A2F8-69404E183C9C}"/>
                  </a:ext>
                </a:extLst>
              </p:cNvPr>
              <p:cNvSpPr>
                <a:spLocks/>
              </p:cNvSpPr>
              <p:nvPr/>
            </p:nvSpPr>
            <p:spPr bwMode="auto">
              <a:xfrm>
                <a:off x="10479088" y="3427413"/>
                <a:ext cx="130175" cy="98425"/>
              </a:xfrm>
              <a:custGeom>
                <a:avLst/>
                <a:gdLst>
                  <a:gd name="T0" fmla="*/ 0 w 82"/>
                  <a:gd name="T1" fmla="*/ 0 h 62"/>
                  <a:gd name="T2" fmla="*/ 82 w 82"/>
                  <a:gd name="T3" fmla="*/ 31 h 62"/>
                  <a:gd name="T4" fmla="*/ 0 w 82"/>
                  <a:gd name="T5" fmla="*/ 62 h 62"/>
                  <a:gd name="T6" fmla="*/ 0 w 82"/>
                  <a:gd name="T7" fmla="*/ 0 h 62"/>
                </a:gdLst>
                <a:ahLst/>
                <a:cxnLst>
                  <a:cxn ang="0">
                    <a:pos x="T0" y="T1"/>
                  </a:cxn>
                  <a:cxn ang="0">
                    <a:pos x="T2" y="T3"/>
                  </a:cxn>
                  <a:cxn ang="0">
                    <a:pos x="T4" y="T5"/>
                  </a:cxn>
                  <a:cxn ang="0">
                    <a:pos x="T6" y="T7"/>
                  </a:cxn>
                </a:cxnLst>
                <a:rect l="0" t="0" r="r" b="b"/>
                <a:pathLst>
                  <a:path w="82" h="62">
                    <a:moveTo>
                      <a:pt x="0" y="0"/>
                    </a:moveTo>
                    <a:lnTo>
                      <a:pt x="82" y="31"/>
                    </a:lnTo>
                    <a:lnTo>
                      <a:pt x="0" y="6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2" name="任意多边形 170">
              <a:extLst>
                <a:ext uri="{FF2B5EF4-FFF2-40B4-BE49-F238E27FC236}">
                  <a16:creationId xmlns:a16="http://schemas.microsoft.com/office/drawing/2014/main" id="{1AE4C18F-567D-2D4C-8B91-463FF9A5F13A}"/>
                </a:ext>
              </a:extLst>
            </p:cNvPr>
            <p:cNvSpPr/>
            <p:nvPr/>
          </p:nvSpPr>
          <p:spPr>
            <a:xfrm>
              <a:off x="1307900" y="4408876"/>
              <a:ext cx="2414413" cy="895118"/>
            </a:xfrm>
            <a:custGeom>
              <a:avLst/>
              <a:gdLst>
                <a:gd name="connsiteX0" fmla="*/ 1763872 w 2414413"/>
                <a:gd name="connsiteY0" fmla="*/ 0 h 895118"/>
                <a:gd name="connsiteX1" fmla="*/ 2293151 w 2414413"/>
                <a:gd name="connsiteY1" fmla="*/ 103972 h 895118"/>
                <a:gd name="connsiteX2" fmla="*/ 2413217 w 2414413"/>
                <a:gd name="connsiteY2" fmla="*/ 158289 h 895118"/>
                <a:gd name="connsiteX3" fmla="*/ 2414413 w 2414413"/>
                <a:gd name="connsiteY3" fmla="*/ 156274 h 895118"/>
                <a:gd name="connsiteX4" fmla="*/ 2349383 w 2414413"/>
                <a:gd name="connsiteY4" fmla="*/ 265853 h 895118"/>
                <a:gd name="connsiteX5" fmla="*/ 2349285 w 2414413"/>
                <a:gd name="connsiteY5" fmla="*/ 265989 h 895118"/>
                <a:gd name="connsiteX6" fmla="*/ 2335046 w 2414413"/>
                <a:gd name="connsiteY6" fmla="*/ 285002 h 895118"/>
                <a:gd name="connsiteX7" fmla="*/ 2335199 w 2414413"/>
                <a:gd name="connsiteY7" fmla="*/ 285271 h 895118"/>
                <a:gd name="connsiteX8" fmla="*/ 2269122 w 2414413"/>
                <a:gd name="connsiteY8" fmla="*/ 375729 h 895118"/>
                <a:gd name="connsiteX9" fmla="*/ 1193273 w 2414413"/>
                <a:gd name="connsiteY9" fmla="*/ 895118 h 895118"/>
                <a:gd name="connsiteX10" fmla="*/ 117423 w 2414413"/>
                <a:gd name="connsiteY10" fmla="*/ 375729 h 895118"/>
                <a:gd name="connsiteX11" fmla="*/ 41623 w 2414413"/>
                <a:gd name="connsiteY11" fmla="*/ 271958 h 895118"/>
                <a:gd name="connsiteX12" fmla="*/ 41892 w 2414413"/>
                <a:gd name="connsiteY12" fmla="*/ 271500 h 895118"/>
                <a:gd name="connsiteX13" fmla="*/ 37181 w 2414413"/>
                <a:gd name="connsiteY13" fmla="*/ 265879 h 895118"/>
                <a:gd name="connsiteX14" fmla="*/ 37162 w 2414413"/>
                <a:gd name="connsiteY14" fmla="*/ 265853 h 895118"/>
                <a:gd name="connsiteX15" fmla="*/ 0 w 2414413"/>
                <a:gd name="connsiteY15" fmla="*/ 203233 h 895118"/>
                <a:gd name="connsiteX16" fmla="*/ 1384 w 2414413"/>
                <a:gd name="connsiteY16" fmla="*/ 205564 h 895118"/>
                <a:gd name="connsiteX17" fmla="*/ 126518 w 2414413"/>
                <a:gd name="connsiteY17" fmla="*/ 247166 h 895118"/>
                <a:gd name="connsiteX18" fmla="*/ 587203 w 2414413"/>
                <a:gd name="connsiteY18" fmla="*/ 352408 h 895118"/>
                <a:gd name="connsiteX19" fmla="*/ 985757 w 2414413"/>
                <a:gd name="connsiteY19" fmla="*/ 293821 h 895118"/>
                <a:gd name="connsiteX20" fmla="*/ 1151943 w 2414413"/>
                <a:gd name="connsiteY20" fmla="*/ 216428 h 895118"/>
                <a:gd name="connsiteX21" fmla="*/ 1153293 w 2414413"/>
                <a:gd name="connsiteY21" fmla="*/ 215298 h 895118"/>
                <a:gd name="connsiteX22" fmla="*/ 1763872 w 2414413"/>
                <a:gd name="connsiteY22" fmla="*/ 0 h 89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14413" h="895118">
                  <a:moveTo>
                    <a:pt x="1763872" y="0"/>
                  </a:moveTo>
                  <a:cubicBezTo>
                    <a:pt x="1946273" y="0"/>
                    <a:pt x="2126065" y="37167"/>
                    <a:pt x="2293151" y="103972"/>
                  </a:cubicBezTo>
                  <a:lnTo>
                    <a:pt x="2413217" y="158289"/>
                  </a:lnTo>
                  <a:lnTo>
                    <a:pt x="2414413" y="156274"/>
                  </a:lnTo>
                  <a:lnTo>
                    <a:pt x="2349383" y="265853"/>
                  </a:lnTo>
                  <a:lnTo>
                    <a:pt x="2349285" y="265989"/>
                  </a:lnTo>
                  <a:lnTo>
                    <a:pt x="2335046" y="285002"/>
                  </a:lnTo>
                  <a:lnTo>
                    <a:pt x="2335199" y="285271"/>
                  </a:lnTo>
                  <a:lnTo>
                    <a:pt x="2269122" y="375729"/>
                  </a:lnTo>
                  <a:cubicBezTo>
                    <a:pt x="2013401" y="692933"/>
                    <a:pt x="1626402" y="895118"/>
                    <a:pt x="1193273" y="895118"/>
                  </a:cubicBezTo>
                  <a:cubicBezTo>
                    <a:pt x="760144" y="895118"/>
                    <a:pt x="373145" y="692933"/>
                    <a:pt x="117423" y="375729"/>
                  </a:cubicBezTo>
                  <a:lnTo>
                    <a:pt x="41623" y="271958"/>
                  </a:lnTo>
                  <a:lnTo>
                    <a:pt x="41892" y="271500"/>
                  </a:lnTo>
                  <a:lnTo>
                    <a:pt x="37181" y="265879"/>
                  </a:lnTo>
                  <a:lnTo>
                    <a:pt x="37162" y="265853"/>
                  </a:lnTo>
                  <a:lnTo>
                    <a:pt x="0" y="203233"/>
                  </a:lnTo>
                  <a:lnTo>
                    <a:pt x="1384" y="205564"/>
                  </a:lnTo>
                  <a:lnTo>
                    <a:pt x="126518" y="247166"/>
                  </a:lnTo>
                  <a:cubicBezTo>
                    <a:pt x="298467" y="300387"/>
                    <a:pt x="464133" y="339634"/>
                    <a:pt x="587203" y="352408"/>
                  </a:cubicBezTo>
                  <a:cubicBezTo>
                    <a:pt x="751297" y="369442"/>
                    <a:pt x="871251" y="340662"/>
                    <a:pt x="985757" y="293821"/>
                  </a:cubicBezTo>
                  <a:lnTo>
                    <a:pt x="1151943" y="216428"/>
                  </a:lnTo>
                  <a:lnTo>
                    <a:pt x="1153293" y="215298"/>
                  </a:lnTo>
                  <a:cubicBezTo>
                    <a:pt x="1329203" y="85120"/>
                    <a:pt x="1535870" y="0"/>
                    <a:pt x="1763872" y="0"/>
                  </a:cubicBezTo>
                  <a:close/>
                </a:path>
              </a:pathLst>
            </a:custGeom>
            <a:solidFill>
              <a:srgbClr val="498B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Tree>
    <p:extLst>
      <p:ext uri="{BB962C8B-B14F-4D97-AF65-F5344CB8AC3E}">
        <p14:creationId xmlns:p14="http://schemas.microsoft.com/office/powerpoint/2010/main" val="1678602329"/>
      </p:ext>
    </p:extLst>
  </p:cSld>
  <p:clrMapOvr>
    <a:masterClrMapping/>
  </p:clrMapOvr>
  <p:transition spd="slow" advClick="0" advTm="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ChangeArrowheads="1"/>
          </p:cNvSpPr>
          <p:nvPr/>
        </p:nvSpPr>
        <p:spPr bwMode="auto">
          <a:xfrm>
            <a:off x="-1089054" y="-1432349"/>
            <a:ext cx="8509456" cy="81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7"/>
          <p:cNvSpPr>
            <a:spLocks/>
          </p:cNvSpPr>
          <p:nvPr/>
        </p:nvSpPr>
        <p:spPr bwMode="auto">
          <a:xfrm>
            <a:off x="1595437" y="2464624"/>
            <a:ext cx="8912036" cy="1191776"/>
          </a:xfrm>
          <a:custGeom>
            <a:avLst/>
            <a:gdLst>
              <a:gd name="T0" fmla="*/ 2541 w 2581"/>
              <a:gd name="T1" fmla="*/ 345 h 345"/>
              <a:gd name="T2" fmla="*/ 40 w 2581"/>
              <a:gd name="T3" fmla="*/ 345 h 345"/>
              <a:gd name="T4" fmla="*/ 0 w 2581"/>
              <a:gd name="T5" fmla="*/ 305 h 345"/>
              <a:gd name="T6" fmla="*/ 0 w 2581"/>
              <a:gd name="T7" fmla="*/ 40 h 345"/>
              <a:gd name="T8" fmla="*/ 40 w 2581"/>
              <a:gd name="T9" fmla="*/ 0 h 345"/>
              <a:gd name="T10" fmla="*/ 2541 w 2581"/>
              <a:gd name="T11" fmla="*/ 0 h 345"/>
              <a:gd name="T12" fmla="*/ 2581 w 2581"/>
              <a:gd name="T13" fmla="*/ 40 h 345"/>
              <a:gd name="T14" fmla="*/ 2581 w 2581"/>
              <a:gd name="T15" fmla="*/ 305 h 345"/>
              <a:gd name="T16" fmla="*/ 2541 w 2581"/>
              <a:gd name="T17" fmla="*/ 34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1" h="345">
                <a:moveTo>
                  <a:pt x="2541" y="345"/>
                </a:moveTo>
                <a:cubicBezTo>
                  <a:pt x="40" y="345"/>
                  <a:pt x="40" y="345"/>
                  <a:pt x="40" y="345"/>
                </a:cubicBezTo>
                <a:cubicBezTo>
                  <a:pt x="18" y="345"/>
                  <a:pt x="0" y="328"/>
                  <a:pt x="0" y="305"/>
                </a:cubicBezTo>
                <a:cubicBezTo>
                  <a:pt x="0" y="40"/>
                  <a:pt x="0" y="40"/>
                  <a:pt x="0" y="40"/>
                </a:cubicBezTo>
                <a:cubicBezTo>
                  <a:pt x="0" y="18"/>
                  <a:pt x="18" y="0"/>
                  <a:pt x="40" y="0"/>
                </a:cubicBezTo>
                <a:cubicBezTo>
                  <a:pt x="2541" y="0"/>
                  <a:pt x="2541" y="0"/>
                  <a:pt x="2541" y="0"/>
                </a:cubicBezTo>
                <a:cubicBezTo>
                  <a:pt x="2563" y="0"/>
                  <a:pt x="2581" y="18"/>
                  <a:pt x="2581" y="40"/>
                </a:cubicBezTo>
                <a:cubicBezTo>
                  <a:pt x="2581" y="305"/>
                  <a:pt x="2581" y="305"/>
                  <a:pt x="2581" y="305"/>
                </a:cubicBezTo>
                <a:cubicBezTo>
                  <a:pt x="2581" y="328"/>
                  <a:pt x="2563" y="345"/>
                  <a:pt x="2541" y="345"/>
                </a:cubicBezTo>
              </a:path>
            </a:pathLst>
          </a:custGeom>
          <a:solidFill>
            <a:srgbClr val="A52F1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8"/>
          <p:cNvSpPr>
            <a:spLocks/>
          </p:cNvSpPr>
          <p:nvPr/>
        </p:nvSpPr>
        <p:spPr bwMode="auto">
          <a:xfrm>
            <a:off x="1685988" y="2385756"/>
            <a:ext cx="8910575" cy="1194697"/>
          </a:xfrm>
          <a:custGeom>
            <a:avLst/>
            <a:gdLst>
              <a:gd name="T0" fmla="*/ 2541 w 2581"/>
              <a:gd name="T1" fmla="*/ 346 h 346"/>
              <a:gd name="T2" fmla="*/ 40 w 2581"/>
              <a:gd name="T3" fmla="*/ 346 h 346"/>
              <a:gd name="T4" fmla="*/ 0 w 2581"/>
              <a:gd name="T5" fmla="*/ 306 h 346"/>
              <a:gd name="T6" fmla="*/ 0 w 2581"/>
              <a:gd name="T7" fmla="*/ 40 h 346"/>
              <a:gd name="T8" fmla="*/ 40 w 2581"/>
              <a:gd name="T9" fmla="*/ 0 h 346"/>
              <a:gd name="T10" fmla="*/ 2541 w 2581"/>
              <a:gd name="T11" fmla="*/ 0 h 346"/>
              <a:gd name="T12" fmla="*/ 2581 w 2581"/>
              <a:gd name="T13" fmla="*/ 40 h 346"/>
              <a:gd name="T14" fmla="*/ 2581 w 2581"/>
              <a:gd name="T15" fmla="*/ 306 h 346"/>
              <a:gd name="T16" fmla="*/ 2541 w 2581"/>
              <a:gd name="T17" fmla="*/ 34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1" h="346">
                <a:moveTo>
                  <a:pt x="2541" y="346"/>
                </a:moveTo>
                <a:cubicBezTo>
                  <a:pt x="40" y="346"/>
                  <a:pt x="40" y="346"/>
                  <a:pt x="40" y="346"/>
                </a:cubicBezTo>
                <a:cubicBezTo>
                  <a:pt x="18" y="346"/>
                  <a:pt x="0" y="328"/>
                  <a:pt x="0" y="306"/>
                </a:cubicBezTo>
                <a:cubicBezTo>
                  <a:pt x="0" y="40"/>
                  <a:pt x="0" y="40"/>
                  <a:pt x="0" y="40"/>
                </a:cubicBezTo>
                <a:cubicBezTo>
                  <a:pt x="0" y="18"/>
                  <a:pt x="18" y="0"/>
                  <a:pt x="40" y="0"/>
                </a:cubicBezTo>
                <a:cubicBezTo>
                  <a:pt x="2541" y="0"/>
                  <a:pt x="2541" y="0"/>
                  <a:pt x="2541" y="0"/>
                </a:cubicBezTo>
                <a:cubicBezTo>
                  <a:pt x="2563" y="0"/>
                  <a:pt x="2581" y="18"/>
                  <a:pt x="2581" y="40"/>
                </a:cubicBezTo>
                <a:cubicBezTo>
                  <a:pt x="2581" y="306"/>
                  <a:pt x="2581" y="306"/>
                  <a:pt x="2581" y="306"/>
                </a:cubicBezTo>
                <a:cubicBezTo>
                  <a:pt x="2581" y="328"/>
                  <a:pt x="2563" y="346"/>
                  <a:pt x="2541" y="346"/>
                </a:cubicBezTo>
              </a:path>
            </a:pathLst>
          </a:custGeom>
          <a:solidFill>
            <a:srgbClr val="CF3C2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9"/>
          <p:cNvSpPr>
            <a:spLocks/>
          </p:cNvSpPr>
          <p:nvPr/>
        </p:nvSpPr>
        <p:spPr bwMode="auto">
          <a:xfrm>
            <a:off x="1685988" y="2385756"/>
            <a:ext cx="213235" cy="283340"/>
          </a:xfrm>
          <a:custGeom>
            <a:avLst/>
            <a:gdLst>
              <a:gd name="T0" fmla="*/ 62 w 62"/>
              <a:gd name="T1" fmla="*/ 0 h 82"/>
              <a:gd name="T2" fmla="*/ 40 w 62"/>
              <a:gd name="T3" fmla="*/ 0 h 82"/>
              <a:gd name="T4" fmla="*/ 27 w 62"/>
              <a:gd name="T5" fmla="*/ 2 h 82"/>
              <a:gd name="T6" fmla="*/ 0 w 62"/>
              <a:gd name="T7" fmla="*/ 38 h 82"/>
              <a:gd name="T8" fmla="*/ 0 w 62"/>
              <a:gd name="T9" fmla="*/ 40 h 82"/>
              <a:gd name="T10" fmla="*/ 0 w 62"/>
              <a:gd name="T11" fmla="*/ 82 h 82"/>
              <a:gd name="T12" fmla="*/ 62 w 62"/>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62" h="82">
                <a:moveTo>
                  <a:pt x="62" y="0"/>
                </a:moveTo>
                <a:cubicBezTo>
                  <a:pt x="40" y="0"/>
                  <a:pt x="40" y="0"/>
                  <a:pt x="40" y="0"/>
                </a:cubicBezTo>
                <a:cubicBezTo>
                  <a:pt x="36" y="0"/>
                  <a:pt x="31" y="1"/>
                  <a:pt x="27" y="2"/>
                </a:cubicBezTo>
                <a:cubicBezTo>
                  <a:pt x="0" y="38"/>
                  <a:pt x="0" y="38"/>
                  <a:pt x="0" y="38"/>
                </a:cubicBezTo>
                <a:cubicBezTo>
                  <a:pt x="0" y="38"/>
                  <a:pt x="0" y="39"/>
                  <a:pt x="0" y="40"/>
                </a:cubicBezTo>
                <a:cubicBezTo>
                  <a:pt x="0" y="82"/>
                  <a:pt x="0" y="82"/>
                  <a:pt x="0" y="82"/>
                </a:cubicBezTo>
                <a:cubicBezTo>
                  <a:pt x="62" y="0"/>
                  <a:pt x="62" y="0"/>
                  <a:pt x="62" y="0"/>
                </a:cubicBezTo>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10"/>
          <p:cNvSpPr>
            <a:spLocks/>
          </p:cNvSpPr>
          <p:nvPr/>
        </p:nvSpPr>
        <p:spPr bwMode="auto">
          <a:xfrm>
            <a:off x="1685988" y="2385756"/>
            <a:ext cx="458601" cy="603190"/>
          </a:xfrm>
          <a:custGeom>
            <a:avLst/>
            <a:gdLst>
              <a:gd name="T0" fmla="*/ 314 w 314"/>
              <a:gd name="T1" fmla="*/ 0 h 413"/>
              <a:gd name="T2" fmla="*/ 234 w 314"/>
              <a:gd name="T3" fmla="*/ 0 h 413"/>
              <a:gd name="T4" fmla="*/ 0 w 314"/>
              <a:gd name="T5" fmla="*/ 309 h 413"/>
              <a:gd name="T6" fmla="*/ 0 w 314"/>
              <a:gd name="T7" fmla="*/ 413 h 413"/>
              <a:gd name="T8" fmla="*/ 314 w 314"/>
              <a:gd name="T9" fmla="*/ 0 h 413"/>
            </a:gdLst>
            <a:ahLst/>
            <a:cxnLst>
              <a:cxn ang="0">
                <a:pos x="T0" y="T1"/>
              </a:cxn>
              <a:cxn ang="0">
                <a:pos x="T2" y="T3"/>
              </a:cxn>
              <a:cxn ang="0">
                <a:pos x="T4" y="T5"/>
              </a:cxn>
              <a:cxn ang="0">
                <a:pos x="T6" y="T7"/>
              </a:cxn>
              <a:cxn ang="0">
                <a:pos x="T8" y="T9"/>
              </a:cxn>
            </a:cxnLst>
            <a:rect l="0" t="0" r="r" b="b"/>
            <a:pathLst>
              <a:path w="314" h="413">
                <a:moveTo>
                  <a:pt x="314" y="0"/>
                </a:moveTo>
                <a:lnTo>
                  <a:pt x="234" y="0"/>
                </a:lnTo>
                <a:lnTo>
                  <a:pt x="0" y="309"/>
                </a:lnTo>
                <a:lnTo>
                  <a:pt x="0" y="413"/>
                </a:lnTo>
                <a:lnTo>
                  <a:pt x="314"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11"/>
          <p:cNvSpPr>
            <a:spLocks/>
          </p:cNvSpPr>
          <p:nvPr/>
        </p:nvSpPr>
        <p:spPr bwMode="auto">
          <a:xfrm>
            <a:off x="1685988" y="2385756"/>
            <a:ext cx="458601" cy="603190"/>
          </a:xfrm>
          <a:custGeom>
            <a:avLst/>
            <a:gdLst>
              <a:gd name="T0" fmla="*/ 314 w 314"/>
              <a:gd name="T1" fmla="*/ 0 h 413"/>
              <a:gd name="T2" fmla="*/ 234 w 314"/>
              <a:gd name="T3" fmla="*/ 0 h 413"/>
              <a:gd name="T4" fmla="*/ 0 w 314"/>
              <a:gd name="T5" fmla="*/ 309 h 413"/>
              <a:gd name="T6" fmla="*/ 0 w 314"/>
              <a:gd name="T7" fmla="*/ 413 h 413"/>
              <a:gd name="T8" fmla="*/ 314 w 314"/>
              <a:gd name="T9" fmla="*/ 0 h 413"/>
            </a:gdLst>
            <a:ahLst/>
            <a:cxnLst>
              <a:cxn ang="0">
                <a:pos x="T0" y="T1"/>
              </a:cxn>
              <a:cxn ang="0">
                <a:pos x="T2" y="T3"/>
              </a:cxn>
              <a:cxn ang="0">
                <a:pos x="T4" y="T5"/>
              </a:cxn>
              <a:cxn ang="0">
                <a:pos x="T6" y="T7"/>
              </a:cxn>
              <a:cxn ang="0">
                <a:pos x="T8" y="T9"/>
              </a:cxn>
            </a:cxnLst>
            <a:rect l="0" t="0" r="r" b="b"/>
            <a:pathLst>
              <a:path w="314" h="413">
                <a:moveTo>
                  <a:pt x="314" y="0"/>
                </a:moveTo>
                <a:lnTo>
                  <a:pt x="234" y="0"/>
                </a:lnTo>
                <a:lnTo>
                  <a:pt x="0" y="309"/>
                </a:lnTo>
                <a:lnTo>
                  <a:pt x="0" y="413"/>
                </a:lnTo>
                <a:lnTo>
                  <a:pt x="3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12"/>
          <p:cNvSpPr>
            <a:spLocks/>
          </p:cNvSpPr>
          <p:nvPr/>
        </p:nvSpPr>
        <p:spPr bwMode="auto">
          <a:xfrm>
            <a:off x="1685988" y="2385756"/>
            <a:ext cx="701045" cy="924503"/>
          </a:xfrm>
          <a:custGeom>
            <a:avLst/>
            <a:gdLst>
              <a:gd name="T0" fmla="*/ 480 w 480"/>
              <a:gd name="T1" fmla="*/ 0 h 633"/>
              <a:gd name="T2" fmla="*/ 399 w 480"/>
              <a:gd name="T3" fmla="*/ 0 h 633"/>
              <a:gd name="T4" fmla="*/ 0 w 480"/>
              <a:gd name="T5" fmla="*/ 529 h 633"/>
              <a:gd name="T6" fmla="*/ 0 w 480"/>
              <a:gd name="T7" fmla="*/ 633 h 633"/>
              <a:gd name="T8" fmla="*/ 480 w 480"/>
              <a:gd name="T9" fmla="*/ 0 h 633"/>
            </a:gdLst>
            <a:ahLst/>
            <a:cxnLst>
              <a:cxn ang="0">
                <a:pos x="T0" y="T1"/>
              </a:cxn>
              <a:cxn ang="0">
                <a:pos x="T2" y="T3"/>
              </a:cxn>
              <a:cxn ang="0">
                <a:pos x="T4" y="T5"/>
              </a:cxn>
              <a:cxn ang="0">
                <a:pos x="T6" y="T7"/>
              </a:cxn>
              <a:cxn ang="0">
                <a:pos x="T8" y="T9"/>
              </a:cxn>
            </a:cxnLst>
            <a:rect l="0" t="0" r="r" b="b"/>
            <a:pathLst>
              <a:path w="480" h="633">
                <a:moveTo>
                  <a:pt x="480" y="0"/>
                </a:moveTo>
                <a:lnTo>
                  <a:pt x="399" y="0"/>
                </a:lnTo>
                <a:lnTo>
                  <a:pt x="0" y="529"/>
                </a:lnTo>
                <a:lnTo>
                  <a:pt x="0" y="633"/>
                </a:lnTo>
                <a:lnTo>
                  <a:pt x="480"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3"/>
          <p:cNvSpPr>
            <a:spLocks/>
          </p:cNvSpPr>
          <p:nvPr/>
        </p:nvSpPr>
        <p:spPr bwMode="auto">
          <a:xfrm>
            <a:off x="1685988" y="2385756"/>
            <a:ext cx="701045" cy="924503"/>
          </a:xfrm>
          <a:custGeom>
            <a:avLst/>
            <a:gdLst>
              <a:gd name="T0" fmla="*/ 480 w 480"/>
              <a:gd name="T1" fmla="*/ 0 h 633"/>
              <a:gd name="T2" fmla="*/ 399 w 480"/>
              <a:gd name="T3" fmla="*/ 0 h 633"/>
              <a:gd name="T4" fmla="*/ 0 w 480"/>
              <a:gd name="T5" fmla="*/ 529 h 633"/>
              <a:gd name="T6" fmla="*/ 0 w 480"/>
              <a:gd name="T7" fmla="*/ 633 h 633"/>
              <a:gd name="T8" fmla="*/ 480 w 480"/>
              <a:gd name="T9" fmla="*/ 0 h 633"/>
            </a:gdLst>
            <a:ahLst/>
            <a:cxnLst>
              <a:cxn ang="0">
                <a:pos x="T0" y="T1"/>
              </a:cxn>
              <a:cxn ang="0">
                <a:pos x="T2" y="T3"/>
              </a:cxn>
              <a:cxn ang="0">
                <a:pos x="T4" y="T5"/>
              </a:cxn>
              <a:cxn ang="0">
                <a:pos x="T6" y="T7"/>
              </a:cxn>
              <a:cxn ang="0">
                <a:pos x="T8" y="T9"/>
              </a:cxn>
            </a:cxnLst>
            <a:rect l="0" t="0" r="r" b="b"/>
            <a:pathLst>
              <a:path w="480" h="633">
                <a:moveTo>
                  <a:pt x="480" y="0"/>
                </a:moveTo>
                <a:lnTo>
                  <a:pt x="399" y="0"/>
                </a:lnTo>
                <a:lnTo>
                  <a:pt x="0" y="529"/>
                </a:lnTo>
                <a:lnTo>
                  <a:pt x="0" y="633"/>
                </a:lnTo>
                <a:lnTo>
                  <a:pt x="4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4"/>
          <p:cNvSpPr>
            <a:spLocks/>
          </p:cNvSpPr>
          <p:nvPr/>
        </p:nvSpPr>
        <p:spPr bwMode="auto">
          <a:xfrm>
            <a:off x="1688909" y="2385756"/>
            <a:ext cx="939109" cy="1166947"/>
          </a:xfrm>
          <a:custGeom>
            <a:avLst/>
            <a:gdLst>
              <a:gd name="T0" fmla="*/ 272 w 272"/>
              <a:gd name="T1" fmla="*/ 0 h 338"/>
              <a:gd name="T2" fmla="*/ 239 w 272"/>
              <a:gd name="T3" fmla="*/ 0 h 338"/>
              <a:gd name="T4" fmla="*/ 0 w 272"/>
              <a:gd name="T5" fmla="*/ 315 h 338"/>
              <a:gd name="T6" fmla="*/ 16 w 272"/>
              <a:gd name="T7" fmla="*/ 338 h 338"/>
              <a:gd name="T8" fmla="*/ 272 w 272"/>
              <a:gd name="T9" fmla="*/ 0 h 338"/>
            </a:gdLst>
            <a:ahLst/>
            <a:cxnLst>
              <a:cxn ang="0">
                <a:pos x="T0" y="T1"/>
              </a:cxn>
              <a:cxn ang="0">
                <a:pos x="T2" y="T3"/>
              </a:cxn>
              <a:cxn ang="0">
                <a:pos x="T4" y="T5"/>
              </a:cxn>
              <a:cxn ang="0">
                <a:pos x="T6" y="T7"/>
              </a:cxn>
              <a:cxn ang="0">
                <a:pos x="T8" y="T9"/>
              </a:cxn>
            </a:cxnLst>
            <a:rect l="0" t="0" r="r" b="b"/>
            <a:pathLst>
              <a:path w="272" h="338">
                <a:moveTo>
                  <a:pt x="272" y="0"/>
                </a:moveTo>
                <a:cubicBezTo>
                  <a:pt x="239" y="0"/>
                  <a:pt x="239" y="0"/>
                  <a:pt x="239" y="0"/>
                </a:cubicBezTo>
                <a:cubicBezTo>
                  <a:pt x="0" y="315"/>
                  <a:pt x="0" y="315"/>
                  <a:pt x="0" y="315"/>
                </a:cubicBezTo>
                <a:cubicBezTo>
                  <a:pt x="3" y="325"/>
                  <a:pt x="8" y="333"/>
                  <a:pt x="16" y="338"/>
                </a:cubicBezTo>
                <a:cubicBezTo>
                  <a:pt x="272" y="0"/>
                  <a:pt x="272" y="0"/>
                  <a:pt x="272" y="0"/>
                </a:cubicBezTo>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5"/>
          <p:cNvSpPr>
            <a:spLocks/>
          </p:cNvSpPr>
          <p:nvPr/>
        </p:nvSpPr>
        <p:spPr bwMode="auto">
          <a:xfrm>
            <a:off x="1851027"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6"/>
          <p:cNvSpPr>
            <a:spLocks/>
          </p:cNvSpPr>
          <p:nvPr/>
        </p:nvSpPr>
        <p:spPr bwMode="auto">
          <a:xfrm>
            <a:off x="1851027"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7"/>
          <p:cNvSpPr>
            <a:spLocks/>
          </p:cNvSpPr>
          <p:nvPr/>
        </p:nvSpPr>
        <p:spPr bwMode="auto">
          <a:xfrm>
            <a:off x="2096392"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8"/>
          <p:cNvSpPr>
            <a:spLocks/>
          </p:cNvSpPr>
          <p:nvPr/>
        </p:nvSpPr>
        <p:spPr bwMode="auto">
          <a:xfrm>
            <a:off x="2096392"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9"/>
          <p:cNvSpPr>
            <a:spLocks/>
          </p:cNvSpPr>
          <p:nvPr/>
        </p:nvSpPr>
        <p:spPr bwMode="auto">
          <a:xfrm>
            <a:off x="2338837"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20"/>
          <p:cNvSpPr>
            <a:spLocks/>
          </p:cNvSpPr>
          <p:nvPr/>
        </p:nvSpPr>
        <p:spPr bwMode="auto">
          <a:xfrm>
            <a:off x="2338837"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21"/>
          <p:cNvSpPr>
            <a:spLocks/>
          </p:cNvSpPr>
          <p:nvPr/>
        </p:nvSpPr>
        <p:spPr bwMode="auto">
          <a:xfrm>
            <a:off x="2579822"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2"/>
          <p:cNvSpPr>
            <a:spLocks/>
          </p:cNvSpPr>
          <p:nvPr/>
        </p:nvSpPr>
        <p:spPr bwMode="auto">
          <a:xfrm>
            <a:off x="2579822"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3"/>
          <p:cNvSpPr>
            <a:spLocks/>
          </p:cNvSpPr>
          <p:nvPr/>
        </p:nvSpPr>
        <p:spPr bwMode="auto">
          <a:xfrm>
            <a:off x="2825187"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4"/>
          <p:cNvSpPr>
            <a:spLocks/>
          </p:cNvSpPr>
          <p:nvPr/>
        </p:nvSpPr>
        <p:spPr bwMode="auto">
          <a:xfrm>
            <a:off x="2825187"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5"/>
          <p:cNvSpPr>
            <a:spLocks/>
          </p:cNvSpPr>
          <p:nvPr/>
        </p:nvSpPr>
        <p:spPr bwMode="auto">
          <a:xfrm>
            <a:off x="3066171" y="2385756"/>
            <a:ext cx="1019436" cy="1194697"/>
          </a:xfrm>
          <a:custGeom>
            <a:avLst/>
            <a:gdLst>
              <a:gd name="T0" fmla="*/ 698 w 698"/>
              <a:gd name="T1" fmla="*/ 0 h 818"/>
              <a:gd name="T2" fmla="*/ 617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81"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6"/>
          <p:cNvSpPr>
            <a:spLocks/>
          </p:cNvSpPr>
          <p:nvPr/>
        </p:nvSpPr>
        <p:spPr bwMode="auto">
          <a:xfrm>
            <a:off x="3066171" y="2385756"/>
            <a:ext cx="1019436" cy="1194697"/>
          </a:xfrm>
          <a:custGeom>
            <a:avLst/>
            <a:gdLst>
              <a:gd name="T0" fmla="*/ 698 w 698"/>
              <a:gd name="T1" fmla="*/ 0 h 818"/>
              <a:gd name="T2" fmla="*/ 617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81"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7"/>
          <p:cNvSpPr>
            <a:spLocks/>
          </p:cNvSpPr>
          <p:nvPr/>
        </p:nvSpPr>
        <p:spPr bwMode="auto">
          <a:xfrm>
            <a:off x="3308615"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8"/>
          <p:cNvSpPr>
            <a:spLocks/>
          </p:cNvSpPr>
          <p:nvPr/>
        </p:nvSpPr>
        <p:spPr bwMode="auto">
          <a:xfrm>
            <a:off x="3308615"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9"/>
          <p:cNvSpPr>
            <a:spLocks/>
          </p:cNvSpPr>
          <p:nvPr/>
        </p:nvSpPr>
        <p:spPr bwMode="auto">
          <a:xfrm>
            <a:off x="3553981"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30"/>
          <p:cNvSpPr>
            <a:spLocks/>
          </p:cNvSpPr>
          <p:nvPr/>
        </p:nvSpPr>
        <p:spPr bwMode="auto">
          <a:xfrm>
            <a:off x="3553981"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31"/>
          <p:cNvSpPr>
            <a:spLocks/>
          </p:cNvSpPr>
          <p:nvPr/>
        </p:nvSpPr>
        <p:spPr bwMode="auto">
          <a:xfrm>
            <a:off x="3794966" y="2385756"/>
            <a:ext cx="1019436" cy="1194697"/>
          </a:xfrm>
          <a:custGeom>
            <a:avLst/>
            <a:gdLst>
              <a:gd name="T0" fmla="*/ 698 w 698"/>
              <a:gd name="T1" fmla="*/ 0 h 818"/>
              <a:gd name="T2" fmla="*/ 617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81"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32"/>
          <p:cNvSpPr>
            <a:spLocks/>
          </p:cNvSpPr>
          <p:nvPr/>
        </p:nvSpPr>
        <p:spPr bwMode="auto">
          <a:xfrm>
            <a:off x="3794966" y="2385756"/>
            <a:ext cx="1019436" cy="1194697"/>
          </a:xfrm>
          <a:custGeom>
            <a:avLst/>
            <a:gdLst>
              <a:gd name="T0" fmla="*/ 698 w 698"/>
              <a:gd name="T1" fmla="*/ 0 h 818"/>
              <a:gd name="T2" fmla="*/ 617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81"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33"/>
          <p:cNvSpPr>
            <a:spLocks/>
          </p:cNvSpPr>
          <p:nvPr/>
        </p:nvSpPr>
        <p:spPr bwMode="auto">
          <a:xfrm>
            <a:off x="4037410"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4"/>
          <p:cNvSpPr>
            <a:spLocks/>
          </p:cNvSpPr>
          <p:nvPr/>
        </p:nvSpPr>
        <p:spPr bwMode="auto">
          <a:xfrm>
            <a:off x="4037410"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5"/>
          <p:cNvSpPr>
            <a:spLocks/>
          </p:cNvSpPr>
          <p:nvPr/>
        </p:nvSpPr>
        <p:spPr bwMode="auto">
          <a:xfrm>
            <a:off x="4282776"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6"/>
          <p:cNvSpPr>
            <a:spLocks/>
          </p:cNvSpPr>
          <p:nvPr/>
        </p:nvSpPr>
        <p:spPr bwMode="auto">
          <a:xfrm>
            <a:off x="4282776"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7"/>
          <p:cNvSpPr>
            <a:spLocks/>
          </p:cNvSpPr>
          <p:nvPr/>
        </p:nvSpPr>
        <p:spPr bwMode="auto">
          <a:xfrm>
            <a:off x="4523759"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8"/>
          <p:cNvSpPr>
            <a:spLocks/>
          </p:cNvSpPr>
          <p:nvPr/>
        </p:nvSpPr>
        <p:spPr bwMode="auto">
          <a:xfrm>
            <a:off x="4523759"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9"/>
          <p:cNvSpPr>
            <a:spLocks/>
          </p:cNvSpPr>
          <p:nvPr/>
        </p:nvSpPr>
        <p:spPr bwMode="auto">
          <a:xfrm>
            <a:off x="4766205"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40"/>
          <p:cNvSpPr>
            <a:spLocks/>
          </p:cNvSpPr>
          <p:nvPr/>
        </p:nvSpPr>
        <p:spPr bwMode="auto">
          <a:xfrm>
            <a:off x="4766205"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41"/>
          <p:cNvSpPr>
            <a:spLocks/>
          </p:cNvSpPr>
          <p:nvPr/>
        </p:nvSpPr>
        <p:spPr bwMode="auto">
          <a:xfrm>
            <a:off x="5010110" y="2385756"/>
            <a:ext cx="1015056" cy="1194697"/>
          </a:xfrm>
          <a:custGeom>
            <a:avLst/>
            <a:gdLst>
              <a:gd name="T0" fmla="*/ 695 w 695"/>
              <a:gd name="T1" fmla="*/ 0 h 818"/>
              <a:gd name="T2" fmla="*/ 617 w 695"/>
              <a:gd name="T3" fmla="*/ 0 h 818"/>
              <a:gd name="T4" fmla="*/ 0 w 695"/>
              <a:gd name="T5" fmla="*/ 818 h 818"/>
              <a:gd name="T6" fmla="*/ 78 w 695"/>
              <a:gd name="T7" fmla="*/ 818 h 818"/>
              <a:gd name="T8" fmla="*/ 695 w 695"/>
              <a:gd name="T9" fmla="*/ 0 h 818"/>
            </a:gdLst>
            <a:ahLst/>
            <a:cxnLst>
              <a:cxn ang="0">
                <a:pos x="T0" y="T1"/>
              </a:cxn>
              <a:cxn ang="0">
                <a:pos x="T2" y="T3"/>
              </a:cxn>
              <a:cxn ang="0">
                <a:pos x="T4" y="T5"/>
              </a:cxn>
              <a:cxn ang="0">
                <a:pos x="T6" y="T7"/>
              </a:cxn>
              <a:cxn ang="0">
                <a:pos x="T8" y="T9"/>
              </a:cxn>
            </a:cxnLst>
            <a:rect l="0" t="0" r="r" b="b"/>
            <a:pathLst>
              <a:path w="695" h="818">
                <a:moveTo>
                  <a:pt x="695" y="0"/>
                </a:moveTo>
                <a:lnTo>
                  <a:pt x="617" y="0"/>
                </a:lnTo>
                <a:lnTo>
                  <a:pt x="0" y="818"/>
                </a:lnTo>
                <a:lnTo>
                  <a:pt x="78" y="818"/>
                </a:lnTo>
                <a:lnTo>
                  <a:pt x="695"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42"/>
          <p:cNvSpPr>
            <a:spLocks/>
          </p:cNvSpPr>
          <p:nvPr/>
        </p:nvSpPr>
        <p:spPr bwMode="auto">
          <a:xfrm>
            <a:off x="5010110" y="2385756"/>
            <a:ext cx="1015056" cy="1194697"/>
          </a:xfrm>
          <a:custGeom>
            <a:avLst/>
            <a:gdLst>
              <a:gd name="T0" fmla="*/ 695 w 695"/>
              <a:gd name="T1" fmla="*/ 0 h 818"/>
              <a:gd name="T2" fmla="*/ 617 w 695"/>
              <a:gd name="T3" fmla="*/ 0 h 818"/>
              <a:gd name="T4" fmla="*/ 0 w 695"/>
              <a:gd name="T5" fmla="*/ 818 h 818"/>
              <a:gd name="T6" fmla="*/ 78 w 695"/>
              <a:gd name="T7" fmla="*/ 818 h 818"/>
              <a:gd name="T8" fmla="*/ 695 w 695"/>
              <a:gd name="T9" fmla="*/ 0 h 818"/>
            </a:gdLst>
            <a:ahLst/>
            <a:cxnLst>
              <a:cxn ang="0">
                <a:pos x="T0" y="T1"/>
              </a:cxn>
              <a:cxn ang="0">
                <a:pos x="T2" y="T3"/>
              </a:cxn>
              <a:cxn ang="0">
                <a:pos x="T4" y="T5"/>
              </a:cxn>
              <a:cxn ang="0">
                <a:pos x="T6" y="T7"/>
              </a:cxn>
              <a:cxn ang="0">
                <a:pos x="T8" y="T9"/>
              </a:cxn>
            </a:cxnLst>
            <a:rect l="0" t="0" r="r" b="b"/>
            <a:pathLst>
              <a:path w="695" h="818">
                <a:moveTo>
                  <a:pt x="695" y="0"/>
                </a:moveTo>
                <a:lnTo>
                  <a:pt x="617" y="0"/>
                </a:lnTo>
                <a:lnTo>
                  <a:pt x="0" y="818"/>
                </a:lnTo>
                <a:lnTo>
                  <a:pt x="78" y="818"/>
                </a:lnTo>
                <a:lnTo>
                  <a:pt x="69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3"/>
          <p:cNvSpPr>
            <a:spLocks/>
          </p:cNvSpPr>
          <p:nvPr/>
        </p:nvSpPr>
        <p:spPr bwMode="auto">
          <a:xfrm>
            <a:off x="5252554"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4"/>
          <p:cNvSpPr>
            <a:spLocks/>
          </p:cNvSpPr>
          <p:nvPr/>
        </p:nvSpPr>
        <p:spPr bwMode="auto">
          <a:xfrm>
            <a:off x="5252554"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5"/>
          <p:cNvSpPr>
            <a:spLocks/>
          </p:cNvSpPr>
          <p:nvPr/>
        </p:nvSpPr>
        <p:spPr bwMode="auto">
          <a:xfrm>
            <a:off x="5493539"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6"/>
          <p:cNvSpPr>
            <a:spLocks/>
          </p:cNvSpPr>
          <p:nvPr/>
        </p:nvSpPr>
        <p:spPr bwMode="auto">
          <a:xfrm>
            <a:off x="5493539"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7"/>
          <p:cNvSpPr>
            <a:spLocks/>
          </p:cNvSpPr>
          <p:nvPr/>
        </p:nvSpPr>
        <p:spPr bwMode="auto">
          <a:xfrm>
            <a:off x="5735984"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8"/>
          <p:cNvSpPr>
            <a:spLocks/>
          </p:cNvSpPr>
          <p:nvPr/>
        </p:nvSpPr>
        <p:spPr bwMode="auto">
          <a:xfrm>
            <a:off x="5735984"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9"/>
          <p:cNvSpPr>
            <a:spLocks/>
          </p:cNvSpPr>
          <p:nvPr/>
        </p:nvSpPr>
        <p:spPr bwMode="auto">
          <a:xfrm>
            <a:off x="5981349"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50"/>
          <p:cNvSpPr>
            <a:spLocks/>
          </p:cNvSpPr>
          <p:nvPr/>
        </p:nvSpPr>
        <p:spPr bwMode="auto">
          <a:xfrm>
            <a:off x="5981349"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51"/>
          <p:cNvSpPr>
            <a:spLocks/>
          </p:cNvSpPr>
          <p:nvPr/>
        </p:nvSpPr>
        <p:spPr bwMode="auto">
          <a:xfrm>
            <a:off x="6222334"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52"/>
          <p:cNvSpPr>
            <a:spLocks/>
          </p:cNvSpPr>
          <p:nvPr/>
        </p:nvSpPr>
        <p:spPr bwMode="auto">
          <a:xfrm>
            <a:off x="6222334"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3"/>
          <p:cNvSpPr>
            <a:spLocks/>
          </p:cNvSpPr>
          <p:nvPr/>
        </p:nvSpPr>
        <p:spPr bwMode="auto">
          <a:xfrm>
            <a:off x="6464779"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54"/>
          <p:cNvSpPr>
            <a:spLocks/>
          </p:cNvSpPr>
          <p:nvPr/>
        </p:nvSpPr>
        <p:spPr bwMode="auto">
          <a:xfrm>
            <a:off x="6464779"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5"/>
          <p:cNvSpPr>
            <a:spLocks/>
          </p:cNvSpPr>
          <p:nvPr/>
        </p:nvSpPr>
        <p:spPr bwMode="auto">
          <a:xfrm>
            <a:off x="6708685"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6"/>
          <p:cNvSpPr>
            <a:spLocks/>
          </p:cNvSpPr>
          <p:nvPr/>
        </p:nvSpPr>
        <p:spPr bwMode="auto">
          <a:xfrm>
            <a:off x="6708685"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7"/>
          <p:cNvSpPr>
            <a:spLocks/>
          </p:cNvSpPr>
          <p:nvPr/>
        </p:nvSpPr>
        <p:spPr bwMode="auto">
          <a:xfrm>
            <a:off x="6951129" y="2385756"/>
            <a:ext cx="1017977" cy="1194697"/>
          </a:xfrm>
          <a:custGeom>
            <a:avLst/>
            <a:gdLst>
              <a:gd name="T0" fmla="*/ 697 w 697"/>
              <a:gd name="T1" fmla="*/ 0 h 818"/>
              <a:gd name="T2" fmla="*/ 617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8"/>
          <p:cNvSpPr>
            <a:spLocks/>
          </p:cNvSpPr>
          <p:nvPr/>
        </p:nvSpPr>
        <p:spPr bwMode="auto">
          <a:xfrm>
            <a:off x="6951129" y="2385756"/>
            <a:ext cx="1017977" cy="1194697"/>
          </a:xfrm>
          <a:custGeom>
            <a:avLst/>
            <a:gdLst>
              <a:gd name="T0" fmla="*/ 697 w 697"/>
              <a:gd name="T1" fmla="*/ 0 h 818"/>
              <a:gd name="T2" fmla="*/ 617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9"/>
          <p:cNvSpPr>
            <a:spLocks/>
          </p:cNvSpPr>
          <p:nvPr/>
        </p:nvSpPr>
        <p:spPr bwMode="auto">
          <a:xfrm>
            <a:off x="7192113"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60"/>
          <p:cNvSpPr>
            <a:spLocks/>
          </p:cNvSpPr>
          <p:nvPr/>
        </p:nvSpPr>
        <p:spPr bwMode="auto">
          <a:xfrm>
            <a:off x="7192113"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61"/>
          <p:cNvSpPr>
            <a:spLocks/>
          </p:cNvSpPr>
          <p:nvPr/>
        </p:nvSpPr>
        <p:spPr bwMode="auto">
          <a:xfrm>
            <a:off x="7437478"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62"/>
          <p:cNvSpPr>
            <a:spLocks/>
          </p:cNvSpPr>
          <p:nvPr/>
        </p:nvSpPr>
        <p:spPr bwMode="auto">
          <a:xfrm>
            <a:off x="7437478"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63"/>
          <p:cNvSpPr>
            <a:spLocks/>
          </p:cNvSpPr>
          <p:nvPr/>
        </p:nvSpPr>
        <p:spPr bwMode="auto">
          <a:xfrm>
            <a:off x="7679923" y="2385756"/>
            <a:ext cx="1017977" cy="1194697"/>
          </a:xfrm>
          <a:custGeom>
            <a:avLst/>
            <a:gdLst>
              <a:gd name="T0" fmla="*/ 697 w 697"/>
              <a:gd name="T1" fmla="*/ 0 h 818"/>
              <a:gd name="T2" fmla="*/ 617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64"/>
          <p:cNvSpPr>
            <a:spLocks/>
          </p:cNvSpPr>
          <p:nvPr/>
        </p:nvSpPr>
        <p:spPr bwMode="auto">
          <a:xfrm>
            <a:off x="7679923" y="2385756"/>
            <a:ext cx="1017977" cy="1194697"/>
          </a:xfrm>
          <a:custGeom>
            <a:avLst/>
            <a:gdLst>
              <a:gd name="T0" fmla="*/ 697 w 697"/>
              <a:gd name="T1" fmla="*/ 0 h 818"/>
              <a:gd name="T2" fmla="*/ 617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5"/>
          <p:cNvSpPr>
            <a:spLocks/>
          </p:cNvSpPr>
          <p:nvPr/>
        </p:nvSpPr>
        <p:spPr bwMode="auto">
          <a:xfrm>
            <a:off x="7920908"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6"/>
          <p:cNvSpPr>
            <a:spLocks/>
          </p:cNvSpPr>
          <p:nvPr/>
        </p:nvSpPr>
        <p:spPr bwMode="auto">
          <a:xfrm>
            <a:off x="7920908"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7"/>
          <p:cNvSpPr>
            <a:spLocks/>
          </p:cNvSpPr>
          <p:nvPr/>
        </p:nvSpPr>
        <p:spPr bwMode="auto">
          <a:xfrm>
            <a:off x="8166273"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8"/>
          <p:cNvSpPr>
            <a:spLocks/>
          </p:cNvSpPr>
          <p:nvPr/>
        </p:nvSpPr>
        <p:spPr bwMode="auto">
          <a:xfrm>
            <a:off x="8166273"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9"/>
          <p:cNvSpPr>
            <a:spLocks/>
          </p:cNvSpPr>
          <p:nvPr/>
        </p:nvSpPr>
        <p:spPr bwMode="auto">
          <a:xfrm>
            <a:off x="8407258"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70"/>
          <p:cNvSpPr>
            <a:spLocks/>
          </p:cNvSpPr>
          <p:nvPr/>
        </p:nvSpPr>
        <p:spPr bwMode="auto">
          <a:xfrm>
            <a:off x="8407258"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71"/>
          <p:cNvSpPr>
            <a:spLocks/>
          </p:cNvSpPr>
          <p:nvPr/>
        </p:nvSpPr>
        <p:spPr bwMode="auto">
          <a:xfrm>
            <a:off x="8649703"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72"/>
          <p:cNvSpPr>
            <a:spLocks/>
          </p:cNvSpPr>
          <p:nvPr/>
        </p:nvSpPr>
        <p:spPr bwMode="auto">
          <a:xfrm>
            <a:off x="8649703"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3"/>
          <p:cNvSpPr>
            <a:spLocks/>
          </p:cNvSpPr>
          <p:nvPr/>
        </p:nvSpPr>
        <p:spPr bwMode="auto">
          <a:xfrm>
            <a:off x="8895069" y="2385756"/>
            <a:ext cx="1015056" cy="1194697"/>
          </a:xfrm>
          <a:custGeom>
            <a:avLst/>
            <a:gdLst>
              <a:gd name="T0" fmla="*/ 695 w 695"/>
              <a:gd name="T1" fmla="*/ 0 h 818"/>
              <a:gd name="T2" fmla="*/ 617 w 695"/>
              <a:gd name="T3" fmla="*/ 0 h 818"/>
              <a:gd name="T4" fmla="*/ 0 w 695"/>
              <a:gd name="T5" fmla="*/ 818 h 818"/>
              <a:gd name="T6" fmla="*/ 78 w 695"/>
              <a:gd name="T7" fmla="*/ 818 h 818"/>
              <a:gd name="T8" fmla="*/ 695 w 695"/>
              <a:gd name="T9" fmla="*/ 0 h 818"/>
            </a:gdLst>
            <a:ahLst/>
            <a:cxnLst>
              <a:cxn ang="0">
                <a:pos x="T0" y="T1"/>
              </a:cxn>
              <a:cxn ang="0">
                <a:pos x="T2" y="T3"/>
              </a:cxn>
              <a:cxn ang="0">
                <a:pos x="T4" y="T5"/>
              </a:cxn>
              <a:cxn ang="0">
                <a:pos x="T6" y="T7"/>
              </a:cxn>
              <a:cxn ang="0">
                <a:pos x="T8" y="T9"/>
              </a:cxn>
            </a:cxnLst>
            <a:rect l="0" t="0" r="r" b="b"/>
            <a:pathLst>
              <a:path w="695" h="818">
                <a:moveTo>
                  <a:pt x="695" y="0"/>
                </a:moveTo>
                <a:lnTo>
                  <a:pt x="617" y="0"/>
                </a:lnTo>
                <a:lnTo>
                  <a:pt x="0" y="818"/>
                </a:lnTo>
                <a:lnTo>
                  <a:pt x="78" y="818"/>
                </a:lnTo>
                <a:lnTo>
                  <a:pt x="695"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4"/>
          <p:cNvSpPr>
            <a:spLocks/>
          </p:cNvSpPr>
          <p:nvPr/>
        </p:nvSpPr>
        <p:spPr bwMode="auto">
          <a:xfrm>
            <a:off x="8895069" y="2385756"/>
            <a:ext cx="1015056" cy="1194697"/>
          </a:xfrm>
          <a:custGeom>
            <a:avLst/>
            <a:gdLst>
              <a:gd name="T0" fmla="*/ 695 w 695"/>
              <a:gd name="T1" fmla="*/ 0 h 818"/>
              <a:gd name="T2" fmla="*/ 617 w 695"/>
              <a:gd name="T3" fmla="*/ 0 h 818"/>
              <a:gd name="T4" fmla="*/ 0 w 695"/>
              <a:gd name="T5" fmla="*/ 818 h 818"/>
              <a:gd name="T6" fmla="*/ 78 w 695"/>
              <a:gd name="T7" fmla="*/ 818 h 818"/>
              <a:gd name="T8" fmla="*/ 695 w 695"/>
              <a:gd name="T9" fmla="*/ 0 h 818"/>
            </a:gdLst>
            <a:ahLst/>
            <a:cxnLst>
              <a:cxn ang="0">
                <a:pos x="T0" y="T1"/>
              </a:cxn>
              <a:cxn ang="0">
                <a:pos x="T2" y="T3"/>
              </a:cxn>
              <a:cxn ang="0">
                <a:pos x="T4" y="T5"/>
              </a:cxn>
              <a:cxn ang="0">
                <a:pos x="T6" y="T7"/>
              </a:cxn>
              <a:cxn ang="0">
                <a:pos x="T8" y="T9"/>
              </a:cxn>
            </a:cxnLst>
            <a:rect l="0" t="0" r="r" b="b"/>
            <a:pathLst>
              <a:path w="695" h="818">
                <a:moveTo>
                  <a:pt x="695" y="0"/>
                </a:moveTo>
                <a:lnTo>
                  <a:pt x="617" y="0"/>
                </a:lnTo>
                <a:lnTo>
                  <a:pt x="0" y="818"/>
                </a:lnTo>
                <a:lnTo>
                  <a:pt x="78" y="818"/>
                </a:lnTo>
                <a:lnTo>
                  <a:pt x="69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5"/>
          <p:cNvSpPr>
            <a:spLocks/>
          </p:cNvSpPr>
          <p:nvPr/>
        </p:nvSpPr>
        <p:spPr bwMode="auto">
          <a:xfrm>
            <a:off x="9136053"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6"/>
          <p:cNvSpPr>
            <a:spLocks/>
          </p:cNvSpPr>
          <p:nvPr/>
        </p:nvSpPr>
        <p:spPr bwMode="auto">
          <a:xfrm>
            <a:off x="9136053"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7"/>
          <p:cNvSpPr>
            <a:spLocks/>
          </p:cNvSpPr>
          <p:nvPr/>
        </p:nvSpPr>
        <p:spPr bwMode="auto">
          <a:xfrm>
            <a:off x="9378498"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8"/>
          <p:cNvSpPr>
            <a:spLocks/>
          </p:cNvSpPr>
          <p:nvPr/>
        </p:nvSpPr>
        <p:spPr bwMode="auto">
          <a:xfrm>
            <a:off x="9378498"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9"/>
          <p:cNvSpPr>
            <a:spLocks/>
          </p:cNvSpPr>
          <p:nvPr/>
        </p:nvSpPr>
        <p:spPr bwMode="auto">
          <a:xfrm>
            <a:off x="9619481" y="2395979"/>
            <a:ext cx="963936" cy="1184475"/>
          </a:xfrm>
          <a:custGeom>
            <a:avLst/>
            <a:gdLst>
              <a:gd name="T0" fmla="*/ 259 w 279"/>
              <a:gd name="T1" fmla="*/ 0 h 343"/>
              <a:gd name="T2" fmla="*/ 0 w 279"/>
              <a:gd name="T3" fmla="*/ 343 h 343"/>
              <a:gd name="T4" fmla="*/ 34 w 279"/>
              <a:gd name="T5" fmla="*/ 343 h 343"/>
              <a:gd name="T6" fmla="*/ 279 w 279"/>
              <a:gd name="T7" fmla="*/ 19 h 343"/>
              <a:gd name="T8" fmla="*/ 259 w 279"/>
              <a:gd name="T9" fmla="*/ 0 h 343"/>
            </a:gdLst>
            <a:ahLst/>
            <a:cxnLst>
              <a:cxn ang="0">
                <a:pos x="T0" y="T1"/>
              </a:cxn>
              <a:cxn ang="0">
                <a:pos x="T2" y="T3"/>
              </a:cxn>
              <a:cxn ang="0">
                <a:pos x="T4" y="T5"/>
              </a:cxn>
              <a:cxn ang="0">
                <a:pos x="T6" y="T7"/>
              </a:cxn>
              <a:cxn ang="0">
                <a:pos x="T8" y="T9"/>
              </a:cxn>
            </a:cxnLst>
            <a:rect l="0" t="0" r="r" b="b"/>
            <a:pathLst>
              <a:path w="279" h="343">
                <a:moveTo>
                  <a:pt x="259" y="0"/>
                </a:moveTo>
                <a:cubicBezTo>
                  <a:pt x="0" y="343"/>
                  <a:pt x="0" y="343"/>
                  <a:pt x="0" y="343"/>
                </a:cubicBezTo>
                <a:cubicBezTo>
                  <a:pt x="34" y="343"/>
                  <a:pt x="34" y="343"/>
                  <a:pt x="34" y="343"/>
                </a:cubicBezTo>
                <a:cubicBezTo>
                  <a:pt x="279" y="19"/>
                  <a:pt x="279" y="19"/>
                  <a:pt x="279" y="19"/>
                </a:cubicBezTo>
                <a:cubicBezTo>
                  <a:pt x="275" y="11"/>
                  <a:pt x="268" y="4"/>
                  <a:pt x="259" y="0"/>
                </a:cubicBezTo>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80"/>
          <p:cNvSpPr>
            <a:spLocks/>
          </p:cNvSpPr>
          <p:nvPr/>
        </p:nvSpPr>
        <p:spPr bwMode="auto">
          <a:xfrm>
            <a:off x="9864847" y="2609214"/>
            <a:ext cx="731716" cy="971240"/>
          </a:xfrm>
          <a:custGeom>
            <a:avLst/>
            <a:gdLst>
              <a:gd name="T0" fmla="*/ 501 w 501"/>
              <a:gd name="T1" fmla="*/ 0 h 665"/>
              <a:gd name="T2" fmla="*/ 0 w 501"/>
              <a:gd name="T3" fmla="*/ 665 h 665"/>
              <a:gd name="T4" fmla="*/ 78 w 501"/>
              <a:gd name="T5" fmla="*/ 665 h 665"/>
              <a:gd name="T6" fmla="*/ 501 w 501"/>
              <a:gd name="T7" fmla="*/ 107 h 665"/>
              <a:gd name="T8" fmla="*/ 501 w 501"/>
              <a:gd name="T9" fmla="*/ 0 h 665"/>
            </a:gdLst>
            <a:ahLst/>
            <a:cxnLst>
              <a:cxn ang="0">
                <a:pos x="T0" y="T1"/>
              </a:cxn>
              <a:cxn ang="0">
                <a:pos x="T2" y="T3"/>
              </a:cxn>
              <a:cxn ang="0">
                <a:pos x="T4" y="T5"/>
              </a:cxn>
              <a:cxn ang="0">
                <a:pos x="T6" y="T7"/>
              </a:cxn>
              <a:cxn ang="0">
                <a:pos x="T8" y="T9"/>
              </a:cxn>
            </a:cxnLst>
            <a:rect l="0" t="0" r="r" b="b"/>
            <a:pathLst>
              <a:path w="501" h="665">
                <a:moveTo>
                  <a:pt x="501" y="0"/>
                </a:moveTo>
                <a:lnTo>
                  <a:pt x="0" y="665"/>
                </a:lnTo>
                <a:lnTo>
                  <a:pt x="78" y="665"/>
                </a:lnTo>
                <a:lnTo>
                  <a:pt x="501" y="107"/>
                </a:lnTo>
                <a:lnTo>
                  <a:pt x="501"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81"/>
          <p:cNvSpPr>
            <a:spLocks/>
          </p:cNvSpPr>
          <p:nvPr/>
        </p:nvSpPr>
        <p:spPr bwMode="auto">
          <a:xfrm>
            <a:off x="9864847" y="2609214"/>
            <a:ext cx="731716" cy="971240"/>
          </a:xfrm>
          <a:custGeom>
            <a:avLst/>
            <a:gdLst>
              <a:gd name="T0" fmla="*/ 501 w 501"/>
              <a:gd name="T1" fmla="*/ 0 h 665"/>
              <a:gd name="T2" fmla="*/ 0 w 501"/>
              <a:gd name="T3" fmla="*/ 665 h 665"/>
              <a:gd name="T4" fmla="*/ 78 w 501"/>
              <a:gd name="T5" fmla="*/ 665 h 665"/>
              <a:gd name="T6" fmla="*/ 501 w 501"/>
              <a:gd name="T7" fmla="*/ 107 h 665"/>
              <a:gd name="T8" fmla="*/ 501 w 501"/>
              <a:gd name="T9" fmla="*/ 0 h 665"/>
            </a:gdLst>
            <a:ahLst/>
            <a:cxnLst>
              <a:cxn ang="0">
                <a:pos x="T0" y="T1"/>
              </a:cxn>
              <a:cxn ang="0">
                <a:pos x="T2" y="T3"/>
              </a:cxn>
              <a:cxn ang="0">
                <a:pos x="T4" y="T5"/>
              </a:cxn>
              <a:cxn ang="0">
                <a:pos x="T6" y="T7"/>
              </a:cxn>
              <a:cxn ang="0">
                <a:pos x="T8" y="T9"/>
              </a:cxn>
            </a:cxnLst>
            <a:rect l="0" t="0" r="r" b="b"/>
            <a:pathLst>
              <a:path w="501" h="665">
                <a:moveTo>
                  <a:pt x="501" y="0"/>
                </a:moveTo>
                <a:lnTo>
                  <a:pt x="0" y="665"/>
                </a:lnTo>
                <a:lnTo>
                  <a:pt x="78" y="665"/>
                </a:lnTo>
                <a:lnTo>
                  <a:pt x="501" y="107"/>
                </a:lnTo>
                <a:lnTo>
                  <a:pt x="50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82"/>
          <p:cNvSpPr>
            <a:spLocks/>
          </p:cNvSpPr>
          <p:nvPr/>
        </p:nvSpPr>
        <p:spPr bwMode="auto">
          <a:xfrm>
            <a:off x="10105832" y="2930526"/>
            <a:ext cx="490731" cy="649927"/>
          </a:xfrm>
          <a:custGeom>
            <a:avLst/>
            <a:gdLst>
              <a:gd name="T0" fmla="*/ 336 w 336"/>
              <a:gd name="T1" fmla="*/ 0 h 445"/>
              <a:gd name="T2" fmla="*/ 0 w 336"/>
              <a:gd name="T3" fmla="*/ 445 h 445"/>
              <a:gd name="T4" fmla="*/ 81 w 336"/>
              <a:gd name="T5" fmla="*/ 445 h 445"/>
              <a:gd name="T6" fmla="*/ 336 w 336"/>
              <a:gd name="T7" fmla="*/ 107 h 445"/>
              <a:gd name="T8" fmla="*/ 336 w 336"/>
              <a:gd name="T9" fmla="*/ 0 h 445"/>
            </a:gdLst>
            <a:ahLst/>
            <a:cxnLst>
              <a:cxn ang="0">
                <a:pos x="T0" y="T1"/>
              </a:cxn>
              <a:cxn ang="0">
                <a:pos x="T2" y="T3"/>
              </a:cxn>
              <a:cxn ang="0">
                <a:pos x="T4" y="T5"/>
              </a:cxn>
              <a:cxn ang="0">
                <a:pos x="T6" y="T7"/>
              </a:cxn>
              <a:cxn ang="0">
                <a:pos x="T8" y="T9"/>
              </a:cxn>
            </a:cxnLst>
            <a:rect l="0" t="0" r="r" b="b"/>
            <a:pathLst>
              <a:path w="336" h="445">
                <a:moveTo>
                  <a:pt x="336" y="0"/>
                </a:moveTo>
                <a:lnTo>
                  <a:pt x="0" y="445"/>
                </a:lnTo>
                <a:lnTo>
                  <a:pt x="81" y="445"/>
                </a:lnTo>
                <a:lnTo>
                  <a:pt x="336" y="107"/>
                </a:lnTo>
                <a:lnTo>
                  <a:pt x="336"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3"/>
          <p:cNvSpPr>
            <a:spLocks/>
          </p:cNvSpPr>
          <p:nvPr/>
        </p:nvSpPr>
        <p:spPr bwMode="auto">
          <a:xfrm>
            <a:off x="10105832" y="2930526"/>
            <a:ext cx="490731" cy="649927"/>
          </a:xfrm>
          <a:custGeom>
            <a:avLst/>
            <a:gdLst>
              <a:gd name="T0" fmla="*/ 336 w 336"/>
              <a:gd name="T1" fmla="*/ 0 h 445"/>
              <a:gd name="T2" fmla="*/ 0 w 336"/>
              <a:gd name="T3" fmla="*/ 445 h 445"/>
              <a:gd name="T4" fmla="*/ 81 w 336"/>
              <a:gd name="T5" fmla="*/ 445 h 445"/>
              <a:gd name="T6" fmla="*/ 336 w 336"/>
              <a:gd name="T7" fmla="*/ 107 h 445"/>
              <a:gd name="T8" fmla="*/ 336 w 336"/>
              <a:gd name="T9" fmla="*/ 0 h 445"/>
            </a:gdLst>
            <a:ahLst/>
            <a:cxnLst>
              <a:cxn ang="0">
                <a:pos x="T0" y="T1"/>
              </a:cxn>
              <a:cxn ang="0">
                <a:pos x="T2" y="T3"/>
              </a:cxn>
              <a:cxn ang="0">
                <a:pos x="T4" y="T5"/>
              </a:cxn>
              <a:cxn ang="0">
                <a:pos x="T6" y="T7"/>
              </a:cxn>
              <a:cxn ang="0">
                <a:pos x="T8" y="T9"/>
              </a:cxn>
            </a:cxnLst>
            <a:rect l="0" t="0" r="r" b="b"/>
            <a:pathLst>
              <a:path w="336" h="445">
                <a:moveTo>
                  <a:pt x="336" y="0"/>
                </a:moveTo>
                <a:lnTo>
                  <a:pt x="0" y="445"/>
                </a:lnTo>
                <a:lnTo>
                  <a:pt x="81" y="445"/>
                </a:lnTo>
                <a:lnTo>
                  <a:pt x="336" y="107"/>
                </a:lnTo>
                <a:lnTo>
                  <a:pt x="3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4"/>
          <p:cNvSpPr>
            <a:spLocks/>
          </p:cNvSpPr>
          <p:nvPr/>
        </p:nvSpPr>
        <p:spPr bwMode="auto">
          <a:xfrm>
            <a:off x="10348276" y="3251838"/>
            <a:ext cx="248287" cy="328615"/>
          </a:xfrm>
          <a:custGeom>
            <a:avLst/>
            <a:gdLst>
              <a:gd name="T0" fmla="*/ 72 w 72"/>
              <a:gd name="T1" fmla="*/ 0 h 95"/>
              <a:gd name="T2" fmla="*/ 0 w 72"/>
              <a:gd name="T3" fmla="*/ 95 h 95"/>
              <a:gd name="T4" fmla="*/ 32 w 72"/>
              <a:gd name="T5" fmla="*/ 95 h 95"/>
              <a:gd name="T6" fmla="*/ 34 w 72"/>
              <a:gd name="T7" fmla="*/ 95 h 95"/>
              <a:gd name="T8" fmla="*/ 72 w 72"/>
              <a:gd name="T9" fmla="*/ 45 h 95"/>
              <a:gd name="T10" fmla="*/ 72 w 72"/>
              <a:gd name="T11" fmla="*/ 0 h 95"/>
            </a:gdLst>
            <a:ahLst/>
            <a:cxnLst>
              <a:cxn ang="0">
                <a:pos x="T0" y="T1"/>
              </a:cxn>
              <a:cxn ang="0">
                <a:pos x="T2" y="T3"/>
              </a:cxn>
              <a:cxn ang="0">
                <a:pos x="T4" y="T5"/>
              </a:cxn>
              <a:cxn ang="0">
                <a:pos x="T6" y="T7"/>
              </a:cxn>
              <a:cxn ang="0">
                <a:pos x="T8" y="T9"/>
              </a:cxn>
              <a:cxn ang="0">
                <a:pos x="T10" y="T11"/>
              </a:cxn>
            </a:cxnLst>
            <a:rect l="0" t="0" r="r" b="b"/>
            <a:pathLst>
              <a:path w="72" h="95">
                <a:moveTo>
                  <a:pt x="72" y="0"/>
                </a:moveTo>
                <a:cubicBezTo>
                  <a:pt x="0" y="95"/>
                  <a:pt x="0" y="95"/>
                  <a:pt x="0" y="95"/>
                </a:cubicBezTo>
                <a:cubicBezTo>
                  <a:pt x="32" y="95"/>
                  <a:pt x="32" y="95"/>
                  <a:pt x="32" y="95"/>
                </a:cubicBezTo>
                <a:cubicBezTo>
                  <a:pt x="33" y="95"/>
                  <a:pt x="33" y="95"/>
                  <a:pt x="34" y="95"/>
                </a:cubicBezTo>
                <a:cubicBezTo>
                  <a:pt x="72" y="45"/>
                  <a:pt x="72" y="45"/>
                  <a:pt x="72" y="45"/>
                </a:cubicBezTo>
                <a:cubicBezTo>
                  <a:pt x="72" y="0"/>
                  <a:pt x="72" y="0"/>
                  <a:pt x="72" y="0"/>
                </a:cubicBezTo>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5"/>
          <p:cNvSpPr>
            <a:spLocks/>
          </p:cNvSpPr>
          <p:nvPr/>
        </p:nvSpPr>
        <p:spPr bwMode="auto">
          <a:xfrm>
            <a:off x="1837882" y="2527425"/>
            <a:ext cx="7340528" cy="904056"/>
          </a:xfrm>
          <a:custGeom>
            <a:avLst/>
            <a:gdLst>
              <a:gd name="T0" fmla="*/ 1891 w 1911"/>
              <a:gd name="T1" fmla="*/ 262 h 262"/>
              <a:gd name="T2" fmla="*/ 20 w 1911"/>
              <a:gd name="T3" fmla="*/ 262 h 262"/>
              <a:gd name="T4" fmla="*/ 0 w 1911"/>
              <a:gd name="T5" fmla="*/ 242 h 262"/>
              <a:gd name="T6" fmla="*/ 0 w 1911"/>
              <a:gd name="T7" fmla="*/ 20 h 262"/>
              <a:gd name="T8" fmla="*/ 20 w 1911"/>
              <a:gd name="T9" fmla="*/ 0 h 262"/>
              <a:gd name="T10" fmla="*/ 1891 w 1911"/>
              <a:gd name="T11" fmla="*/ 0 h 262"/>
              <a:gd name="T12" fmla="*/ 1911 w 1911"/>
              <a:gd name="T13" fmla="*/ 20 h 262"/>
              <a:gd name="T14" fmla="*/ 1911 w 1911"/>
              <a:gd name="T15" fmla="*/ 242 h 262"/>
              <a:gd name="T16" fmla="*/ 1891 w 1911"/>
              <a:gd name="T17" fmla="*/ 26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11" h="262">
                <a:moveTo>
                  <a:pt x="1891" y="262"/>
                </a:moveTo>
                <a:cubicBezTo>
                  <a:pt x="20" y="262"/>
                  <a:pt x="20" y="262"/>
                  <a:pt x="20" y="262"/>
                </a:cubicBezTo>
                <a:cubicBezTo>
                  <a:pt x="9" y="262"/>
                  <a:pt x="0" y="253"/>
                  <a:pt x="0" y="242"/>
                </a:cubicBezTo>
                <a:cubicBezTo>
                  <a:pt x="0" y="20"/>
                  <a:pt x="0" y="20"/>
                  <a:pt x="0" y="20"/>
                </a:cubicBezTo>
                <a:cubicBezTo>
                  <a:pt x="0" y="9"/>
                  <a:pt x="9" y="0"/>
                  <a:pt x="20" y="0"/>
                </a:cubicBezTo>
                <a:cubicBezTo>
                  <a:pt x="1891" y="0"/>
                  <a:pt x="1891" y="0"/>
                  <a:pt x="1891" y="0"/>
                </a:cubicBezTo>
                <a:cubicBezTo>
                  <a:pt x="1902" y="0"/>
                  <a:pt x="1911" y="9"/>
                  <a:pt x="1911" y="20"/>
                </a:cubicBezTo>
                <a:cubicBezTo>
                  <a:pt x="1911" y="242"/>
                  <a:pt x="1911" y="242"/>
                  <a:pt x="1911" y="242"/>
                </a:cubicBezTo>
                <a:cubicBezTo>
                  <a:pt x="1911" y="253"/>
                  <a:pt x="1902" y="262"/>
                  <a:pt x="1891" y="262"/>
                </a:cubicBezTo>
                <a:close/>
              </a:path>
            </a:pathLst>
          </a:custGeom>
          <a:solidFill>
            <a:srgbClr val="F5ED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4" name="Freeform 117"/>
          <p:cNvSpPr>
            <a:spLocks/>
          </p:cNvSpPr>
          <p:nvPr/>
        </p:nvSpPr>
        <p:spPr bwMode="auto">
          <a:xfrm>
            <a:off x="1716659" y="2054220"/>
            <a:ext cx="4095271" cy="96393"/>
          </a:xfrm>
          <a:custGeom>
            <a:avLst/>
            <a:gdLst>
              <a:gd name="T0" fmla="*/ 0 w 2804"/>
              <a:gd name="T1" fmla="*/ 33 h 66"/>
              <a:gd name="T2" fmla="*/ 0 w 2804"/>
              <a:gd name="T3" fmla="*/ 66 h 66"/>
              <a:gd name="T4" fmla="*/ 2804 w 2804"/>
              <a:gd name="T5" fmla="*/ 66 h 66"/>
              <a:gd name="T6" fmla="*/ 2804 w 2804"/>
              <a:gd name="T7" fmla="*/ 0 h 66"/>
              <a:gd name="T8" fmla="*/ 0 w 2804"/>
              <a:gd name="T9" fmla="*/ 0 h 66"/>
              <a:gd name="T10" fmla="*/ 0 w 2804"/>
              <a:gd name="T11" fmla="*/ 66 h 66"/>
              <a:gd name="T12" fmla="*/ 0 w 2804"/>
              <a:gd name="T13" fmla="*/ 33 h 66"/>
              <a:gd name="T14" fmla="*/ 0 w 2804"/>
              <a:gd name="T15" fmla="*/ 66 h 66"/>
              <a:gd name="T16" fmla="*/ 2804 w 2804"/>
              <a:gd name="T17" fmla="*/ 66 h 66"/>
              <a:gd name="T18" fmla="*/ 2804 w 2804"/>
              <a:gd name="T19" fmla="*/ 0 h 66"/>
              <a:gd name="T20" fmla="*/ 0 w 2804"/>
              <a:gd name="T21" fmla="*/ 0 h 66"/>
              <a:gd name="T22" fmla="*/ 0 w 2804"/>
              <a:gd name="T23" fmla="*/ 66 h 66"/>
              <a:gd name="T24" fmla="*/ 0 w 2804"/>
              <a:gd name="T25" fmla="*/ 3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04" h="66">
                <a:moveTo>
                  <a:pt x="0" y="33"/>
                </a:moveTo>
                <a:lnTo>
                  <a:pt x="0" y="66"/>
                </a:lnTo>
                <a:lnTo>
                  <a:pt x="2804" y="66"/>
                </a:lnTo>
                <a:lnTo>
                  <a:pt x="2804" y="0"/>
                </a:lnTo>
                <a:lnTo>
                  <a:pt x="0" y="0"/>
                </a:lnTo>
                <a:lnTo>
                  <a:pt x="0" y="66"/>
                </a:lnTo>
                <a:lnTo>
                  <a:pt x="0" y="33"/>
                </a:lnTo>
                <a:lnTo>
                  <a:pt x="0" y="66"/>
                </a:lnTo>
                <a:lnTo>
                  <a:pt x="2804" y="66"/>
                </a:lnTo>
                <a:lnTo>
                  <a:pt x="2804" y="0"/>
                </a:lnTo>
                <a:lnTo>
                  <a:pt x="0" y="0"/>
                </a:lnTo>
                <a:lnTo>
                  <a:pt x="0" y="66"/>
                </a:lnTo>
                <a:lnTo>
                  <a:pt x="0" y="33"/>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18"/>
          <p:cNvSpPr>
            <a:spLocks/>
          </p:cNvSpPr>
          <p:nvPr/>
        </p:nvSpPr>
        <p:spPr bwMode="auto">
          <a:xfrm>
            <a:off x="1716659" y="2191508"/>
            <a:ext cx="8849233" cy="42355"/>
          </a:xfrm>
          <a:custGeom>
            <a:avLst/>
            <a:gdLst>
              <a:gd name="T0" fmla="*/ 0 w 6059"/>
              <a:gd name="T1" fmla="*/ 15 h 29"/>
              <a:gd name="T2" fmla="*/ 0 w 6059"/>
              <a:gd name="T3" fmla="*/ 29 h 29"/>
              <a:gd name="T4" fmla="*/ 6059 w 6059"/>
              <a:gd name="T5" fmla="*/ 29 h 29"/>
              <a:gd name="T6" fmla="*/ 6059 w 6059"/>
              <a:gd name="T7" fmla="*/ 0 h 29"/>
              <a:gd name="T8" fmla="*/ 0 w 6059"/>
              <a:gd name="T9" fmla="*/ 0 h 29"/>
              <a:gd name="T10" fmla="*/ 0 w 6059"/>
              <a:gd name="T11" fmla="*/ 29 h 29"/>
              <a:gd name="T12" fmla="*/ 0 w 6059"/>
              <a:gd name="T13" fmla="*/ 15 h 29"/>
              <a:gd name="T14" fmla="*/ 0 w 6059"/>
              <a:gd name="T15" fmla="*/ 29 h 29"/>
              <a:gd name="T16" fmla="*/ 6059 w 6059"/>
              <a:gd name="T17" fmla="*/ 29 h 29"/>
              <a:gd name="T18" fmla="*/ 6059 w 6059"/>
              <a:gd name="T19" fmla="*/ 0 h 29"/>
              <a:gd name="T20" fmla="*/ 0 w 6059"/>
              <a:gd name="T21" fmla="*/ 0 h 29"/>
              <a:gd name="T22" fmla="*/ 0 w 6059"/>
              <a:gd name="T23" fmla="*/ 29 h 29"/>
              <a:gd name="T24" fmla="*/ 0 w 6059"/>
              <a:gd name="T2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59" h="29">
                <a:moveTo>
                  <a:pt x="0" y="15"/>
                </a:moveTo>
                <a:lnTo>
                  <a:pt x="0" y="29"/>
                </a:lnTo>
                <a:lnTo>
                  <a:pt x="6059" y="29"/>
                </a:lnTo>
                <a:lnTo>
                  <a:pt x="6059" y="0"/>
                </a:lnTo>
                <a:lnTo>
                  <a:pt x="0" y="0"/>
                </a:lnTo>
                <a:lnTo>
                  <a:pt x="0" y="29"/>
                </a:lnTo>
                <a:lnTo>
                  <a:pt x="0" y="15"/>
                </a:lnTo>
                <a:lnTo>
                  <a:pt x="0" y="29"/>
                </a:lnTo>
                <a:lnTo>
                  <a:pt x="6059" y="29"/>
                </a:lnTo>
                <a:lnTo>
                  <a:pt x="6059" y="0"/>
                </a:lnTo>
                <a:lnTo>
                  <a:pt x="0" y="0"/>
                </a:lnTo>
                <a:lnTo>
                  <a:pt x="0" y="29"/>
                </a:lnTo>
                <a:lnTo>
                  <a:pt x="0" y="15"/>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23"/>
          <p:cNvSpPr>
            <a:spLocks noEditPoints="1"/>
          </p:cNvSpPr>
          <p:nvPr/>
        </p:nvSpPr>
        <p:spPr bwMode="auto">
          <a:xfrm>
            <a:off x="9529003" y="2609214"/>
            <a:ext cx="770694" cy="752936"/>
          </a:xfrm>
          <a:custGeom>
            <a:avLst/>
            <a:gdLst>
              <a:gd name="T0" fmla="*/ 105 w 108"/>
              <a:gd name="T1" fmla="*/ 95 h 107"/>
              <a:gd name="T2" fmla="*/ 76 w 108"/>
              <a:gd name="T3" fmla="*/ 66 h 107"/>
              <a:gd name="T4" fmla="*/ 83 w 108"/>
              <a:gd name="T5" fmla="*/ 42 h 107"/>
              <a:gd name="T6" fmla="*/ 42 w 108"/>
              <a:gd name="T7" fmla="*/ 0 h 107"/>
              <a:gd name="T8" fmla="*/ 0 w 108"/>
              <a:gd name="T9" fmla="*/ 42 h 107"/>
              <a:gd name="T10" fmla="*/ 42 w 108"/>
              <a:gd name="T11" fmla="*/ 83 h 107"/>
              <a:gd name="T12" fmla="*/ 66 w 108"/>
              <a:gd name="T13" fmla="*/ 76 h 107"/>
              <a:gd name="T14" fmla="*/ 95 w 108"/>
              <a:gd name="T15" fmla="*/ 105 h 107"/>
              <a:gd name="T16" fmla="*/ 100 w 108"/>
              <a:gd name="T17" fmla="*/ 107 h 107"/>
              <a:gd name="T18" fmla="*/ 105 w 108"/>
              <a:gd name="T19" fmla="*/ 105 h 107"/>
              <a:gd name="T20" fmla="*/ 105 w 108"/>
              <a:gd name="T21" fmla="*/ 95 h 107"/>
              <a:gd name="T22" fmla="*/ 7 w 108"/>
              <a:gd name="T23" fmla="*/ 42 h 107"/>
              <a:gd name="T24" fmla="*/ 42 w 108"/>
              <a:gd name="T25" fmla="*/ 7 h 107"/>
              <a:gd name="T26" fmla="*/ 76 w 108"/>
              <a:gd name="T27" fmla="*/ 42 h 107"/>
              <a:gd name="T28" fmla="*/ 42 w 108"/>
              <a:gd name="T29" fmla="*/ 76 h 107"/>
              <a:gd name="T30" fmla="*/ 7 w 108"/>
              <a:gd name="T31" fmla="*/ 4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 h="107">
                <a:moveTo>
                  <a:pt x="105" y="95"/>
                </a:moveTo>
                <a:cubicBezTo>
                  <a:pt x="76" y="66"/>
                  <a:pt x="76" y="66"/>
                  <a:pt x="76" y="66"/>
                </a:cubicBezTo>
                <a:cubicBezTo>
                  <a:pt x="81" y="59"/>
                  <a:pt x="83" y="51"/>
                  <a:pt x="83" y="42"/>
                </a:cubicBezTo>
                <a:cubicBezTo>
                  <a:pt x="83" y="19"/>
                  <a:pt x="65" y="0"/>
                  <a:pt x="42" y="0"/>
                </a:cubicBezTo>
                <a:cubicBezTo>
                  <a:pt x="19" y="0"/>
                  <a:pt x="0" y="19"/>
                  <a:pt x="0" y="42"/>
                </a:cubicBezTo>
                <a:cubicBezTo>
                  <a:pt x="0" y="65"/>
                  <a:pt x="19" y="83"/>
                  <a:pt x="42" y="83"/>
                </a:cubicBezTo>
                <a:cubicBezTo>
                  <a:pt x="51" y="83"/>
                  <a:pt x="59" y="81"/>
                  <a:pt x="66" y="76"/>
                </a:cubicBezTo>
                <a:cubicBezTo>
                  <a:pt x="95" y="105"/>
                  <a:pt x="95" y="105"/>
                  <a:pt x="95" y="105"/>
                </a:cubicBezTo>
                <a:cubicBezTo>
                  <a:pt x="96" y="106"/>
                  <a:pt x="98" y="107"/>
                  <a:pt x="100" y="107"/>
                </a:cubicBezTo>
                <a:cubicBezTo>
                  <a:pt x="101" y="107"/>
                  <a:pt x="103" y="106"/>
                  <a:pt x="105" y="105"/>
                </a:cubicBezTo>
                <a:cubicBezTo>
                  <a:pt x="108" y="102"/>
                  <a:pt x="108" y="97"/>
                  <a:pt x="105" y="95"/>
                </a:cubicBezTo>
                <a:moveTo>
                  <a:pt x="7" y="42"/>
                </a:moveTo>
                <a:cubicBezTo>
                  <a:pt x="7" y="23"/>
                  <a:pt x="23" y="7"/>
                  <a:pt x="42" y="7"/>
                </a:cubicBezTo>
                <a:cubicBezTo>
                  <a:pt x="61" y="7"/>
                  <a:pt x="76" y="23"/>
                  <a:pt x="76" y="42"/>
                </a:cubicBezTo>
                <a:cubicBezTo>
                  <a:pt x="76" y="61"/>
                  <a:pt x="61" y="76"/>
                  <a:pt x="42" y="76"/>
                </a:cubicBezTo>
                <a:cubicBezTo>
                  <a:pt x="23" y="76"/>
                  <a:pt x="7" y="61"/>
                  <a:pt x="7" y="42"/>
                </a:cubicBezTo>
              </a:path>
            </a:pathLst>
          </a:custGeom>
          <a:solidFill>
            <a:srgbClr val="F5EDE8"/>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 name="组合 183"/>
          <p:cNvGrpSpPr/>
          <p:nvPr/>
        </p:nvGrpSpPr>
        <p:grpSpPr>
          <a:xfrm>
            <a:off x="1755729" y="3975761"/>
            <a:ext cx="1966127" cy="523220"/>
            <a:chOff x="2041516" y="4549451"/>
            <a:chExt cx="1966127" cy="523220"/>
          </a:xfrm>
        </p:grpSpPr>
        <p:sp>
          <p:nvSpPr>
            <p:cNvPr id="171" name="文本框 170"/>
            <p:cNvSpPr txBox="1"/>
            <p:nvPr/>
          </p:nvSpPr>
          <p:spPr>
            <a:xfrm>
              <a:off x="2286091" y="4549451"/>
              <a:ext cx="1721552" cy="523220"/>
            </a:xfrm>
            <a:prstGeom prst="rect">
              <a:avLst/>
            </a:prstGeom>
            <a:noFill/>
          </p:spPr>
          <p:txBody>
            <a:bodyPr wrap="square" rtlCol="0">
              <a:spAutoFit/>
            </a:bodyPr>
            <a:lstStyle/>
            <a:p>
              <a:r>
                <a:rPr lang="en-US" altLang="zh-CN" sz="2800" dirty="0">
                  <a:solidFill>
                    <a:srgbClr val="1D495D"/>
                  </a:solidFill>
                  <a:latin typeface="方正综艺简体" panose="03000509000000000000" pitchFamily="65" charset="-122"/>
                  <a:ea typeface="方正综艺简体" panose="03000509000000000000" pitchFamily="65" charset="-122"/>
                </a:rPr>
                <a:t>PART 1</a:t>
              </a:r>
            </a:p>
          </p:txBody>
        </p:sp>
        <p:sp>
          <p:nvSpPr>
            <p:cNvPr id="173" name="椭圆 172"/>
            <p:cNvSpPr>
              <a:spLocks noChangeAspect="1"/>
            </p:cNvSpPr>
            <p:nvPr/>
          </p:nvSpPr>
          <p:spPr>
            <a:xfrm>
              <a:off x="2041516" y="4670388"/>
              <a:ext cx="216000" cy="216000"/>
            </a:xfrm>
            <a:prstGeom prst="ellipse">
              <a:avLst/>
            </a:prstGeom>
            <a:noFill/>
            <a:ln w="15875">
              <a:solidFill>
                <a:srgbClr val="1D49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182"/>
          <p:cNvGrpSpPr/>
          <p:nvPr/>
        </p:nvGrpSpPr>
        <p:grpSpPr>
          <a:xfrm>
            <a:off x="3584515" y="4003057"/>
            <a:ext cx="1966127" cy="523220"/>
            <a:chOff x="3759053" y="4549451"/>
            <a:chExt cx="1966127" cy="523220"/>
          </a:xfrm>
        </p:grpSpPr>
        <p:sp>
          <p:nvSpPr>
            <p:cNvPr id="175" name="文本框 174"/>
            <p:cNvSpPr txBox="1"/>
            <p:nvPr/>
          </p:nvSpPr>
          <p:spPr>
            <a:xfrm>
              <a:off x="4003628" y="4549451"/>
              <a:ext cx="1721552" cy="523220"/>
            </a:xfrm>
            <a:prstGeom prst="rect">
              <a:avLst/>
            </a:prstGeom>
            <a:noFill/>
          </p:spPr>
          <p:txBody>
            <a:bodyPr wrap="square" rtlCol="0">
              <a:spAutoFit/>
            </a:bodyPr>
            <a:lstStyle/>
            <a:p>
              <a:r>
                <a:rPr lang="en-US" altLang="zh-CN" sz="2800" dirty="0">
                  <a:solidFill>
                    <a:srgbClr val="1D495D"/>
                  </a:solidFill>
                  <a:latin typeface="方正综艺简体" panose="03000509000000000000" pitchFamily="65" charset="-122"/>
                  <a:ea typeface="方正综艺简体" panose="03000509000000000000" pitchFamily="65" charset="-122"/>
                </a:rPr>
                <a:t>PART 2</a:t>
              </a:r>
            </a:p>
          </p:txBody>
        </p:sp>
        <p:sp>
          <p:nvSpPr>
            <p:cNvPr id="177" name="椭圆 176"/>
            <p:cNvSpPr>
              <a:spLocks noChangeAspect="1"/>
            </p:cNvSpPr>
            <p:nvPr/>
          </p:nvSpPr>
          <p:spPr>
            <a:xfrm>
              <a:off x="3759053" y="4670388"/>
              <a:ext cx="216000" cy="216000"/>
            </a:xfrm>
            <a:prstGeom prst="ellipse">
              <a:avLst/>
            </a:prstGeom>
            <a:noFill/>
            <a:ln w="15875">
              <a:solidFill>
                <a:srgbClr val="1D49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4" name="组合 161"/>
          <p:cNvGrpSpPr/>
          <p:nvPr/>
        </p:nvGrpSpPr>
        <p:grpSpPr>
          <a:xfrm>
            <a:off x="5577077" y="4016705"/>
            <a:ext cx="1966127" cy="523220"/>
            <a:chOff x="5482850" y="4549451"/>
            <a:chExt cx="1966127" cy="523220"/>
          </a:xfrm>
        </p:grpSpPr>
        <p:sp>
          <p:nvSpPr>
            <p:cNvPr id="179" name="文本框 178"/>
            <p:cNvSpPr txBox="1"/>
            <p:nvPr/>
          </p:nvSpPr>
          <p:spPr>
            <a:xfrm>
              <a:off x="5727425" y="4549451"/>
              <a:ext cx="1721552" cy="523220"/>
            </a:xfrm>
            <a:prstGeom prst="rect">
              <a:avLst/>
            </a:prstGeom>
            <a:noFill/>
          </p:spPr>
          <p:txBody>
            <a:bodyPr wrap="square" rtlCol="0">
              <a:spAutoFit/>
            </a:bodyPr>
            <a:lstStyle/>
            <a:p>
              <a:r>
                <a:rPr lang="en-US" altLang="zh-CN" sz="2800" dirty="0">
                  <a:solidFill>
                    <a:srgbClr val="1D495D"/>
                  </a:solidFill>
                  <a:latin typeface="方正综艺简体" panose="03000509000000000000" pitchFamily="65" charset="-122"/>
                  <a:ea typeface="方正综艺简体" panose="03000509000000000000" pitchFamily="65" charset="-122"/>
                </a:rPr>
                <a:t>PART 3</a:t>
              </a:r>
            </a:p>
          </p:txBody>
        </p:sp>
        <p:sp>
          <p:nvSpPr>
            <p:cNvPr id="180" name="椭圆 179"/>
            <p:cNvSpPr>
              <a:spLocks noChangeAspect="1"/>
            </p:cNvSpPr>
            <p:nvPr/>
          </p:nvSpPr>
          <p:spPr>
            <a:xfrm>
              <a:off x="5482850" y="4670388"/>
              <a:ext cx="216000" cy="216000"/>
            </a:xfrm>
            <a:prstGeom prst="ellipse">
              <a:avLst/>
            </a:prstGeom>
            <a:noFill/>
            <a:ln w="15875">
              <a:solidFill>
                <a:srgbClr val="1D49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154"/>
          <p:cNvGrpSpPr/>
          <p:nvPr/>
        </p:nvGrpSpPr>
        <p:grpSpPr>
          <a:xfrm>
            <a:off x="7555961" y="4016702"/>
            <a:ext cx="1966127" cy="523220"/>
            <a:chOff x="7674452" y="4549451"/>
            <a:chExt cx="1966127" cy="523220"/>
          </a:xfrm>
        </p:grpSpPr>
        <p:sp>
          <p:nvSpPr>
            <p:cNvPr id="181" name="文本框 180"/>
            <p:cNvSpPr txBox="1"/>
            <p:nvPr/>
          </p:nvSpPr>
          <p:spPr>
            <a:xfrm>
              <a:off x="7919027" y="4549451"/>
              <a:ext cx="1721552" cy="523220"/>
            </a:xfrm>
            <a:prstGeom prst="rect">
              <a:avLst/>
            </a:prstGeom>
            <a:noFill/>
          </p:spPr>
          <p:txBody>
            <a:bodyPr wrap="square" rtlCol="0">
              <a:spAutoFit/>
            </a:bodyPr>
            <a:lstStyle/>
            <a:p>
              <a:r>
                <a:rPr lang="en-US" altLang="zh-CN" sz="2800" dirty="0">
                  <a:solidFill>
                    <a:srgbClr val="1D495D"/>
                  </a:solidFill>
                  <a:latin typeface="方正综艺简体" panose="03000509000000000000" pitchFamily="65" charset="-122"/>
                  <a:ea typeface="方正综艺简体" panose="03000509000000000000" pitchFamily="65" charset="-122"/>
                </a:rPr>
                <a:t>PART 4</a:t>
              </a:r>
            </a:p>
          </p:txBody>
        </p:sp>
        <p:sp>
          <p:nvSpPr>
            <p:cNvPr id="182" name="椭圆 181"/>
            <p:cNvSpPr>
              <a:spLocks noChangeAspect="1"/>
            </p:cNvSpPr>
            <p:nvPr/>
          </p:nvSpPr>
          <p:spPr>
            <a:xfrm>
              <a:off x="7674452" y="4670389"/>
              <a:ext cx="216000" cy="216000"/>
            </a:xfrm>
            <a:prstGeom prst="ellipse">
              <a:avLst/>
            </a:prstGeom>
            <a:noFill/>
            <a:ln w="15875">
              <a:solidFill>
                <a:srgbClr val="1D49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6" name="文本框 185"/>
          <p:cNvSpPr txBox="1"/>
          <p:nvPr/>
        </p:nvSpPr>
        <p:spPr>
          <a:xfrm>
            <a:off x="2072008" y="2604226"/>
            <a:ext cx="7033891" cy="769441"/>
          </a:xfrm>
          <a:prstGeom prst="rect">
            <a:avLst/>
          </a:prstGeom>
          <a:noFill/>
        </p:spPr>
        <p:txBody>
          <a:bodyPr wrap="square" rtlCol="0">
            <a:spAutoFit/>
          </a:bodyPr>
          <a:lstStyle/>
          <a:p>
            <a:r>
              <a:rPr lang="zh-CN" altLang="en-US" sz="4400" dirty="0">
                <a:solidFill>
                  <a:srgbClr val="1D495D"/>
                </a:solidFill>
                <a:latin typeface="方正综艺简体" panose="03000509000000000000" pitchFamily="65" charset="-122"/>
                <a:ea typeface="方正综艺简体" panose="03000509000000000000" pitchFamily="65" charset="-122"/>
              </a:rPr>
              <a:t>时间安排</a:t>
            </a:r>
          </a:p>
        </p:txBody>
      </p:sp>
      <p:sp>
        <p:nvSpPr>
          <p:cNvPr id="103" name="椭圆 102"/>
          <p:cNvSpPr>
            <a:spLocks noChangeAspect="1"/>
          </p:cNvSpPr>
          <p:nvPr/>
        </p:nvSpPr>
        <p:spPr>
          <a:xfrm>
            <a:off x="7596435" y="4205290"/>
            <a:ext cx="108000" cy="108000"/>
          </a:xfrm>
          <a:prstGeom prst="ellipse">
            <a:avLst/>
          </a:prstGeom>
          <a:solidFill>
            <a:srgbClr val="1D4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31071071"/>
      </p:ext>
    </p:extLst>
  </p:cSld>
  <p:clrMapOvr>
    <a:masterClrMapping/>
  </p:clrMapOvr>
  <mc:AlternateContent xmlns:mc="http://schemas.openxmlformats.org/markup-compatibility/2006" xmlns:p14="http://schemas.microsoft.com/office/powerpoint/2010/main">
    <mc:Choice Requires="p14">
      <p:transition spd="slow" p14:dur="1400" advClick="0" advTm="4261">
        <p14:doors dir="vert"/>
      </p:transition>
    </mc:Choice>
    <mc:Fallback xmlns="">
      <p:transition spd="slow" advClick="0" advTm="4261">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val 65"/>
          <p:cNvSpPr>
            <a:spLocks noChangeAspect="1" noChangeArrowheads="1"/>
          </p:cNvSpPr>
          <p:nvPr/>
        </p:nvSpPr>
        <p:spPr bwMode="auto">
          <a:xfrm rot="9737635" flipV="1">
            <a:off x="1379046" y="5723699"/>
            <a:ext cx="2520000" cy="330232"/>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a:defRPr/>
            </a:pPr>
            <a:endParaRPr lang="zh-CN" altLang="en-US" kern="0">
              <a:solidFill>
                <a:sysClr val="windowText" lastClr="000000"/>
              </a:solidFill>
              <a:latin typeface="Arial" pitchFamily="34" charset="0"/>
              <a:ea typeface="宋体"/>
            </a:endParaRPr>
          </a:p>
        </p:txBody>
      </p:sp>
      <p:grpSp>
        <p:nvGrpSpPr>
          <p:cNvPr id="36" name="组合 35"/>
          <p:cNvGrpSpPr/>
          <p:nvPr/>
        </p:nvGrpSpPr>
        <p:grpSpPr>
          <a:xfrm>
            <a:off x="2631811" y="722467"/>
            <a:ext cx="5040000" cy="775672"/>
            <a:chOff x="3300934" y="565876"/>
            <a:chExt cx="5040000" cy="775672"/>
          </a:xfrm>
        </p:grpSpPr>
        <p:sp>
          <p:nvSpPr>
            <p:cNvPr id="37" name="椭圆 36"/>
            <p:cNvSpPr/>
            <p:nvPr/>
          </p:nvSpPr>
          <p:spPr>
            <a:xfrm>
              <a:off x="3300934" y="1298348"/>
              <a:ext cx="5040000" cy="43200"/>
            </a:xfrm>
            <a:prstGeom prst="ellipse">
              <a:avLst/>
            </a:prstGeom>
            <a:solidFill>
              <a:srgbClr val="1D4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endParaRPr>
            </a:p>
          </p:txBody>
        </p:sp>
        <p:sp>
          <p:nvSpPr>
            <p:cNvPr id="38" name="文本框 37"/>
            <p:cNvSpPr txBox="1"/>
            <p:nvPr/>
          </p:nvSpPr>
          <p:spPr>
            <a:xfrm>
              <a:off x="3300934" y="565876"/>
              <a:ext cx="5040000" cy="769441"/>
            </a:xfrm>
            <a:prstGeom prst="rect">
              <a:avLst/>
            </a:prstGeom>
            <a:noFill/>
          </p:spPr>
          <p:txBody>
            <a:bodyPr wrap="square" rtlCol="0">
              <a:spAutoFit/>
            </a:bodyPr>
            <a:lstStyle/>
            <a:p>
              <a:pPr algn="ctr"/>
              <a:r>
                <a:rPr lang="zh-CN" altLang="en-US" sz="4400" spc="500" dirty="0">
                  <a:solidFill>
                    <a:srgbClr val="1D495D"/>
                  </a:solidFill>
                  <a:latin typeface="方正综艺简体" panose="03000509000000000000" pitchFamily="65" charset="-122"/>
                  <a:ea typeface="方正综艺简体" panose="03000509000000000000" pitchFamily="65" charset="-122"/>
                </a:rPr>
                <a:t>具体安排</a:t>
              </a:r>
            </a:p>
          </p:txBody>
        </p:sp>
      </p:grpSp>
      <p:sp>
        <p:nvSpPr>
          <p:cNvPr id="20" name="Oval 65"/>
          <p:cNvSpPr>
            <a:spLocks noChangeAspect="1" noChangeArrowheads="1"/>
          </p:cNvSpPr>
          <p:nvPr/>
        </p:nvSpPr>
        <p:spPr bwMode="auto">
          <a:xfrm rot="9737635" flipV="1">
            <a:off x="3118090" y="5195505"/>
            <a:ext cx="2245561" cy="294268"/>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a:defRPr/>
            </a:pPr>
            <a:endParaRPr lang="zh-CN" altLang="en-US" kern="0">
              <a:solidFill>
                <a:sysClr val="windowText" lastClr="000000"/>
              </a:solidFill>
              <a:latin typeface="Arial" pitchFamily="34" charset="0"/>
              <a:ea typeface="宋体"/>
            </a:endParaRPr>
          </a:p>
        </p:txBody>
      </p:sp>
      <p:sp>
        <p:nvSpPr>
          <p:cNvPr id="21" name="Oval 65"/>
          <p:cNvSpPr>
            <a:spLocks noChangeAspect="1" noChangeArrowheads="1"/>
          </p:cNvSpPr>
          <p:nvPr/>
        </p:nvSpPr>
        <p:spPr bwMode="auto">
          <a:xfrm rot="9737635" flipV="1">
            <a:off x="4701001" y="4678912"/>
            <a:ext cx="2245561" cy="294268"/>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a:defRPr/>
            </a:pPr>
            <a:endParaRPr lang="zh-CN" altLang="en-US" kern="0">
              <a:solidFill>
                <a:sysClr val="windowText" lastClr="000000"/>
              </a:solidFill>
              <a:latin typeface="Arial" pitchFamily="34" charset="0"/>
              <a:ea typeface="宋体"/>
            </a:endParaRPr>
          </a:p>
        </p:txBody>
      </p:sp>
      <p:sp>
        <p:nvSpPr>
          <p:cNvPr id="22" name="Oval 65"/>
          <p:cNvSpPr>
            <a:spLocks noChangeAspect="1" noChangeArrowheads="1"/>
          </p:cNvSpPr>
          <p:nvPr/>
        </p:nvSpPr>
        <p:spPr bwMode="auto">
          <a:xfrm rot="9737635" flipV="1">
            <a:off x="6267111" y="4117238"/>
            <a:ext cx="2245561" cy="294268"/>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a:defRPr/>
            </a:pPr>
            <a:endParaRPr lang="zh-CN" altLang="en-US" kern="0">
              <a:solidFill>
                <a:sysClr val="windowText" lastClr="000000"/>
              </a:solidFill>
              <a:latin typeface="Arial" pitchFamily="34" charset="0"/>
              <a:ea typeface="宋体"/>
            </a:endParaRPr>
          </a:p>
        </p:txBody>
      </p:sp>
      <p:grpSp>
        <p:nvGrpSpPr>
          <p:cNvPr id="6" name="组合 5"/>
          <p:cNvGrpSpPr/>
          <p:nvPr/>
        </p:nvGrpSpPr>
        <p:grpSpPr>
          <a:xfrm>
            <a:off x="1491069" y="3908708"/>
            <a:ext cx="2544235" cy="1908880"/>
            <a:chOff x="7500268" y="4083104"/>
            <a:chExt cx="3388004" cy="2541941"/>
          </a:xfrm>
        </p:grpSpPr>
        <p:grpSp>
          <p:nvGrpSpPr>
            <p:cNvPr id="5" name="组合 4"/>
            <p:cNvGrpSpPr/>
            <p:nvPr/>
          </p:nvGrpSpPr>
          <p:grpSpPr>
            <a:xfrm>
              <a:off x="7500268" y="4083104"/>
              <a:ext cx="3388004" cy="2369073"/>
              <a:chOff x="7500268" y="4083104"/>
              <a:chExt cx="3388004" cy="2369073"/>
            </a:xfrm>
          </p:grpSpPr>
          <p:sp>
            <p:nvSpPr>
              <p:cNvPr id="4" name="下箭头 3"/>
              <p:cNvSpPr/>
              <p:nvPr/>
            </p:nvSpPr>
            <p:spPr>
              <a:xfrm rot="14160000">
                <a:off x="8953663" y="3143937"/>
                <a:ext cx="432000" cy="2310333"/>
              </a:xfrm>
              <a:custGeom>
                <a:avLst/>
                <a:gdLst>
                  <a:gd name="connsiteX0" fmla="*/ 0 w 432000"/>
                  <a:gd name="connsiteY0" fmla="*/ 1313040 h 2304000"/>
                  <a:gd name="connsiteX1" fmla="*/ 108000 w 432000"/>
                  <a:gd name="connsiteY1" fmla="*/ 1313040 h 2304000"/>
                  <a:gd name="connsiteX2" fmla="*/ 108000 w 432000"/>
                  <a:gd name="connsiteY2" fmla="*/ 0 h 2304000"/>
                  <a:gd name="connsiteX3" fmla="*/ 324000 w 432000"/>
                  <a:gd name="connsiteY3" fmla="*/ 0 h 2304000"/>
                  <a:gd name="connsiteX4" fmla="*/ 324000 w 432000"/>
                  <a:gd name="connsiteY4" fmla="*/ 1313040 h 2304000"/>
                  <a:gd name="connsiteX5" fmla="*/ 432000 w 432000"/>
                  <a:gd name="connsiteY5" fmla="*/ 1313040 h 2304000"/>
                  <a:gd name="connsiteX6" fmla="*/ 216000 w 432000"/>
                  <a:gd name="connsiteY6" fmla="*/ 2304000 h 2304000"/>
                  <a:gd name="connsiteX7" fmla="*/ 0 w 432000"/>
                  <a:gd name="connsiteY7" fmla="*/ 1313040 h 2304000"/>
                  <a:gd name="connsiteX0" fmla="*/ 0 w 432000"/>
                  <a:gd name="connsiteY0" fmla="*/ 1313040 h 2304000"/>
                  <a:gd name="connsiteX1" fmla="*/ 137016 w 432000"/>
                  <a:gd name="connsiteY1" fmla="*/ 1321124 h 2304000"/>
                  <a:gd name="connsiteX2" fmla="*/ 108000 w 432000"/>
                  <a:gd name="connsiteY2" fmla="*/ 0 h 2304000"/>
                  <a:gd name="connsiteX3" fmla="*/ 324000 w 432000"/>
                  <a:gd name="connsiteY3" fmla="*/ 0 h 2304000"/>
                  <a:gd name="connsiteX4" fmla="*/ 324000 w 432000"/>
                  <a:gd name="connsiteY4" fmla="*/ 1313040 h 2304000"/>
                  <a:gd name="connsiteX5" fmla="*/ 432000 w 432000"/>
                  <a:gd name="connsiteY5" fmla="*/ 1313040 h 2304000"/>
                  <a:gd name="connsiteX6" fmla="*/ 216000 w 432000"/>
                  <a:gd name="connsiteY6" fmla="*/ 2304000 h 2304000"/>
                  <a:gd name="connsiteX7" fmla="*/ 0 w 432000"/>
                  <a:gd name="connsiteY7" fmla="*/ 1313040 h 2304000"/>
                  <a:gd name="connsiteX0" fmla="*/ 0 w 432000"/>
                  <a:gd name="connsiteY0" fmla="*/ 1314000 h 2304960"/>
                  <a:gd name="connsiteX1" fmla="*/ 137016 w 432000"/>
                  <a:gd name="connsiteY1" fmla="*/ 1322084 h 2304960"/>
                  <a:gd name="connsiteX2" fmla="*/ 174710 w 432000"/>
                  <a:gd name="connsiteY2" fmla="*/ 0 h 2304960"/>
                  <a:gd name="connsiteX3" fmla="*/ 324000 w 432000"/>
                  <a:gd name="connsiteY3" fmla="*/ 960 h 2304960"/>
                  <a:gd name="connsiteX4" fmla="*/ 324000 w 432000"/>
                  <a:gd name="connsiteY4" fmla="*/ 1314000 h 2304960"/>
                  <a:gd name="connsiteX5" fmla="*/ 432000 w 432000"/>
                  <a:gd name="connsiteY5" fmla="*/ 1314000 h 2304960"/>
                  <a:gd name="connsiteX6" fmla="*/ 216000 w 432000"/>
                  <a:gd name="connsiteY6" fmla="*/ 2304960 h 2304960"/>
                  <a:gd name="connsiteX7" fmla="*/ 0 w 432000"/>
                  <a:gd name="connsiteY7" fmla="*/ 1314000 h 2304960"/>
                  <a:gd name="connsiteX0" fmla="*/ 0 w 432000"/>
                  <a:gd name="connsiteY0" fmla="*/ 1319373 h 2310333"/>
                  <a:gd name="connsiteX1" fmla="*/ 137016 w 432000"/>
                  <a:gd name="connsiteY1" fmla="*/ 1327457 h 2310333"/>
                  <a:gd name="connsiteX2" fmla="*/ 158228 w 432000"/>
                  <a:gd name="connsiteY2" fmla="*/ 0 h 2310333"/>
                  <a:gd name="connsiteX3" fmla="*/ 324000 w 432000"/>
                  <a:gd name="connsiteY3" fmla="*/ 6333 h 2310333"/>
                  <a:gd name="connsiteX4" fmla="*/ 324000 w 432000"/>
                  <a:gd name="connsiteY4" fmla="*/ 1319373 h 2310333"/>
                  <a:gd name="connsiteX5" fmla="*/ 432000 w 432000"/>
                  <a:gd name="connsiteY5" fmla="*/ 1319373 h 2310333"/>
                  <a:gd name="connsiteX6" fmla="*/ 216000 w 432000"/>
                  <a:gd name="connsiteY6" fmla="*/ 2310333 h 2310333"/>
                  <a:gd name="connsiteX7" fmla="*/ 0 w 432000"/>
                  <a:gd name="connsiteY7" fmla="*/ 1319373 h 231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000" h="2310333">
                    <a:moveTo>
                      <a:pt x="0" y="1319373"/>
                    </a:moveTo>
                    <a:lnTo>
                      <a:pt x="137016" y="1327457"/>
                    </a:lnTo>
                    <a:lnTo>
                      <a:pt x="158228" y="0"/>
                    </a:lnTo>
                    <a:lnTo>
                      <a:pt x="324000" y="6333"/>
                    </a:lnTo>
                    <a:lnTo>
                      <a:pt x="324000" y="1319373"/>
                    </a:lnTo>
                    <a:lnTo>
                      <a:pt x="432000" y="1319373"/>
                    </a:lnTo>
                    <a:lnTo>
                      <a:pt x="216000" y="2310333"/>
                    </a:lnTo>
                    <a:lnTo>
                      <a:pt x="0" y="1319373"/>
                    </a:lnTo>
                    <a:close/>
                  </a:path>
                </a:pathLst>
              </a:custGeom>
              <a:solidFill>
                <a:srgbClr val="498B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p:nvPr/>
            </p:nvSpPr>
            <p:spPr>
              <a:xfrm rot="14280000">
                <a:off x="8061215" y="3625120"/>
                <a:ext cx="2266110" cy="3388004"/>
              </a:xfrm>
              <a:custGeom>
                <a:avLst/>
                <a:gdLst>
                  <a:gd name="connsiteX0" fmla="*/ 1790495 w 2266110"/>
                  <a:gd name="connsiteY0" fmla="*/ 1563015 h 3388004"/>
                  <a:gd name="connsiteX1" fmla="*/ 1555143 w 2266110"/>
                  <a:gd name="connsiteY1" fmla="*/ 543595 h 3388004"/>
                  <a:gd name="connsiteX2" fmla="*/ 535723 w 2266110"/>
                  <a:gd name="connsiteY2" fmla="*/ 778947 h 3388004"/>
                  <a:gd name="connsiteX3" fmla="*/ 771074 w 2266110"/>
                  <a:gd name="connsiteY3" fmla="*/ 1798367 h 3388004"/>
                  <a:gd name="connsiteX4" fmla="*/ 1790495 w 2266110"/>
                  <a:gd name="connsiteY4" fmla="*/ 1563015 h 3388004"/>
                  <a:gd name="connsiteX5" fmla="*/ 2050110 w 2266110"/>
                  <a:gd name="connsiteY5" fmla="*/ 3388004 h 3388004"/>
                  <a:gd name="connsiteX6" fmla="*/ 1834110 w 2266110"/>
                  <a:gd name="connsiteY6" fmla="*/ 2397044 h 3388004"/>
                  <a:gd name="connsiteX7" fmla="*/ 1942110 w 2266110"/>
                  <a:gd name="connsiteY7" fmla="*/ 2397044 h 3388004"/>
                  <a:gd name="connsiteX8" fmla="*/ 1942110 w 2266110"/>
                  <a:gd name="connsiteY8" fmla="*/ 1729785 h 3388004"/>
                  <a:gd name="connsiteX9" fmla="*/ 1932792 w 2266110"/>
                  <a:gd name="connsiteY9" fmla="*/ 1743147 h 3388004"/>
                  <a:gd name="connsiteX10" fmla="*/ 507831 w 2266110"/>
                  <a:gd name="connsiteY10" fmla="*/ 1996036 h 3388004"/>
                  <a:gd name="connsiteX11" fmla="*/ 164252 w 2266110"/>
                  <a:gd name="connsiteY11" fmla="*/ 507831 h 3388004"/>
                  <a:gd name="connsiteX12" fmla="*/ 1652457 w 2266110"/>
                  <a:gd name="connsiteY12" fmla="*/ 164252 h 3388004"/>
                  <a:gd name="connsiteX13" fmla="*/ 2159602 w 2266110"/>
                  <a:gd name="connsiteY13" fmla="*/ 1042631 h 3388004"/>
                  <a:gd name="connsiteX14" fmla="*/ 2157066 w 2266110"/>
                  <a:gd name="connsiteY14" fmla="*/ 1084004 h 3388004"/>
                  <a:gd name="connsiteX15" fmla="*/ 2158110 w 2266110"/>
                  <a:gd name="connsiteY15" fmla="*/ 1084004 h 3388004"/>
                  <a:gd name="connsiteX16" fmla="*/ 2158110 w 2266110"/>
                  <a:gd name="connsiteY16" fmla="*/ 2397044 h 3388004"/>
                  <a:gd name="connsiteX17" fmla="*/ 2266110 w 2266110"/>
                  <a:gd name="connsiteY17" fmla="*/ 2397044 h 3388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66110" h="3388004">
                    <a:moveTo>
                      <a:pt x="1790495" y="1563015"/>
                    </a:moveTo>
                    <a:cubicBezTo>
                      <a:pt x="2007009" y="1216520"/>
                      <a:pt x="1901638" y="760109"/>
                      <a:pt x="1555143" y="543595"/>
                    </a:cubicBezTo>
                    <a:cubicBezTo>
                      <a:pt x="1208647" y="327081"/>
                      <a:pt x="752237" y="432451"/>
                      <a:pt x="535723" y="778947"/>
                    </a:cubicBezTo>
                    <a:cubicBezTo>
                      <a:pt x="319208" y="1125442"/>
                      <a:pt x="424579" y="1581853"/>
                      <a:pt x="771074" y="1798367"/>
                    </a:cubicBezTo>
                    <a:cubicBezTo>
                      <a:pt x="1117570" y="2014881"/>
                      <a:pt x="1573980" y="1909511"/>
                      <a:pt x="1790495" y="1563015"/>
                    </a:cubicBezTo>
                    <a:close/>
                    <a:moveTo>
                      <a:pt x="2050110" y="3388004"/>
                    </a:moveTo>
                    <a:lnTo>
                      <a:pt x="1834110" y="2397044"/>
                    </a:lnTo>
                    <a:lnTo>
                      <a:pt x="1942110" y="2397044"/>
                    </a:lnTo>
                    <a:lnTo>
                      <a:pt x="1942110" y="1729785"/>
                    </a:lnTo>
                    <a:lnTo>
                      <a:pt x="1932792" y="1743147"/>
                    </a:lnTo>
                    <a:cubicBezTo>
                      <a:pt x="1597297" y="2175683"/>
                      <a:pt x="982050" y="2292361"/>
                      <a:pt x="507831" y="1996036"/>
                    </a:cubicBezTo>
                    <a:cubicBezTo>
                      <a:pt x="1998" y="1679956"/>
                      <a:pt x="-151828" y="1013665"/>
                      <a:pt x="164252" y="507831"/>
                    </a:cubicBezTo>
                    <a:cubicBezTo>
                      <a:pt x="480332" y="1998"/>
                      <a:pt x="1146623" y="-151828"/>
                      <a:pt x="1652457" y="164252"/>
                    </a:cubicBezTo>
                    <a:cubicBezTo>
                      <a:pt x="1968603" y="361802"/>
                      <a:pt x="2147246" y="696153"/>
                      <a:pt x="2159602" y="1042631"/>
                    </a:cubicBezTo>
                    <a:lnTo>
                      <a:pt x="2157066" y="1084004"/>
                    </a:lnTo>
                    <a:lnTo>
                      <a:pt x="2158110" y="1084004"/>
                    </a:lnTo>
                    <a:lnTo>
                      <a:pt x="2158110" y="2397044"/>
                    </a:lnTo>
                    <a:lnTo>
                      <a:pt x="2266110" y="2397044"/>
                    </a:lnTo>
                    <a:close/>
                  </a:path>
                </a:pathLst>
              </a:custGeom>
              <a:solidFill>
                <a:srgbClr val="59AC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任意多边形 55"/>
            <p:cNvSpPr>
              <a:spLocks noChangeAspect="1"/>
            </p:cNvSpPr>
            <p:nvPr/>
          </p:nvSpPr>
          <p:spPr>
            <a:xfrm>
              <a:off x="7770663" y="4753045"/>
              <a:ext cx="1872000" cy="1872000"/>
            </a:xfrm>
            <a:custGeom>
              <a:avLst/>
              <a:gdLst>
                <a:gd name="connsiteX0" fmla="*/ 962663 w 1872000"/>
                <a:gd name="connsiteY0" fmla="*/ 80416 h 1872000"/>
                <a:gd name="connsiteX1" fmla="*/ 224928 w 1872000"/>
                <a:gd name="connsiteY1" fmla="*/ 818151 h 1872000"/>
                <a:gd name="connsiteX2" fmla="*/ 962663 w 1872000"/>
                <a:gd name="connsiteY2" fmla="*/ 1555886 h 1872000"/>
                <a:gd name="connsiteX3" fmla="*/ 1700398 w 1872000"/>
                <a:gd name="connsiteY3" fmla="*/ 818151 h 1872000"/>
                <a:gd name="connsiteX4" fmla="*/ 962663 w 1872000"/>
                <a:gd name="connsiteY4" fmla="*/ 80416 h 1872000"/>
                <a:gd name="connsiteX5" fmla="*/ 936000 w 1872000"/>
                <a:gd name="connsiteY5" fmla="*/ 0 h 1872000"/>
                <a:gd name="connsiteX6" fmla="*/ 1872000 w 1872000"/>
                <a:gd name="connsiteY6" fmla="*/ 936000 h 1872000"/>
                <a:gd name="connsiteX7" fmla="*/ 936000 w 1872000"/>
                <a:gd name="connsiteY7" fmla="*/ 1872000 h 1872000"/>
                <a:gd name="connsiteX8" fmla="*/ 0 w 1872000"/>
                <a:gd name="connsiteY8" fmla="*/ 936000 h 1872000"/>
                <a:gd name="connsiteX9" fmla="*/ 936000 w 1872000"/>
                <a:gd name="connsiteY9" fmla="*/ 0 h 18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2000" h="1872000">
                  <a:moveTo>
                    <a:pt x="962663" y="80416"/>
                  </a:moveTo>
                  <a:cubicBezTo>
                    <a:pt x="555223" y="80416"/>
                    <a:pt x="224928" y="410711"/>
                    <a:pt x="224928" y="818151"/>
                  </a:cubicBezTo>
                  <a:cubicBezTo>
                    <a:pt x="224928" y="1225591"/>
                    <a:pt x="555223" y="1555886"/>
                    <a:pt x="962663" y="1555886"/>
                  </a:cubicBezTo>
                  <a:cubicBezTo>
                    <a:pt x="1370103" y="1555886"/>
                    <a:pt x="1700398" y="1225591"/>
                    <a:pt x="1700398" y="818151"/>
                  </a:cubicBezTo>
                  <a:cubicBezTo>
                    <a:pt x="1700398" y="410711"/>
                    <a:pt x="1370103" y="80416"/>
                    <a:pt x="962663" y="80416"/>
                  </a:cubicBezTo>
                  <a:close/>
                  <a:moveTo>
                    <a:pt x="936000" y="0"/>
                  </a:moveTo>
                  <a:cubicBezTo>
                    <a:pt x="1452939" y="0"/>
                    <a:pt x="1872000" y="419061"/>
                    <a:pt x="1872000" y="936000"/>
                  </a:cubicBezTo>
                  <a:cubicBezTo>
                    <a:pt x="1872000" y="1452939"/>
                    <a:pt x="1452939" y="1872000"/>
                    <a:pt x="936000" y="1872000"/>
                  </a:cubicBezTo>
                  <a:cubicBezTo>
                    <a:pt x="419061" y="1872000"/>
                    <a:pt x="0" y="1452939"/>
                    <a:pt x="0" y="936000"/>
                  </a:cubicBezTo>
                  <a:cubicBezTo>
                    <a:pt x="0" y="419061"/>
                    <a:pt x="419061" y="0"/>
                    <a:pt x="936000" y="0"/>
                  </a:cubicBezTo>
                  <a:close/>
                </a:path>
              </a:pathLst>
            </a:custGeom>
            <a:solidFill>
              <a:srgbClr val="498B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组合 59"/>
          <p:cNvGrpSpPr/>
          <p:nvPr/>
        </p:nvGrpSpPr>
        <p:grpSpPr>
          <a:xfrm>
            <a:off x="3092830" y="3364295"/>
            <a:ext cx="2544235" cy="1779064"/>
            <a:chOff x="7500268" y="4083104"/>
            <a:chExt cx="3388004" cy="2369073"/>
          </a:xfrm>
        </p:grpSpPr>
        <p:sp>
          <p:nvSpPr>
            <p:cNvPr id="62" name="下箭头 3"/>
            <p:cNvSpPr/>
            <p:nvPr/>
          </p:nvSpPr>
          <p:spPr>
            <a:xfrm rot="14160000">
              <a:off x="8953663" y="3143937"/>
              <a:ext cx="432000" cy="2310333"/>
            </a:xfrm>
            <a:custGeom>
              <a:avLst/>
              <a:gdLst>
                <a:gd name="connsiteX0" fmla="*/ 0 w 432000"/>
                <a:gd name="connsiteY0" fmla="*/ 1313040 h 2304000"/>
                <a:gd name="connsiteX1" fmla="*/ 108000 w 432000"/>
                <a:gd name="connsiteY1" fmla="*/ 1313040 h 2304000"/>
                <a:gd name="connsiteX2" fmla="*/ 108000 w 432000"/>
                <a:gd name="connsiteY2" fmla="*/ 0 h 2304000"/>
                <a:gd name="connsiteX3" fmla="*/ 324000 w 432000"/>
                <a:gd name="connsiteY3" fmla="*/ 0 h 2304000"/>
                <a:gd name="connsiteX4" fmla="*/ 324000 w 432000"/>
                <a:gd name="connsiteY4" fmla="*/ 1313040 h 2304000"/>
                <a:gd name="connsiteX5" fmla="*/ 432000 w 432000"/>
                <a:gd name="connsiteY5" fmla="*/ 1313040 h 2304000"/>
                <a:gd name="connsiteX6" fmla="*/ 216000 w 432000"/>
                <a:gd name="connsiteY6" fmla="*/ 2304000 h 2304000"/>
                <a:gd name="connsiteX7" fmla="*/ 0 w 432000"/>
                <a:gd name="connsiteY7" fmla="*/ 1313040 h 2304000"/>
                <a:gd name="connsiteX0" fmla="*/ 0 w 432000"/>
                <a:gd name="connsiteY0" fmla="*/ 1313040 h 2304000"/>
                <a:gd name="connsiteX1" fmla="*/ 137016 w 432000"/>
                <a:gd name="connsiteY1" fmla="*/ 1321124 h 2304000"/>
                <a:gd name="connsiteX2" fmla="*/ 108000 w 432000"/>
                <a:gd name="connsiteY2" fmla="*/ 0 h 2304000"/>
                <a:gd name="connsiteX3" fmla="*/ 324000 w 432000"/>
                <a:gd name="connsiteY3" fmla="*/ 0 h 2304000"/>
                <a:gd name="connsiteX4" fmla="*/ 324000 w 432000"/>
                <a:gd name="connsiteY4" fmla="*/ 1313040 h 2304000"/>
                <a:gd name="connsiteX5" fmla="*/ 432000 w 432000"/>
                <a:gd name="connsiteY5" fmla="*/ 1313040 h 2304000"/>
                <a:gd name="connsiteX6" fmla="*/ 216000 w 432000"/>
                <a:gd name="connsiteY6" fmla="*/ 2304000 h 2304000"/>
                <a:gd name="connsiteX7" fmla="*/ 0 w 432000"/>
                <a:gd name="connsiteY7" fmla="*/ 1313040 h 2304000"/>
                <a:gd name="connsiteX0" fmla="*/ 0 w 432000"/>
                <a:gd name="connsiteY0" fmla="*/ 1314000 h 2304960"/>
                <a:gd name="connsiteX1" fmla="*/ 137016 w 432000"/>
                <a:gd name="connsiteY1" fmla="*/ 1322084 h 2304960"/>
                <a:gd name="connsiteX2" fmla="*/ 174710 w 432000"/>
                <a:gd name="connsiteY2" fmla="*/ 0 h 2304960"/>
                <a:gd name="connsiteX3" fmla="*/ 324000 w 432000"/>
                <a:gd name="connsiteY3" fmla="*/ 960 h 2304960"/>
                <a:gd name="connsiteX4" fmla="*/ 324000 w 432000"/>
                <a:gd name="connsiteY4" fmla="*/ 1314000 h 2304960"/>
                <a:gd name="connsiteX5" fmla="*/ 432000 w 432000"/>
                <a:gd name="connsiteY5" fmla="*/ 1314000 h 2304960"/>
                <a:gd name="connsiteX6" fmla="*/ 216000 w 432000"/>
                <a:gd name="connsiteY6" fmla="*/ 2304960 h 2304960"/>
                <a:gd name="connsiteX7" fmla="*/ 0 w 432000"/>
                <a:gd name="connsiteY7" fmla="*/ 1314000 h 2304960"/>
                <a:gd name="connsiteX0" fmla="*/ 0 w 432000"/>
                <a:gd name="connsiteY0" fmla="*/ 1319373 h 2310333"/>
                <a:gd name="connsiteX1" fmla="*/ 137016 w 432000"/>
                <a:gd name="connsiteY1" fmla="*/ 1327457 h 2310333"/>
                <a:gd name="connsiteX2" fmla="*/ 158228 w 432000"/>
                <a:gd name="connsiteY2" fmla="*/ 0 h 2310333"/>
                <a:gd name="connsiteX3" fmla="*/ 324000 w 432000"/>
                <a:gd name="connsiteY3" fmla="*/ 6333 h 2310333"/>
                <a:gd name="connsiteX4" fmla="*/ 324000 w 432000"/>
                <a:gd name="connsiteY4" fmla="*/ 1319373 h 2310333"/>
                <a:gd name="connsiteX5" fmla="*/ 432000 w 432000"/>
                <a:gd name="connsiteY5" fmla="*/ 1319373 h 2310333"/>
                <a:gd name="connsiteX6" fmla="*/ 216000 w 432000"/>
                <a:gd name="connsiteY6" fmla="*/ 2310333 h 2310333"/>
                <a:gd name="connsiteX7" fmla="*/ 0 w 432000"/>
                <a:gd name="connsiteY7" fmla="*/ 1319373 h 231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000" h="2310333">
                  <a:moveTo>
                    <a:pt x="0" y="1319373"/>
                  </a:moveTo>
                  <a:lnTo>
                    <a:pt x="137016" y="1327457"/>
                  </a:lnTo>
                  <a:lnTo>
                    <a:pt x="158228" y="0"/>
                  </a:lnTo>
                  <a:lnTo>
                    <a:pt x="324000" y="6333"/>
                  </a:lnTo>
                  <a:lnTo>
                    <a:pt x="324000" y="1319373"/>
                  </a:lnTo>
                  <a:lnTo>
                    <a:pt x="432000" y="1319373"/>
                  </a:lnTo>
                  <a:lnTo>
                    <a:pt x="216000" y="2310333"/>
                  </a:lnTo>
                  <a:lnTo>
                    <a:pt x="0" y="1319373"/>
                  </a:lnTo>
                  <a:close/>
                </a:path>
              </a:pathLst>
            </a:custGeom>
            <a:solidFill>
              <a:srgbClr val="CF3C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62"/>
            <p:cNvSpPr/>
            <p:nvPr/>
          </p:nvSpPr>
          <p:spPr>
            <a:xfrm rot="14280000">
              <a:off x="8061215" y="3625120"/>
              <a:ext cx="2266110" cy="3388004"/>
            </a:xfrm>
            <a:custGeom>
              <a:avLst/>
              <a:gdLst>
                <a:gd name="connsiteX0" fmla="*/ 1790495 w 2266110"/>
                <a:gd name="connsiteY0" fmla="*/ 1563015 h 3388004"/>
                <a:gd name="connsiteX1" fmla="*/ 1555143 w 2266110"/>
                <a:gd name="connsiteY1" fmla="*/ 543595 h 3388004"/>
                <a:gd name="connsiteX2" fmla="*/ 535723 w 2266110"/>
                <a:gd name="connsiteY2" fmla="*/ 778947 h 3388004"/>
                <a:gd name="connsiteX3" fmla="*/ 771074 w 2266110"/>
                <a:gd name="connsiteY3" fmla="*/ 1798367 h 3388004"/>
                <a:gd name="connsiteX4" fmla="*/ 1790495 w 2266110"/>
                <a:gd name="connsiteY4" fmla="*/ 1563015 h 3388004"/>
                <a:gd name="connsiteX5" fmla="*/ 2050110 w 2266110"/>
                <a:gd name="connsiteY5" fmla="*/ 3388004 h 3388004"/>
                <a:gd name="connsiteX6" fmla="*/ 1834110 w 2266110"/>
                <a:gd name="connsiteY6" fmla="*/ 2397044 h 3388004"/>
                <a:gd name="connsiteX7" fmla="*/ 1942110 w 2266110"/>
                <a:gd name="connsiteY7" fmla="*/ 2397044 h 3388004"/>
                <a:gd name="connsiteX8" fmla="*/ 1942110 w 2266110"/>
                <a:gd name="connsiteY8" fmla="*/ 1729785 h 3388004"/>
                <a:gd name="connsiteX9" fmla="*/ 1932792 w 2266110"/>
                <a:gd name="connsiteY9" fmla="*/ 1743147 h 3388004"/>
                <a:gd name="connsiteX10" fmla="*/ 507831 w 2266110"/>
                <a:gd name="connsiteY10" fmla="*/ 1996036 h 3388004"/>
                <a:gd name="connsiteX11" fmla="*/ 164252 w 2266110"/>
                <a:gd name="connsiteY11" fmla="*/ 507831 h 3388004"/>
                <a:gd name="connsiteX12" fmla="*/ 1652457 w 2266110"/>
                <a:gd name="connsiteY12" fmla="*/ 164252 h 3388004"/>
                <a:gd name="connsiteX13" fmla="*/ 2159602 w 2266110"/>
                <a:gd name="connsiteY13" fmla="*/ 1042631 h 3388004"/>
                <a:gd name="connsiteX14" fmla="*/ 2157066 w 2266110"/>
                <a:gd name="connsiteY14" fmla="*/ 1084004 h 3388004"/>
                <a:gd name="connsiteX15" fmla="*/ 2158110 w 2266110"/>
                <a:gd name="connsiteY15" fmla="*/ 1084004 h 3388004"/>
                <a:gd name="connsiteX16" fmla="*/ 2158110 w 2266110"/>
                <a:gd name="connsiteY16" fmla="*/ 2397044 h 3388004"/>
                <a:gd name="connsiteX17" fmla="*/ 2266110 w 2266110"/>
                <a:gd name="connsiteY17" fmla="*/ 2397044 h 3388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66110" h="3388004">
                  <a:moveTo>
                    <a:pt x="1790495" y="1563015"/>
                  </a:moveTo>
                  <a:cubicBezTo>
                    <a:pt x="2007009" y="1216520"/>
                    <a:pt x="1901638" y="760109"/>
                    <a:pt x="1555143" y="543595"/>
                  </a:cubicBezTo>
                  <a:cubicBezTo>
                    <a:pt x="1208647" y="327081"/>
                    <a:pt x="752237" y="432451"/>
                    <a:pt x="535723" y="778947"/>
                  </a:cubicBezTo>
                  <a:cubicBezTo>
                    <a:pt x="319208" y="1125442"/>
                    <a:pt x="424579" y="1581853"/>
                    <a:pt x="771074" y="1798367"/>
                  </a:cubicBezTo>
                  <a:cubicBezTo>
                    <a:pt x="1117570" y="2014881"/>
                    <a:pt x="1573980" y="1909511"/>
                    <a:pt x="1790495" y="1563015"/>
                  </a:cubicBezTo>
                  <a:close/>
                  <a:moveTo>
                    <a:pt x="2050110" y="3388004"/>
                  </a:moveTo>
                  <a:lnTo>
                    <a:pt x="1834110" y="2397044"/>
                  </a:lnTo>
                  <a:lnTo>
                    <a:pt x="1942110" y="2397044"/>
                  </a:lnTo>
                  <a:lnTo>
                    <a:pt x="1942110" y="1729785"/>
                  </a:lnTo>
                  <a:lnTo>
                    <a:pt x="1932792" y="1743147"/>
                  </a:lnTo>
                  <a:cubicBezTo>
                    <a:pt x="1597297" y="2175683"/>
                    <a:pt x="982050" y="2292361"/>
                    <a:pt x="507831" y="1996036"/>
                  </a:cubicBezTo>
                  <a:cubicBezTo>
                    <a:pt x="1998" y="1679956"/>
                    <a:pt x="-151828" y="1013665"/>
                    <a:pt x="164252" y="507831"/>
                  </a:cubicBezTo>
                  <a:cubicBezTo>
                    <a:pt x="480332" y="1998"/>
                    <a:pt x="1146623" y="-151828"/>
                    <a:pt x="1652457" y="164252"/>
                  </a:cubicBezTo>
                  <a:cubicBezTo>
                    <a:pt x="1968603" y="361802"/>
                    <a:pt x="2147246" y="696153"/>
                    <a:pt x="2159602" y="1042631"/>
                  </a:cubicBezTo>
                  <a:lnTo>
                    <a:pt x="2157066" y="1084004"/>
                  </a:lnTo>
                  <a:lnTo>
                    <a:pt x="2158110" y="1084004"/>
                  </a:lnTo>
                  <a:lnTo>
                    <a:pt x="2158110" y="2397044"/>
                  </a:lnTo>
                  <a:lnTo>
                    <a:pt x="2266110" y="2397044"/>
                  </a:lnTo>
                  <a:close/>
                </a:path>
              </a:pathLst>
            </a:custGeom>
            <a:solidFill>
              <a:srgbClr val="FB5B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任意多边形 60"/>
          <p:cNvSpPr>
            <a:spLocks noChangeAspect="1"/>
          </p:cNvSpPr>
          <p:nvPr/>
        </p:nvSpPr>
        <p:spPr>
          <a:xfrm>
            <a:off x="3295884" y="3867390"/>
            <a:ext cx="1405786" cy="1405785"/>
          </a:xfrm>
          <a:custGeom>
            <a:avLst/>
            <a:gdLst>
              <a:gd name="connsiteX0" fmla="*/ 962663 w 1872000"/>
              <a:gd name="connsiteY0" fmla="*/ 80416 h 1872000"/>
              <a:gd name="connsiteX1" fmla="*/ 224928 w 1872000"/>
              <a:gd name="connsiteY1" fmla="*/ 818151 h 1872000"/>
              <a:gd name="connsiteX2" fmla="*/ 962663 w 1872000"/>
              <a:gd name="connsiteY2" fmla="*/ 1555886 h 1872000"/>
              <a:gd name="connsiteX3" fmla="*/ 1700398 w 1872000"/>
              <a:gd name="connsiteY3" fmla="*/ 818151 h 1872000"/>
              <a:gd name="connsiteX4" fmla="*/ 962663 w 1872000"/>
              <a:gd name="connsiteY4" fmla="*/ 80416 h 1872000"/>
              <a:gd name="connsiteX5" fmla="*/ 936000 w 1872000"/>
              <a:gd name="connsiteY5" fmla="*/ 0 h 1872000"/>
              <a:gd name="connsiteX6" fmla="*/ 1872000 w 1872000"/>
              <a:gd name="connsiteY6" fmla="*/ 936000 h 1872000"/>
              <a:gd name="connsiteX7" fmla="*/ 936000 w 1872000"/>
              <a:gd name="connsiteY7" fmla="*/ 1872000 h 1872000"/>
              <a:gd name="connsiteX8" fmla="*/ 0 w 1872000"/>
              <a:gd name="connsiteY8" fmla="*/ 936000 h 1872000"/>
              <a:gd name="connsiteX9" fmla="*/ 936000 w 1872000"/>
              <a:gd name="connsiteY9" fmla="*/ 0 h 18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2000" h="1872000">
                <a:moveTo>
                  <a:pt x="962663" y="80416"/>
                </a:moveTo>
                <a:cubicBezTo>
                  <a:pt x="555223" y="80416"/>
                  <a:pt x="224928" y="410711"/>
                  <a:pt x="224928" y="818151"/>
                </a:cubicBezTo>
                <a:cubicBezTo>
                  <a:pt x="224928" y="1225591"/>
                  <a:pt x="555223" y="1555886"/>
                  <a:pt x="962663" y="1555886"/>
                </a:cubicBezTo>
                <a:cubicBezTo>
                  <a:pt x="1370103" y="1555886"/>
                  <a:pt x="1700398" y="1225591"/>
                  <a:pt x="1700398" y="818151"/>
                </a:cubicBezTo>
                <a:cubicBezTo>
                  <a:pt x="1700398" y="410711"/>
                  <a:pt x="1370103" y="80416"/>
                  <a:pt x="962663" y="80416"/>
                </a:cubicBezTo>
                <a:close/>
                <a:moveTo>
                  <a:pt x="936000" y="0"/>
                </a:moveTo>
                <a:cubicBezTo>
                  <a:pt x="1452939" y="0"/>
                  <a:pt x="1872000" y="419061"/>
                  <a:pt x="1872000" y="936000"/>
                </a:cubicBezTo>
                <a:cubicBezTo>
                  <a:pt x="1872000" y="1452939"/>
                  <a:pt x="1452939" y="1872000"/>
                  <a:pt x="936000" y="1872000"/>
                </a:cubicBezTo>
                <a:cubicBezTo>
                  <a:pt x="419061" y="1872000"/>
                  <a:pt x="0" y="1452939"/>
                  <a:pt x="0" y="936000"/>
                </a:cubicBezTo>
                <a:cubicBezTo>
                  <a:pt x="0" y="419061"/>
                  <a:pt x="419061" y="0"/>
                  <a:pt x="936000" y="0"/>
                </a:cubicBezTo>
                <a:close/>
              </a:path>
            </a:pathLst>
          </a:custGeom>
          <a:solidFill>
            <a:srgbClr val="CF3C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4" name="组合 63"/>
          <p:cNvGrpSpPr/>
          <p:nvPr/>
        </p:nvGrpSpPr>
        <p:grpSpPr>
          <a:xfrm>
            <a:off x="4694438" y="2841711"/>
            <a:ext cx="2544235" cy="1908880"/>
            <a:chOff x="7500268" y="4083104"/>
            <a:chExt cx="3388004" cy="2541941"/>
          </a:xfrm>
        </p:grpSpPr>
        <p:grpSp>
          <p:nvGrpSpPr>
            <p:cNvPr id="65" name="组合 64"/>
            <p:cNvGrpSpPr/>
            <p:nvPr/>
          </p:nvGrpSpPr>
          <p:grpSpPr>
            <a:xfrm>
              <a:off x="7500268" y="4083104"/>
              <a:ext cx="3388004" cy="2369073"/>
              <a:chOff x="7500268" y="4083104"/>
              <a:chExt cx="3388004" cy="2369073"/>
            </a:xfrm>
          </p:grpSpPr>
          <p:sp>
            <p:nvSpPr>
              <p:cNvPr id="67" name="下箭头 3"/>
              <p:cNvSpPr/>
              <p:nvPr/>
            </p:nvSpPr>
            <p:spPr>
              <a:xfrm rot="14160000">
                <a:off x="8953663" y="3143937"/>
                <a:ext cx="432000" cy="2310333"/>
              </a:xfrm>
              <a:custGeom>
                <a:avLst/>
                <a:gdLst>
                  <a:gd name="connsiteX0" fmla="*/ 0 w 432000"/>
                  <a:gd name="connsiteY0" fmla="*/ 1313040 h 2304000"/>
                  <a:gd name="connsiteX1" fmla="*/ 108000 w 432000"/>
                  <a:gd name="connsiteY1" fmla="*/ 1313040 h 2304000"/>
                  <a:gd name="connsiteX2" fmla="*/ 108000 w 432000"/>
                  <a:gd name="connsiteY2" fmla="*/ 0 h 2304000"/>
                  <a:gd name="connsiteX3" fmla="*/ 324000 w 432000"/>
                  <a:gd name="connsiteY3" fmla="*/ 0 h 2304000"/>
                  <a:gd name="connsiteX4" fmla="*/ 324000 w 432000"/>
                  <a:gd name="connsiteY4" fmla="*/ 1313040 h 2304000"/>
                  <a:gd name="connsiteX5" fmla="*/ 432000 w 432000"/>
                  <a:gd name="connsiteY5" fmla="*/ 1313040 h 2304000"/>
                  <a:gd name="connsiteX6" fmla="*/ 216000 w 432000"/>
                  <a:gd name="connsiteY6" fmla="*/ 2304000 h 2304000"/>
                  <a:gd name="connsiteX7" fmla="*/ 0 w 432000"/>
                  <a:gd name="connsiteY7" fmla="*/ 1313040 h 2304000"/>
                  <a:gd name="connsiteX0" fmla="*/ 0 w 432000"/>
                  <a:gd name="connsiteY0" fmla="*/ 1313040 h 2304000"/>
                  <a:gd name="connsiteX1" fmla="*/ 137016 w 432000"/>
                  <a:gd name="connsiteY1" fmla="*/ 1321124 h 2304000"/>
                  <a:gd name="connsiteX2" fmla="*/ 108000 w 432000"/>
                  <a:gd name="connsiteY2" fmla="*/ 0 h 2304000"/>
                  <a:gd name="connsiteX3" fmla="*/ 324000 w 432000"/>
                  <a:gd name="connsiteY3" fmla="*/ 0 h 2304000"/>
                  <a:gd name="connsiteX4" fmla="*/ 324000 w 432000"/>
                  <a:gd name="connsiteY4" fmla="*/ 1313040 h 2304000"/>
                  <a:gd name="connsiteX5" fmla="*/ 432000 w 432000"/>
                  <a:gd name="connsiteY5" fmla="*/ 1313040 h 2304000"/>
                  <a:gd name="connsiteX6" fmla="*/ 216000 w 432000"/>
                  <a:gd name="connsiteY6" fmla="*/ 2304000 h 2304000"/>
                  <a:gd name="connsiteX7" fmla="*/ 0 w 432000"/>
                  <a:gd name="connsiteY7" fmla="*/ 1313040 h 2304000"/>
                  <a:gd name="connsiteX0" fmla="*/ 0 w 432000"/>
                  <a:gd name="connsiteY0" fmla="*/ 1314000 h 2304960"/>
                  <a:gd name="connsiteX1" fmla="*/ 137016 w 432000"/>
                  <a:gd name="connsiteY1" fmla="*/ 1322084 h 2304960"/>
                  <a:gd name="connsiteX2" fmla="*/ 174710 w 432000"/>
                  <a:gd name="connsiteY2" fmla="*/ 0 h 2304960"/>
                  <a:gd name="connsiteX3" fmla="*/ 324000 w 432000"/>
                  <a:gd name="connsiteY3" fmla="*/ 960 h 2304960"/>
                  <a:gd name="connsiteX4" fmla="*/ 324000 w 432000"/>
                  <a:gd name="connsiteY4" fmla="*/ 1314000 h 2304960"/>
                  <a:gd name="connsiteX5" fmla="*/ 432000 w 432000"/>
                  <a:gd name="connsiteY5" fmla="*/ 1314000 h 2304960"/>
                  <a:gd name="connsiteX6" fmla="*/ 216000 w 432000"/>
                  <a:gd name="connsiteY6" fmla="*/ 2304960 h 2304960"/>
                  <a:gd name="connsiteX7" fmla="*/ 0 w 432000"/>
                  <a:gd name="connsiteY7" fmla="*/ 1314000 h 2304960"/>
                  <a:gd name="connsiteX0" fmla="*/ 0 w 432000"/>
                  <a:gd name="connsiteY0" fmla="*/ 1319373 h 2310333"/>
                  <a:gd name="connsiteX1" fmla="*/ 137016 w 432000"/>
                  <a:gd name="connsiteY1" fmla="*/ 1327457 h 2310333"/>
                  <a:gd name="connsiteX2" fmla="*/ 158228 w 432000"/>
                  <a:gd name="connsiteY2" fmla="*/ 0 h 2310333"/>
                  <a:gd name="connsiteX3" fmla="*/ 324000 w 432000"/>
                  <a:gd name="connsiteY3" fmla="*/ 6333 h 2310333"/>
                  <a:gd name="connsiteX4" fmla="*/ 324000 w 432000"/>
                  <a:gd name="connsiteY4" fmla="*/ 1319373 h 2310333"/>
                  <a:gd name="connsiteX5" fmla="*/ 432000 w 432000"/>
                  <a:gd name="connsiteY5" fmla="*/ 1319373 h 2310333"/>
                  <a:gd name="connsiteX6" fmla="*/ 216000 w 432000"/>
                  <a:gd name="connsiteY6" fmla="*/ 2310333 h 2310333"/>
                  <a:gd name="connsiteX7" fmla="*/ 0 w 432000"/>
                  <a:gd name="connsiteY7" fmla="*/ 1319373 h 231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000" h="2310333">
                    <a:moveTo>
                      <a:pt x="0" y="1319373"/>
                    </a:moveTo>
                    <a:lnTo>
                      <a:pt x="137016" y="1327457"/>
                    </a:lnTo>
                    <a:lnTo>
                      <a:pt x="158228" y="0"/>
                    </a:lnTo>
                    <a:lnTo>
                      <a:pt x="324000" y="6333"/>
                    </a:lnTo>
                    <a:lnTo>
                      <a:pt x="324000" y="1319373"/>
                    </a:lnTo>
                    <a:lnTo>
                      <a:pt x="432000" y="1319373"/>
                    </a:lnTo>
                    <a:lnTo>
                      <a:pt x="216000" y="2310333"/>
                    </a:lnTo>
                    <a:lnTo>
                      <a:pt x="0" y="1319373"/>
                    </a:lnTo>
                    <a:close/>
                  </a:path>
                </a:pathLst>
              </a:custGeom>
              <a:solidFill>
                <a:srgbClr val="498B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rot="14280000">
                <a:off x="8061215" y="3625120"/>
                <a:ext cx="2266110" cy="3388004"/>
              </a:xfrm>
              <a:custGeom>
                <a:avLst/>
                <a:gdLst>
                  <a:gd name="connsiteX0" fmla="*/ 1790495 w 2266110"/>
                  <a:gd name="connsiteY0" fmla="*/ 1563015 h 3388004"/>
                  <a:gd name="connsiteX1" fmla="*/ 1555143 w 2266110"/>
                  <a:gd name="connsiteY1" fmla="*/ 543595 h 3388004"/>
                  <a:gd name="connsiteX2" fmla="*/ 535723 w 2266110"/>
                  <a:gd name="connsiteY2" fmla="*/ 778947 h 3388004"/>
                  <a:gd name="connsiteX3" fmla="*/ 771074 w 2266110"/>
                  <a:gd name="connsiteY3" fmla="*/ 1798367 h 3388004"/>
                  <a:gd name="connsiteX4" fmla="*/ 1790495 w 2266110"/>
                  <a:gd name="connsiteY4" fmla="*/ 1563015 h 3388004"/>
                  <a:gd name="connsiteX5" fmla="*/ 2050110 w 2266110"/>
                  <a:gd name="connsiteY5" fmla="*/ 3388004 h 3388004"/>
                  <a:gd name="connsiteX6" fmla="*/ 1834110 w 2266110"/>
                  <a:gd name="connsiteY6" fmla="*/ 2397044 h 3388004"/>
                  <a:gd name="connsiteX7" fmla="*/ 1942110 w 2266110"/>
                  <a:gd name="connsiteY7" fmla="*/ 2397044 h 3388004"/>
                  <a:gd name="connsiteX8" fmla="*/ 1942110 w 2266110"/>
                  <a:gd name="connsiteY8" fmla="*/ 1729785 h 3388004"/>
                  <a:gd name="connsiteX9" fmla="*/ 1932792 w 2266110"/>
                  <a:gd name="connsiteY9" fmla="*/ 1743147 h 3388004"/>
                  <a:gd name="connsiteX10" fmla="*/ 507831 w 2266110"/>
                  <a:gd name="connsiteY10" fmla="*/ 1996036 h 3388004"/>
                  <a:gd name="connsiteX11" fmla="*/ 164252 w 2266110"/>
                  <a:gd name="connsiteY11" fmla="*/ 507831 h 3388004"/>
                  <a:gd name="connsiteX12" fmla="*/ 1652457 w 2266110"/>
                  <a:gd name="connsiteY12" fmla="*/ 164252 h 3388004"/>
                  <a:gd name="connsiteX13" fmla="*/ 2159602 w 2266110"/>
                  <a:gd name="connsiteY13" fmla="*/ 1042631 h 3388004"/>
                  <a:gd name="connsiteX14" fmla="*/ 2157066 w 2266110"/>
                  <a:gd name="connsiteY14" fmla="*/ 1084004 h 3388004"/>
                  <a:gd name="connsiteX15" fmla="*/ 2158110 w 2266110"/>
                  <a:gd name="connsiteY15" fmla="*/ 1084004 h 3388004"/>
                  <a:gd name="connsiteX16" fmla="*/ 2158110 w 2266110"/>
                  <a:gd name="connsiteY16" fmla="*/ 2397044 h 3388004"/>
                  <a:gd name="connsiteX17" fmla="*/ 2266110 w 2266110"/>
                  <a:gd name="connsiteY17" fmla="*/ 2397044 h 3388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66110" h="3388004">
                    <a:moveTo>
                      <a:pt x="1790495" y="1563015"/>
                    </a:moveTo>
                    <a:cubicBezTo>
                      <a:pt x="2007009" y="1216520"/>
                      <a:pt x="1901638" y="760109"/>
                      <a:pt x="1555143" y="543595"/>
                    </a:cubicBezTo>
                    <a:cubicBezTo>
                      <a:pt x="1208647" y="327081"/>
                      <a:pt x="752237" y="432451"/>
                      <a:pt x="535723" y="778947"/>
                    </a:cubicBezTo>
                    <a:cubicBezTo>
                      <a:pt x="319208" y="1125442"/>
                      <a:pt x="424579" y="1581853"/>
                      <a:pt x="771074" y="1798367"/>
                    </a:cubicBezTo>
                    <a:cubicBezTo>
                      <a:pt x="1117570" y="2014881"/>
                      <a:pt x="1573980" y="1909511"/>
                      <a:pt x="1790495" y="1563015"/>
                    </a:cubicBezTo>
                    <a:close/>
                    <a:moveTo>
                      <a:pt x="2050110" y="3388004"/>
                    </a:moveTo>
                    <a:lnTo>
                      <a:pt x="1834110" y="2397044"/>
                    </a:lnTo>
                    <a:lnTo>
                      <a:pt x="1942110" y="2397044"/>
                    </a:lnTo>
                    <a:lnTo>
                      <a:pt x="1942110" y="1729785"/>
                    </a:lnTo>
                    <a:lnTo>
                      <a:pt x="1932792" y="1743147"/>
                    </a:lnTo>
                    <a:cubicBezTo>
                      <a:pt x="1597297" y="2175683"/>
                      <a:pt x="982050" y="2292361"/>
                      <a:pt x="507831" y="1996036"/>
                    </a:cubicBezTo>
                    <a:cubicBezTo>
                      <a:pt x="1998" y="1679956"/>
                      <a:pt x="-151828" y="1013665"/>
                      <a:pt x="164252" y="507831"/>
                    </a:cubicBezTo>
                    <a:cubicBezTo>
                      <a:pt x="480332" y="1998"/>
                      <a:pt x="1146623" y="-151828"/>
                      <a:pt x="1652457" y="164252"/>
                    </a:cubicBezTo>
                    <a:cubicBezTo>
                      <a:pt x="1968603" y="361802"/>
                      <a:pt x="2147246" y="696153"/>
                      <a:pt x="2159602" y="1042631"/>
                    </a:cubicBezTo>
                    <a:lnTo>
                      <a:pt x="2157066" y="1084004"/>
                    </a:lnTo>
                    <a:lnTo>
                      <a:pt x="2158110" y="1084004"/>
                    </a:lnTo>
                    <a:lnTo>
                      <a:pt x="2158110" y="2397044"/>
                    </a:lnTo>
                    <a:lnTo>
                      <a:pt x="2266110" y="2397044"/>
                    </a:lnTo>
                    <a:close/>
                  </a:path>
                </a:pathLst>
              </a:custGeom>
              <a:solidFill>
                <a:srgbClr val="59AC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6" name="任意多边形 65"/>
            <p:cNvSpPr>
              <a:spLocks noChangeAspect="1"/>
            </p:cNvSpPr>
            <p:nvPr/>
          </p:nvSpPr>
          <p:spPr>
            <a:xfrm>
              <a:off x="7770663" y="4753045"/>
              <a:ext cx="1872000" cy="1872000"/>
            </a:xfrm>
            <a:custGeom>
              <a:avLst/>
              <a:gdLst>
                <a:gd name="connsiteX0" fmla="*/ 962663 w 1872000"/>
                <a:gd name="connsiteY0" fmla="*/ 80416 h 1872000"/>
                <a:gd name="connsiteX1" fmla="*/ 224928 w 1872000"/>
                <a:gd name="connsiteY1" fmla="*/ 818151 h 1872000"/>
                <a:gd name="connsiteX2" fmla="*/ 962663 w 1872000"/>
                <a:gd name="connsiteY2" fmla="*/ 1555886 h 1872000"/>
                <a:gd name="connsiteX3" fmla="*/ 1700398 w 1872000"/>
                <a:gd name="connsiteY3" fmla="*/ 818151 h 1872000"/>
                <a:gd name="connsiteX4" fmla="*/ 962663 w 1872000"/>
                <a:gd name="connsiteY4" fmla="*/ 80416 h 1872000"/>
                <a:gd name="connsiteX5" fmla="*/ 936000 w 1872000"/>
                <a:gd name="connsiteY5" fmla="*/ 0 h 1872000"/>
                <a:gd name="connsiteX6" fmla="*/ 1872000 w 1872000"/>
                <a:gd name="connsiteY6" fmla="*/ 936000 h 1872000"/>
                <a:gd name="connsiteX7" fmla="*/ 936000 w 1872000"/>
                <a:gd name="connsiteY7" fmla="*/ 1872000 h 1872000"/>
                <a:gd name="connsiteX8" fmla="*/ 0 w 1872000"/>
                <a:gd name="connsiteY8" fmla="*/ 936000 h 1872000"/>
                <a:gd name="connsiteX9" fmla="*/ 936000 w 1872000"/>
                <a:gd name="connsiteY9" fmla="*/ 0 h 18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2000" h="1872000">
                  <a:moveTo>
                    <a:pt x="962663" y="80416"/>
                  </a:moveTo>
                  <a:cubicBezTo>
                    <a:pt x="555223" y="80416"/>
                    <a:pt x="224928" y="410711"/>
                    <a:pt x="224928" y="818151"/>
                  </a:cubicBezTo>
                  <a:cubicBezTo>
                    <a:pt x="224928" y="1225591"/>
                    <a:pt x="555223" y="1555886"/>
                    <a:pt x="962663" y="1555886"/>
                  </a:cubicBezTo>
                  <a:cubicBezTo>
                    <a:pt x="1370103" y="1555886"/>
                    <a:pt x="1700398" y="1225591"/>
                    <a:pt x="1700398" y="818151"/>
                  </a:cubicBezTo>
                  <a:cubicBezTo>
                    <a:pt x="1700398" y="410711"/>
                    <a:pt x="1370103" y="80416"/>
                    <a:pt x="962663" y="80416"/>
                  </a:cubicBezTo>
                  <a:close/>
                  <a:moveTo>
                    <a:pt x="936000" y="0"/>
                  </a:moveTo>
                  <a:cubicBezTo>
                    <a:pt x="1452939" y="0"/>
                    <a:pt x="1872000" y="419061"/>
                    <a:pt x="1872000" y="936000"/>
                  </a:cubicBezTo>
                  <a:cubicBezTo>
                    <a:pt x="1872000" y="1452939"/>
                    <a:pt x="1452939" y="1872000"/>
                    <a:pt x="936000" y="1872000"/>
                  </a:cubicBezTo>
                  <a:cubicBezTo>
                    <a:pt x="419061" y="1872000"/>
                    <a:pt x="0" y="1452939"/>
                    <a:pt x="0" y="936000"/>
                  </a:cubicBezTo>
                  <a:cubicBezTo>
                    <a:pt x="0" y="419061"/>
                    <a:pt x="419061" y="0"/>
                    <a:pt x="936000" y="0"/>
                  </a:cubicBezTo>
                  <a:close/>
                </a:path>
              </a:pathLst>
            </a:custGeom>
            <a:solidFill>
              <a:srgbClr val="498B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下箭头 3"/>
          <p:cNvSpPr/>
          <p:nvPr/>
        </p:nvSpPr>
        <p:spPr>
          <a:xfrm rot="14160000">
            <a:off x="7359751" y="1570113"/>
            <a:ext cx="324412" cy="1734954"/>
          </a:xfrm>
          <a:custGeom>
            <a:avLst/>
            <a:gdLst>
              <a:gd name="connsiteX0" fmla="*/ 0 w 432000"/>
              <a:gd name="connsiteY0" fmla="*/ 1313040 h 2304000"/>
              <a:gd name="connsiteX1" fmla="*/ 108000 w 432000"/>
              <a:gd name="connsiteY1" fmla="*/ 1313040 h 2304000"/>
              <a:gd name="connsiteX2" fmla="*/ 108000 w 432000"/>
              <a:gd name="connsiteY2" fmla="*/ 0 h 2304000"/>
              <a:gd name="connsiteX3" fmla="*/ 324000 w 432000"/>
              <a:gd name="connsiteY3" fmla="*/ 0 h 2304000"/>
              <a:gd name="connsiteX4" fmla="*/ 324000 w 432000"/>
              <a:gd name="connsiteY4" fmla="*/ 1313040 h 2304000"/>
              <a:gd name="connsiteX5" fmla="*/ 432000 w 432000"/>
              <a:gd name="connsiteY5" fmla="*/ 1313040 h 2304000"/>
              <a:gd name="connsiteX6" fmla="*/ 216000 w 432000"/>
              <a:gd name="connsiteY6" fmla="*/ 2304000 h 2304000"/>
              <a:gd name="connsiteX7" fmla="*/ 0 w 432000"/>
              <a:gd name="connsiteY7" fmla="*/ 1313040 h 2304000"/>
              <a:gd name="connsiteX0" fmla="*/ 0 w 432000"/>
              <a:gd name="connsiteY0" fmla="*/ 1313040 h 2304000"/>
              <a:gd name="connsiteX1" fmla="*/ 137016 w 432000"/>
              <a:gd name="connsiteY1" fmla="*/ 1321124 h 2304000"/>
              <a:gd name="connsiteX2" fmla="*/ 108000 w 432000"/>
              <a:gd name="connsiteY2" fmla="*/ 0 h 2304000"/>
              <a:gd name="connsiteX3" fmla="*/ 324000 w 432000"/>
              <a:gd name="connsiteY3" fmla="*/ 0 h 2304000"/>
              <a:gd name="connsiteX4" fmla="*/ 324000 w 432000"/>
              <a:gd name="connsiteY4" fmla="*/ 1313040 h 2304000"/>
              <a:gd name="connsiteX5" fmla="*/ 432000 w 432000"/>
              <a:gd name="connsiteY5" fmla="*/ 1313040 h 2304000"/>
              <a:gd name="connsiteX6" fmla="*/ 216000 w 432000"/>
              <a:gd name="connsiteY6" fmla="*/ 2304000 h 2304000"/>
              <a:gd name="connsiteX7" fmla="*/ 0 w 432000"/>
              <a:gd name="connsiteY7" fmla="*/ 1313040 h 2304000"/>
              <a:gd name="connsiteX0" fmla="*/ 0 w 432000"/>
              <a:gd name="connsiteY0" fmla="*/ 1314000 h 2304960"/>
              <a:gd name="connsiteX1" fmla="*/ 137016 w 432000"/>
              <a:gd name="connsiteY1" fmla="*/ 1322084 h 2304960"/>
              <a:gd name="connsiteX2" fmla="*/ 174710 w 432000"/>
              <a:gd name="connsiteY2" fmla="*/ 0 h 2304960"/>
              <a:gd name="connsiteX3" fmla="*/ 324000 w 432000"/>
              <a:gd name="connsiteY3" fmla="*/ 960 h 2304960"/>
              <a:gd name="connsiteX4" fmla="*/ 324000 w 432000"/>
              <a:gd name="connsiteY4" fmla="*/ 1314000 h 2304960"/>
              <a:gd name="connsiteX5" fmla="*/ 432000 w 432000"/>
              <a:gd name="connsiteY5" fmla="*/ 1314000 h 2304960"/>
              <a:gd name="connsiteX6" fmla="*/ 216000 w 432000"/>
              <a:gd name="connsiteY6" fmla="*/ 2304960 h 2304960"/>
              <a:gd name="connsiteX7" fmla="*/ 0 w 432000"/>
              <a:gd name="connsiteY7" fmla="*/ 1314000 h 2304960"/>
              <a:gd name="connsiteX0" fmla="*/ 0 w 432000"/>
              <a:gd name="connsiteY0" fmla="*/ 1319373 h 2310333"/>
              <a:gd name="connsiteX1" fmla="*/ 137016 w 432000"/>
              <a:gd name="connsiteY1" fmla="*/ 1327457 h 2310333"/>
              <a:gd name="connsiteX2" fmla="*/ 158228 w 432000"/>
              <a:gd name="connsiteY2" fmla="*/ 0 h 2310333"/>
              <a:gd name="connsiteX3" fmla="*/ 324000 w 432000"/>
              <a:gd name="connsiteY3" fmla="*/ 6333 h 2310333"/>
              <a:gd name="connsiteX4" fmla="*/ 324000 w 432000"/>
              <a:gd name="connsiteY4" fmla="*/ 1319373 h 2310333"/>
              <a:gd name="connsiteX5" fmla="*/ 432000 w 432000"/>
              <a:gd name="connsiteY5" fmla="*/ 1319373 h 2310333"/>
              <a:gd name="connsiteX6" fmla="*/ 216000 w 432000"/>
              <a:gd name="connsiteY6" fmla="*/ 2310333 h 2310333"/>
              <a:gd name="connsiteX7" fmla="*/ 0 w 432000"/>
              <a:gd name="connsiteY7" fmla="*/ 1319373 h 231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000" h="2310333">
                <a:moveTo>
                  <a:pt x="0" y="1319373"/>
                </a:moveTo>
                <a:lnTo>
                  <a:pt x="137016" y="1327457"/>
                </a:lnTo>
                <a:lnTo>
                  <a:pt x="158228" y="0"/>
                </a:lnTo>
                <a:lnTo>
                  <a:pt x="324000" y="6333"/>
                </a:lnTo>
                <a:lnTo>
                  <a:pt x="324000" y="1319373"/>
                </a:lnTo>
                <a:lnTo>
                  <a:pt x="432000" y="1319373"/>
                </a:lnTo>
                <a:lnTo>
                  <a:pt x="216000" y="2310333"/>
                </a:lnTo>
                <a:lnTo>
                  <a:pt x="0" y="1319373"/>
                </a:lnTo>
                <a:close/>
              </a:path>
            </a:pathLst>
          </a:custGeom>
          <a:solidFill>
            <a:srgbClr val="CF3C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rot="14280000">
            <a:off x="6689564" y="1931459"/>
            <a:ext cx="1701744" cy="2544235"/>
          </a:xfrm>
          <a:custGeom>
            <a:avLst/>
            <a:gdLst>
              <a:gd name="connsiteX0" fmla="*/ 1790495 w 2266110"/>
              <a:gd name="connsiteY0" fmla="*/ 1563015 h 3388004"/>
              <a:gd name="connsiteX1" fmla="*/ 1555143 w 2266110"/>
              <a:gd name="connsiteY1" fmla="*/ 543595 h 3388004"/>
              <a:gd name="connsiteX2" fmla="*/ 535723 w 2266110"/>
              <a:gd name="connsiteY2" fmla="*/ 778947 h 3388004"/>
              <a:gd name="connsiteX3" fmla="*/ 771074 w 2266110"/>
              <a:gd name="connsiteY3" fmla="*/ 1798367 h 3388004"/>
              <a:gd name="connsiteX4" fmla="*/ 1790495 w 2266110"/>
              <a:gd name="connsiteY4" fmla="*/ 1563015 h 3388004"/>
              <a:gd name="connsiteX5" fmla="*/ 2050110 w 2266110"/>
              <a:gd name="connsiteY5" fmla="*/ 3388004 h 3388004"/>
              <a:gd name="connsiteX6" fmla="*/ 1834110 w 2266110"/>
              <a:gd name="connsiteY6" fmla="*/ 2397044 h 3388004"/>
              <a:gd name="connsiteX7" fmla="*/ 1942110 w 2266110"/>
              <a:gd name="connsiteY7" fmla="*/ 2397044 h 3388004"/>
              <a:gd name="connsiteX8" fmla="*/ 1942110 w 2266110"/>
              <a:gd name="connsiteY8" fmla="*/ 1729785 h 3388004"/>
              <a:gd name="connsiteX9" fmla="*/ 1932792 w 2266110"/>
              <a:gd name="connsiteY9" fmla="*/ 1743147 h 3388004"/>
              <a:gd name="connsiteX10" fmla="*/ 507831 w 2266110"/>
              <a:gd name="connsiteY10" fmla="*/ 1996036 h 3388004"/>
              <a:gd name="connsiteX11" fmla="*/ 164252 w 2266110"/>
              <a:gd name="connsiteY11" fmla="*/ 507831 h 3388004"/>
              <a:gd name="connsiteX12" fmla="*/ 1652457 w 2266110"/>
              <a:gd name="connsiteY12" fmla="*/ 164252 h 3388004"/>
              <a:gd name="connsiteX13" fmla="*/ 2159602 w 2266110"/>
              <a:gd name="connsiteY13" fmla="*/ 1042631 h 3388004"/>
              <a:gd name="connsiteX14" fmla="*/ 2157066 w 2266110"/>
              <a:gd name="connsiteY14" fmla="*/ 1084004 h 3388004"/>
              <a:gd name="connsiteX15" fmla="*/ 2158110 w 2266110"/>
              <a:gd name="connsiteY15" fmla="*/ 1084004 h 3388004"/>
              <a:gd name="connsiteX16" fmla="*/ 2158110 w 2266110"/>
              <a:gd name="connsiteY16" fmla="*/ 2397044 h 3388004"/>
              <a:gd name="connsiteX17" fmla="*/ 2266110 w 2266110"/>
              <a:gd name="connsiteY17" fmla="*/ 2397044 h 3388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66110" h="3388004">
                <a:moveTo>
                  <a:pt x="1790495" y="1563015"/>
                </a:moveTo>
                <a:cubicBezTo>
                  <a:pt x="2007009" y="1216520"/>
                  <a:pt x="1901638" y="760109"/>
                  <a:pt x="1555143" y="543595"/>
                </a:cubicBezTo>
                <a:cubicBezTo>
                  <a:pt x="1208647" y="327081"/>
                  <a:pt x="752237" y="432451"/>
                  <a:pt x="535723" y="778947"/>
                </a:cubicBezTo>
                <a:cubicBezTo>
                  <a:pt x="319208" y="1125442"/>
                  <a:pt x="424579" y="1581853"/>
                  <a:pt x="771074" y="1798367"/>
                </a:cubicBezTo>
                <a:cubicBezTo>
                  <a:pt x="1117570" y="2014881"/>
                  <a:pt x="1573980" y="1909511"/>
                  <a:pt x="1790495" y="1563015"/>
                </a:cubicBezTo>
                <a:close/>
                <a:moveTo>
                  <a:pt x="2050110" y="3388004"/>
                </a:moveTo>
                <a:lnTo>
                  <a:pt x="1834110" y="2397044"/>
                </a:lnTo>
                <a:lnTo>
                  <a:pt x="1942110" y="2397044"/>
                </a:lnTo>
                <a:lnTo>
                  <a:pt x="1942110" y="1729785"/>
                </a:lnTo>
                <a:lnTo>
                  <a:pt x="1932792" y="1743147"/>
                </a:lnTo>
                <a:cubicBezTo>
                  <a:pt x="1597297" y="2175683"/>
                  <a:pt x="982050" y="2292361"/>
                  <a:pt x="507831" y="1996036"/>
                </a:cubicBezTo>
                <a:cubicBezTo>
                  <a:pt x="1998" y="1679956"/>
                  <a:pt x="-151828" y="1013665"/>
                  <a:pt x="164252" y="507831"/>
                </a:cubicBezTo>
                <a:cubicBezTo>
                  <a:pt x="480332" y="1998"/>
                  <a:pt x="1146623" y="-151828"/>
                  <a:pt x="1652457" y="164252"/>
                </a:cubicBezTo>
                <a:cubicBezTo>
                  <a:pt x="1968603" y="361802"/>
                  <a:pt x="2147246" y="696153"/>
                  <a:pt x="2159602" y="1042631"/>
                </a:cubicBezTo>
                <a:lnTo>
                  <a:pt x="2157066" y="1084004"/>
                </a:lnTo>
                <a:lnTo>
                  <a:pt x="2158110" y="1084004"/>
                </a:lnTo>
                <a:lnTo>
                  <a:pt x="2158110" y="2397044"/>
                </a:lnTo>
                <a:lnTo>
                  <a:pt x="2266110" y="2397044"/>
                </a:lnTo>
                <a:close/>
              </a:path>
            </a:pathLst>
          </a:custGeom>
          <a:solidFill>
            <a:srgbClr val="FB5B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1" name="任意多边形 70"/>
          <p:cNvSpPr>
            <a:spLocks noChangeAspect="1"/>
          </p:cNvSpPr>
          <p:nvPr/>
        </p:nvSpPr>
        <p:spPr>
          <a:xfrm>
            <a:off x="6471372" y="2778479"/>
            <a:ext cx="1405786" cy="1405785"/>
          </a:xfrm>
          <a:custGeom>
            <a:avLst/>
            <a:gdLst>
              <a:gd name="connsiteX0" fmla="*/ 962663 w 1872000"/>
              <a:gd name="connsiteY0" fmla="*/ 80416 h 1872000"/>
              <a:gd name="connsiteX1" fmla="*/ 224928 w 1872000"/>
              <a:gd name="connsiteY1" fmla="*/ 818151 h 1872000"/>
              <a:gd name="connsiteX2" fmla="*/ 962663 w 1872000"/>
              <a:gd name="connsiteY2" fmla="*/ 1555886 h 1872000"/>
              <a:gd name="connsiteX3" fmla="*/ 1700398 w 1872000"/>
              <a:gd name="connsiteY3" fmla="*/ 818151 h 1872000"/>
              <a:gd name="connsiteX4" fmla="*/ 962663 w 1872000"/>
              <a:gd name="connsiteY4" fmla="*/ 80416 h 1872000"/>
              <a:gd name="connsiteX5" fmla="*/ 936000 w 1872000"/>
              <a:gd name="connsiteY5" fmla="*/ 0 h 1872000"/>
              <a:gd name="connsiteX6" fmla="*/ 1872000 w 1872000"/>
              <a:gd name="connsiteY6" fmla="*/ 936000 h 1872000"/>
              <a:gd name="connsiteX7" fmla="*/ 936000 w 1872000"/>
              <a:gd name="connsiteY7" fmla="*/ 1872000 h 1872000"/>
              <a:gd name="connsiteX8" fmla="*/ 0 w 1872000"/>
              <a:gd name="connsiteY8" fmla="*/ 936000 h 1872000"/>
              <a:gd name="connsiteX9" fmla="*/ 936000 w 1872000"/>
              <a:gd name="connsiteY9" fmla="*/ 0 h 18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2000" h="1872000">
                <a:moveTo>
                  <a:pt x="962663" y="80416"/>
                </a:moveTo>
                <a:cubicBezTo>
                  <a:pt x="555223" y="80416"/>
                  <a:pt x="224928" y="410711"/>
                  <a:pt x="224928" y="818151"/>
                </a:cubicBezTo>
                <a:cubicBezTo>
                  <a:pt x="224928" y="1225591"/>
                  <a:pt x="555223" y="1555886"/>
                  <a:pt x="962663" y="1555886"/>
                </a:cubicBezTo>
                <a:cubicBezTo>
                  <a:pt x="1370103" y="1555886"/>
                  <a:pt x="1700398" y="1225591"/>
                  <a:pt x="1700398" y="818151"/>
                </a:cubicBezTo>
                <a:cubicBezTo>
                  <a:pt x="1700398" y="410711"/>
                  <a:pt x="1370103" y="80416"/>
                  <a:pt x="962663" y="80416"/>
                </a:cubicBezTo>
                <a:close/>
                <a:moveTo>
                  <a:pt x="936000" y="0"/>
                </a:moveTo>
                <a:cubicBezTo>
                  <a:pt x="1452939" y="0"/>
                  <a:pt x="1872000" y="419061"/>
                  <a:pt x="1872000" y="936000"/>
                </a:cubicBezTo>
                <a:cubicBezTo>
                  <a:pt x="1872000" y="1452939"/>
                  <a:pt x="1452939" y="1872000"/>
                  <a:pt x="936000" y="1872000"/>
                </a:cubicBezTo>
                <a:cubicBezTo>
                  <a:pt x="419061" y="1872000"/>
                  <a:pt x="0" y="1452939"/>
                  <a:pt x="0" y="936000"/>
                </a:cubicBezTo>
                <a:cubicBezTo>
                  <a:pt x="0" y="419061"/>
                  <a:pt x="419061" y="0"/>
                  <a:pt x="936000" y="0"/>
                </a:cubicBezTo>
                <a:close/>
              </a:path>
            </a:pathLst>
          </a:custGeom>
          <a:solidFill>
            <a:srgbClr val="CF3C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863465" y="4893087"/>
            <a:ext cx="1204788" cy="400110"/>
          </a:xfrm>
          <a:prstGeom prst="rect">
            <a:avLst/>
          </a:prstGeom>
          <a:noFill/>
        </p:spPr>
        <p:txBody>
          <a:bodyPr wrap="square" rtlCol="0">
            <a:spAutoFit/>
          </a:bodyPr>
          <a:lstStyle/>
          <a:p>
            <a:pPr algn="ctr"/>
            <a:r>
              <a:rPr lang="zh-CN" altLang="en-US" sz="2000" dirty="0">
                <a:solidFill>
                  <a:srgbClr val="1D495D"/>
                </a:solidFill>
                <a:latin typeface="微软雅黑" panose="020B0503020204020204" pitchFamily="34" charset="-122"/>
                <a:ea typeface="微软雅黑" panose="020B0503020204020204" pitchFamily="34" charset="-122"/>
              </a:rPr>
              <a:t>第一阶段</a:t>
            </a:r>
          </a:p>
        </p:txBody>
      </p:sp>
      <p:sp>
        <p:nvSpPr>
          <p:cNvPr id="78" name="文本框 77"/>
          <p:cNvSpPr txBox="1"/>
          <p:nvPr/>
        </p:nvSpPr>
        <p:spPr>
          <a:xfrm>
            <a:off x="3388923" y="4393608"/>
            <a:ext cx="1248821" cy="400110"/>
          </a:xfrm>
          <a:prstGeom prst="rect">
            <a:avLst/>
          </a:prstGeom>
          <a:noFill/>
        </p:spPr>
        <p:txBody>
          <a:bodyPr wrap="square" rtlCol="0">
            <a:spAutoFit/>
          </a:bodyPr>
          <a:lstStyle/>
          <a:p>
            <a:pPr algn="ctr"/>
            <a:r>
              <a:rPr lang="zh-CN" altLang="en-US" sz="2000" dirty="0">
                <a:solidFill>
                  <a:srgbClr val="1D495D"/>
                </a:solidFill>
                <a:latin typeface="微软雅黑" panose="020B0503020204020204" pitchFamily="34" charset="-122"/>
                <a:ea typeface="微软雅黑" panose="020B0503020204020204" pitchFamily="34" charset="-122"/>
              </a:rPr>
              <a:t>第二阶段</a:t>
            </a:r>
          </a:p>
        </p:txBody>
      </p:sp>
      <p:sp>
        <p:nvSpPr>
          <p:cNvPr id="80" name="文本框 79"/>
          <p:cNvSpPr txBox="1"/>
          <p:nvPr/>
        </p:nvSpPr>
        <p:spPr>
          <a:xfrm>
            <a:off x="4974048" y="3843231"/>
            <a:ext cx="1328724" cy="400110"/>
          </a:xfrm>
          <a:prstGeom prst="rect">
            <a:avLst/>
          </a:prstGeom>
          <a:noFill/>
        </p:spPr>
        <p:txBody>
          <a:bodyPr wrap="square" rtlCol="0">
            <a:spAutoFit/>
          </a:bodyPr>
          <a:lstStyle/>
          <a:p>
            <a:pPr algn="ctr"/>
            <a:r>
              <a:rPr lang="zh-CN" altLang="en-US" sz="2000" dirty="0">
                <a:solidFill>
                  <a:srgbClr val="1D495D"/>
                </a:solidFill>
                <a:latin typeface="微软雅黑" panose="020B0503020204020204" pitchFamily="34" charset="-122"/>
                <a:ea typeface="微软雅黑" panose="020B0503020204020204" pitchFamily="34" charset="-122"/>
              </a:rPr>
              <a:t>第三阶段</a:t>
            </a:r>
          </a:p>
        </p:txBody>
      </p:sp>
      <p:sp>
        <p:nvSpPr>
          <p:cNvPr id="82" name="文本框 81"/>
          <p:cNvSpPr txBox="1"/>
          <p:nvPr/>
        </p:nvSpPr>
        <p:spPr>
          <a:xfrm>
            <a:off x="6464662" y="3274109"/>
            <a:ext cx="1421250" cy="400110"/>
          </a:xfrm>
          <a:prstGeom prst="rect">
            <a:avLst/>
          </a:prstGeom>
          <a:noFill/>
        </p:spPr>
        <p:txBody>
          <a:bodyPr wrap="square" rtlCol="0">
            <a:spAutoFit/>
          </a:bodyPr>
          <a:lstStyle/>
          <a:p>
            <a:pPr algn="ctr"/>
            <a:r>
              <a:rPr lang="zh-CN" altLang="en-US" sz="2000" dirty="0">
                <a:solidFill>
                  <a:srgbClr val="1D495D"/>
                </a:solidFill>
                <a:latin typeface="微软雅黑" panose="020B0503020204020204" pitchFamily="34" charset="-122"/>
                <a:ea typeface="微软雅黑" panose="020B0503020204020204" pitchFamily="34" charset="-122"/>
              </a:rPr>
              <a:t>第四阶段</a:t>
            </a:r>
          </a:p>
        </p:txBody>
      </p:sp>
      <p:grpSp>
        <p:nvGrpSpPr>
          <p:cNvPr id="83" name="组合 82"/>
          <p:cNvGrpSpPr/>
          <p:nvPr/>
        </p:nvGrpSpPr>
        <p:grpSpPr>
          <a:xfrm>
            <a:off x="7131908" y="4340442"/>
            <a:ext cx="2981484" cy="700576"/>
            <a:chOff x="8086014" y="3048406"/>
            <a:chExt cx="2981484" cy="700576"/>
          </a:xfrm>
        </p:grpSpPr>
        <p:grpSp>
          <p:nvGrpSpPr>
            <p:cNvPr id="84" name="组合 83"/>
            <p:cNvGrpSpPr>
              <a:grpSpLocks noChangeAspect="1"/>
            </p:cNvGrpSpPr>
            <p:nvPr/>
          </p:nvGrpSpPr>
          <p:grpSpPr>
            <a:xfrm>
              <a:off x="8086014" y="3165205"/>
              <a:ext cx="216000" cy="216443"/>
              <a:chOff x="-1355725" y="3125788"/>
              <a:chExt cx="773113" cy="774700"/>
            </a:xfrm>
            <a:solidFill>
              <a:srgbClr val="CF3C27"/>
            </a:solidFill>
          </p:grpSpPr>
          <p:sp>
            <p:nvSpPr>
              <p:cNvPr id="86" name="Freeform 15"/>
              <p:cNvSpPr>
                <a:spLocks noEditPoints="1"/>
              </p:cNvSpPr>
              <p:nvPr/>
            </p:nvSpPr>
            <p:spPr bwMode="auto">
              <a:xfrm>
                <a:off x="-1066800" y="3235326"/>
                <a:ext cx="165100" cy="552450"/>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6"/>
              <p:cNvSpPr>
                <a:spLocks noEditPoints="1"/>
              </p:cNvSpPr>
              <p:nvPr/>
            </p:nvSpPr>
            <p:spPr bwMode="auto">
              <a:xfrm>
                <a:off x="-1355725" y="3125788"/>
                <a:ext cx="773113" cy="774700"/>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Oval 17"/>
              <p:cNvSpPr>
                <a:spLocks noChangeArrowheads="1"/>
              </p:cNvSpPr>
              <p:nvPr/>
            </p:nvSpPr>
            <p:spPr bwMode="auto">
              <a:xfrm>
                <a:off x="-973138" y="3505201"/>
                <a:ext cx="7938"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5" name="矩形 84"/>
            <p:cNvSpPr/>
            <p:nvPr/>
          </p:nvSpPr>
          <p:spPr>
            <a:xfrm>
              <a:off x="8382737" y="3048406"/>
              <a:ext cx="2684761" cy="700576"/>
            </a:xfrm>
            <a:prstGeom prst="rect">
              <a:avLst/>
            </a:prstGeom>
          </p:spPr>
          <p:txBody>
            <a:bodyPr wrap="square">
              <a:spAutoFit/>
            </a:bodyPr>
            <a:lstStyle/>
            <a:p>
              <a:pPr algn="just">
                <a:lnSpc>
                  <a:spcPct val="150000"/>
                </a:lnSpc>
                <a:buClr>
                  <a:schemeClr val="tx1">
                    <a:lumMod val="75000"/>
                    <a:lumOff val="25000"/>
                  </a:schemeClr>
                </a:buClr>
              </a:pPr>
              <a:r>
                <a:rPr lang="en-US" altLang="zh-CN" sz="1400" dirty="0">
                  <a:solidFill>
                    <a:srgbClr val="1D495D"/>
                  </a:solidFill>
                  <a:latin typeface="微软雅黑" panose="020B0503020204020204" pitchFamily="34" charset="-122"/>
                  <a:ea typeface="微软雅黑" panose="020B0503020204020204" pitchFamily="34" charset="-122"/>
                </a:rPr>
                <a:t>2020.10-2020.12</a:t>
              </a:r>
            </a:p>
            <a:p>
              <a:pPr algn="just">
                <a:lnSpc>
                  <a:spcPct val="150000"/>
                </a:lnSpc>
                <a:buClr>
                  <a:schemeClr val="tx1">
                    <a:lumMod val="75000"/>
                    <a:lumOff val="25000"/>
                  </a:schemeClr>
                </a:buClr>
              </a:pPr>
              <a:r>
                <a:rPr lang="en-US" altLang="zh-CN" sz="1400" dirty="0">
                  <a:solidFill>
                    <a:srgbClr val="1D495D"/>
                  </a:solidFill>
                  <a:latin typeface="微软雅黑" panose="020B0503020204020204" pitchFamily="34" charset="-122"/>
                  <a:ea typeface="微软雅黑" panose="020B0503020204020204" pitchFamily="34" charset="-122"/>
                </a:rPr>
                <a:t>UI</a:t>
              </a:r>
              <a:r>
                <a:rPr lang="zh-CN" altLang="en-US" sz="1400" dirty="0">
                  <a:solidFill>
                    <a:srgbClr val="1D495D"/>
                  </a:solidFill>
                  <a:latin typeface="微软雅黑" panose="020B0503020204020204" pitchFamily="34" charset="-122"/>
                  <a:ea typeface="微软雅黑" panose="020B0503020204020204" pitchFamily="34" charset="-122"/>
                </a:rPr>
                <a:t>界面构建</a:t>
              </a:r>
              <a:endParaRPr lang="en-US" altLang="zh-CN" sz="1400" dirty="0">
                <a:solidFill>
                  <a:srgbClr val="1D495D"/>
                </a:solidFill>
                <a:latin typeface="微软雅黑" panose="020B0503020204020204" pitchFamily="34" charset="-122"/>
                <a:ea typeface="微软雅黑" panose="020B0503020204020204" pitchFamily="34" charset="-122"/>
              </a:endParaRPr>
            </a:p>
          </p:txBody>
        </p:sp>
      </p:grpSp>
      <p:grpSp>
        <p:nvGrpSpPr>
          <p:cNvPr id="89" name="组合 88"/>
          <p:cNvGrpSpPr/>
          <p:nvPr/>
        </p:nvGrpSpPr>
        <p:grpSpPr>
          <a:xfrm>
            <a:off x="3735019" y="5614861"/>
            <a:ext cx="2981484" cy="700576"/>
            <a:chOff x="8086014" y="3048406"/>
            <a:chExt cx="2981484" cy="700576"/>
          </a:xfrm>
        </p:grpSpPr>
        <p:grpSp>
          <p:nvGrpSpPr>
            <p:cNvPr id="90" name="组合 89"/>
            <p:cNvGrpSpPr>
              <a:grpSpLocks noChangeAspect="1"/>
            </p:cNvGrpSpPr>
            <p:nvPr/>
          </p:nvGrpSpPr>
          <p:grpSpPr>
            <a:xfrm>
              <a:off x="8086014" y="3165205"/>
              <a:ext cx="216000" cy="216443"/>
              <a:chOff x="-1355725" y="3125788"/>
              <a:chExt cx="773113" cy="774700"/>
            </a:xfrm>
            <a:solidFill>
              <a:srgbClr val="CF3C27"/>
            </a:solidFill>
          </p:grpSpPr>
          <p:sp>
            <p:nvSpPr>
              <p:cNvPr id="92" name="Freeform 15"/>
              <p:cNvSpPr>
                <a:spLocks noEditPoints="1"/>
              </p:cNvSpPr>
              <p:nvPr/>
            </p:nvSpPr>
            <p:spPr bwMode="auto">
              <a:xfrm>
                <a:off x="-1066800" y="3235326"/>
                <a:ext cx="165100" cy="552450"/>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16"/>
              <p:cNvSpPr>
                <a:spLocks noEditPoints="1"/>
              </p:cNvSpPr>
              <p:nvPr/>
            </p:nvSpPr>
            <p:spPr bwMode="auto">
              <a:xfrm>
                <a:off x="-1355725" y="3125788"/>
                <a:ext cx="773113" cy="774700"/>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Oval 17"/>
              <p:cNvSpPr>
                <a:spLocks noChangeArrowheads="1"/>
              </p:cNvSpPr>
              <p:nvPr/>
            </p:nvSpPr>
            <p:spPr bwMode="auto">
              <a:xfrm>
                <a:off x="-973138" y="3505201"/>
                <a:ext cx="7938"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1" name="矩形 90"/>
            <p:cNvSpPr/>
            <p:nvPr/>
          </p:nvSpPr>
          <p:spPr>
            <a:xfrm>
              <a:off x="8382737" y="3048406"/>
              <a:ext cx="2684761" cy="700576"/>
            </a:xfrm>
            <a:prstGeom prst="rect">
              <a:avLst/>
            </a:prstGeom>
          </p:spPr>
          <p:txBody>
            <a:bodyPr wrap="square">
              <a:spAutoFit/>
            </a:bodyPr>
            <a:lstStyle/>
            <a:p>
              <a:pPr algn="just">
                <a:lnSpc>
                  <a:spcPct val="150000"/>
                </a:lnSpc>
                <a:buClr>
                  <a:schemeClr val="tx1">
                    <a:lumMod val="75000"/>
                    <a:lumOff val="25000"/>
                  </a:schemeClr>
                </a:buClr>
              </a:pPr>
              <a:r>
                <a:rPr lang="en-US" altLang="zh-CN" sz="1400" dirty="0">
                  <a:solidFill>
                    <a:srgbClr val="1D495D"/>
                  </a:solidFill>
                  <a:latin typeface="微软雅黑" panose="020B0503020204020204" pitchFamily="34" charset="-122"/>
                  <a:ea typeface="微软雅黑" panose="020B0503020204020204" pitchFamily="34" charset="-122"/>
                </a:rPr>
                <a:t>2020.7-2020.8 </a:t>
              </a:r>
            </a:p>
            <a:p>
              <a:pPr algn="just">
                <a:lnSpc>
                  <a:spcPct val="150000"/>
                </a:lnSpc>
                <a:buClr>
                  <a:schemeClr val="tx1">
                    <a:lumMod val="75000"/>
                    <a:lumOff val="25000"/>
                  </a:schemeClr>
                </a:buClr>
              </a:pPr>
              <a:r>
                <a:rPr lang="zh-CN" altLang="en-US" sz="1400" dirty="0">
                  <a:solidFill>
                    <a:srgbClr val="1D495D"/>
                  </a:solidFill>
                  <a:latin typeface="微软雅黑" panose="020B0503020204020204" pitchFamily="34" charset="-122"/>
                  <a:ea typeface="微软雅黑" panose="020B0503020204020204" pitchFamily="34" charset="-122"/>
                </a:rPr>
                <a:t>数据预处理</a:t>
              </a:r>
              <a:endParaRPr lang="en-US" altLang="zh-CN" sz="1400" dirty="0">
                <a:solidFill>
                  <a:srgbClr val="1D495D"/>
                </a:solidFill>
                <a:latin typeface="微软雅黑" panose="020B0503020204020204" pitchFamily="34" charset="-122"/>
                <a:ea typeface="微软雅黑" panose="020B0503020204020204" pitchFamily="34" charset="-122"/>
              </a:endParaRPr>
            </a:p>
          </p:txBody>
        </p:sp>
      </p:grpSp>
      <p:grpSp>
        <p:nvGrpSpPr>
          <p:cNvPr id="95" name="组合 94"/>
          <p:cNvGrpSpPr/>
          <p:nvPr/>
        </p:nvGrpSpPr>
        <p:grpSpPr>
          <a:xfrm>
            <a:off x="4512845" y="2000345"/>
            <a:ext cx="2981484" cy="700576"/>
            <a:chOff x="8086014" y="3048406"/>
            <a:chExt cx="2981484" cy="700576"/>
          </a:xfrm>
        </p:grpSpPr>
        <p:grpSp>
          <p:nvGrpSpPr>
            <p:cNvPr id="96" name="组合 95"/>
            <p:cNvGrpSpPr>
              <a:grpSpLocks noChangeAspect="1"/>
            </p:cNvGrpSpPr>
            <p:nvPr/>
          </p:nvGrpSpPr>
          <p:grpSpPr>
            <a:xfrm>
              <a:off x="8086014" y="3165205"/>
              <a:ext cx="216000" cy="216443"/>
              <a:chOff x="-1355725" y="3125788"/>
              <a:chExt cx="773113" cy="774700"/>
            </a:xfrm>
            <a:solidFill>
              <a:srgbClr val="CF3C27"/>
            </a:solidFill>
          </p:grpSpPr>
          <p:sp>
            <p:nvSpPr>
              <p:cNvPr id="98" name="Freeform 15"/>
              <p:cNvSpPr>
                <a:spLocks noEditPoints="1"/>
              </p:cNvSpPr>
              <p:nvPr/>
            </p:nvSpPr>
            <p:spPr bwMode="auto">
              <a:xfrm>
                <a:off x="-1066800" y="3235326"/>
                <a:ext cx="165100" cy="552450"/>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16"/>
              <p:cNvSpPr>
                <a:spLocks noEditPoints="1"/>
              </p:cNvSpPr>
              <p:nvPr/>
            </p:nvSpPr>
            <p:spPr bwMode="auto">
              <a:xfrm>
                <a:off x="-1355725" y="3125788"/>
                <a:ext cx="773113" cy="774700"/>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Oval 17"/>
              <p:cNvSpPr>
                <a:spLocks noChangeArrowheads="1"/>
              </p:cNvSpPr>
              <p:nvPr/>
            </p:nvSpPr>
            <p:spPr bwMode="auto">
              <a:xfrm>
                <a:off x="-973138" y="3505201"/>
                <a:ext cx="7938"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7" name="矩形 96"/>
            <p:cNvSpPr/>
            <p:nvPr/>
          </p:nvSpPr>
          <p:spPr>
            <a:xfrm>
              <a:off x="8382737" y="3048406"/>
              <a:ext cx="2684761" cy="700576"/>
            </a:xfrm>
            <a:prstGeom prst="rect">
              <a:avLst/>
            </a:prstGeom>
          </p:spPr>
          <p:txBody>
            <a:bodyPr wrap="square">
              <a:spAutoFit/>
            </a:bodyPr>
            <a:lstStyle/>
            <a:p>
              <a:pPr algn="just">
                <a:lnSpc>
                  <a:spcPct val="150000"/>
                </a:lnSpc>
                <a:buClr>
                  <a:schemeClr val="tx1">
                    <a:lumMod val="75000"/>
                    <a:lumOff val="25000"/>
                  </a:schemeClr>
                </a:buClr>
              </a:pPr>
              <a:r>
                <a:rPr lang="en-US" altLang="zh-CN" sz="1400" dirty="0">
                  <a:solidFill>
                    <a:srgbClr val="1D495D"/>
                  </a:solidFill>
                  <a:latin typeface="微软雅黑" panose="020B0503020204020204" pitchFamily="34" charset="-122"/>
                  <a:ea typeface="微软雅黑" panose="020B0503020204020204" pitchFamily="34" charset="-122"/>
                </a:rPr>
                <a:t>2020.8-2020.10</a:t>
              </a:r>
            </a:p>
            <a:p>
              <a:pPr algn="just">
                <a:lnSpc>
                  <a:spcPct val="150000"/>
                </a:lnSpc>
                <a:buClr>
                  <a:schemeClr val="tx1">
                    <a:lumMod val="75000"/>
                    <a:lumOff val="25000"/>
                  </a:schemeClr>
                </a:buClr>
              </a:pPr>
              <a:r>
                <a:rPr lang="zh-CN" altLang="en-US" sz="1400" dirty="0">
                  <a:solidFill>
                    <a:srgbClr val="1D495D"/>
                  </a:solidFill>
                  <a:latin typeface="微软雅黑" panose="020B0503020204020204" pitchFamily="34" charset="-122"/>
                  <a:ea typeface="微软雅黑" panose="020B0503020204020204" pitchFamily="34" charset="-122"/>
                </a:rPr>
                <a:t>整体框架构建</a:t>
              </a:r>
              <a:endParaRPr lang="en-US" altLang="zh-CN" sz="1400" dirty="0">
                <a:solidFill>
                  <a:srgbClr val="1D495D"/>
                </a:solidFill>
                <a:latin typeface="微软雅黑" panose="020B0503020204020204" pitchFamily="34" charset="-122"/>
                <a:ea typeface="微软雅黑" panose="020B0503020204020204" pitchFamily="34" charset="-122"/>
              </a:endParaRPr>
            </a:p>
          </p:txBody>
        </p:sp>
      </p:grpSp>
      <p:grpSp>
        <p:nvGrpSpPr>
          <p:cNvPr id="101" name="组合 100"/>
          <p:cNvGrpSpPr/>
          <p:nvPr/>
        </p:nvGrpSpPr>
        <p:grpSpPr>
          <a:xfrm>
            <a:off x="1199" y="3585420"/>
            <a:ext cx="2981484" cy="700576"/>
            <a:chOff x="8086014" y="3048406"/>
            <a:chExt cx="2981484" cy="700576"/>
          </a:xfrm>
        </p:grpSpPr>
        <p:grpSp>
          <p:nvGrpSpPr>
            <p:cNvPr id="102" name="组合 101"/>
            <p:cNvGrpSpPr>
              <a:grpSpLocks noChangeAspect="1"/>
            </p:cNvGrpSpPr>
            <p:nvPr/>
          </p:nvGrpSpPr>
          <p:grpSpPr>
            <a:xfrm>
              <a:off x="8086014" y="3165205"/>
              <a:ext cx="216000" cy="216443"/>
              <a:chOff x="-1355725" y="3125788"/>
              <a:chExt cx="773113" cy="774700"/>
            </a:xfrm>
            <a:solidFill>
              <a:srgbClr val="CF3C27"/>
            </a:solidFill>
          </p:grpSpPr>
          <p:sp>
            <p:nvSpPr>
              <p:cNvPr id="104" name="Freeform 15"/>
              <p:cNvSpPr>
                <a:spLocks noEditPoints="1"/>
              </p:cNvSpPr>
              <p:nvPr/>
            </p:nvSpPr>
            <p:spPr bwMode="auto">
              <a:xfrm>
                <a:off x="-1066800" y="3235326"/>
                <a:ext cx="165100" cy="552450"/>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6"/>
              <p:cNvSpPr>
                <a:spLocks noEditPoints="1"/>
              </p:cNvSpPr>
              <p:nvPr/>
            </p:nvSpPr>
            <p:spPr bwMode="auto">
              <a:xfrm>
                <a:off x="-1355725" y="3125788"/>
                <a:ext cx="773113" cy="774700"/>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Oval 17"/>
              <p:cNvSpPr>
                <a:spLocks noChangeArrowheads="1"/>
              </p:cNvSpPr>
              <p:nvPr/>
            </p:nvSpPr>
            <p:spPr bwMode="auto">
              <a:xfrm>
                <a:off x="-973138" y="3505201"/>
                <a:ext cx="7938"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3" name="矩形 102"/>
            <p:cNvSpPr/>
            <p:nvPr/>
          </p:nvSpPr>
          <p:spPr>
            <a:xfrm>
              <a:off x="8382737" y="3048406"/>
              <a:ext cx="2684761" cy="700576"/>
            </a:xfrm>
            <a:prstGeom prst="rect">
              <a:avLst/>
            </a:prstGeom>
          </p:spPr>
          <p:txBody>
            <a:bodyPr wrap="square">
              <a:spAutoFit/>
            </a:bodyPr>
            <a:lstStyle/>
            <a:p>
              <a:pPr algn="just">
                <a:lnSpc>
                  <a:spcPct val="150000"/>
                </a:lnSpc>
                <a:buClr>
                  <a:schemeClr val="tx1">
                    <a:lumMod val="75000"/>
                    <a:lumOff val="25000"/>
                  </a:schemeClr>
                </a:buClr>
              </a:pPr>
              <a:r>
                <a:rPr lang="en-US" altLang="zh-CN" sz="1400" dirty="0">
                  <a:solidFill>
                    <a:srgbClr val="1D495D"/>
                  </a:solidFill>
                  <a:latin typeface="微软雅黑" panose="020B0503020204020204" pitchFamily="34" charset="-122"/>
                  <a:ea typeface="微软雅黑" panose="020B0503020204020204" pitchFamily="34" charset="-122"/>
                </a:rPr>
                <a:t>2020.6-2020.7</a:t>
              </a:r>
            </a:p>
            <a:p>
              <a:pPr algn="just">
                <a:lnSpc>
                  <a:spcPct val="150000"/>
                </a:lnSpc>
                <a:buClr>
                  <a:schemeClr val="tx1">
                    <a:lumMod val="75000"/>
                    <a:lumOff val="25000"/>
                  </a:schemeClr>
                </a:buClr>
              </a:pPr>
              <a:r>
                <a:rPr lang="zh-CN" altLang="en-US" sz="1400" dirty="0">
                  <a:solidFill>
                    <a:srgbClr val="1D495D"/>
                  </a:solidFill>
                  <a:latin typeface="微软雅黑" panose="020B0503020204020204" pitchFamily="34" charset="-122"/>
                  <a:ea typeface="微软雅黑" panose="020B0503020204020204" pitchFamily="34" charset="-122"/>
                </a:rPr>
                <a:t>阅读文献、翻阅资料</a:t>
              </a:r>
              <a:endParaRPr lang="en-US" altLang="zh-CN" sz="1400" dirty="0">
                <a:solidFill>
                  <a:srgbClr val="1D495D"/>
                </a:solidFill>
                <a:latin typeface="微软雅黑" panose="020B0503020204020204" pitchFamily="34" charset="-122"/>
                <a:ea typeface="微软雅黑" panose="020B0503020204020204" pitchFamily="34" charset="-122"/>
              </a:endParaRPr>
            </a:p>
          </p:txBody>
        </p:sp>
      </p:grpSp>
      <p:sp>
        <p:nvSpPr>
          <p:cNvPr id="55" name="Oval 65">
            <a:extLst>
              <a:ext uri="{FF2B5EF4-FFF2-40B4-BE49-F238E27FC236}">
                <a16:creationId xmlns:a16="http://schemas.microsoft.com/office/drawing/2014/main" id="{11D73EF1-956A-224F-AE25-2578792F0E97}"/>
              </a:ext>
            </a:extLst>
          </p:cNvPr>
          <p:cNvSpPr>
            <a:spLocks noChangeAspect="1" noChangeArrowheads="1"/>
          </p:cNvSpPr>
          <p:nvPr/>
        </p:nvSpPr>
        <p:spPr bwMode="auto">
          <a:xfrm rot="9737635" flipV="1">
            <a:off x="7828370" y="3611527"/>
            <a:ext cx="2245561" cy="294268"/>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a:defRPr/>
            </a:pPr>
            <a:endParaRPr lang="zh-CN" altLang="en-US" kern="0">
              <a:solidFill>
                <a:sysClr val="windowText" lastClr="000000"/>
              </a:solidFill>
              <a:latin typeface="Arial" pitchFamily="34" charset="0"/>
              <a:ea typeface="宋体"/>
            </a:endParaRPr>
          </a:p>
        </p:txBody>
      </p:sp>
      <p:sp>
        <p:nvSpPr>
          <p:cNvPr id="57" name="Oval 65">
            <a:extLst>
              <a:ext uri="{FF2B5EF4-FFF2-40B4-BE49-F238E27FC236}">
                <a16:creationId xmlns:a16="http://schemas.microsoft.com/office/drawing/2014/main" id="{2920DCBA-13DD-EB45-BEAF-2D83684EF696}"/>
              </a:ext>
            </a:extLst>
          </p:cNvPr>
          <p:cNvSpPr>
            <a:spLocks noChangeAspect="1" noChangeArrowheads="1"/>
          </p:cNvSpPr>
          <p:nvPr/>
        </p:nvSpPr>
        <p:spPr bwMode="auto">
          <a:xfrm rot="9737635" flipV="1">
            <a:off x="9394480" y="3049853"/>
            <a:ext cx="2245561" cy="294268"/>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a:defRPr/>
            </a:pPr>
            <a:endParaRPr lang="zh-CN" altLang="en-US" kern="0">
              <a:solidFill>
                <a:sysClr val="windowText" lastClr="000000"/>
              </a:solidFill>
              <a:latin typeface="Arial" pitchFamily="34" charset="0"/>
              <a:ea typeface="宋体"/>
            </a:endParaRPr>
          </a:p>
        </p:txBody>
      </p:sp>
      <p:grpSp>
        <p:nvGrpSpPr>
          <p:cNvPr id="59" name="组合 58">
            <a:extLst>
              <a:ext uri="{FF2B5EF4-FFF2-40B4-BE49-F238E27FC236}">
                <a16:creationId xmlns:a16="http://schemas.microsoft.com/office/drawing/2014/main" id="{0D6FA40B-03E9-884B-AD8C-F6EFC46014B3}"/>
              </a:ext>
            </a:extLst>
          </p:cNvPr>
          <p:cNvGrpSpPr/>
          <p:nvPr/>
        </p:nvGrpSpPr>
        <p:grpSpPr>
          <a:xfrm>
            <a:off x="7821807" y="1774326"/>
            <a:ext cx="2544235" cy="1908880"/>
            <a:chOff x="7500268" y="4083104"/>
            <a:chExt cx="3388004" cy="2541941"/>
          </a:xfrm>
        </p:grpSpPr>
        <p:grpSp>
          <p:nvGrpSpPr>
            <p:cNvPr id="69" name="组合 68">
              <a:extLst>
                <a:ext uri="{FF2B5EF4-FFF2-40B4-BE49-F238E27FC236}">
                  <a16:creationId xmlns:a16="http://schemas.microsoft.com/office/drawing/2014/main" id="{655D6FF4-F9EB-B843-B6A5-3D6C4536192A}"/>
                </a:ext>
              </a:extLst>
            </p:cNvPr>
            <p:cNvGrpSpPr/>
            <p:nvPr/>
          </p:nvGrpSpPr>
          <p:grpSpPr>
            <a:xfrm>
              <a:off x="7500268" y="4083104"/>
              <a:ext cx="3388004" cy="2369073"/>
              <a:chOff x="7500268" y="4083104"/>
              <a:chExt cx="3388004" cy="2369073"/>
            </a:xfrm>
          </p:grpSpPr>
          <p:sp>
            <p:nvSpPr>
              <p:cNvPr id="74" name="下箭头 3">
                <a:extLst>
                  <a:ext uri="{FF2B5EF4-FFF2-40B4-BE49-F238E27FC236}">
                    <a16:creationId xmlns:a16="http://schemas.microsoft.com/office/drawing/2014/main" id="{9C098644-C253-5D40-9502-2AA320614D65}"/>
                  </a:ext>
                </a:extLst>
              </p:cNvPr>
              <p:cNvSpPr/>
              <p:nvPr/>
            </p:nvSpPr>
            <p:spPr>
              <a:xfrm rot="14160000">
                <a:off x="8953663" y="3143937"/>
                <a:ext cx="432000" cy="2310333"/>
              </a:xfrm>
              <a:custGeom>
                <a:avLst/>
                <a:gdLst>
                  <a:gd name="connsiteX0" fmla="*/ 0 w 432000"/>
                  <a:gd name="connsiteY0" fmla="*/ 1313040 h 2304000"/>
                  <a:gd name="connsiteX1" fmla="*/ 108000 w 432000"/>
                  <a:gd name="connsiteY1" fmla="*/ 1313040 h 2304000"/>
                  <a:gd name="connsiteX2" fmla="*/ 108000 w 432000"/>
                  <a:gd name="connsiteY2" fmla="*/ 0 h 2304000"/>
                  <a:gd name="connsiteX3" fmla="*/ 324000 w 432000"/>
                  <a:gd name="connsiteY3" fmla="*/ 0 h 2304000"/>
                  <a:gd name="connsiteX4" fmla="*/ 324000 w 432000"/>
                  <a:gd name="connsiteY4" fmla="*/ 1313040 h 2304000"/>
                  <a:gd name="connsiteX5" fmla="*/ 432000 w 432000"/>
                  <a:gd name="connsiteY5" fmla="*/ 1313040 h 2304000"/>
                  <a:gd name="connsiteX6" fmla="*/ 216000 w 432000"/>
                  <a:gd name="connsiteY6" fmla="*/ 2304000 h 2304000"/>
                  <a:gd name="connsiteX7" fmla="*/ 0 w 432000"/>
                  <a:gd name="connsiteY7" fmla="*/ 1313040 h 2304000"/>
                  <a:gd name="connsiteX0" fmla="*/ 0 w 432000"/>
                  <a:gd name="connsiteY0" fmla="*/ 1313040 h 2304000"/>
                  <a:gd name="connsiteX1" fmla="*/ 137016 w 432000"/>
                  <a:gd name="connsiteY1" fmla="*/ 1321124 h 2304000"/>
                  <a:gd name="connsiteX2" fmla="*/ 108000 w 432000"/>
                  <a:gd name="connsiteY2" fmla="*/ 0 h 2304000"/>
                  <a:gd name="connsiteX3" fmla="*/ 324000 w 432000"/>
                  <a:gd name="connsiteY3" fmla="*/ 0 h 2304000"/>
                  <a:gd name="connsiteX4" fmla="*/ 324000 w 432000"/>
                  <a:gd name="connsiteY4" fmla="*/ 1313040 h 2304000"/>
                  <a:gd name="connsiteX5" fmla="*/ 432000 w 432000"/>
                  <a:gd name="connsiteY5" fmla="*/ 1313040 h 2304000"/>
                  <a:gd name="connsiteX6" fmla="*/ 216000 w 432000"/>
                  <a:gd name="connsiteY6" fmla="*/ 2304000 h 2304000"/>
                  <a:gd name="connsiteX7" fmla="*/ 0 w 432000"/>
                  <a:gd name="connsiteY7" fmla="*/ 1313040 h 2304000"/>
                  <a:gd name="connsiteX0" fmla="*/ 0 w 432000"/>
                  <a:gd name="connsiteY0" fmla="*/ 1314000 h 2304960"/>
                  <a:gd name="connsiteX1" fmla="*/ 137016 w 432000"/>
                  <a:gd name="connsiteY1" fmla="*/ 1322084 h 2304960"/>
                  <a:gd name="connsiteX2" fmla="*/ 174710 w 432000"/>
                  <a:gd name="connsiteY2" fmla="*/ 0 h 2304960"/>
                  <a:gd name="connsiteX3" fmla="*/ 324000 w 432000"/>
                  <a:gd name="connsiteY3" fmla="*/ 960 h 2304960"/>
                  <a:gd name="connsiteX4" fmla="*/ 324000 w 432000"/>
                  <a:gd name="connsiteY4" fmla="*/ 1314000 h 2304960"/>
                  <a:gd name="connsiteX5" fmla="*/ 432000 w 432000"/>
                  <a:gd name="connsiteY5" fmla="*/ 1314000 h 2304960"/>
                  <a:gd name="connsiteX6" fmla="*/ 216000 w 432000"/>
                  <a:gd name="connsiteY6" fmla="*/ 2304960 h 2304960"/>
                  <a:gd name="connsiteX7" fmla="*/ 0 w 432000"/>
                  <a:gd name="connsiteY7" fmla="*/ 1314000 h 2304960"/>
                  <a:gd name="connsiteX0" fmla="*/ 0 w 432000"/>
                  <a:gd name="connsiteY0" fmla="*/ 1319373 h 2310333"/>
                  <a:gd name="connsiteX1" fmla="*/ 137016 w 432000"/>
                  <a:gd name="connsiteY1" fmla="*/ 1327457 h 2310333"/>
                  <a:gd name="connsiteX2" fmla="*/ 158228 w 432000"/>
                  <a:gd name="connsiteY2" fmla="*/ 0 h 2310333"/>
                  <a:gd name="connsiteX3" fmla="*/ 324000 w 432000"/>
                  <a:gd name="connsiteY3" fmla="*/ 6333 h 2310333"/>
                  <a:gd name="connsiteX4" fmla="*/ 324000 w 432000"/>
                  <a:gd name="connsiteY4" fmla="*/ 1319373 h 2310333"/>
                  <a:gd name="connsiteX5" fmla="*/ 432000 w 432000"/>
                  <a:gd name="connsiteY5" fmla="*/ 1319373 h 2310333"/>
                  <a:gd name="connsiteX6" fmla="*/ 216000 w 432000"/>
                  <a:gd name="connsiteY6" fmla="*/ 2310333 h 2310333"/>
                  <a:gd name="connsiteX7" fmla="*/ 0 w 432000"/>
                  <a:gd name="connsiteY7" fmla="*/ 1319373 h 231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000" h="2310333">
                    <a:moveTo>
                      <a:pt x="0" y="1319373"/>
                    </a:moveTo>
                    <a:lnTo>
                      <a:pt x="137016" y="1327457"/>
                    </a:lnTo>
                    <a:lnTo>
                      <a:pt x="158228" y="0"/>
                    </a:lnTo>
                    <a:lnTo>
                      <a:pt x="324000" y="6333"/>
                    </a:lnTo>
                    <a:lnTo>
                      <a:pt x="324000" y="1319373"/>
                    </a:lnTo>
                    <a:lnTo>
                      <a:pt x="432000" y="1319373"/>
                    </a:lnTo>
                    <a:lnTo>
                      <a:pt x="216000" y="2310333"/>
                    </a:lnTo>
                    <a:lnTo>
                      <a:pt x="0" y="1319373"/>
                    </a:lnTo>
                    <a:close/>
                  </a:path>
                </a:pathLst>
              </a:custGeom>
              <a:solidFill>
                <a:srgbClr val="498B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67">
                <a:extLst>
                  <a:ext uri="{FF2B5EF4-FFF2-40B4-BE49-F238E27FC236}">
                    <a16:creationId xmlns:a16="http://schemas.microsoft.com/office/drawing/2014/main" id="{20A05010-9908-6D43-A2C6-21FB99A495A2}"/>
                  </a:ext>
                </a:extLst>
              </p:cNvPr>
              <p:cNvSpPr/>
              <p:nvPr/>
            </p:nvSpPr>
            <p:spPr>
              <a:xfrm rot="14280000">
                <a:off x="8061215" y="3625120"/>
                <a:ext cx="2266110" cy="3388004"/>
              </a:xfrm>
              <a:custGeom>
                <a:avLst/>
                <a:gdLst>
                  <a:gd name="connsiteX0" fmla="*/ 1790495 w 2266110"/>
                  <a:gd name="connsiteY0" fmla="*/ 1563015 h 3388004"/>
                  <a:gd name="connsiteX1" fmla="*/ 1555143 w 2266110"/>
                  <a:gd name="connsiteY1" fmla="*/ 543595 h 3388004"/>
                  <a:gd name="connsiteX2" fmla="*/ 535723 w 2266110"/>
                  <a:gd name="connsiteY2" fmla="*/ 778947 h 3388004"/>
                  <a:gd name="connsiteX3" fmla="*/ 771074 w 2266110"/>
                  <a:gd name="connsiteY3" fmla="*/ 1798367 h 3388004"/>
                  <a:gd name="connsiteX4" fmla="*/ 1790495 w 2266110"/>
                  <a:gd name="connsiteY4" fmla="*/ 1563015 h 3388004"/>
                  <a:gd name="connsiteX5" fmla="*/ 2050110 w 2266110"/>
                  <a:gd name="connsiteY5" fmla="*/ 3388004 h 3388004"/>
                  <a:gd name="connsiteX6" fmla="*/ 1834110 w 2266110"/>
                  <a:gd name="connsiteY6" fmla="*/ 2397044 h 3388004"/>
                  <a:gd name="connsiteX7" fmla="*/ 1942110 w 2266110"/>
                  <a:gd name="connsiteY7" fmla="*/ 2397044 h 3388004"/>
                  <a:gd name="connsiteX8" fmla="*/ 1942110 w 2266110"/>
                  <a:gd name="connsiteY8" fmla="*/ 1729785 h 3388004"/>
                  <a:gd name="connsiteX9" fmla="*/ 1932792 w 2266110"/>
                  <a:gd name="connsiteY9" fmla="*/ 1743147 h 3388004"/>
                  <a:gd name="connsiteX10" fmla="*/ 507831 w 2266110"/>
                  <a:gd name="connsiteY10" fmla="*/ 1996036 h 3388004"/>
                  <a:gd name="connsiteX11" fmla="*/ 164252 w 2266110"/>
                  <a:gd name="connsiteY11" fmla="*/ 507831 h 3388004"/>
                  <a:gd name="connsiteX12" fmla="*/ 1652457 w 2266110"/>
                  <a:gd name="connsiteY12" fmla="*/ 164252 h 3388004"/>
                  <a:gd name="connsiteX13" fmla="*/ 2159602 w 2266110"/>
                  <a:gd name="connsiteY13" fmla="*/ 1042631 h 3388004"/>
                  <a:gd name="connsiteX14" fmla="*/ 2157066 w 2266110"/>
                  <a:gd name="connsiteY14" fmla="*/ 1084004 h 3388004"/>
                  <a:gd name="connsiteX15" fmla="*/ 2158110 w 2266110"/>
                  <a:gd name="connsiteY15" fmla="*/ 1084004 h 3388004"/>
                  <a:gd name="connsiteX16" fmla="*/ 2158110 w 2266110"/>
                  <a:gd name="connsiteY16" fmla="*/ 2397044 h 3388004"/>
                  <a:gd name="connsiteX17" fmla="*/ 2266110 w 2266110"/>
                  <a:gd name="connsiteY17" fmla="*/ 2397044 h 3388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66110" h="3388004">
                    <a:moveTo>
                      <a:pt x="1790495" y="1563015"/>
                    </a:moveTo>
                    <a:cubicBezTo>
                      <a:pt x="2007009" y="1216520"/>
                      <a:pt x="1901638" y="760109"/>
                      <a:pt x="1555143" y="543595"/>
                    </a:cubicBezTo>
                    <a:cubicBezTo>
                      <a:pt x="1208647" y="327081"/>
                      <a:pt x="752237" y="432451"/>
                      <a:pt x="535723" y="778947"/>
                    </a:cubicBezTo>
                    <a:cubicBezTo>
                      <a:pt x="319208" y="1125442"/>
                      <a:pt x="424579" y="1581853"/>
                      <a:pt x="771074" y="1798367"/>
                    </a:cubicBezTo>
                    <a:cubicBezTo>
                      <a:pt x="1117570" y="2014881"/>
                      <a:pt x="1573980" y="1909511"/>
                      <a:pt x="1790495" y="1563015"/>
                    </a:cubicBezTo>
                    <a:close/>
                    <a:moveTo>
                      <a:pt x="2050110" y="3388004"/>
                    </a:moveTo>
                    <a:lnTo>
                      <a:pt x="1834110" y="2397044"/>
                    </a:lnTo>
                    <a:lnTo>
                      <a:pt x="1942110" y="2397044"/>
                    </a:lnTo>
                    <a:lnTo>
                      <a:pt x="1942110" y="1729785"/>
                    </a:lnTo>
                    <a:lnTo>
                      <a:pt x="1932792" y="1743147"/>
                    </a:lnTo>
                    <a:cubicBezTo>
                      <a:pt x="1597297" y="2175683"/>
                      <a:pt x="982050" y="2292361"/>
                      <a:pt x="507831" y="1996036"/>
                    </a:cubicBezTo>
                    <a:cubicBezTo>
                      <a:pt x="1998" y="1679956"/>
                      <a:pt x="-151828" y="1013665"/>
                      <a:pt x="164252" y="507831"/>
                    </a:cubicBezTo>
                    <a:cubicBezTo>
                      <a:pt x="480332" y="1998"/>
                      <a:pt x="1146623" y="-151828"/>
                      <a:pt x="1652457" y="164252"/>
                    </a:cubicBezTo>
                    <a:cubicBezTo>
                      <a:pt x="1968603" y="361802"/>
                      <a:pt x="2147246" y="696153"/>
                      <a:pt x="2159602" y="1042631"/>
                    </a:cubicBezTo>
                    <a:lnTo>
                      <a:pt x="2157066" y="1084004"/>
                    </a:lnTo>
                    <a:lnTo>
                      <a:pt x="2158110" y="1084004"/>
                    </a:lnTo>
                    <a:lnTo>
                      <a:pt x="2158110" y="2397044"/>
                    </a:lnTo>
                    <a:lnTo>
                      <a:pt x="2266110" y="2397044"/>
                    </a:lnTo>
                    <a:close/>
                  </a:path>
                </a:pathLst>
              </a:custGeom>
              <a:solidFill>
                <a:srgbClr val="59AC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任意多边形 65">
              <a:extLst>
                <a:ext uri="{FF2B5EF4-FFF2-40B4-BE49-F238E27FC236}">
                  <a16:creationId xmlns:a16="http://schemas.microsoft.com/office/drawing/2014/main" id="{321A3299-5FCC-CB40-9139-157C6FC7473E}"/>
                </a:ext>
              </a:extLst>
            </p:cNvPr>
            <p:cNvSpPr>
              <a:spLocks noChangeAspect="1"/>
            </p:cNvSpPr>
            <p:nvPr/>
          </p:nvSpPr>
          <p:spPr>
            <a:xfrm>
              <a:off x="7770663" y="4753045"/>
              <a:ext cx="1872000" cy="1872000"/>
            </a:xfrm>
            <a:custGeom>
              <a:avLst/>
              <a:gdLst>
                <a:gd name="connsiteX0" fmla="*/ 962663 w 1872000"/>
                <a:gd name="connsiteY0" fmla="*/ 80416 h 1872000"/>
                <a:gd name="connsiteX1" fmla="*/ 224928 w 1872000"/>
                <a:gd name="connsiteY1" fmla="*/ 818151 h 1872000"/>
                <a:gd name="connsiteX2" fmla="*/ 962663 w 1872000"/>
                <a:gd name="connsiteY2" fmla="*/ 1555886 h 1872000"/>
                <a:gd name="connsiteX3" fmla="*/ 1700398 w 1872000"/>
                <a:gd name="connsiteY3" fmla="*/ 818151 h 1872000"/>
                <a:gd name="connsiteX4" fmla="*/ 962663 w 1872000"/>
                <a:gd name="connsiteY4" fmla="*/ 80416 h 1872000"/>
                <a:gd name="connsiteX5" fmla="*/ 936000 w 1872000"/>
                <a:gd name="connsiteY5" fmla="*/ 0 h 1872000"/>
                <a:gd name="connsiteX6" fmla="*/ 1872000 w 1872000"/>
                <a:gd name="connsiteY6" fmla="*/ 936000 h 1872000"/>
                <a:gd name="connsiteX7" fmla="*/ 936000 w 1872000"/>
                <a:gd name="connsiteY7" fmla="*/ 1872000 h 1872000"/>
                <a:gd name="connsiteX8" fmla="*/ 0 w 1872000"/>
                <a:gd name="connsiteY8" fmla="*/ 936000 h 1872000"/>
                <a:gd name="connsiteX9" fmla="*/ 936000 w 1872000"/>
                <a:gd name="connsiteY9" fmla="*/ 0 h 18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2000" h="1872000">
                  <a:moveTo>
                    <a:pt x="962663" y="80416"/>
                  </a:moveTo>
                  <a:cubicBezTo>
                    <a:pt x="555223" y="80416"/>
                    <a:pt x="224928" y="410711"/>
                    <a:pt x="224928" y="818151"/>
                  </a:cubicBezTo>
                  <a:cubicBezTo>
                    <a:pt x="224928" y="1225591"/>
                    <a:pt x="555223" y="1555886"/>
                    <a:pt x="962663" y="1555886"/>
                  </a:cubicBezTo>
                  <a:cubicBezTo>
                    <a:pt x="1370103" y="1555886"/>
                    <a:pt x="1700398" y="1225591"/>
                    <a:pt x="1700398" y="818151"/>
                  </a:cubicBezTo>
                  <a:cubicBezTo>
                    <a:pt x="1700398" y="410711"/>
                    <a:pt x="1370103" y="80416"/>
                    <a:pt x="962663" y="80416"/>
                  </a:cubicBezTo>
                  <a:close/>
                  <a:moveTo>
                    <a:pt x="936000" y="0"/>
                  </a:moveTo>
                  <a:cubicBezTo>
                    <a:pt x="1452939" y="0"/>
                    <a:pt x="1872000" y="419061"/>
                    <a:pt x="1872000" y="936000"/>
                  </a:cubicBezTo>
                  <a:cubicBezTo>
                    <a:pt x="1872000" y="1452939"/>
                    <a:pt x="1452939" y="1872000"/>
                    <a:pt x="936000" y="1872000"/>
                  </a:cubicBezTo>
                  <a:cubicBezTo>
                    <a:pt x="419061" y="1872000"/>
                    <a:pt x="0" y="1452939"/>
                    <a:pt x="0" y="936000"/>
                  </a:cubicBezTo>
                  <a:cubicBezTo>
                    <a:pt x="0" y="419061"/>
                    <a:pt x="419061" y="0"/>
                    <a:pt x="936000" y="0"/>
                  </a:cubicBezTo>
                  <a:close/>
                </a:path>
              </a:pathLst>
            </a:custGeom>
            <a:solidFill>
              <a:srgbClr val="498B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7" name="文本框 76">
            <a:extLst>
              <a:ext uri="{FF2B5EF4-FFF2-40B4-BE49-F238E27FC236}">
                <a16:creationId xmlns:a16="http://schemas.microsoft.com/office/drawing/2014/main" id="{D0F9365D-0DB0-AA49-9001-41803439F183}"/>
              </a:ext>
            </a:extLst>
          </p:cNvPr>
          <p:cNvSpPr txBox="1"/>
          <p:nvPr/>
        </p:nvSpPr>
        <p:spPr>
          <a:xfrm>
            <a:off x="8101417" y="2775846"/>
            <a:ext cx="1328724" cy="400110"/>
          </a:xfrm>
          <a:prstGeom prst="rect">
            <a:avLst/>
          </a:prstGeom>
          <a:noFill/>
        </p:spPr>
        <p:txBody>
          <a:bodyPr wrap="square" rtlCol="0">
            <a:spAutoFit/>
          </a:bodyPr>
          <a:lstStyle/>
          <a:p>
            <a:pPr algn="ctr"/>
            <a:r>
              <a:rPr lang="zh-CN" altLang="en-US" sz="2000" dirty="0">
                <a:solidFill>
                  <a:srgbClr val="1D495D"/>
                </a:solidFill>
                <a:latin typeface="微软雅黑" panose="020B0503020204020204" pitchFamily="34" charset="-122"/>
                <a:ea typeface="微软雅黑" panose="020B0503020204020204" pitchFamily="34" charset="-122"/>
              </a:rPr>
              <a:t>第五阶段</a:t>
            </a:r>
          </a:p>
        </p:txBody>
      </p:sp>
      <p:sp>
        <p:nvSpPr>
          <p:cNvPr id="79" name="文本框 78">
            <a:extLst>
              <a:ext uri="{FF2B5EF4-FFF2-40B4-BE49-F238E27FC236}">
                <a16:creationId xmlns:a16="http://schemas.microsoft.com/office/drawing/2014/main" id="{7E7BC4ED-F72D-0F44-8C99-B72B420F7444}"/>
              </a:ext>
            </a:extLst>
          </p:cNvPr>
          <p:cNvSpPr txBox="1"/>
          <p:nvPr/>
        </p:nvSpPr>
        <p:spPr>
          <a:xfrm>
            <a:off x="9592031" y="2206724"/>
            <a:ext cx="1421250" cy="400110"/>
          </a:xfrm>
          <a:prstGeom prst="rect">
            <a:avLst/>
          </a:prstGeom>
          <a:noFill/>
        </p:spPr>
        <p:txBody>
          <a:bodyPr wrap="square" rtlCol="0">
            <a:spAutoFit/>
          </a:bodyPr>
          <a:lstStyle/>
          <a:p>
            <a:pPr algn="ctr"/>
            <a:r>
              <a:rPr lang="zh-CN" altLang="en-US" sz="2000" dirty="0">
                <a:solidFill>
                  <a:srgbClr val="1D495D"/>
                </a:solidFill>
                <a:latin typeface="微软雅黑" panose="020B0503020204020204" pitchFamily="34" charset="-122"/>
                <a:ea typeface="微软雅黑" panose="020B0503020204020204" pitchFamily="34" charset="-122"/>
              </a:rPr>
              <a:t>第六阶段</a:t>
            </a:r>
          </a:p>
        </p:txBody>
      </p:sp>
      <p:grpSp>
        <p:nvGrpSpPr>
          <p:cNvPr id="81" name="组合 80">
            <a:extLst>
              <a:ext uri="{FF2B5EF4-FFF2-40B4-BE49-F238E27FC236}">
                <a16:creationId xmlns:a16="http://schemas.microsoft.com/office/drawing/2014/main" id="{6F891749-F9EB-634F-A2F9-8FD4F1B2AA8F}"/>
              </a:ext>
            </a:extLst>
          </p:cNvPr>
          <p:cNvGrpSpPr/>
          <p:nvPr/>
        </p:nvGrpSpPr>
        <p:grpSpPr>
          <a:xfrm>
            <a:off x="9743713" y="3529164"/>
            <a:ext cx="2981484" cy="700576"/>
            <a:chOff x="8086014" y="3048406"/>
            <a:chExt cx="2981484" cy="700576"/>
          </a:xfrm>
        </p:grpSpPr>
        <p:grpSp>
          <p:nvGrpSpPr>
            <p:cNvPr id="107" name="组合 106">
              <a:extLst>
                <a:ext uri="{FF2B5EF4-FFF2-40B4-BE49-F238E27FC236}">
                  <a16:creationId xmlns:a16="http://schemas.microsoft.com/office/drawing/2014/main" id="{2A910C6F-CE13-B343-9419-A8C1514D80D1}"/>
                </a:ext>
              </a:extLst>
            </p:cNvPr>
            <p:cNvGrpSpPr>
              <a:grpSpLocks noChangeAspect="1"/>
            </p:cNvGrpSpPr>
            <p:nvPr/>
          </p:nvGrpSpPr>
          <p:grpSpPr>
            <a:xfrm>
              <a:off x="8086014" y="3165205"/>
              <a:ext cx="216000" cy="216443"/>
              <a:chOff x="-1355725" y="3125788"/>
              <a:chExt cx="773113" cy="774700"/>
            </a:xfrm>
            <a:solidFill>
              <a:srgbClr val="CF3C27"/>
            </a:solidFill>
          </p:grpSpPr>
          <p:sp>
            <p:nvSpPr>
              <p:cNvPr id="109" name="Freeform 15">
                <a:extLst>
                  <a:ext uri="{FF2B5EF4-FFF2-40B4-BE49-F238E27FC236}">
                    <a16:creationId xmlns:a16="http://schemas.microsoft.com/office/drawing/2014/main" id="{957498B9-B566-B14A-9F56-041CF76FE8C9}"/>
                  </a:ext>
                </a:extLst>
              </p:cNvPr>
              <p:cNvSpPr>
                <a:spLocks noEditPoints="1"/>
              </p:cNvSpPr>
              <p:nvPr/>
            </p:nvSpPr>
            <p:spPr bwMode="auto">
              <a:xfrm>
                <a:off x="-1066800" y="3235326"/>
                <a:ext cx="165100" cy="552450"/>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6">
                <a:extLst>
                  <a:ext uri="{FF2B5EF4-FFF2-40B4-BE49-F238E27FC236}">
                    <a16:creationId xmlns:a16="http://schemas.microsoft.com/office/drawing/2014/main" id="{12A50899-27BB-E441-B830-39BD7280E660}"/>
                  </a:ext>
                </a:extLst>
              </p:cNvPr>
              <p:cNvSpPr>
                <a:spLocks noEditPoints="1"/>
              </p:cNvSpPr>
              <p:nvPr/>
            </p:nvSpPr>
            <p:spPr bwMode="auto">
              <a:xfrm>
                <a:off x="-1355725" y="3125788"/>
                <a:ext cx="773113" cy="774700"/>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Oval 17">
                <a:extLst>
                  <a:ext uri="{FF2B5EF4-FFF2-40B4-BE49-F238E27FC236}">
                    <a16:creationId xmlns:a16="http://schemas.microsoft.com/office/drawing/2014/main" id="{A811F7C7-969C-234D-AFF8-7C6A7AC944E3}"/>
                  </a:ext>
                </a:extLst>
              </p:cNvPr>
              <p:cNvSpPr>
                <a:spLocks noChangeArrowheads="1"/>
              </p:cNvSpPr>
              <p:nvPr/>
            </p:nvSpPr>
            <p:spPr bwMode="auto">
              <a:xfrm>
                <a:off x="-973138" y="3505201"/>
                <a:ext cx="7938"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8" name="矩形 107">
              <a:extLst>
                <a:ext uri="{FF2B5EF4-FFF2-40B4-BE49-F238E27FC236}">
                  <a16:creationId xmlns:a16="http://schemas.microsoft.com/office/drawing/2014/main" id="{69D9B153-57B3-C54A-914A-2E1B507D29C8}"/>
                </a:ext>
              </a:extLst>
            </p:cNvPr>
            <p:cNvSpPr/>
            <p:nvPr/>
          </p:nvSpPr>
          <p:spPr>
            <a:xfrm>
              <a:off x="8382737" y="3048406"/>
              <a:ext cx="2684761" cy="700576"/>
            </a:xfrm>
            <a:prstGeom prst="rect">
              <a:avLst/>
            </a:prstGeom>
          </p:spPr>
          <p:txBody>
            <a:bodyPr wrap="square">
              <a:spAutoFit/>
            </a:bodyPr>
            <a:lstStyle/>
            <a:p>
              <a:pPr algn="just">
                <a:lnSpc>
                  <a:spcPct val="150000"/>
                </a:lnSpc>
                <a:buClr>
                  <a:schemeClr val="tx1">
                    <a:lumMod val="75000"/>
                    <a:lumOff val="25000"/>
                  </a:schemeClr>
                </a:buClr>
              </a:pPr>
              <a:r>
                <a:rPr lang="en-US" altLang="zh-CN" sz="1400" dirty="0">
                  <a:solidFill>
                    <a:srgbClr val="1D495D"/>
                  </a:solidFill>
                  <a:latin typeface="微软雅黑" panose="020B0503020204020204" pitchFamily="34" charset="-122"/>
                  <a:ea typeface="微软雅黑" panose="020B0503020204020204" pitchFamily="34" charset="-122"/>
                </a:rPr>
                <a:t>2021.3-2021.4</a:t>
              </a:r>
            </a:p>
            <a:p>
              <a:pPr algn="just">
                <a:lnSpc>
                  <a:spcPct val="150000"/>
                </a:lnSpc>
                <a:buClr>
                  <a:schemeClr val="tx1">
                    <a:lumMod val="75000"/>
                    <a:lumOff val="25000"/>
                  </a:schemeClr>
                </a:buClr>
              </a:pPr>
              <a:r>
                <a:rPr lang="zh-CN" altLang="en-US" sz="1400" dirty="0">
                  <a:solidFill>
                    <a:srgbClr val="1D495D"/>
                  </a:solidFill>
                  <a:latin typeface="微软雅黑" panose="020B0503020204020204" pitchFamily="34" charset="-122"/>
                  <a:ea typeface="微软雅黑" panose="020B0503020204020204" pitchFamily="34" charset="-122"/>
                </a:rPr>
                <a:t>改版更新</a:t>
              </a:r>
              <a:endParaRPr lang="en-US" altLang="zh-CN" sz="1400" dirty="0">
                <a:solidFill>
                  <a:srgbClr val="1D495D"/>
                </a:solidFill>
                <a:latin typeface="微软雅黑" panose="020B0503020204020204" pitchFamily="34" charset="-122"/>
                <a:ea typeface="微软雅黑" panose="020B0503020204020204" pitchFamily="34" charset="-122"/>
              </a:endParaRPr>
            </a:p>
          </p:txBody>
        </p:sp>
      </p:grpSp>
      <p:sp>
        <p:nvSpPr>
          <p:cNvPr id="118" name="任意多边形 72">
            <a:extLst>
              <a:ext uri="{FF2B5EF4-FFF2-40B4-BE49-F238E27FC236}">
                <a16:creationId xmlns:a16="http://schemas.microsoft.com/office/drawing/2014/main" id="{F2AF6AAA-4DE3-734C-831E-46737D7E6173}"/>
              </a:ext>
            </a:extLst>
          </p:cNvPr>
          <p:cNvSpPr/>
          <p:nvPr/>
        </p:nvSpPr>
        <p:spPr>
          <a:xfrm rot="14280000">
            <a:off x="9811418" y="895369"/>
            <a:ext cx="1701744" cy="2544235"/>
          </a:xfrm>
          <a:custGeom>
            <a:avLst/>
            <a:gdLst>
              <a:gd name="connsiteX0" fmla="*/ 1790495 w 2266110"/>
              <a:gd name="connsiteY0" fmla="*/ 1563015 h 3388004"/>
              <a:gd name="connsiteX1" fmla="*/ 1555143 w 2266110"/>
              <a:gd name="connsiteY1" fmla="*/ 543595 h 3388004"/>
              <a:gd name="connsiteX2" fmla="*/ 535723 w 2266110"/>
              <a:gd name="connsiteY2" fmla="*/ 778947 h 3388004"/>
              <a:gd name="connsiteX3" fmla="*/ 771074 w 2266110"/>
              <a:gd name="connsiteY3" fmla="*/ 1798367 h 3388004"/>
              <a:gd name="connsiteX4" fmla="*/ 1790495 w 2266110"/>
              <a:gd name="connsiteY4" fmla="*/ 1563015 h 3388004"/>
              <a:gd name="connsiteX5" fmla="*/ 2050110 w 2266110"/>
              <a:gd name="connsiteY5" fmla="*/ 3388004 h 3388004"/>
              <a:gd name="connsiteX6" fmla="*/ 1834110 w 2266110"/>
              <a:gd name="connsiteY6" fmla="*/ 2397044 h 3388004"/>
              <a:gd name="connsiteX7" fmla="*/ 1942110 w 2266110"/>
              <a:gd name="connsiteY7" fmla="*/ 2397044 h 3388004"/>
              <a:gd name="connsiteX8" fmla="*/ 1942110 w 2266110"/>
              <a:gd name="connsiteY8" fmla="*/ 1729785 h 3388004"/>
              <a:gd name="connsiteX9" fmla="*/ 1932792 w 2266110"/>
              <a:gd name="connsiteY9" fmla="*/ 1743147 h 3388004"/>
              <a:gd name="connsiteX10" fmla="*/ 507831 w 2266110"/>
              <a:gd name="connsiteY10" fmla="*/ 1996036 h 3388004"/>
              <a:gd name="connsiteX11" fmla="*/ 164252 w 2266110"/>
              <a:gd name="connsiteY11" fmla="*/ 507831 h 3388004"/>
              <a:gd name="connsiteX12" fmla="*/ 1652457 w 2266110"/>
              <a:gd name="connsiteY12" fmla="*/ 164252 h 3388004"/>
              <a:gd name="connsiteX13" fmla="*/ 2159602 w 2266110"/>
              <a:gd name="connsiteY13" fmla="*/ 1042631 h 3388004"/>
              <a:gd name="connsiteX14" fmla="*/ 2157066 w 2266110"/>
              <a:gd name="connsiteY14" fmla="*/ 1084004 h 3388004"/>
              <a:gd name="connsiteX15" fmla="*/ 2158110 w 2266110"/>
              <a:gd name="connsiteY15" fmla="*/ 1084004 h 3388004"/>
              <a:gd name="connsiteX16" fmla="*/ 2158110 w 2266110"/>
              <a:gd name="connsiteY16" fmla="*/ 2397044 h 3388004"/>
              <a:gd name="connsiteX17" fmla="*/ 2266110 w 2266110"/>
              <a:gd name="connsiteY17" fmla="*/ 2397044 h 3388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66110" h="3388004">
                <a:moveTo>
                  <a:pt x="1790495" y="1563015"/>
                </a:moveTo>
                <a:cubicBezTo>
                  <a:pt x="2007009" y="1216520"/>
                  <a:pt x="1901638" y="760109"/>
                  <a:pt x="1555143" y="543595"/>
                </a:cubicBezTo>
                <a:cubicBezTo>
                  <a:pt x="1208647" y="327081"/>
                  <a:pt x="752237" y="432451"/>
                  <a:pt x="535723" y="778947"/>
                </a:cubicBezTo>
                <a:cubicBezTo>
                  <a:pt x="319208" y="1125442"/>
                  <a:pt x="424579" y="1581853"/>
                  <a:pt x="771074" y="1798367"/>
                </a:cubicBezTo>
                <a:cubicBezTo>
                  <a:pt x="1117570" y="2014881"/>
                  <a:pt x="1573980" y="1909511"/>
                  <a:pt x="1790495" y="1563015"/>
                </a:cubicBezTo>
                <a:close/>
                <a:moveTo>
                  <a:pt x="2050110" y="3388004"/>
                </a:moveTo>
                <a:lnTo>
                  <a:pt x="1834110" y="2397044"/>
                </a:lnTo>
                <a:lnTo>
                  <a:pt x="1942110" y="2397044"/>
                </a:lnTo>
                <a:lnTo>
                  <a:pt x="1942110" y="1729785"/>
                </a:lnTo>
                <a:lnTo>
                  <a:pt x="1932792" y="1743147"/>
                </a:lnTo>
                <a:cubicBezTo>
                  <a:pt x="1597297" y="2175683"/>
                  <a:pt x="982050" y="2292361"/>
                  <a:pt x="507831" y="1996036"/>
                </a:cubicBezTo>
                <a:cubicBezTo>
                  <a:pt x="1998" y="1679956"/>
                  <a:pt x="-151828" y="1013665"/>
                  <a:pt x="164252" y="507831"/>
                </a:cubicBezTo>
                <a:cubicBezTo>
                  <a:pt x="480332" y="1998"/>
                  <a:pt x="1146623" y="-151828"/>
                  <a:pt x="1652457" y="164252"/>
                </a:cubicBezTo>
                <a:cubicBezTo>
                  <a:pt x="1968603" y="361802"/>
                  <a:pt x="2147246" y="696153"/>
                  <a:pt x="2159602" y="1042631"/>
                </a:cubicBezTo>
                <a:lnTo>
                  <a:pt x="2157066" y="1084004"/>
                </a:lnTo>
                <a:lnTo>
                  <a:pt x="2158110" y="1084004"/>
                </a:lnTo>
                <a:lnTo>
                  <a:pt x="2158110" y="2397044"/>
                </a:lnTo>
                <a:lnTo>
                  <a:pt x="2266110" y="2397044"/>
                </a:lnTo>
                <a:close/>
              </a:path>
            </a:pathLst>
          </a:custGeom>
          <a:solidFill>
            <a:srgbClr val="FB5B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2" name="组合 111">
            <a:extLst>
              <a:ext uri="{FF2B5EF4-FFF2-40B4-BE49-F238E27FC236}">
                <a16:creationId xmlns:a16="http://schemas.microsoft.com/office/drawing/2014/main" id="{5E2BD3E2-B7DE-A04D-834A-44C14CA9D641}"/>
              </a:ext>
            </a:extLst>
          </p:cNvPr>
          <p:cNvGrpSpPr/>
          <p:nvPr/>
        </p:nvGrpSpPr>
        <p:grpSpPr>
          <a:xfrm>
            <a:off x="7640214" y="932960"/>
            <a:ext cx="2981484" cy="700576"/>
            <a:chOff x="8086014" y="3048406"/>
            <a:chExt cx="2981484" cy="700576"/>
          </a:xfrm>
        </p:grpSpPr>
        <p:grpSp>
          <p:nvGrpSpPr>
            <p:cNvPr id="113" name="组合 112">
              <a:extLst>
                <a:ext uri="{FF2B5EF4-FFF2-40B4-BE49-F238E27FC236}">
                  <a16:creationId xmlns:a16="http://schemas.microsoft.com/office/drawing/2014/main" id="{C37C4276-753F-BF48-887A-2D8A09E5A330}"/>
                </a:ext>
              </a:extLst>
            </p:cNvPr>
            <p:cNvGrpSpPr>
              <a:grpSpLocks noChangeAspect="1"/>
            </p:cNvGrpSpPr>
            <p:nvPr/>
          </p:nvGrpSpPr>
          <p:grpSpPr>
            <a:xfrm>
              <a:off x="8086014" y="3165205"/>
              <a:ext cx="216000" cy="216443"/>
              <a:chOff x="-1355725" y="3125788"/>
              <a:chExt cx="773113" cy="774700"/>
            </a:xfrm>
            <a:solidFill>
              <a:srgbClr val="CF3C27"/>
            </a:solidFill>
          </p:grpSpPr>
          <p:sp>
            <p:nvSpPr>
              <p:cNvPr id="115" name="Freeform 15">
                <a:extLst>
                  <a:ext uri="{FF2B5EF4-FFF2-40B4-BE49-F238E27FC236}">
                    <a16:creationId xmlns:a16="http://schemas.microsoft.com/office/drawing/2014/main" id="{B4C2BC2A-83D6-2141-BA1C-927E0DBF013F}"/>
                  </a:ext>
                </a:extLst>
              </p:cNvPr>
              <p:cNvSpPr>
                <a:spLocks noEditPoints="1"/>
              </p:cNvSpPr>
              <p:nvPr/>
            </p:nvSpPr>
            <p:spPr bwMode="auto">
              <a:xfrm>
                <a:off x="-1066800" y="3235326"/>
                <a:ext cx="165100" cy="552450"/>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16">
                <a:extLst>
                  <a:ext uri="{FF2B5EF4-FFF2-40B4-BE49-F238E27FC236}">
                    <a16:creationId xmlns:a16="http://schemas.microsoft.com/office/drawing/2014/main" id="{3E852D1A-FEEB-3747-95CB-B297487A6633}"/>
                  </a:ext>
                </a:extLst>
              </p:cNvPr>
              <p:cNvSpPr>
                <a:spLocks noEditPoints="1"/>
              </p:cNvSpPr>
              <p:nvPr/>
            </p:nvSpPr>
            <p:spPr bwMode="auto">
              <a:xfrm>
                <a:off x="-1355725" y="3125788"/>
                <a:ext cx="773113" cy="774700"/>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Oval 17">
                <a:extLst>
                  <a:ext uri="{FF2B5EF4-FFF2-40B4-BE49-F238E27FC236}">
                    <a16:creationId xmlns:a16="http://schemas.microsoft.com/office/drawing/2014/main" id="{C95A3D94-8EDC-2A4D-B742-64CEE7EC5F72}"/>
                  </a:ext>
                </a:extLst>
              </p:cNvPr>
              <p:cNvSpPr>
                <a:spLocks noChangeArrowheads="1"/>
              </p:cNvSpPr>
              <p:nvPr/>
            </p:nvSpPr>
            <p:spPr bwMode="auto">
              <a:xfrm>
                <a:off x="-973138" y="3505201"/>
                <a:ext cx="7938"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4" name="矩形 113">
              <a:extLst>
                <a:ext uri="{FF2B5EF4-FFF2-40B4-BE49-F238E27FC236}">
                  <a16:creationId xmlns:a16="http://schemas.microsoft.com/office/drawing/2014/main" id="{36229B51-EB69-3A4F-AB13-EE9B75B0F1EF}"/>
                </a:ext>
              </a:extLst>
            </p:cNvPr>
            <p:cNvSpPr/>
            <p:nvPr/>
          </p:nvSpPr>
          <p:spPr>
            <a:xfrm>
              <a:off x="8382737" y="3048406"/>
              <a:ext cx="2684761" cy="700576"/>
            </a:xfrm>
            <a:prstGeom prst="rect">
              <a:avLst/>
            </a:prstGeom>
          </p:spPr>
          <p:txBody>
            <a:bodyPr wrap="square">
              <a:spAutoFit/>
            </a:bodyPr>
            <a:lstStyle/>
            <a:p>
              <a:pPr algn="just">
                <a:lnSpc>
                  <a:spcPct val="150000"/>
                </a:lnSpc>
                <a:buClr>
                  <a:schemeClr val="tx1">
                    <a:lumMod val="75000"/>
                    <a:lumOff val="25000"/>
                  </a:schemeClr>
                </a:buClr>
              </a:pPr>
              <a:r>
                <a:rPr lang="en-US" altLang="zh-CN" sz="1400" dirty="0">
                  <a:solidFill>
                    <a:srgbClr val="1D495D"/>
                  </a:solidFill>
                  <a:latin typeface="微软雅黑" panose="020B0503020204020204" pitchFamily="34" charset="-122"/>
                  <a:ea typeface="微软雅黑" panose="020B0503020204020204" pitchFamily="34" charset="-122"/>
                </a:rPr>
                <a:t>2021.1-2021.3</a:t>
              </a:r>
            </a:p>
            <a:p>
              <a:pPr algn="just">
                <a:lnSpc>
                  <a:spcPct val="150000"/>
                </a:lnSpc>
                <a:buClr>
                  <a:schemeClr val="tx1">
                    <a:lumMod val="75000"/>
                    <a:lumOff val="25000"/>
                  </a:schemeClr>
                </a:buClr>
              </a:pPr>
              <a:r>
                <a:rPr lang="zh-CN" altLang="en-US" sz="1400" dirty="0">
                  <a:solidFill>
                    <a:srgbClr val="1D495D"/>
                  </a:solidFill>
                  <a:latin typeface="微软雅黑" panose="020B0503020204020204" pitchFamily="34" charset="-122"/>
                  <a:ea typeface="微软雅黑" panose="020B0503020204020204" pitchFamily="34" charset="-122"/>
                </a:rPr>
                <a:t>项目测评</a:t>
              </a:r>
              <a:endParaRPr lang="en-US" altLang="zh-CN" sz="1400" dirty="0">
                <a:solidFill>
                  <a:srgbClr val="1D495D"/>
                </a:solidFill>
                <a:latin typeface="微软雅黑" panose="020B0503020204020204" pitchFamily="34" charset="-122"/>
                <a:ea typeface="微软雅黑" panose="020B0503020204020204" pitchFamily="34" charset="-122"/>
              </a:endParaRPr>
            </a:p>
          </p:txBody>
        </p:sp>
      </p:grpSp>
      <p:sp>
        <p:nvSpPr>
          <p:cNvPr id="76" name="任意多边形 70">
            <a:extLst>
              <a:ext uri="{FF2B5EF4-FFF2-40B4-BE49-F238E27FC236}">
                <a16:creationId xmlns:a16="http://schemas.microsoft.com/office/drawing/2014/main" id="{EBD79914-BB15-6C49-9B9C-D5CDCBE9610E}"/>
              </a:ext>
            </a:extLst>
          </p:cNvPr>
          <p:cNvSpPr>
            <a:spLocks noChangeAspect="1"/>
          </p:cNvSpPr>
          <p:nvPr/>
        </p:nvSpPr>
        <p:spPr>
          <a:xfrm>
            <a:off x="9598741" y="1711094"/>
            <a:ext cx="1405786" cy="1405785"/>
          </a:xfrm>
          <a:custGeom>
            <a:avLst/>
            <a:gdLst>
              <a:gd name="connsiteX0" fmla="*/ 962663 w 1872000"/>
              <a:gd name="connsiteY0" fmla="*/ 80416 h 1872000"/>
              <a:gd name="connsiteX1" fmla="*/ 224928 w 1872000"/>
              <a:gd name="connsiteY1" fmla="*/ 818151 h 1872000"/>
              <a:gd name="connsiteX2" fmla="*/ 962663 w 1872000"/>
              <a:gd name="connsiteY2" fmla="*/ 1555886 h 1872000"/>
              <a:gd name="connsiteX3" fmla="*/ 1700398 w 1872000"/>
              <a:gd name="connsiteY3" fmla="*/ 818151 h 1872000"/>
              <a:gd name="connsiteX4" fmla="*/ 962663 w 1872000"/>
              <a:gd name="connsiteY4" fmla="*/ 80416 h 1872000"/>
              <a:gd name="connsiteX5" fmla="*/ 936000 w 1872000"/>
              <a:gd name="connsiteY5" fmla="*/ 0 h 1872000"/>
              <a:gd name="connsiteX6" fmla="*/ 1872000 w 1872000"/>
              <a:gd name="connsiteY6" fmla="*/ 936000 h 1872000"/>
              <a:gd name="connsiteX7" fmla="*/ 936000 w 1872000"/>
              <a:gd name="connsiteY7" fmla="*/ 1872000 h 1872000"/>
              <a:gd name="connsiteX8" fmla="*/ 0 w 1872000"/>
              <a:gd name="connsiteY8" fmla="*/ 936000 h 1872000"/>
              <a:gd name="connsiteX9" fmla="*/ 936000 w 1872000"/>
              <a:gd name="connsiteY9" fmla="*/ 0 h 18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2000" h="1872000">
                <a:moveTo>
                  <a:pt x="962663" y="80416"/>
                </a:moveTo>
                <a:cubicBezTo>
                  <a:pt x="555223" y="80416"/>
                  <a:pt x="224928" y="410711"/>
                  <a:pt x="224928" y="818151"/>
                </a:cubicBezTo>
                <a:cubicBezTo>
                  <a:pt x="224928" y="1225591"/>
                  <a:pt x="555223" y="1555886"/>
                  <a:pt x="962663" y="1555886"/>
                </a:cubicBezTo>
                <a:cubicBezTo>
                  <a:pt x="1370103" y="1555886"/>
                  <a:pt x="1700398" y="1225591"/>
                  <a:pt x="1700398" y="818151"/>
                </a:cubicBezTo>
                <a:cubicBezTo>
                  <a:pt x="1700398" y="410711"/>
                  <a:pt x="1370103" y="80416"/>
                  <a:pt x="962663" y="80416"/>
                </a:cubicBezTo>
                <a:close/>
                <a:moveTo>
                  <a:pt x="936000" y="0"/>
                </a:moveTo>
                <a:cubicBezTo>
                  <a:pt x="1452939" y="0"/>
                  <a:pt x="1872000" y="419061"/>
                  <a:pt x="1872000" y="936000"/>
                </a:cubicBezTo>
                <a:cubicBezTo>
                  <a:pt x="1872000" y="1452939"/>
                  <a:pt x="1452939" y="1872000"/>
                  <a:pt x="936000" y="1872000"/>
                </a:cubicBezTo>
                <a:cubicBezTo>
                  <a:pt x="419061" y="1872000"/>
                  <a:pt x="0" y="1452939"/>
                  <a:pt x="0" y="936000"/>
                </a:cubicBezTo>
                <a:cubicBezTo>
                  <a:pt x="0" y="419061"/>
                  <a:pt x="419061" y="0"/>
                  <a:pt x="936000" y="0"/>
                </a:cubicBezTo>
                <a:close/>
              </a:path>
            </a:pathLst>
          </a:custGeom>
          <a:solidFill>
            <a:srgbClr val="CF3C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27400202"/>
      </p:ext>
    </p:extLst>
  </p:cSld>
  <p:clrMapOvr>
    <a:masterClrMapping/>
  </p:clrMapOvr>
  <p:transition spd="slow" advClick="0" advTm="3974">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任意多边形 90"/>
          <p:cNvSpPr/>
          <p:nvPr/>
        </p:nvSpPr>
        <p:spPr>
          <a:xfrm>
            <a:off x="5800724" y="4233868"/>
            <a:ext cx="1352551" cy="1278732"/>
          </a:xfrm>
          <a:custGeom>
            <a:avLst/>
            <a:gdLst>
              <a:gd name="connsiteX0" fmla="*/ 473869 w 1483519"/>
              <a:gd name="connsiteY0" fmla="*/ 0 h 1183481"/>
              <a:gd name="connsiteX1" fmla="*/ 1483519 w 1483519"/>
              <a:gd name="connsiteY1" fmla="*/ 695325 h 1183481"/>
              <a:gd name="connsiteX2" fmla="*/ 1323975 w 1483519"/>
              <a:gd name="connsiteY2" fmla="*/ 1183481 h 1183481"/>
              <a:gd name="connsiteX3" fmla="*/ 1138238 w 1483519"/>
              <a:gd name="connsiteY3" fmla="*/ 1162050 h 1183481"/>
              <a:gd name="connsiteX4" fmla="*/ 0 w 1483519"/>
              <a:gd name="connsiteY4" fmla="*/ 447675 h 1183481"/>
              <a:gd name="connsiteX5" fmla="*/ 473869 w 1483519"/>
              <a:gd name="connsiteY5" fmla="*/ 0 h 1183481"/>
              <a:gd name="connsiteX0" fmla="*/ 473869 w 1483519"/>
              <a:gd name="connsiteY0" fmla="*/ 0 h 1271588"/>
              <a:gd name="connsiteX1" fmla="*/ 1483519 w 1483519"/>
              <a:gd name="connsiteY1" fmla="*/ 695325 h 1271588"/>
              <a:gd name="connsiteX2" fmla="*/ 1323975 w 1483519"/>
              <a:gd name="connsiteY2" fmla="*/ 1183481 h 1271588"/>
              <a:gd name="connsiteX3" fmla="*/ 1302544 w 1483519"/>
              <a:gd name="connsiteY3" fmla="*/ 1271588 h 1271588"/>
              <a:gd name="connsiteX4" fmla="*/ 0 w 1483519"/>
              <a:gd name="connsiteY4" fmla="*/ 447675 h 1271588"/>
              <a:gd name="connsiteX5" fmla="*/ 473869 w 1483519"/>
              <a:gd name="connsiteY5" fmla="*/ 0 h 1271588"/>
              <a:gd name="connsiteX0" fmla="*/ 342901 w 1352551"/>
              <a:gd name="connsiteY0" fmla="*/ 0 h 1271588"/>
              <a:gd name="connsiteX1" fmla="*/ 1352551 w 1352551"/>
              <a:gd name="connsiteY1" fmla="*/ 695325 h 1271588"/>
              <a:gd name="connsiteX2" fmla="*/ 1193007 w 1352551"/>
              <a:gd name="connsiteY2" fmla="*/ 1183481 h 1271588"/>
              <a:gd name="connsiteX3" fmla="*/ 1171576 w 1352551"/>
              <a:gd name="connsiteY3" fmla="*/ 1271588 h 1271588"/>
              <a:gd name="connsiteX4" fmla="*/ 0 w 1352551"/>
              <a:gd name="connsiteY4" fmla="*/ 309562 h 1271588"/>
              <a:gd name="connsiteX5" fmla="*/ 342901 w 1352551"/>
              <a:gd name="connsiteY5" fmla="*/ 0 h 1271588"/>
              <a:gd name="connsiteX0" fmla="*/ 342901 w 1352551"/>
              <a:gd name="connsiteY0" fmla="*/ 0 h 1183481"/>
              <a:gd name="connsiteX1" fmla="*/ 1352551 w 1352551"/>
              <a:gd name="connsiteY1" fmla="*/ 695325 h 1183481"/>
              <a:gd name="connsiteX2" fmla="*/ 1193007 w 1352551"/>
              <a:gd name="connsiteY2" fmla="*/ 1183481 h 1183481"/>
              <a:gd name="connsiteX3" fmla="*/ 1197770 w 1352551"/>
              <a:gd name="connsiteY3" fmla="*/ 1181101 h 1183481"/>
              <a:gd name="connsiteX4" fmla="*/ 0 w 1352551"/>
              <a:gd name="connsiteY4" fmla="*/ 309562 h 1183481"/>
              <a:gd name="connsiteX5" fmla="*/ 342901 w 1352551"/>
              <a:gd name="connsiteY5" fmla="*/ 0 h 1183481"/>
              <a:gd name="connsiteX0" fmla="*/ 342901 w 1352551"/>
              <a:gd name="connsiteY0" fmla="*/ 0 h 1278732"/>
              <a:gd name="connsiteX1" fmla="*/ 1352551 w 1352551"/>
              <a:gd name="connsiteY1" fmla="*/ 695325 h 1278732"/>
              <a:gd name="connsiteX2" fmla="*/ 1193007 w 1352551"/>
              <a:gd name="connsiteY2" fmla="*/ 1183481 h 1278732"/>
              <a:gd name="connsiteX3" fmla="*/ 1166814 w 1352551"/>
              <a:gd name="connsiteY3" fmla="*/ 1278732 h 1278732"/>
              <a:gd name="connsiteX4" fmla="*/ 0 w 1352551"/>
              <a:gd name="connsiteY4" fmla="*/ 309562 h 1278732"/>
              <a:gd name="connsiteX5" fmla="*/ 342901 w 1352551"/>
              <a:gd name="connsiteY5" fmla="*/ 0 h 127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2551" h="1278732">
                <a:moveTo>
                  <a:pt x="342901" y="0"/>
                </a:moveTo>
                <a:lnTo>
                  <a:pt x="1352551" y="695325"/>
                </a:lnTo>
                <a:lnTo>
                  <a:pt x="1193007" y="1183481"/>
                </a:lnTo>
                <a:lnTo>
                  <a:pt x="1166814" y="1278732"/>
                </a:lnTo>
                <a:lnTo>
                  <a:pt x="0" y="309562"/>
                </a:lnTo>
                <a:lnTo>
                  <a:pt x="342901" y="0"/>
                </a:lnTo>
                <a:close/>
              </a:path>
            </a:pathLst>
          </a:custGeom>
          <a:gradFill flip="none" rotWithShape="1">
            <a:gsLst>
              <a:gs pos="0">
                <a:srgbClr val="F5EDE8"/>
              </a:gs>
              <a:gs pos="100000">
                <a:srgbClr val="DCD5C3"/>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16366" y="762000"/>
            <a:ext cx="11559270" cy="5334000"/>
            <a:chOff x="-177801" y="684213"/>
            <a:chExt cx="10882314" cy="4872038"/>
          </a:xfrm>
          <a:solidFill>
            <a:srgbClr val="EBDED5">
              <a:alpha val="49804"/>
            </a:srgbClr>
          </a:solidFill>
        </p:grpSpPr>
        <p:sp>
          <p:nvSpPr>
            <p:cNvPr id="7" name="Freeform 110"/>
            <p:cNvSpPr>
              <a:spLocks/>
            </p:cNvSpPr>
            <p:nvPr/>
          </p:nvSpPr>
          <p:spPr bwMode="auto">
            <a:xfrm>
              <a:off x="-60325" y="1279526"/>
              <a:ext cx="3186113" cy="4276725"/>
            </a:xfrm>
            <a:custGeom>
              <a:avLst/>
              <a:gdLst>
                <a:gd name="T0" fmla="*/ 738 w 1193"/>
                <a:gd name="T1" fmla="*/ 1528 h 1601"/>
                <a:gd name="T2" fmla="*/ 773 w 1193"/>
                <a:gd name="T3" fmla="*/ 1460 h 1601"/>
                <a:gd name="T4" fmla="*/ 834 w 1193"/>
                <a:gd name="T5" fmla="*/ 1404 h 1601"/>
                <a:gd name="T6" fmla="*/ 1005 w 1193"/>
                <a:gd name="T7" fmla="*/ 1267 h 1601"/>
                <a:gd name="T8" fmla="*/ 1137 w 1193"/>
                <a:gd name="T9" fmla="*/ 1107 h 1601"/>
                <a:gd name="T10" fmla="*/ 1164 w 1193"/>
                <a:gd name="T11" fmla="*/ 1026 h 1601"/>
                <a:gd name="T12" fmla="*/ 1041 w 1193"/>
                <a:gd name="T13" fmla="*/ 983 h 1601"/>
                <a:gd name="T14" fmla="*/ 959 w 1193"/>
                <a:gd name="T15" fmla="*/ 919 h 1601"/>
                <a:gd name="T16" fmla="*/ 878 w 1193"/>
                <a:gd name="T17" fmla="*/ 882 h 1601"/>
                <a:gd name="T18" fmla="*/ 810 w 1193"/>
                <a:gd name="T19" fmla="*/ 866 h 1601"/>
                <a:gd name="T20" fmla="*/ 704 w 1193"/>
                <a:gd name="T21" fmla="*/ 886 h 1601"/>
                <a:gd name="T22" fmla="*/ 675 w 1193"/>
                <a:gd name="T23" fmla="*/ 790 h 1601"/>
                <a:gd name="T24" fmla="*/ 580 w 1193"/>
                <a:gd name="T25" fmla="*/ 742 h 1601"/>
                <a:gd name="T26" fmla="*/ 729 w 1193"/>
                <a:gd name="T27" fmla="*/ 692 h 1601"/>
                <a:gd name="T28" fmla="*/ 818 w 1193"/>
                <a:gd name="T29" fmla="*/ 623 h 1601"/>
                <a:gd name="T30" fmla="*/ 882 w 1193"/>
                <a:gd name="T31" fmla="*/ 554 h 1601"/>
                <a:gd name="T32" fmla="*/ 970 w 1193"/>
                <a:gd name="T33" fmla="*/ 513 h 1601"/>
                <a:gd name="T34" fmla="*/ 956 w 1193"/>
                <a:gd name="T35" fmla="*/ 481 h 1601"/>
                <a:gd name="T36" fmla="*/ 961 w 1193"/>
                <a:gd name="T37" fmla="*/ 439 h 1601"/>
                <a:gd name="T38" fmla="*/ 1026 w 1193"/>
                <a:gd name="T39" fmla="*/ 434 h 1601"/>
                <a:gd name="T40" fmla="*/ 1052 w 1193"/>
                <a:gd name="T41" fmla="*/ 442 h 1601"/>
                <a:gd name="T42" fmla="*/ 1018 w 1193"/>
                <a:gd name="T43" fmla="*/ 356 h 1601"/>
                <a:gd name="T44" fmla="*/ 971 w 1193"/>
                <a:gd name="T45" fmla="*/ 284 h 1601"/>
                <a:gd name="T46" fmla="*/ 924 w 1193"/>
                <a:gd name="T47" fmla="*/ 246 h 1601"/>
                <a:gd name="T48" fmla="*/ 856 w 1193"/>
                <a:gd name="T49" fmla="*/ 261 h 1601"/>
                <a:gd name="T50" fmla="*/ 829 w 1193"/>
                <a:gd name="T51" fmla="*/ 396 h 1601"/>
                <a:gd name="T52" fmla="*/ 804 w 1193"/>
                <a:gd name="T53" fmla="*/ 378 h 1601"/>
                <a:gd name="T54" fmla="*/ 714 w 1193"/>
                <a:gd name="T55" fmla="*/ 292 h 1601"/>
                <a:gd name="T56" fmla="*/ 787 w 1193"/>
                <a:gd name="T57" fmla="*/ 183 h 1601"/>
                <a:gd name="T58" fmla="*/ 822 w 1193"/>
                <a:gd name="T59" fmla="*/ 141 h 1601"/>
                <a:gd name="T60" fmla="*/ 852 w 1193"/>
                <a:gd name="T61" fmla="*/ 84 h 1601"/>
                <a:gd name="T62" fmla="*/ 793 w 1193"/>
                <a:gd name="T63" fmla="*/ 92 h 1601"/>
                <a:gd name="T64" fmla="*/ 763 w 1193"/>
                <a:gd name="T65" fmla="*/ 30 h 1601"/>
                <a:gd name="T66" fmla="*/ 745 w 1193"/>
                <a:gd name="T67" fmla="*/ 43 h 1601"/>
                <a:gd name="T68" fmla="*/ 721 w 1193"/>
                <a:gd name="T69" fmla="*/ 104 h 1601"/>
                <a:gd name="T70" fmla="*/ 659 w 1193"/>
                <a:gd name="T71" fmla="*/ 113 h 1601"/>
                <a:gd name="T72" fmla="*/ 532 w 1193"/>
                <a:gd name="T73" fmla="*/ 95 h 1601"/>
                <a:gd name="T74" fmla="*/ 469 w 1193"/>
                <a:gd name="T75" fmla="*/ 80 h 1601"/>
                <a:gd name="T76" fmla="*/ 423 w 1193"/>
                <a:gd name="T77" fmla="*/ 77 h 1601"/>
                <a:gd name="T78" fmla="*/ 108 w 1193"/>
                <a:gd name="T79" fmla="*/ 100 h 1601"/>
                <a:gd name="T80" fmla="*/ 98 w 1193"/>
                <a:gd name="T81" fmla="*/ 142 h 1601"/>
                <a:gd name="T82" fmla="*/ 107 w 1193"/>
                <a:gd name="T83" fmla="*/ 178 h 1601"/>
                <a:gd name="T84" fmla="*/ 59 w 1193"/>
                <a:gd name="T85" fmla="*/ 280 h 1601"/>
                <a:gd name="T86" fmla="*/ 48 w 1193"/>
                <a:gd name="T87" fmla="*/ 347 h 1601"/>
                <a:gd name="T88" fmla="*/ 155 w 1193"/>
                <a:gd name="T89" fmla="*/ 276 h 1601"/>
                <a:gd name="T90" fmla="*/ 191 w 1193"/>
                <a:gd name="T91" fmla="*/ 275 h 1601"/>
                <a:gd name="T92" fmla="*/ 313 w 1193"/>
                <a:gd name="T93" fmla="*/ 303 h 1601"/>
                <a:gd name="T94" fmla="*/ 355 w 1193"/>
                <a:gd name="T95" fmla="*/ 419 h 1601"/>
                <a:gd name="T96" fmla="*/ 349 w 1193"/>
                <a:gd name="T97" fmla="*/ 560 h 1601"/>
                <a:gd name="T98" fmla="*/ 415 w 1193"/>
                <a:gd name="T99" fmla="*/ 708 h 1601"/>
                <a:gd name="T100" fmla="*/ 451 w 1193"/>
                <a:gd name="T101" fmla="*/ 746 h 1601"/>
                <a:gd name="T102" fmla="*/ 488 w 1193"/>
                <a:gd name="T103" fmla="*/ 781 h 1601"/>
                <a:gd name="T104" fmla="*/ 634 w 1193"/>
                <a:gd name="T105" fmla="*/ 865 h 1601"/>
                <a:gd name="T106" fmla="*/ 714 w 1193"/>
                <a:gd name="T107" fmla="*/ 910 h 1601"/>
                <a:gd name="T108" fmla="*/ 724 w 1193"/>
                <a:gd name="T109" fmla="*/ 968 h 1601"/>
                <a:gd name="T110" fmla="*/ 693 w 1193"/>
                <a:gd name="T111" fmla="*/ 1048 h 1601"/>
                <a:gd name="T112" fmla="*/ 766 w 1193"/>
                <a:gd name="T113" fmla="*/ 1225 h 1601"/>
                <a:gd name="T114" fmla="*/ 689 w 1193"/>
                <a:gd name="T115" fmla="*/ 1436 h 1601"/>
                <a:gd name="T116" fmla="*/ 672 w 1193"/>
                <a:gd name="T117" fmla="*/ 1479 h 1601"/>
                <a:gd name="T118" fmla="*/ 678 w 1193"/>
                <a:gd name="T119" fmla="*/ 1566 h 1601"/>
                <a:gd name="T120" fmla="*/ 790 w 1193"/>
                <a:gd name="T121" fmla="*/ 1595 h 1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3" h="1601">
                  <a:moveTo>
                    <a:pt x="792" y="1592"/>
                  </a:moveTo>
                  <a:cubicBezTo>
                    <a:pt x="792" y="1592"/>
                    <a:pt x="800" y="1596"/>
                    <a:pt x="800" y="1592"/>
                  </a:cubicBezTo>
                  <a:cubicBezTo>
                    <a:pt x="801" y="1588"/>
                    <a:pt x="800" y="1583"/>
                    <a:pt x="796" y="1582"/>
                  </a:cubicBezTo>
                  <a:cubicBezTo>
                    <a:pt x="792" y="1581"/>
                    <a:pt x="783" y="1579"/>
                    <a:pt x="772" y="1572"/>
                  </a:cubicBezTo>
                  <a:cubicBezTo>
                    <a:pt x="761" y="1564"/>
                    <a:pt x="741" y="1563"/>
                    <a:pt x="744" y="1555"/>
                  </a:cubicBezTo>
                  <a:cubicBezTo>
                    <a:pt x="746" y="1548"/>
                    <a:pt x="736" y="1539"/>
                    <a:pt x="738" y="1528"/>
                  </a:cubicBezTo>
                  <a:cubicBezTo>
                    <a:pt x="740" y="1517"/>
                    <a:pt x="739" y="1516"/>
                    <a:pt x="748" y="1515"/>
                  </a:cubicBezTo>
                  <a:cubicBezTo>
                    <a:pt x="756" y="1514"/>
                    <a:pt x="758" y="1504"/>
                    <a:pt x="762" y="1502"/>
                  </a:cubicBezTo>
                  <a:cubicBezTo>
                    <a:pt x="766" y="1499"/>
                    <a:pt x="784" y="1490"/>
                    <a:pt x="784" y="1487"/>
                  </a:cubicBezTo>
                  <a:cubicBezTo>
                    <a:pt x="784" y="1485"/>
                    <a:pt x="784" y="1480"/>
                    <a:pt x="780" y="1479"/>
                  </a:cubicBezTo>
                  <a:cubicBezTo>
                    <a:pt x="776" y="1479"/>
                    <a:pt x="768" y="1477"/>
                    <a:pt x="767" y="1474"/>
                  </a:cubicBezTo>
                  <a:cubicBezTo>
                    <a:pt x="766" y="1472"/>
                    <a:pt x="771" y="1462"/>
                    <a:pt x="773" y="1460"/>
                  </a:cubicBezTo>
                  <a:cubicBezTo>
                    <a:pt x="776" y="1458"/>
                    <a:pt x="793" y="1458"/>
                    <a:pt x="793" y="1458"/>
                  </a:cubicBezTo>
                  <a:cubicBezTo>
                    <a:pt x="793" y="1458"/>
                    <a:pt x="793" y="1439"/>
                    <a:pt x="796" y="1438"/>
                  </a:cubicBezTo>
                  <a:cubicBezTo>
                    <a:pt x="798" y="1437"/>
                    <a:pt x="810" y="1429"/>
                    <a:pt x="813" y="1428"/>
                  </a:cubicBezTo>
                  <a:cubicBezTo>
                    <a:pt x="816" y="1428"/>
                    <a:pt x="817" y="1420"/>
                    <a:pt x="811" y="1419"/>
                  </a:cubicBezTo>
                  <a:cubicBezTo>
                    <a:pt x="806" y="1418"/>
                    <a:pt x="797" y="1412"/>
                    <a:pt x="801" y="1408"/>
                  </a:cubicBezTo>
                  <a:cubicBezTo>
                    <a:pt x="806" y="1403"/>
                    <a:pt x="831" y="1407"/>
                    <a:pt x="834" y="1404"/>
                  </a:cubicBezTo>
                  <a:cubicBezTo>
                    <a:pt x="836" y="1401"/>
                    <a:pt x="841" y="1386"/>
                    <a:pt x="854" y="1383"/>
                  </a:cubicBezTo>
                  <a:cubicBezTo>
                    <a:pt x="867" y="1380"/>
                    <a:pt x="924" y="1354"/>
                    <a:pt x="905" y="1339"/>
                  </a:cubicBezTo>
                  <a:cubicBezTo>
                    <a:pt x="886" y="1323"/>
                    <a:pt x="905" y="1329"/>
                    <a:pt x="905" y="1329"/>
                  </a:cubicBezTo>
                  <a:cubicBezTo>
                    <a:pt x="905" y="1329"/>
                    <a:pt x="924" y="1340"/>
                    <a:pt x="935" y="1333"/>
                  </a:cubicBezTo>
                  <a:cubicBezTo>
                    <a:pt x="945" y="1327"/>
                    <a:pt x="989" y="1287"/>
                    <a:pt x="991" y="1278"/>
                  </a:cubicBezTo>
                  <a:cubicBezTo>
                    <a:pt x="993" y="1269"/>
                    <a:pt x="999" y="1268"/>
                    <a:pt x="1005" y="1267"/>
                  </a:cubicBezTo>
                  <a:cubicBezTo>
                    <a:pt x="1010" y="1267"/>
                    <a:pt x="1018" y="1264"/>
                    <a:pt x="1018" y="1258"/>
                  </a:cubicBezTo>
                  <a:cubicBezTo>
                    <a:pt x="1017" y="1252"/>
                    <a:pt x="1013" y="1238"/>
                    <a:pt x="1019" y="1233"/>
                  </a:cubicBezTo>
                  <a:cubicBezTo>
                    <a:pt x="1025" y="1229"/>
                    <a:pt x="1061" y="1206"/>
                    <a:pt x="1076" y="1206"/>
                  </a:cubicBezTo>
                  <a:cubicBezTo>
                    <a:pt x="1091" y="1206"/>
                    <a:pt x="1101" y="1204"/>
                    <a:pt x="1116" y="1178"/>
                  </a:cubicBezTo>
                  <a:cubicBezTo>
                    <a:pt x="1131" y="1152"/>
                    <a:pt x="1125" y="1153"/>
                    <a:pt x="1131" y="1151"/>
                  </a:cubicBezTo>
                  <a:cubicBezTo>
                    <a:pt x="1136" y="1148"/>
                    <a:pt x="1137" y="1107"/>
                    <a:pt x="1137" y="1107"/>
                  </a:cubicBezTo>
                  <a:cubicBezTo>
                    <a:pt x="1137" y="1107"/>
                    <a:pt x="1143" y="1103"/>
                    <a:pt x="1147" y="1103"/>
                  </a:cubicBezTo>
                  <a:cubicBezTo>
                    <a:pt x="1151" y="1103"/>
                    <a:pt x="1162" y="1087"/>
                    <a:pt x="1162" y="1087"/>
                  </a:cubicBezTo>
                  <a:cubicBezTo>
                    <a:pt x="1175" y="1079"/>
                    <a:pt x="1175" y="1079"/>
                    <a:pt x="1175" y="1079"/>
                  </a:cubicBezTo>
                  <a:cubicBezTo>
                    <a:pt x="1175" y="1079"/>
                    <a:pt x="1179" y="1071"/>
                    <a:pt x="1183" y="1069"/>
                  </a:cubicBezTo>
                  <a:cubicBezTo>
                    <a:pt x="1187" y="1066"/>
                    <a:pt x="1193" y="1037"/>
                    <a:pt x="1187" y="1032"/>
                  </a:cubicBezTo>
                  <a:cubicBezTo>
                    <a:pt x="1182" y="1028"/>
                    <a:pt x="1170" y="1030"/>
                    <a:pt x="1164" y="1026"/>
                  </a:cubicBezTo>
                  <a:cubicBezTo>
                    <a:pt x="1158" y="1021"/>
                    <a:pt x="1133" y="1007"/>
                    <a:pt x="1128" y="1007"/>
                  </a:cubicBezTo>
                  <a:cubicBezTo>
                    <a:pt x="1122" y="1008"/>
                    <a:pt x="1101" y="1009"/>
                    <a:pt x="1094" y="1005"/>
                  </a:cubicBezTo>
                  <a:cubicBezTo>
                    <a:pt x="1087" y="1002"/>
                    <a:pt x="1095" y="993"/>
                    <a:pt x="1086" y="993"/>
                  </a:cubicBezTo>
                  <a:cubicBezTo>
                    <a:pt x="1078" y="992"/>
                    <a:pt x="1061" y="988"/>
                    <a:pt x="1056" y="987"/>
                  </a:cubicBezTo>
                  <a:cubicBezTo>
                    <a:pt x="1050" y="986"/>
                    <a:pt x="1041" y="993"/>
                    <a:pt x="1040" y="994"/>
                  </a:cubicBezTo>
                  <a:cubicBezTo>
                    <a:pt x="1038" y="995"/>
                    <a:pt x="1053" y="987"/>
                    <a:pt x="1041" y="983"/>
                  </a:cubicBezTo>
                  <a:cubicBezTo>
                    <a:pt x="1029" y="979"/>
                    <a:pt x="1032" y="974"/>
                    <a:pt x="1034" y="973"/>
                  </a:cubicBezTo>
                  <a:cubicBezTo>
                    <a:pt x="1036" y="972"/>
                    <a:pt x="1044" y="964"/>
                    <a:pt x="1036" y="959"/>
                  </a:cubicBezTo>
                  <a:cubicBezTo>
                    <a:pt x="1028" y="955"/>
                    <a:pt x="1020" y="950"/>
                    <a:pt x="1022" y="945"/>
                  </a:cubicBezTo>
                  <a:cubicBezTo>
                    <a:pt x="1023" y="940"/>
                    <a:pt x="1008" y="929"/>
                    <a:pt x="1005" y="929"/>
                  </a:cubicBezTo>
                  <a:cubicBezTo>
                    <a:pt x="1002" y="928"/>
                    <a:pt x="993" y="925"/>
                    <a:pt x="984" y="926"/>
                  </a:cubicBezTo>
                  <a:cubicBezTo>
                    <a:pt x="974" y="926"/>
                    <a:pt x="959" y="923"/>
                    <a:pt x="959" y="919"/>
                  </a:cubicBezTo>
                  <a:cubicBezTo>
                    <a:pt x="960" y="915"/>
                    <a:pt x="951" y="906"/>
                    <a:pt x="947" y="905"/>
                  </a:cubicBezTo>
                  <a:cubicBezTo>
                    <a:pt x="942" y="903"/>
                    <a:pt x="938" y="903"/>
                    <a:pt x="933" y="897"/>
                  </a:cubicBezTo>
                  <a:cubicBezTo>
                    <a:pt x="929" y="891"/>
                    <a:pt x="929" y="888"/>
                    <a:pt x="923" y="887"/>
                  </a:cubicBezTo>
                  <a:cubicBezTo>
                    <a:pt x="916" y="887"/>
                    <a:pt x="913" y="885"/>
                    <a:pt x="912" y="881"/>
                  </a:cubicBezTo>
                  <a:cubicBezTo>
                    <a:pt x="912" y="876"/>
                    <a:pt x="905" y="873"/>
                    <a:pt x="896" y="879"/>
                  </a:cubicBezTo>
                  <a:cubicBezTo>
                    <a:pt x="888" y="884"/>
                    <a:pt x="881" y="886"/>
                    <a:pt x="878" y="882"/>
                  </a:cubicBezTo>
                  <a:cubicBezTo>
                    <a:pt x="874" y="879"/>
                    <a:pt x="874" y="878"/>
                    <a:pt x="862" y="878"/>
                  </a:cubicBezTo>
                  <a:cubicBezTo>
                    <a:pt x="850" y="878"/>
                    <a:pt x="844" y="878"/>
                    <a:pt x="847" y="871"/>
                  </a:cubicBezTo>
                  <a:cubicBezTo>
                    <a:pt x="851" y="864"/>
                    <a:pt x="840" y="861"/>
                    <a:pt x="832" y="866"/>
                  </a:cubicBezTo>
                  <a:cubicBezTo>
                    <a:pt x="825" y="872"/>
                    <a:pt x="822" y="877"/>
                    <a:pt x="818" y="876"/>
                  </a:cubicBezTo>
                  <a:cubicBezTo>
                    <a:pt x="813" y="876"/>
                    <a:pt x="829" y="871"/>
                    <a:pt x="825" y="865"/>
                  </a:cubicBezTo>
                  <a:cubicBezTo>
                    <a:pt x="822" y="859"/>
                    <a:pt x="822" y="860"/>
                    <a:pt x="810" y="866"/>
                  </a:cubicBezTo>
                  <a:cubicBezTo>
                    <a:pt x="798" y="872"/>
                    <a:pt x="793" y="875"/>
                    <a:pt x="783" y="875"/>
                  </a:cubicBezTo>
                  <a:cubicBezTo>
                    <a:pt x="773" y="875"/>
                    <a:pt x="777" y="879"/>
                    <a:pt x="771" y="887"/>
                  </a:cubicBezTo>
                  <a:cubicBezTo>
                    <a:pt x="766" y="895"/>
                    <a:pt x="759" y="910"/>
                    <a:pt x="754" y="905"/>
                  </a:cubicBezTo>
                  <a:cubicBezTo>
                    <a:pt x="748" y="900"/>
                    <a:pt x="744" y="886"/>
                    <a:pt x="735" y="889"/>
                  </a:cubicBezTo>
                  <a:cubicBezTo>
                    <a:pt x="727" y="893"/>
                    <a:pt x="725" y="902"/>
                    <a:pt x="719" y="898"/>
                  </a:cubicBezTo>
                  <a:cubicBezTo>
                    <a:pt x="713" y="893"/>
                    <a:pt x="705" y="890"/>
                    <a:pt x="704" y="886"/>
                  </a:cubicBezTo>
                  <a:cubicBezTo>
                    <a:pt x="704" y="882"/>
                    <a:pt x="700" y="879"/>
                    <a:pt x="700" y="879"/>
                  </a:cubicBezTo>
                  <a:cubicBezTo>
                    <a:pt x="700" y="879"/>
                    <a:pt x="695" y="878"/>
                    <a:pt x="701" y="857"/>
                  </a:cubicBezTo>
                  <a:cubicBezTo>
                    <a:pt x="707" y="835"/>
                    <a:pt x="709" y="829"/>
                    <a:pt x="686" y="829"/>
                  </a:cubicBezTo>
                  <a:cubicBezTo>
                    <a:pt x="664" y="830"/>
                    <a:pt x="654" y="834"/>
                    <a:pt x="656" y="827"/>
                  </a:cubicBezTo>
                  <a:cubicBezTo>
                    <a:pt x="657" y="820"/>
                    <a:pt x="663" y="822"/>
                    <a:pt x="664" y="814"/>
                  </a:cubicBezTo>
                  <a:cubicBezTo>
                    <a:pt x="665" y="807"/>
                    <a:pt x="672" y="794"/>
                    <a:pt x="675" y="790"/>
                  </a:cubicBezTo>
                  <a:cubicBezTo>
                    <a:pt x="678" y="785"/>
                    <a:pt x="686" y="774"/>
                    <a:pt x="679" y="774"/>
                  </a:cubicBezTo>
                  <a:cubicBezTo>
                    <a:pt x="673" y="775"/>
                    <a:pt x="654" y="771"/>
                    <a:pt x="646" y="778"/>
                  </a:cubicBezTo>
                  <a:cubicBezTo>
                    <a:pt x="638" y="786"/>
                    <a:pt x="629" y="802"/>
                    <a:pt x="623" y="803"/>
                  </a:cubicBezTo>
                  <a:cubicBezTo>
                    <a:pt x="616" y="805"/>
                    <a:pt x="594" y="809"/>
                    <a:pt x="590" y="803"/>
                  </a:cubicBezTo>
                  <a:cubicBezTo>
                    <a:pt x="587" y="797"/>
                    <a:pt x="572" y="796"/>
                    <a:pt x="573" y="776"/>
                  </a:cubicBezTo>
                  <a:cubicBezTo>
                    <a:pt x="574" y="757"/>
                    <a:pt x="573" y="747"/>
                    <a:pt x="580" y="742"/>
                  </a:cubicBezTo>
                  <a:cubicBezTo>
                    <a:pt x="586" y="737"/>
                    <a:pt x="585" y="738"/>
                    <a:pt x="586" y="729"/>
                  </a:cubicBezTo>
                  <a:cubicBezTo>
                    <a:pt x="587" y="719"/>
                    <a:pt x="594" y="706"/>
                    <a:pt x="604" y="703"/>
                  </a:cubicBezTo>
                  <a:cubicBezTo>
                    <a:pt x="613" y="701"/>
                    <a:pt x="623" y="689"/>
                    <a:pt x="629" y="689"/>
                  </a:cubicBezTo>
                  <a:cubicBezTo>
                    <a:pt x="635" y="688"/>
                    <a:pt x="659" y="704"/>
                    <a:pt x="664" y="699"/>
                  </a:cubicBezTo>
                  <a:cubicBezTo>
                    <a:pt x="669" y="695"/>
                    <a:pt x="671" y="684"/>
                    <a:pt x="685" y="686"/>
                  </a:cubicBezTo>
                  <a:cubicBezTo>
                    <a:pt x="699" y="689"/>
                    <a:pt x="724" y="685"/>
                    <a:pt x="729" y="692"/>
                  </a:cubicBezTo>
                  <a:cubicBezTo>
                    <a:pt x="734" y="699"/>
                    <a:pt x="744" y="718"/>
                    <a:pt x="743" y="726"/>
                  </a:cubicBezTo>
                  <a:cubicBezTo>
                    <a:pt x="741" y="735"/>
                    <a:pt x="744" y="741"/>
                    <a:pt x="750" y="739"/>
                  </a:cubicBezTo>
                  <a:cubicBezTo>
                    <a:pt x="755" y="737"/>
                    <a:pt x="759" y="727"/>
                    <a:pt x="758" y="722"/>
                  </a:cubicBezTo>
                  <a:cubicBezTo>
                    <a:pt x="757" y="717"/>
                    <a:pt x="757" y="697"/>
                    <a:pt x="757" y="689"/>
                  </a:cubicBezTo>
                  <a:cubicBezTo>
                    <a:pt x="756" y="680"/>
                    <a:pt x="748" y="674"/>
                    <a:pt x="761" y="666"/>
                  </a:cubicBezTo>
                  <a:cubicBezTo>
                    <a:pt x="775" y="658"/>
                    <a:pt x="818" y="633"/>
                    <a:pt x="818" y="623"/>
                  </a:cubicBezTo>
                  <a:cubicBezTo>
                    <a:pt x="818" y="613"/>
                    <a:pt x="814" y="603"/>
                    <a:pt x="817" y="600"/>
                  </a:cubicBezTo>
                  <a:cubicBezTo>
                    <a:pt x="820" y="596"/>
                    <a:pt x="820" y="607"/>
                    <a:pt x="825" y="604"/>
                  </a:cubicBezTo>
                  <a:cubicBezTo>
                    <a:pt x="831" y="601"/>
                    <a:pt x="837" y="582"/>
                    <a:pt x="842" y="579"/>
                  </a:cubicBezTo>
                  <a:cubicBezTo>
                    <a:pt x="847" y="576"/>
                    <a:pt x="851" y="567"/>
                    <a:pt x="853" y="563"/>
                  </a:cubicBezTo>
                  <a:cubicBezTo>
                    <a:pt x="855" y="558"/>
                    <a:pt x="863" y="556"/>
                    <a:pt x="867" y="558"/>
                  </a:cubicBezTo>
                  <a:cubicBezTo>
                    <a:pt x="872" y="560"/>
                    <a:pt x="880" y="558"/>
                    <a:pt x="882" y="554"/>
                  </a:cubicBezTo>
                  <a:cubicBezTo>
                    <a:pt x="884" y="550"/>
                    <a:pt x="881" y="542"/>
                    <a:pt x="882" y="538"/>
                  </a:cubicBezTo>
                  <a:cubicBezTo>
                    <a:pt x="883" y="535"/>
                    <a:pt x="898" y="527"/>
                    <a:pt x="904" y="521"/>
                  </a:cubicBezTo>
                  <a:cubicBezTo>
                    <a:pt x="911" y="515"/>
                    <a:pt x="918" y="514"/>
                    <a:pt x="921" y="515"/>
                  </a:cubicBezTo>
                  <a:cubicBezTo>
                    <a:pt x="924" y="517"/>
                    <a:pt x="931" y="506"/>
                    <a:pt x="930" y="514"/>
                  </a:cubicBezTo>
                  <a:cubicBezTo>
                    <a:pt x="929" y="522"/>
                    <a:pt x="931" y="535"/>
                    <a:pt x="937" y="528"/>
                  </a:cubicBezTo>
                  <a:cubicBezTo>
                    <a:pt x="944" y="520"/>
                    <a:pt x="966" y="513"/>
                    <a:pt x="970" y="513"/>
                  </a:cubicBezTo>
                  <a:cubicBezTo>
                    <a:pt x="973" y="513"/>
                    <a:pt x="979" y="507"/>
                    <a:pt x="981" y="504"/>
                  </a:cubicBezTo>
                  <a:cubicBezTo>
                    <a:pt x="983" y="500"/>
                    <a:pt x="991" y="501"/>
                    <a:pt x="995" y="500"/>
                  </a:cubicBezTo>
                  <a:cubicBezTo>
                    <a:pt x="1000" y="499"/>
                    <a:pt x="1000" y="495"/>
                    <a:pt x="995" y="489"/>
                  </a:cubicBezTo>
                  <a:cubicBezTo>
                    <a:pt x="990" y="484"/>
                    <a:pt x="1001" y="470"/>
                    <a:pt x="992" y="475"/>
                  </a:cubicBezTo>
                  <a:cubicBezTo>
                    <a:pt x="982" y="481"/>
                    <a:pt x="984" y="489"/>
                    <a:pt x="975" y="488"/>
                  </a:cubicBezTo>
                  <a:cubicBezTo>
                    <a:pt x="966" y="486"/>
                    <a:pt x="956" y="483"/>
                    <a:pt x="956" y="481"/>
                  </a:cubicBezTo>
                  <a:cubicBezTo>
                    <a:pt x="957" y="479"/>
                    <a:pt x="956" y="469"/>
                    <a:pt x="952" y="474"/>
                  </a:cubicBezTo>
                  <a:cubicBezTo>
                    <a:pt x="948" y="479"/>
                    <a:pt x="947" y="470"/>
                    <a:pt x="954" y="466"/>
                  </a:cubicBezTo>
                  <a:cubicBezTo>
                    <a:pt x="961" y="461"/>
                    <a:pt x="961" y="455"/>
                    <a:pt x="956" y="451"/>
                  </a:cubicBezTo>
                  <a:cubicBezTo>
                    <a:pt x="951" y="447"/>
                    <a:pt x="944" y="446"/>
                    <a:pt x="939" y="446"/>
                  </a:cubicBezTo>
                  <a:cubicBezTo>
                    <a:pt x="934" y="447"/>
                    <a:pt x="929" y="436"/>
                    <a:pt x="943" y="437"/>
                  </a:cubicBezTo>
                  <a:cubicBezTo>
                    <a:pt x="956" y="438"/>
                    <a:pt x="960" y="437"/>
                    <a:pt x="961" y="439"/>
                  </a:cubicBezTo>
                  <a:cubicBezTo>
                    <a:pt x="962" y="441"/>
                    <a:pt x="971" y="459"/>
                    <a:pt x="976" y="455"/>
                  </a:cubicBezTo>
                  <a:cubicBezTo>
                    <a:pt x="980" y="450"/>
                    <a:pt x="991" y="449"/>
                    <a:pt x="984" y="445"/>
                  </a:cubicBezTo>
                  <a:cubicBezTo>
                    <a:pt x="978" y="441"/>
                    <a:pt x="970" y="438"/>
                    <a:pt x="973" y="436"/>
                  </a:cubicBezTo>
                  <a:cubicBezTo>
                    <a:pt x="976" y="434"/>
                    <a:pt x="994" y="439"/>
                    <a:pt x="999" y="437"/>
                  </a:cubicBezTo>
                  <a:cubicBezTo>
                    <a:pt x="1003" y="434"/>
                    <a:pt x="1022" y="416"/>
                    <a:pt x="1025" y="417"/>
                  </a:cubicBezTo>
                  <a:cubicBezTo>
                    <a:pt x="1028" y="418"/>
                    <a:pt x="1029" y="429"/>
                    <a:pt x="1026" y="434"/>
                  </a:cubicBezTo>
                  <a:cubicBezTo>
                    <a:pt x="1023" y="440"/>
                    <a:pt x="1000" y="457"/>
                    <a:pt x="1002" y="461"/>
                  </a:cubicBezTo>
                  <a:cubicBezTo>
                    <a:pt x="1005" y="465"/>
                    <a:pt x="1006" y="473"/>
                    <a:pt x="1006" y="473"/>
                  </a:cubicBezTo>
                  <a:cubicBezTo>
                    <a:pt x="1006" y="473"/>
                    <a:pt x="1024" y="462"/>
                    <a:pt x="1037" y="473"/>
                  </a:cubicBezTo>
                  <a:cubicBezTo>
                    <a:pt x="1050" y="485"/>
                    <a:pt x="1061" y="490"/>
                    <a:pt x="1063" y="484"/>
                  </a:cubicBezTo>
                  <a:cubicBezTo>
                    <a:pt x="1066" y="477"/>
                    <a:pt x="1072" y="473"/>
                    <a:pt x="1068" y="462"/>
                  </a:cubicBezTo>
                  <a:cubicBezTo>
                    <a:pt x="1063" y="450"/>
                    <a:pt x="1058" y="444"/>
                    <a:pt x="1052" y="442"/>
                  </a:cubicBezTo>
                  <a:cubicBezTo>
                    <a:pt x="1046" y="440"/>
                    <a:pt x="1036" y="437"/>
                    <a:pt x="1038" y="431"/>
                  </a:cubicBezTo>
                  <a:cubicBezTo>
                    <a:pt x="1040" y="425"/>
                    <a:pt x="1041" y="427"/>
                    <a:pt x="1046" y="416"/>
                  </a:cubicBezTo>
                  <a:cubicBezTo>
                    <a:pt x="1050" y="405"/>
                    <a:pt x="1052" y="377"/>
                    <a:pt x="1047" y="377"/>
                  </a:cubicBezTo>
                  <a:cubicBezTo>
                    <a:pt x="1043" y="377"/>
                    <a:pt x="1037" y="380"/>
                    <a:pt x="1037" y="375"/>
                  </a:cubicBezTo>
                  <a:cubicBezTo>
                    <a:pt x="1037" y="370"/>
                    <a:pt x="1041" y="365"/>
                    <a:pt x="1033" y="364"/>
                  </a:cubicBezTo>
                  <a:cubicBezTo>
                    <a:pt x="1025" y="362"/>
                    <a:pt x="1021" y="359"/>
                    <a:pt x="1018" y="356"/>
                  </a:cubicBezTo>
                  <a:cubicBezTo>
                    <a:pt x="1014" y="353"/>
                    <a:pt x="1012" y="343"/>
                    <a:pt x="1006" y="340"/>
                  </a:cubicBezTo>
                  <a:cubicBezTo>
                    <a:pt x="1001" y="337"/>
                    <a:pt x="994" y="340"/>
                    <a:pt x="999" y="335"/>
                  </a:cubicBezTo>
                  <a:cubicBezTo>
                    <a:pt x="1004" y="330"/>
                    <a:pt x="1003" y="317"/>
                    <a:pt x="1000" y="310"/>
                  </a:cubicBezTo>
                  <a:cubicBezTo>
                    <a:pt x="997" y="302"/>
                    <a:pt x="990" y="293"/>
                    <a:pt x="989" y="282"/>
                  </a:cubicBezTo>
                  <a:cubicBezTo>
                    <a:pt x="988" y="272"/>
                    <a:pt x="988" y="264"/>
                    <a:pt x="984" y="266"/>
                  </a:cubicBezTo>
                  <a:cubicBezTo>
                    <a:pt x="979" y="269"/>
                    <a:pt x="975" y="275"/>
                    <a:pt x="971" y="284"/>
                  </a:cubicBezTo>
                  <a:cubicBezTo>
                    <a:pt x="967" y="292"/>
                    <a:pt x="962" y="297"/>
                    <a:pt x="959" y="297"/>
                  </a:cubicBezTo>
                  <a:cubicBezTo>
                    <a:pt x="957" y="298"/>
                    <a:pt x="957" y="307"/>
                    <a:pt x="951" y="301"/>
                  </a:cubicBezTo>
                  <a:cubicBezTo>
                    <a:pt x="946" y="296"/>
                    <a:pt x="940" y="290"/>
                    <a:pt x="938" y="288"/>
                  </a:cubicBezTo>
                  <a:cubicBezTo>
                    <a:pt x="936" y="285"/>
                    <a:pt x="931" y="281"/>
                    <a:pt x="937" y="270"/>
                  </a:cubicBezTo>
                  <a:cubicBezTo>
                    <a:pt x="943" y="259"/>
                    <a:pt x="943" y="251"/>
                    <a:pt x="940" y="250"/>
                  </a:cubicBezTo>
                  <a:cubicBezTo>
                    <a:pt x="937" y="248"/>
                    <a:pt x="930" y="259"/>
                    <a:pt x="924" y="246"/>
                  </a:cubicBezTo>
                  <a:cubicBezTo>
                    <a:pt x="919" y="233"/>
                    <a:pt x="920" y="229"/>
                    <a:pt x="912" y="227"/>
                  </a:cubicBezTo>
                  <a:cubicBezTo>
                    <a:pt x="903" y="224"/>
                    <a:pt x="904" y="227"/>
                    <a:pt x="893" y="224"/>
                  </a:cubicBezTo>
                  <a:cubicBezTo>
                    <a:pt x="881" y="221"/>
                    <a:pt x="883" y="213"/>
                    <a:pt x="874" y="219"/>
                  </a:cubicBezTo>
                  <a:cubicBezTo>
                    <a:pt x="865" y="224"/>
                    <a:pt x="857" y="220"/>
                    <a:pt x="861" y="232"/>
                  </a:cubicBezTo>
                  <a:cubicBezTo>
                    <a:pt x="866" y="244"/>
                    <a:pt x="866" y="250"/>
                    <a:pt x="862" y="250"/>
                  </a:cubicBezTo>
                  <a:cubicBezTo>
                    <a:pt x="857" y="251"/>
                    <a:pt x="853" y="256"/>
                    <a:pt x="856" y="261"/>
                  </a:cubicBezTo>
                  <a:cubicBezTo>
                    <a:pt x="859" y="266"/>
                    <a:pt x="871" y="263"/>
                    <a:pt x="861" y="275"/>
                  </a:cubicBezTo>
                  <a:cubicBezTo>
                    <a:pt x="851" y="286"/>
                    <a:pt x="847" y="298"/>
                    <a:pt x="852" y="301"/>
                  </a:cubicBezTo>
                  <a:cubicBezTo>
                    <a:pt x="857" y="305"/>
                    <a:pt x="864" y="312"/>
                    <a:pt x="861" y="320"/>
                  </a:cubicBezTo>
                  <a:cubicBezTo>
                    <a:pt x="858" y="328"/>
                    <a:pt x="859" y="346"/>
                    <a:pt x="844" y="355"/>
                  </a:cubicBezTo>
                  <a:cubicBezTo>
                    <a:pt x="829" y="365"/>
                    <a:pt x="828" y="371"/>
                    <a:pt x="828" y="374"/>
                  </a:cubicBezTo>
                  <a:cubicBezTo>
                    <a:pt x="827" y="377"/>
                    <a:pt x="825" y="390"/>
                    <a:pt x="829" y="396"/>
                  </a:cubicBezTo>
                  <a:cubicBezTo>
                    <a:pt x="833" y="402"/>
                    <a:pt x="835" y="405"/>
                    <a:pt x="831" y="407"/>
                  </a:cubicBezTo>
                  <a:cubicBezTo>
                    <a:pt x="828" y="409"/>
                    <a:pt x="822" y="421"/>
                    <a:pt x="817" y="418"/>
                  </a:cubicBezTo>
                  <a:cubicBezTo>
                    <a:pt x="813" y="415"/>
                    <a:pt x="809" y="413"/>
                    <a:pt x="805" y="409"/>
                  </a:cubicBezTo>
                  <a:cubicBezTo>
                    <a:pt x="802" y="405"/>
                    <a:pt x="795" y="397"/>
                    <a:pt x="801" y="397"/>
                  </a:cubicBezTo>
                  <a:cubicBezTo>
                    <a:pt x="806" y="398"/>
                    <a:pt x="815" y="394"/>
                    <a:pt x="810" y="390"/>
                  </a:cubicBezTo>
                  <a:cubicBezTo>
                    <a:pt x="806" y="387"/>
                    <a:pt x="803" y="386"/>
                    <a:pt x="804" y="378"/>
                  </a:cubicBezTo>
                  <a:cubicBezTo>
                    <a:pt x="805" y="371"/>
                    <a:pt x="800" y="354"/>
                    <a:pt x="796" y="354"/>
                  </a:cubicBezTo>
                  <a:cubicBezTo>
                    <a:pt x="792" y="354"/>
                    <a:pt x="781" y="354"/>
                    <a:pt x="781" y="347"/>
                  </a:cubicBezTo>
                  <a:cubicBezTo>
                    <a:pt x="780" y="340"/>
                    <a:pt x="756" y="333"/>
                    <a:pt x="749" y="329"/>
                  </a:cubicBezTo>
                  <a:cubicBezTo>
                    <a:pt x="743" y="324"/>
                    <a:pt x="740" y="318"/>
                    <a:pt x="728" y="319"/>
                  </a:cubicBezTo>
                  <a:cubicBezTo>
                    <a:pt x="715" y="320"/>
                    <a:pt x="715" y="325"/>
                    <a:pt x="716" y="311"/>
                  </a:cubicBezTo>
                  <a:cubicBezTo>
                    <a:pt x="716" y="296"/>
                    <a:pt x="723" y="296"/>
                    <a:pt x="714" y="292"/>
                  </a:cubicBezTo>
                  <a:cubicBezTo>
                    <a:pt x="704" y="288"/>
                    <a:pt x="696" y="290"/>
                    <a:pt x="703" y="278"/>
                  </a:cubicBezTo>
                  <a:cubicBezTo>
                    <a:pt x="711" y="266"/>
                    <a:pt x="700" y="262"/>
                    <a:pt x="714" y="253"/>
                  </a:cubicBezTo>
                  <a:cubicBezTo>
                    <a:pt x="728" y="243"/>
                    <a:pt x="740" y="217"/>
                    <a:pt x="741" y="216"/>
                  </a:cubicBezTo>
                  <a:cubicBezTo>
                    <a:pt x="743" y="214"/>
                    <a:pt x="751" y="215"/>
                    <a:pt x="755" y="207"/>
                  </a:cubicBezTo>
                  <a:cubicBezTo>
                    <a:pt x="758" y="199"/>
                    <a:pt x="753" y="194"/>
                    <a:pt x="766" y="193"/>
                  </a:cubicBezTo>
                  <a:cubicBezTo>
                    <a:pt x="779" y="193"/>
                    <a:pt x="781" y="195"/>
                    <a:pt x="787" y="183"/>
                  </a:cubicBezTo>
                  <a:cubicBezTo>
                    <a:pt x="794" y="172"/>
                    <a:pt x="803" y="167"/>
                    <a:pt x="792" y="163"/>
                  </a:cubicBezTo>
                  <a:cubicBezTo>
                    <a:pt x="782" y="160"/>
                    <a:pt x="773" y="156"/>
                    <a:pt x="777" y="156"/>
                  </a:cubicBezTo>
                  <a:cubicBezTo>
                    <a:pt x="782" y="156"/>
                    <a:pt x="797" y="158"/>
                    <a:pt x="800" y="156"/>
                  </a:cubicBezTo>
                  <a:cubicBezTo>
                    <a:pt x="802" y="155"/>
                    <a:pt x="819" y="149"/>
                    <a:pt x="814" y="144"/>
                  </a:cubicBezTo>
                  <a:cubicBezTo>
                    <a:pt x="808" y="139"/>
                    <a:pt x="804" y="138"/>
                    <a:pt x="809" y="137"/>
                  </a:cubicBezTo>
                  <a:cubicBezTo>
                    <a:pt x="813" y="136"/>
                    <a:pt x="818" y="142"/>
                    <a:pt x="822" y="141"/>
                  </a:cubicBezTo>
                  <a:cubicBezTo>
                    <a:pt x="826" y="140"/>
                    <a:pt x="825" y="129"/>
                    <a:pt x="829" y="130"/>
                  </a:cubicBezTo>
                  <a:cubicBezTo>
                    <a:pt x="834" y="131"/>
                    <a:pt x="838" y="137"/>
                    <a:pt x="844" y="132"/>
                  </a:cubicBezTo>
                  <a:cubicBezTo>
                    <a:pt x="850" y="128"/>
                    <a:pt x="863" y="131"/>
                    <a:pt x="861" y="121"/>
                  </a:cubicBezTo>
                  <a:cubicBezTo>
                    <a:pt x="859" y="112"/>
                    <a:pt x="848" y="113"/>
                    <a:pt x="854" y="107"/>
                  </a:cubicBezTo>
                  <a:cubicBezTo>
                    <a:pt x="861" y="101"/>
                    <a:pt x="862" y="98"/>
                    <a:pt x="858" y="94"/>
                  </a:cubicBezTo>
                  <a:cubicBezTo>
                    <a:pt x="854" y="90"/>
                    <a:pt x="858" y="86"/>
                    <a:pt x="852" y="84"/>
                  </a:cubicBezTo>
                  <a:cubicBezTo>
                    <a:pt x="847" y="81"/>
                    <a:pt x="831" y="84"/>
                    <a:pt x="830" y="88"/>
                  </a:cubicBezTo>
                  <a:cubicBezTo>
                    <a:pt x="829" y="92"/>
                    <a:pt x="822" y="98"/>
                    <a:pt x="816" y="107"/>
                  </a:cubicBezTo>
                  <a:cubicBezTo>
                    <a:pt x="810" y="116"/>
                    <a:pt x="809" y="119"/>
                    <a:pt x="805" y="118"/>
                  </a:cubicBezTo>
                  <a:cubicBezTo>
                    <a:pt x="801" y="117"/>
                    <a:pt x="799" y="126"/>
                    <a:pt x="801" y="116"/>
                  </a:cubicBezTo>
                  <a:cubicBezTo>
                    <a:pt x="803" y="105"/>
                    <a:pt x="805" y="106"/>
                    <a:pt x="804" y="102"/>
                  </a:cubicBezTo>
                  <a:cubicBezTo>
                    <a:pt x="802" y="99"/>
                    <a:pt x="797" y="93"/>
                    <a:pt x="793" y="92"/>
                  </a:cubicBezTo>
                  <a:cubicBezTo>
                    <a:pt x="790" y="91"/>
                    <a:pt x="787" y="90"/>
                    <a:pt x="783" y="96"/>
                  </a:cubicBezTo>
                  <a:cubicBezTo>
                    <a:pt x="780" y="102"/>
                    <a:pt x="780" y="85"/>
                    <a:pt x="776" y="82"/>
                  </a:cubicBezTo>
                  <a:cubicBezTo>
                    <a:pt x="773" y="80"/>
                    <a:pt x="781" y="78"/>
                    <a:pt x="773" y="70"/>
                  </a:cubicBezTo>
                  <a:cubicBezTo>
                    <a:pt x="765" y="62"/>
                    <a:pt x="769" y="51"/>
                    <a:pt x="763" y="49"/>
                  </a:cubicBezTo>
                  <a:cubicBezTo>
                    <a:pt x="757" y="47"/>
                    <a:pt x="756" y="47"/>
                    <a:pt x="758" y="41"/>
                  </a:cubicBezTo>
                  <a:cubicBezTo>
                    <a:pt x="760" y="34"/>
                    <a:pt x="748" y="27"/>
                    <a:pt x="763" y="30"/>
                  </a:cubicBezTo>
                  <a:cubicBezTo>
                    <a:pt x="778" y="33"/>
                    <a:pt x="778" y="35"/>
                    <a:pt x="784" y="28"/>
                  </a:cubicBezTo>
                  <a:cubicBezTo>
                    <a:pt x="791" y="22"/>
                    <a:pt x="806" y="16"/>
                    <a:pt x="799" y="11"/>
                  </a:cubicBezTo>
                  <a:cubicBezTo>
                    <a:pt x="791" y="5"/>
                    <a:pt x="780" y="3"/>
                    <a:pt x="776" y="1"/>
                  </a:cubicBezTo>
                  <a:cubicBezTo>
                    <a:pt x="773" y="0"/>
                    <a:pt x="755" y="4"/>
                    <a:pt x="755" y="4"/>
                  </a:cubicBezTo>
                  <a:cubicBezTo>
                    <a:pt x="755" y="4"/>
                    <a:pt x="746" y="26"/>
                    <a:pt x="745" y="27"/>
                  </a:cubicBezTo>
                  <a:cubicBezTo>
                    <a:pt x="744" y="29"/>
                    <a:pt x="752" y="31"/>
                    <a:pt x="745" y="43"/>
                  </a:cubicBezTo>
                  <a:cubicBezTo>
                    <a:pt x="739" y="55"/>
                    <a:pt x="733" y="51"/>
                    <a:pt x="732" y="62"/>
                  </a:cubicBezTo>
                  <a:cubicBezTo>
                    <a:pt x="730" y="72"/>
                    <a:pt x="731" y="83"/>
                    <a:pt x="731" y="83"/>
                  </a:cubicBezTo>
                  <a:cubicBezTo>
                    <a:pt x="731" y="83"/>
                    <a:pt x="744" y="90"/>
                    <a:pt x="743" y="90"/>
                  </a:cubicBezTo>
                  <a:cubicBezTo>
                    <a:pt x="741" y="90"/>
                    <a:pt x="751" y="100"/>
                    <a:pt x="747" y="102"/>
                  </a:cubicBezTo>
                  <a:cubicBezTo>
                    <a:pt x="743" y="104"/>
                    <a:pt x="750" y="109"/>
                    <a:pt x="739" y="109"/>
                  </a:cubicBezTo>
                  <a:cubicBezTo>
                    <a:pt x="728" y="109"/>
                    <a:pt x="718" y="105"/>
                    <a:pt x="721" y="104"/>
                  </a:cubicBezTo>
                  <a:cubicBezTo>
                    <a:pt x="724" y="103"/>
                    <a:pt x="735" y="100"/>
                    <a:pt x="732" y="96"/>
                  </a:cubicBezTo>
                  <a:cubicBezTo>
                    <a:pt x="729" y="92"/>
                    <a:pt x="718" y="81"/>
                    <a:pt x="713" y="85"/>
                  </a:cubicBezTo>
                  <a:cubicBezTo>
                    <a:pt x="709" y="89"/>
                    <a:pt x="692" y="95"/>
                    <a:pt x="695" y="96"/>
                  </a:cubicBezTo>
                  <a:cubicBezTo>
                    <a:pt x="698" y="98"/>
                    <a:pt x="713" y="102"/>
                    <a:pt x="708" y="105"/>
                  </a:cubicBezTo>
                  <a:cubicBezTo>
                    <a:pt x="702" y="108"/>
                    <a:pt x="698" y="117"/>
                    <a:pt x="691" y="116"/>
                  </a:cubicBezTo>
                  <a:cubicBezTo>
                    <a:pt x="684" y="116"/>
                    <a:pt x="666" y="115"/>
                    <a:pt x="659" y="113"/>
                  </a:cubicBezTo>
                  <a:cubicBezTo>
                    <a:pt x="652" y="112"/>
                    <a:pt x="644" y="106"/>
                    <a:pt x="653" y="102"/>
                  </a:cubicBezTo>
                  <a:cubicBezTo>
                    <a:pt x="662" y="99"/>
                    <a:pt x="622" y="99"/>
                    <a:pt x="617" y="105"/>
                  </a:cubicBezTo>
                  <a:cubicBezTo>
                    <a:pt x="612" y="111"/>
                    <a:pt x="612" y="114"/>
                    <a:pt x="604" y="113"/>
                  </a:cubicBezTo>
                  <a:cubicBezTo>
                    <a:pt x="595" y="113"/>
                    <a:pt x="554" y="113"/>
                    <a:pt x="554" y="113"/>
                  </a:cubicBezTo>
                  <a:cubicBezTo>
                    <a:pt x="554" y="113"/>
                    <a:pt x="568" y="106"/>
                    <a:pt x="556" y="99"/>
                  </a:cubicBezTo>
                  <a:cubicBezTo>
                    <a:pt x="543" y="93"/>
                    <a:pt x="534" y="95"/>
                    <a:pt x="532" y="95"/>
                  </a:cubicBezTo>
                  <a:cubicBezTo>
                    <a:pt x="530" y="95"/>
                    <a:pt x="527" y="95"/>
                    <a:pt x="520" y="91"/>
                  </a:cubicBezTo>
                  <a:cubicBezTo>
                    <a:pt x="513" y="88"/>
                    <a:pt x="506" y="85"/>
                    <a:pt x="504" y="84"/>
                  </a:cubicBezTo>
                  <a:cubicBezTo>
                    <a:pt x="502" y="82"/>
                    <a:pt x="490" y="81"/>
                    <a:pt x="487" y="83"/>
                  </a:cubicBezTo>
                  <a:cubicBezTo>
                    <a:pt x="484" y="84"/>
                    <a:pt x="484" y="90"/>
                    <a:pt x="482" y="90"/>
                  </a:cubicBezTo>
                  <a:cubicBezTo>
                    <a:pt x="479" y="91"/>
                    <a:pt x="476" y="91"/>
                    <a:pt x="476" y="83"/>
                  </a:cubicBezTo>
                  <a:cubicBezTo>
                    <a:pt x="476" y="75"/>
                    <a:pt x="469" y="80"/>
                    <a:pt x="469" y="80"/>
                  </a:cubicBezTo>
                  <a:cubicBezTo>
                    <a:pt x="465" y="88"/>
                    <a:pt x="465" y="88"/>
                    <a:pt x="465" y="88"/>
                  </a:cubicBezTo>
                  <a:cubicBezTo>
                    <a:pt x="465" y="88"/>
                    <a:pt x="461" y="88"/>
                    <a:pt x="459" y="84"/>
                  </a:cubicBezTo>
                  <a:cubicBezTo>
                    <a:pt x="458" y="81"/>
                    <a:pt x="458" y="78"/>
                    <a:pt x="455" y="76"/>
                  </a:cubicBezTo>
                  <a:cubicBezTo>
                    <a:pt x="452" y="74"/>
                    <a:pt x="457" y="73"/>
                    <a:pt x="449" y="73"/>
                  </a:cubicBezTo>
                  <a:cubicBezTo>
                    <a:pt x="442" y="74"/>
                    <a:pt x="442" y="82"/>
                    <a:pt x="438" y="81"/>
                  </a:cubicBezTo>
                  <a:cubicBezTo>
                    <a:pt x="433" y="81"/>
                    <a:pt x="440" y="69"/>
                    <a:pt x="423" y="77"/>
                  </a:cubicBezTo>
                  <a:cubicBezTo>
                    <a:pt x="405" y="86"/>
                    <a:pt x="382" y="89"/>
                    <a:pt x="371" y="95"/>
                  </a:cubicBezTo>
                  <a:cubicBezTo>
                    <a:pt x="360" y="100"/>
                    <a:pt x="357" y="95"/>
                    <a:pt x="334" y="85"/>
                  </a:cubicBezTo>
                  <a:cubicBezTo>
                    <a:pt x="310" y="75"/>
                    <a:pt x="284" y="83"/>
                    <a:pt x="238" y="71"/>
                  </a:cubicBezTo>
                  <a:cubicBezTo>
                    <a:pt x="192" y="60"/>
                    <a:pt x="185" y="67"/>
                    <a:pt x="170" y="71"/>
                  </a:cubicBezTo>
                  <a:cubicBezTo>
                    <a:pt x="155" y="75"/>
                    <a:pt x="142" y="71"/>
                    <a:pt x="131" y="82"/>
                  </a:cubicBezTo>
                  <a:cubicBezTo>
                    <a:pt x="120" y="93"/>
                    <a:pt x="122" y="98"/>
                    <a:pt x="108" y="100"/>
                  </a:cubicBezTo>
                  <a:cubicBezTo>
                    <a:pt x="94" y="101"/>
                    <a:pt x="83" y="105"/>
                    <a:pt x="85" y="108"/>
                  </a:cubicBezTo>
                  <a:cubicBezTo>
                    <a:pt x="87" y="111"/>
                    <a:pt x="98" y="113"/>
                    <a:pt x="101" y="115"/>
                  </a:cubicBezTo>
                  <a:cubicBezTo>
                    <a:pt x="104" y="117"/>
                    <a:pt x="103" y="129"/>
                    <a:pt x="111" y="132"/>
                  </a:cubicBezTo>
                  <a:cubicBezTo>
                    <a:pt x="120" y="135"/>
                    <a:pt x="135" y="133"/>
                    <a:pt x="131" y="138"/>
                  </a:cubicBezTo>
                  <a:cubicBezTo>
                    <a:pt x="128" y="142"/>
                    <a:pt x="118" y="156"/>
                    <a:pt x="114" y="152"/>
                  </a:cubicBezTo>
                  <a:cubicBezTo>
                    <a:pt x="109" y="148"/>
                    <a:pt x="104" y="142"/>
                    <a:pt x="98" y="142"/>
                  </a:cubicBezTo>
                  <a:cubicBezTo>
                    <a:pt x="92" y="142"/>
                    <a:pt x="79" y="146"/>
                    <a:pt x="74" y="149"/>
                  </a:cubicBezTo>
                  <a:cubicBezTo>
                    <a:pt x="69" y="152"/>
                    <a:pt x="60" y="153"/>
                    <a:pt x="61" y="159"/>
                  </a:cubicBezTo>
                  <a:cubicBezTo>
                    <a:pt x="62" y="165"/>
                    <a:pt x="69" y="162"/>
                    <a:pt x="68" y="167"/>
                  </a:cubicBezTo>
                  <a:cubicBezTo>
                    <a:pt x="67" y="173"/>
                    <a:pt x="58" y="168"/>
                    <a:pt x="58" y="175"/>
                  </a:cubicBezTo>
                  <a:cubicBezTo>
                    <a:pt x="59" y="182"/>
                    <a:pt x="78" y="187"/>
                    <a:pt x="87" y="184"/>
                  </a:cubicBezTo>
                  <a:cubicBezTo>
                    <a:pt x="96" y="181"/>
                    <a:pt x="102" y="171"/>
                    <a:pt x="107" y="178"/>
                  </a:cubicBezTo>
                  <a:cubicBezTo>
                    <a:pt x="112" y="185"/>
                    <a:pt x="115" y="201"/>
                    <a:pt x="104" y="204"/>
                  </a:cubicBezTo>
                  <a:cubicBezTo>
                    <a:pt x="93" y="207"/>
                    <a:pt x="64" y="214"/>
                    <a:pt x="61" y="221"/>
                  </a:cubicBezTo>
                  <a:cubicBezTo>
                    <a:pt x="59" y="229"/>
                    <a:pt x="50" y="242"/>
                    <a:pt x="46" y="243"/>
                  </a:cubicBezTo>
                  <a:cubicBezTo>
                    <a:pt x="42" y="243"/>
                    <a:pt x="42" y="254"/>
                    <a:pt x="46" y="258"/>
                  </a:cubicBezTo>
                  <a:cubicBezTo>
                    <a:pt x="49" y="262"/>
                    <a:pt x="45" y="261"/>
                    <a:pt x="47" y="269"/>
                  </a:cubicBezTo>
                  <a:cubicBezTo>
                    <a:pt x="49" y="277"/>
                    <a:pt x="52" y="286"/>
                    <a:pt x="59" y="280"/>
                  </a:cubicBezTo>
                  <a:cubicBezTo>
                    <a:pt x="66" y="275"/>
                    <a:pt x="75" y="280"/>
                    <a:pt x="70" y="287"/>
                  </a:cubicBezTo>
                  <a:cubicBezTo>
                    <a:pt x="65" y="295"/>
                    <a:pt x="55" y="299"/>
                    <a:pt x="70" y="299"/>
                  </a:cubicBezTo>
                  <a:cubicBezTo>
                    <a:pt x="85" y="299"/>
                    <a:pt x="83" y="292"/>
                    <a:pt x="95" y="296"/>
                  </a:cubicBezTo>
                  <a:cubicBezTo>
                    <a:pt x="107" y="301"/>
                    <a:pt x="110" y="295"/>
                    <a:pt x="107" y="304"/>
                  </a:cubicBezTo>
                  <a:cubicBezTo>
                    <a:pt x="103" y="314"/>
                    <a:pt x="93" y="327"/>
                    <a:pt x="78" y="334"/>
                  </a:cubicBezTo>
                  <a:cubicBezTo>
                    <a:pt x="63" y="341"/>
                    <a:pt x="60" y="340"/>
                    <a:pt x="48" y="347"/>
                  </a:cubicBezTo>
                  <a:cubicBezTo>
                    <a:pt x="36" y="354"/>
                    <a:pt x="0" y="373"/>
                    <a:pt x="11" y="372"/>
                  </a:cubicBezTo>
                  <a:cubicBezTo>
                    <a:pt x="23" y="372"/>
                    <a:pt x="43" y="358"/>
                    <a:pt x="48" y="356"/>
                  </a:cubicBezTo>
                  <a:cubicBezTo>
                    <a:pt x="54" y="354"/>
                    <a:pt x="56" y="362"/>
                    <a:pt x="65" y="356"/>
                  </a:cubicBezTo>
                  <a:cubicBezTo>
                    <a:pt x="73" y="350"/>
                    <a:pt x="107" y="325"/>
                    <a:pt x="118" y="318"/>
                  </a:cubicBezTo>
                  <a:cubicBezTo>
                    <a:pt x="129" y="311"/>
                    <a:pt x="145" y="307"/>
                    <a:pt x="146" y="297"/>
                  </a:cubicBezTo>
                  <a:cubicBezTo>
                    <a:pt x="147" y="287"/>
                    <a:pt x="147" y="278"/>
                    <a:pt x="155" y="276"/>
                  </a:cubicBezTo>
                  <a:cubicBezTo>
                    <a:pt x="164" y="273"/>
                    <a:pt x="166" y="266"/>
                    <a:pt x="175" y="260"/>
                  </a:cubicBezTo>
                  <a:cubicBezTo>
                    <a:pt x="184" y="253"/>
                    <a:pt x="193" y="244"/>
                    <a:pt x="197" y="246"/>
                  </a:cubicBezTo>
                  <a:cubicBezTo>
                    <a:pt x="201" y="248"/>
                    <a:pt x="193" y="252"/>
                    <a:pt x="186" y="257"/>
                  </a:cubicBezTo>
                  <a:cubicBezTo>
                    <a:pt x="178" y="261"/>
                    <a:pt x="171" y="267"/>
                    <a:pt x="170" y="276"/>
                  </a:cubicBezTo>
                  <a:cubicBezTo>
                    <a:pt x="169" y="286"/>
                    <a:pt x="156" y="296"/>
                    <a:pt x="167" y="291"/>
                  </a:cubicBezTo>
                  <a:cubicBezTo>
                    <a:pt x="177" y="286"/>
                    <a:pt x="184" y="279"/>
                    <a:pt x="191" y="275"/>
                  </a:cubicBezTo>
                  <a:cubicBezTo>
                    <a:pt x="199" y="271"/>
                    <a:pt x="204" y="277"/>
                    <a:pt x="207" y="268"/>
                  </a:cubicBezTo>
                  <a:cubicBezTo>
                    <a:pt x="210" y="259"/>
                    <a:pt x="206" y="251"/>
                    <a:pt x="214" y="256"/>
                  </a:cubicBezTo>
                  <a:cubicBezTo>
                    <a:pt x="221" y="260"/>
                    <a:pt x="231" y="269"/>
                    <a:pt x="240" y="273"/>
                  </a:cubicBezTo>
                  <a:cubicBezTo>
                    <a:pt x="249" y="277"/>
                    <a:pt x="249" y="268"/>
                    <a:pt x="271" y="278"/>
                  </a:cubicBezTo>
                  <a:cubicBezTo>
                    <a:pt x="294" y="288"/>
                    <a:pt x="293" y="282"/>
                    <a:pt x="296" y="299"/>
                  </a:cubicBezTo>
                  <a:cubicBezTo>
                    <a:pt x="298" y="315"/>
                    <a:pt x="307" y="300"/>
                    <a:pt x="313" y="303"/>
                  </a:cubicBezTo>
                  <a:cubicBezTo>
                    <a:pt x="320" y="306"/>
                    <a:pt x="327" y="306"/>
                    <a:pt x="328" y="319"/>
                  </a:cubicBezTo>
                  <a:cubicBezTo>
                    <a:pt x="330" y="333"/>
                    <a:pt x="332" y="338"/>
                    <a:pt x="330" y="347"/>
                  </a:cubicBezTo>
                  <a:cubicBezTo>
                    <a:pt x="328" y="356"/>
                    <a:pt x="341" y="353"/>
                    <a:pt x="342" y="363"/>
                  </a:cubicBezTo>
                  <a:cubicBezTo>
                    <a:pt x="342" y="372"/>
                    <a:pt x="341" y="384"/>
                    <a:pt x="342" y="387"/>
                  </a:cubicBezTo>
                  <a:cubicBezTo>
                    <a:pt x="343" y="389"/>
                    <a:pt x="358" y="391"/>
                    <a:pt x="354" y="398"/>
                  </a:cubicBezTo>
                  <a:cubicBezTo>
                    <a:pt x="351" y="405"/>
                    <a:pt x="352" y="412"/>
                    <a:pt x="355" y="419"/>
                  </a:cubicBezTo>
                  <a:cubicBezTo>
                    <a:pt x="359" y="425"/>
                    <a:pt x="363" y="427"/>
                    <a:pt x="372" y="436"/>
                  </a:cubicBezTo>
                  <a:cubicBezTo>
                    <a:pt x="381" y="445"/>
                    <a:pt x="399" y="461"/>
                    <a:pt x="393" y="463"/>
                  </a:cubicBezTo>
                  <a:cubicBezTo>
                    <a:pt x="388" y="466"/>
                    <a:pt x="382" y="461"/>
                    <a:pt x="376" y="468"/>
                  </a:cubicBezTo>
                  <a:cubicBezTo>
                    <a:pt x="370" y="475"/>
                    <a:pt x="374" y="477"/>
                    <a:pt x="369" y="496"/>
                  </a:cubicBezTo>
                  <a:cubicBezTo>
                    <a:pt x="364" y="514"/>
                    <a:pt x="365" y="515"/>
                    <a:pt x="360" y="529"/>
                  </a:cubicBezTo>
                  <a:cubicBezTo>
                    <a:pt x="354" y="544"/>
                    <a:pt x="351" y="548"/>
                    <a:pt x="349" y="560"/>
                  </a:cubicBezTo>
                  <a:cubicBezTo>
                    <a:pt x="347" y="572"/>
                    <a:pt x="342" y="580"/>
                    <a:pt x="351" y="591"/>
                  </a:cubicBezTo>
                  <a:cubicBezTo>
                    <a:pt x="360" y="602"/>
                    <a:pt x="346" y="603"/>
                    <a:pt x="358" y="619"/>
                  </a:cubicBezTo>
                  <a:cubicBezTo>
                    <a:pt x="370" y="635"/>
                    <a:pt x="376" y="631"/>
                    <a:pt x="382" y="641"/>
                  </a:cubicBezTo>
                  <a:cubicBezTo>
                    <a:pt x="389" y="651"/>
                    <a:pt x="407" y="648"/>
                    <a:pt x="402" y="661"/>
                  </a:cubicBezTo>
                  <a:cubicBezTo>
                    <a:pt x="397" y="674"/>
                    <a:pt x="399" y="681"/>
                    <a:pt x="408" y="691"/>
                  </a:cubicBezTo>
                  <a:cubicBezTo>
                    <a:pt x="418" y="701"/>
                    <a:pt x="419" y="704"/>
                    <a:pt x="415" y="708"/>
                  </a:cubicBezTo>
                  <a:cubicBezTo>
                    <a:pt x="411" y="712"/>
                    <a:pt x="405" y="716"/>
                    <a:pt x="409" y="718"/>
                  </a:cubicBezTo>
                  <a:cubicBezTo>
                    <a:pt x="412" y="720"/>
                    <a:pt x="417" y="719"/>
                    <a:pt x="422" y="727"/>
                  </a:cubicBezTo>
                  <a:cubicBezTo>
                    <a:pt x="427" y="736"/>
                    <a:pt x="427" y="743"/>
                    <a:pt x="430" y="746"/>
                  </a:cubicBezTo>
                  <a:cubicBezTo>
                    <a:pt x="433" y="749"/>
                    <a:pt x="441" y="755"/>
                    <a:pt x="440" y="758"/>
                  </a:cubicBezTo>
                  <a:cubicBezTo>
                    <a:pt x="440" y="762"/>
                    <a:pt x="451" y="766"/>
                    <a:pt x="451" y="761"/>
                  </a:cubicBezTo>
                  <a:cubicBezTo>
                    <a:pt x="451" y="756"/>
                    <a:pt x="458" y="762"/>
                    <a:pt x="451" y="746"/>
                  </a:cubicBezTo>
                  <a:cubicBezTo>
                    <a:pt x="443" y="730"/>
                    <a:pt x="431" y="717"/>
                    <a:pt x="427" y="707"/>
                  </a:cubicBezTo>
                  <a:cubicBezTo>
                    <a:pt x="424" y="697"/>
                    <a:pt x="419" y="683"/>
                    <a:pt x="421" y="679"/>
                  </a:cubicBezTo>
                  <a:cubicBezTo>
                    <a:pt x="422" y="675"/>
                    <a:pt x="424" y="664"/>
                    <a:pt x="431" y="670"/>
                  </a:cubicBezTo>
                  <a:cubicBezTo>
                    <a:pt x="438" y="676"/>
                    <a:pt x="432" y="687"/>
                    <a:pt x="439" y="700"/>
                  </a:cubicBezTo>
                  <a:cubicBezTo>
                    <a:pt x="446" y="713"/>
                    <a:pt x="471" y="741"/>
                    <a:pt x="475" y="746"/>
                  </a:cubicBezTo>
                  <a:cubicBezTo>
                    <a:pt x="478" y="751"/>
                    <a:pt x="492" y="771"/>
                    <a:pt x="488" y="781"/>
                  </a:cubicBezTo>
                  <a:cubicBezTo>
                    <a:pt x="483" y="791"/>
                    <a:pt x="481" y="792"/>
                    <a:pt x="488" y="796"/>
                  </a:cubicBezTo>
                  <a:cubicBezTo>
                    <a:pt x="495" y="800"/>
                    <a:pt x="554" y="831"/>
                    <a:pt x="562" y="831"/>
                  </a:cubicBezTo>
                  <a:cubicBezTo>
                    <a:pt x="570" y="832"/>
                    <a:pt x="586" y="824"/>
                    <a:pt x="592" y="828"/>
                  </a:cubicBezTo>
                  <a:cubicBezTo>
                    <a:pt x="599" y="831"/>
                    <a:pt x="611" y="848"/>
                    <a:pt x="618" y="848"/>
                  </a:cubicBezTo>
                  <a:cubicBezTo>
                    <a:pt x="624" y="848"/>
                    <a:pt x="636" y="845"/>
                    <a:pt x="635" y="852"/>
                  </a:cubicBezTo>
                  <a:cubicBezTo>
                    <a:pt x="633" y="859"/>
                    <a:pt x="627" y="869"/>
                    <a:pt x="634" y="865"/>
                  </a:cubicBezTo>
                  <a:cubicBezTo>
                    <a:pt x="641" y="861"/>
                    <a:pt x="645" y="853"/>
                    <a:pt x="651" y="857"/>
                  </a:cubicBezTo>
                  <a:cubicBezTo>
                    <a:pt x="657" y="861"/>
                    <a:pt x="667" y="871"/>
                    <a:pt x="668" y="879"/>
                  </a:cubicBezTo>
                  <a:cubicBezTo>
                    <a:pt x="670" y="887"/>
                    <a:pt x="676" y="892"/>
                    <a:pt x="681" y="889"/>
                  </a:cubicBezTo>
                  <a:cubicBezTo>
                    <a:pt x="686" y="886"/>
                    <a:pt x="694" y="893"/>
                    <a:pt x="695" y="898"/>
                  </a:cubicBezTo>
                  <a:cubicBezTo>
                    <a:pt x="697" y="903"/>
                    <a:pt x="700" y="907"/>
                    <a:pt x="705" y="906"/>
                  </a:cubicBezTo>
                  <a:cubicBezTo>
                    <a:pt x="710" y="904"/>
                    <a:pt x="714" y="906"/>
                    <a:pt x="714" y="910"/>
                  </a:cubicBezTo>
                  <a:cubicBezTo>
                    <a:pt x="714" y="913"/>
                    <a:pt x="717" y="918"/>
                    <a:pt x="721" y="913"/>
                  </a:cubicBezTo>
                  <a:cubicBezTo>
                    <a:pt x="726" y="908"/>
                    <a:pt x="725" y="903"/>
                    <a:pt x="727" y="903"/>
                  </a:cubicBezTo>
                  <a:cubicBezTo>
                    <a:pt x="729" y="903"/>
                    <a:pt x="737" y="899"/>
                    <a:pt x="738" y="905"/>
                  </a:cubicBezTo>
                  <a:cubicBezTo>
                    <a:pt x="739" y="911"/>
                    <a:pt x="748" y="921"/>
                    <a:pt x="745" y="931"/>
                  </a:cubicBezTo>
                  <a:cubicBezTo>
                    <a:pt x="741" y="940"/>
                    <a:pt x="746" y="954"/>
                    <a:pt x="735" y="955"/>
                  </a:cubicBezTo>
                  <a:cubicBezTo>
                    <a:pt x="723" y="956"/>
                    <a:pt x="720" y="963"/>
                    <a:pt x="724" y="968"/>
                  </a:cubicBezTo>
                  <a:cubicBezTo>
                    <a:pt x="728" y="972"/>
                    <a:pt x="721" y="969"/>
                    <a:pt x="714" y="974"/>
                  </a:cubicBezTo>
                  <a:cubicBezTo>
                    <a:pt x="708" y="979"/>
                    <a:pt x="696" y="975"/>
                    <a:pt x="699" y="985"/>
                  </a:cubicBezTo>
                  <a:cubicBezTo>
                    <a:pt x="703" y="995"/>
                    <a:pt x="698" y="1008"/>
                    <a:pt x="698" y="1008"/>
                  </a:cubicBezTo>
                  <a:cubicBezTo>
                    <a:pt x="698" y="1008"/>
                    <a:pt x="711" y="1014"/>
                    <a:pt x="703" y="1015"/>
                  </a:cubicBezTo>
                  <a:cubicBezTo>
                    <a:pt x="694" y="1016"/>
                    <a:pt x="695" y="1018"/>
                    <a:pt x="692" y="1027"/>
                  </a:cubicBezTo>
                  <a:cubicBezTo>
                    <a:pt x="690" y="1036"/>
                    <a:pt x="690" y="1048"/>
                    <a:pt x="693" y="1048"/>
                  </a:cubicBezTo>
                  <a:cubicBezTo>
                    <a:pt x="696" y="1047"/>
                    <a:pt x="713" y="1067"/>
                    <a:pt x="715" y="1079"/>
                  </a:cubicBezTo>
                  <a:cubicBezTo>
                    <a:pt x="717" y="1091"/>
                    <a:pt x="724" y="1107"/>
                    <a:pt x="726" y="1119"/>
                  </a:cubicBezTo>
                  <a:cubicBezTo>
                    <a:pt x="727" y="1131"/>
                    <a:pt x="743" y="1135"/>
                    <a:pt x="750" y="1138"/>
                  </a:cubicBezTo>
                  <a:cubicBezTo>
                    <a:pt x="756" y="1141"/>
                    <a:pt x="771" y="1146"/>
                    <a:pt x="772" y="1153"/>
                  </a:cubicBezTo>
                  <a:cubicBezTo>
                    <a:pt x="774" y="1159"/>
                    <a:pt x="781" y="1152"/>
                    <a:pt x="779" y="1169"/>
                  </a:cubicBezTo>
                  <a:cubicBezTo>
                    <a:pt x="778" y="1186"/>
                    <a:pt x="772" y="1213"/>
                    <a:pt x="766" y="1225"/>
                  </a:cubicBezTo>
                  <a:cubicBezTo>
                    <a:pt x="760" y="1238"/>
                    <a:pt x="760" y="1241"/>
                    <a:pt x="755" y="1260"/>
                  </a:cubicBezTo>
                  <a:cubicBezTo>
                    <a:pt x="750" y="1279"/>
                    <a:pt x="752" y="1284"/>
                    <a:pt x="749" y="1291"/>
                  </a:cubicBezTo>
                  <a:cubicBezTo>
                    <a:pt x="746" y="1298"/>
                    <a:pt x="739" y="1327"/>
                    <a:pt x="730" y="1338"/>
                  </a:cubicBezTo>
                  <a:cubicBezTo>
                    <a:pt x="720" y="1349"/>
                    <a:pt x="711" y="1350"/>
                    <a:pt x="710" y="1367"/>
                  </a:cubicBezTo>
                  <a:cubicBezTo>
                    <a:pt x="708" y="1384"/>
                    <a:pt x="701" y="1393"/>
                    <a:pt x="698" y="1404"/>
                  </a:cubicBezTo>
                  <a:cubicBezTo>
                    <a:pt x="695" y="1416"/>
                    <a:pt x="688" y="1431"/>
                    <a:pt x="689" y="1436"/>
                  </a:cubicBezTo>
                  <a:cubicBezTo>
                    <a:pt x="689" y="1442"/>
                    <a:pt x="697" y="1435"/>
                    <a:pt x="697" y="1435"/>
                  </a:cubicBezTo>
                  <a:cubicBezTo>
                    <a:pt x="697" y="1435"/>
                    <a:pt x="707" y="1415"/>
                    <a:pt x="710" y="1416"/>
                  </a:cubicBezTo>
                  <a:cubicBezTo>
                    <a:pt x="713" y="1416"/>
                    <a:pt x="712" y="1412"/>
                    <a:pt x="712" y="1423"/>
                  </a:cubicBezTo>
                  <a:cubicBezTo>
                    <a:pt x="712" y="1434"/>
                    <a:pt x="703" y="1447"/>
                    <a:pt x="697" y="1451"/>
                  </a:cubicBezTo>
                  <a:cubicBezTo>
                    <a:pt x="692" y="1456"/>
                    <a:pt x="692" y="1456"/>
                    <a:pt x="682" y="1463"/>
                  </a:cubicBezTo>
                  <a:cubicBezTo>
                    <a:pt x="672" y="1470"/>
                    <a:pt x="672" y="1476"/>
                    <a:pt x="672" y="1479"/>
                  </a:cubicBezTo>
                  <a:cubicBezTo>
                    <a:pt x="672" y="1481"/>
                    <a:pt x="680" y="1484"/>
                    <a:pt x="676" y="1486"/>
                  </a:cubicBezTo>
                  <a:cubicBezTo>
                    <a:pt x="672" y="1488"/>
                    <a:pt x="674" y="1490"/>
                    <a:pt x="670" y="1493"/>
                  </a:cubicBezTo>
                  <a:cubicBezTo>
                    <a:pt x="667" y="1495"/>
                    <a:pt x="660" y="1498"/>
                    <a:pt x="663" y="1502"/>
                  </a:cubicBezTo>
                  <a:cubicBezTo>
                    <a:pt x="666" y="1507"/>
                    <a:pt x="659" y="1517"/>
                    <a:pt x="660" y="1524"/>
                  </a:cubicBezTo>
                  <a:cubicBezTo>
                    <a:pt x="660" y="1530"/>
                    <a:pt x="666" y="1541"/>
                    <a:pt x="666" y="1541"/>
                  </a:cubicBezTo>
                  <a:cubicBezTo>
                    <a:pt x="666" y="1541"/>
                    <a:pt x="674" y="1563"/>
                    <a:pt x="678" y="1566"/>
                  </a:cubicBezTo>
                  <a:cubicBezTo>
                    <a:pt x="682" y="1570"/>
                    <a:pt x="691" y="1572"/>
                    <a:pt x="690" y="1576"/>
                  </a:cubicBezTo>
                  <a:cubicBezTo>
                    <a:pt x="689" y="1581"/>
                    <a:pt x="698" y="1578"/>
                    <a:pt x="707" y="1582"/>
                  </a:cubicBezTo>
                  <a:cubicBezTo>
                    <a:pt x="716" y="1586"/>
                    <a:pt x="710" y="1601"/>
                    <a:pt x="727" y="1597"/>
                  </a:cubicBezTo>
                  <a:cubicBezTo>
                    <a:pt x="744" y="1594"/>
                    <a:pt x="759" y="1595"/>
                    <a:pt x="759" y="1595"/>
                  </a:cubicBezTo>
                  <a:cubicBezTo>
                    <a:pt x="759" y="1595"/>
                    <a:pt x="761" y="1597"/>
                    <a:pt x="767" y="1598"/>
                  </a:cubicBezTo>
                  <a:cubicBezTo>
                    <a:pt x="773" y="1599"/>
                    <a:pt x="790" y="1595"/>
                    <a:pt x="790" y="1595"/>
                  </a:cubicBezTo>
                  <a:lnTo>
                    <a:pt x="792" y="15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8" name="Freeform 111"/>
            <p:cNvSpPr>
              <a:spLocks/>
            </p:cNvSpPr>
            <p:nvPr/>
          </p:nvSpPr>
          <p:spPr bwMode="auto">
            <a:xfrm>
              <a:off x="2484437" y="684213"/>
              <a:ext cx="1468438" cy="1327150"/>
            </a:xfrm>
            <a:custGeom>
              <a:avLst/>
              <a:gdLst>
                <a:gd name="T0" fmla="*/ 62 w 550"/>
                <a:gd name="T1" fmla="*/ 110 h 497"/>
                <a:gd name="T2" fmla="*/ 81 w 550"/>
                <a:gd name="T3" fmla="*/ 123 h 497"/>
                <a:gd name="T4" fmla="*/ 27 w 550"/>
                <a:gd name="T5" fmla="*/ 143 h 497"/>
                <a:gd name="T6" fmla="*/ 11 w 550"/>
                <a:gd name="T7" fmla="*/ 164 h 497"/>
                <a:gd name="T8" fmla="*/ 32 w 550"/>
                <a:gd name="T9" fmla="*/ 178 h 497"/>
                <a:gd name="T10" fmla="*/ 55 w 550"/>
                <a:gd name="T11" fmla="*/ 187 h 497"/>
                <a:gd name="T12" fmla="*/ 119 w 550"/>
                <a:gd name="T13" fmla="*/ 204 h 497"/>
                <a:gd name="T14" fmla="*/ 147 w 550"/>
                <a:gd name="T15" fmla="*/ 271 h 497"/>
                <a:gd name="T16" fmla="*/ 164 w 550"/>
                <a:gd name="T17" fmla="*/ 270 h 497"/>
                <a:gd name="T18" fmla="*/ 173 w 550"/>
                <a:gd name="T19" fmla="*/ 313 h 497"/>
                <a:gd name="T20" fmla="*/ 153 w 550"/>
                <a:gd name="T21" fmla="*/ 334 h 497"/>
                <a:gd name="T22" fmla="*/ 150 w 550"/>
                <a:gd name="T23" fmla="*/ 364 h 497"/>
                <a:gd name="T24" fmla="*/ 157 w 550"/>
                <a:gd name="T25" fmla="*/ 401 h 497"/>
                <a:gd name="T26" fmla="*/ 177 w 550"/>
                <a:gd name="T27" fmla="*/ 395 h 497"/>
                <a:gd name="T28" fmla="*/ 160 w 550"/>
                <a:gd name="T29" fmla="*/ 421 h 497"/>
                <a:gd name="T30" fmla="*/ 179 w 550"/>
                <a:gd name="T31" fmla="*/ 454 h 497"/>
                <a:gd name="T32" fmla="*/ 206 w 550"/>
                <a:gd name="T33" fmla="*/ 478 h 497"/>
                <a:gd name="T34" fmla="*/ 227 w 550"/>
                <a:gd name="T35" fmla="*/ 492 h 497"/>
                <a:gd name="T36" fmla="*/ 250 w 550"/>
                <a:gd name="T37" fmla="*/ 446 h 497"/>
                <a:gd name="T38" fmla="*/ 267 w 550"/>
                <a:gd name="T39" fmla="*/ 408 h 497"/>
                <a:gd name="T40" fmla="*/ 296 w 550"/>
                <a:gd name="T41" fmla="*/ 376 h 497"/>
                <a:gd name="T42" fmla="*/ 345 w 550"/>
                <a:gd name="T43" fmla="*/ 345 h 497"/>
                <a:gd name="T44" fmla="*/ 443 w 550"/>
                <a:gd name="T45" fmla="*/ 298 h 497"/>
                <a:gd name="T46" fmla="*/ 401 w 550"/>
                <a:gd name="T47" fmla="*/ 290 h 497"/>
                <a:gd name="T48" fmla="*/ 427 w 550"/>
                <a:gd name="T49" fmla="*/ 287 h 497"/>
                <a:gd name="T50" fmla="*/ 451 w 550"/>
                <a:gd name="T51" fmla="*/ 281 h 497"/>
                <a:gd name="T52" fmla="*/ 411 w 550"/>
                <a:gd name="T53" fmla="*/ 255 h 497"/>
                <a:gd name="T54" fmla="*/ 431 w 550"/>
                <a:gd name="T55" fmla="*/ 236 h 497"/>
                <a:gd name="T56" fmla="*/ 453 w 550"/>
                <a:gd name="T57" fmla="*/ 238 h 497"/>
                <a:gd name="T58" fmla="*/ 453 w 550"/>
                <a:gd name="T59" fmla="*/ 225 h 497"/>
                <a:gd name="T60" fmla="*/ 478 w 550"/>
                <a:gd name="T61" fmla="*/ 198 h 497"/>
                <a:gd name="T62" fmla="*/ 462 w 550"/>
                <a:gd name="T63" fmla="*/ 180 h 497"/>
                <a:gd name="T64" fmla="*/ 484 w 550"/>
                <a:gd name="T65" fmla="*/ 162 h 497"/>
                <a:gd name="T66" fmla="*/ 460 w 550"/>
                <a:gd name="T67" fmla="*/ 149 h 497"/>
                <a:gd name="T68" fmla="*/ 476 w 550"/>
                <a:gd name="T69" fmla="*/ 124 h 497"/>
                <a:gd name="T70" fmla="*/ 498 w 550"/>
                <a:gd name="T71" fmla="*/ 104 h 497"/>
                <a:gd name="T72" fmla="*/ 543 w 550"/>
                <a:gd name="T73" fmla="*/ 73 h 497"/>
                <a:gd name="T74" fmla="*/ 486 w 550"/>
                <a:gd name="T75" fmla="*/ 61 h 497"/>
                <a:gd name="T76" fmla="*/ 442 w 550"/>
                <a:gd name="T77" fmla="*/ 79 h 497"/>
                <a:gd name="T78" fmla="*/ 439 w 550"/>
                <a:gd name="T79" fmla="*/ 60 h 497"/>
                <a:gd name="T80" fmla="*/ 416 w 550"/>
                <a:gd name="T81" fmla="*/ 53 h 497"/>
                <a:gd name="T82" fmla="*/ 458 w 550"/>
                <a:gd name="T83" fmla="*/ 30 h 497"/>
                <a:gd name="T84" fmla="*/ 414 w 550"/>
                <a:gd name="T85" fmla="*/ 6 h 497"/>
                <a:gd name="T86" fmla="*/ 321 w 550"/>
                <a:gd name="T87" fmla="*/ 11 h 497"/>
                <a:gd name="T88" fmla="*/ 288 w 550"/>
                <a:gd name="T89" fmla="*/ 21 h 497"/>
                <a:gd name="T90" fmla="*/ 245 w 550"/>
                <a:gd name="T91" fmla="*/ 35 h 497"/>
                <a:gd name="T92" fmla="*/ 221 w 550"/>
                <a:gd name="T93" fmla="*/ 40 h 497"/>
                <a:gd name="T94" fmla="*/ 192 w 550"/>
                <a:gd name="T95" fmla="*/ 47 h 497"/>
                <a:gd name="T96" fmla="*/ 153 w 550"/>
                <a:gd name="T97" fmla="*/ 51 h 497"/>
                <a:gd name="T98" fmla="*/ 141 w 550"/>
                <a:gd name="T99" fmla="*/ 68 h 497"/>
                <a:gd name="T100" fmla="*/ 89 w 550"/>
                <a:gd name="T101" fmla="*/ 88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50" h="497">
                  <a:moveTo>
                    <a:pt x="67" y="99"/>
                  </a:moveTo>
                  <a:cubicBezTo>
                    <a:pt x="62" y="100"/>
                    <a:pt x="60" y="110"/>
                    <a:pt x="62" y="110"/>
                  </a:cubicBezTo>
                  <a:cubicBezTo>
                    <a:pt x="64" y="111"/>
                    <a:pt x="73" y="106"/>
                    <a:pt x="84" y="110"/>
                  </a:cubicBezTo>
                  <a:cubicBezTo>
                    <a:pt x="95" y="115"/>
                    <a:pt x="87" y="122"/>
                    <a:pt x="81" y="123"/>
                  </a:cubicBezTo>
                  <a:cubicBezTo>
                    <a:pt x="76" y="125"/>
                    <a:pt x="71" y="121"/>
                    <a:pt x="56" y="129"/>
                  </a:cubicBezTo>
                  <a:cubicBezTo>
                    <a:pt x="42" y="137"/>
                    <a:pt x="35" y="146"/>
                    <a:pt x="27" y="143"/>
                  </a:cubicBezTo>
                  <a:cubicBezTo>
                    <a:pt x="20" y="139"/>
                    <a:pt x="5" y="144"/>
                    <a:pt x="3" y="148"/>
                  </a:cubicBezTo>
                  <a:cubicBezTo>
                    <a:pt x="0" y="152"/>
                    <a:pt x="11" y="164"/>
                    <a:pt x="11" y="164"/>
                  </a:cubicBezTo>
                  <a:cubicBezTo>
                    <a:pt x="24" y="163"/>
                    <a:pt x="24" y="163"/>
                    <a:pt x="24" y="163"/>
                  </a:cubicBezTo>
                  <a:cubicBezTo>
                    <a:pt x="24" y="163"/>
                    <a:pt x="37" y="175"/>
                    <a:pt x="32" y="178"/>
                  </a:cubicBezTo>
                  <a:cubicBezTo>
                    <a:pt x="28" y="181"/>
                    <a:pt x="19" y="179"/>
                    <a:pt x="30" y="184"/>
                  </a:cubicBezTo>
                  <a:cubicBezTo>
                    <a:pt x="41" y="189"/>
                    <a:pt x="29" y="185"/>
                    <a:pt x="55" y="187"/>
                  </a:cubicBezTo>
                  <a:cubicBezTo>
                    <a:pt x="81" y="189"/>
                    <a:pt x="72" y="187"/>
                    <a:pt x="84" y="189"/>
                  </a:cubicBezTo>
                  <a:cubicBezTo>
                    <a:pt x="97" y="190"/>
                    <a:pt x="116" y="203"/>
                    <a:pt x="119" y="204"/>
                  </a:cubicBezTo>
                  <a:cubicBezTo>
                    <a:pt x="123" y="204"/>
                    <a:pt x="138" y="205"/>
                    <a:pt x="139" y="217"/>
                  </a:cubicBezTo>
                  <a:cubicBezTo>
                    <a:pt x="140" y="229"/>
                    <a:pt x="153" y="263"/>
                    <a:pt x="147" y="271"/>
                  </a:cubicBezTo>
                  <a:cubicBezTo>
                    <a:pt x="141" y="279"/>
                    <a:pt x="161" y="287"/>
                    <a:pt x="159" y="283"/>
                  </a:cubicBezTo>
                  <a:cubicBezTo>
                    <a:pt x="158" y="280"/>
                    <a:pt x="160" y="268"/>
                    <a:pt x="164" y="270"/>
                  </a:cubicBezTo>
                  <a:cubicBezTo>
                    <a:pt x="168" y="272"/>
                    <a:pt x="178" y="301"/>
                    <a:pt x="177" y="303"/>
                  </a:cubicBezTo>
                  <a:cubicBezTo>
                    <a:pt x="176" y="305"/>
                    <a:pt x="178" y="305"/>
                    <a:pt x="173" y="313"/>
                  </a:cubicBezTo>
                  <a:cubicBezTo>
                    <a:pt x="169" y="321"/>
                    <a:pt x="164" y="329"/>
                    <a:pt x="162" y="329"/>
                  </a:cubicBezTo>
                  <a:cubicBezTo>
                    <a:pt x="159" y="329"/>
                    <a:pt x="154" y="331"/>
                    <a:pt x="153" y="334"/>
                  </a:cubicBezTo>
                  <a:cubicBezTo>
                    <a:pt x="152" y="336"/>
                    <a:pt x="154" y="339"/>
                    <a:pt x="153" y="347"/>
                  </a:cubicBezTo>
                  <a:cubicBezTo>
                    <a:pt x="152" y="355"/>
                    <a:pt x="147" y="356"/>
                    <a:pt x="150" y="364"/>
                  </a:cubicBezTo>
                  <a:cubicBezTo>
                    <a:pt x="154" y="372"/>
                    <a:pt x="151" y="372"/>
                    <a:pt x="152" y="379"/>
                  </a:cubicBezTo>
                  <a:cubicBezTo>
                    <a:pt x="152" y="386"/>
                    <a:pt x="162" y="399"/>
                    <a:pt x="157" y="401"/>
                  </a:cubicBezTo>
                  <a:cubicBezTo>
                    <a:pt x="152" y="402"/>
                    <a:pt x="151" y="410"/>
                    <a:pt x="158" y="405"/>
                  </a:cubicBezTo>
                  <a:cubicBezTo>
                    <a:pt x="164" y="401"/>
                    <a:pt x="177" y="395"/>
                    <a:pt x="177" y="395"/>
                  </a:cubicBezTo>
                  <a:cubicBezTo>
                    <a:pt x="177" y="395"/>
                    <a:pt x="181" y="397"/>
                    <a:pt x="176" y="399"/>
                  </a:cubicBezTo>
                  <a:cubicBezTo>
                    <a:pt x="171" y="400"/>
                    <a:pt x="157" y="416"/>
                    <a:pt x="160" y="421"/>
                  </a:cubicBezTo>
                  <a:cubicBezTo>
                    <a:pt x="164" y="426"/>
                    <a:pt x="169" y="428"/>
                    <a:pt x="171" y="436"/>
                  </a:cubicBezTo>
                  <a:cubicBezTo>
                    <a:pt x="173" y="445"/>
                    <a:pt x="183" y="444"/>
                    <a:pt x="179" y="454"/>
                  </a:cubicBezTo>
                  <a:cubicBezTo>
                    <a:pt x="175" y="465"/>
                    <a:pt x="186" y="468"/>
                    <a:pt x="186" y="474"/>
                  </a:cubicBezTo>
                  <a:cubicBezTo>
                    <a:pt x="186" y="480"/>
                    <a:pt x="197" y="469"/>
                    <a:pt x="206" y="478"/>
                  </a:cubicBezTo>
                  <a:cubicBezTo>
                    <a:pt x="215" y="487"/>
                    <a:pt x="208" y="489"/>
                    <a:pt x="216" y="493"/>
                  </a:cubicBezTo>
                  <a:cubicBezTo>
                    <a:pt x="224" y="497"/>
                    <a:pt x="225" y="494"/>
                    <a:pt x="227" y="492"/>
                  </a:cubicBezTo>
                  <a:cubicBezTo>
                    <a:pt x="229" y="490"/>
                    <a:pt x="230" y="475"/>
                    <a:pt x="237" y="464"/>
                  </a:cubicBezTo>
                  <a:cubicBezTo>
                    <a:pt x="244" y="453"/>
                    <a:pt x="250" y="453"/>
                    <a:pt x="250" y="446"/>
                  </a:cubicBezTo>
                  <a:cubicBezTo>
                    <a:pt x="250" y="439"/>
                    <a:pt x="260" y="426"/>
                    <a:pt x="263" y="421"/>
                  </a:cubicBezTo>
                  <a:cubicBezTo>
                    <a:pt x="265" y="417"/>
                    <a:pt x="273" y="412"/>
                    <a:pt x="267" y="408"/>
                  </a:cubicBezTo>
                  <a:cubicBezTo>
                    <a:pt x="261" y="404"/>
                    <a:pt x="271" y="400"/>
                    <a:pt x="281" y="393"/>
                  </a:cubicBezTo>
                  <a:cubicBezTo>
                    <a:pt x="290" y="386"/>
                    <a:pt x="288" y="378"/>
                    <a:pt x="296" y="376"/>
                  </a:cubicBezTo>
                  <a:cubicBezTo>
                    <a:pt x="305" y="374"/>
                    <a:pt x="298" y="370"/>
                    <a:pt x="311" y="366"/>
                  </a:cubicBezTo>
                  <a:cubicBezTo>
                    <a:pt x="324" y="361"/>
                    <a:pt x="336" y="351"/>
                    <a:pt x="345" y="345"/>
                  </a:cubicBezTo>
                  <a:cubicBezTo>
                    <a:pt x="353" y="339"/>
                    <a:pt x="350" y="336"/>
                    <a:pt x="366" y="332"/>
                  </a:cubicBezTo>
                  <a:cubicBezTo>
                    <a:pt x="383" y="328"/>
                    <a:pt x="443" y="298"/>
                    <a:pt x="443" y="298"/>
                  </a:cubicBezTo>
                  <a:cubicBezTo>
                    <a:pt x="443" y="298"/>
                    <a:pt x="431" y="296"/>
                    <a:pt x="421" y="295"/>
                  </a:cubicBezTo>
                  <a:cubicBezTo>
                    <a:pt x="412" y="295"/>
                    <a:pt x="397" y="293"/>
                    <a:pt x="401" y="290"/>
                  </a:cubicBezTo>
                  <a:cubicBezTo>
                    <a:pt x="405" y="287"/>
                    <a:pt x="410" y="278"/>
                    <a:pt x="413" y="277"/>
                  </a:cubicBezTo>
                  <a:cubicBezTo>
                    <a:pt x="416" y="276"/>
                    <a:pt x="427" y="287"/>
                    <a:pt x="427" y="287"/>
                  </a:cubicBezTo>
                  <a:cubicBezTo>
                    <a:pt x="427" y="287"/>
                    <a:pt x="447" y="291"/>
                    <a:pt x="445" y="289"/>
                  </a:cubicBezTo>
                  <a:cubicBezTo>
                    <a:pt x="444" y="287"/>
                    <a:pt x="451" y="284"/>
                    <a:pt x="451" y="281"/>
                  </a:cubicBezTo>
                  <a:cubicBezTo>
                    <a:pt x="451" y="278"/>
                    <a:pt x="445" y="270"/>
                    <a:pt x="432" y="264"/>
                  </a:cubicBezTo>
                  <a:cubicBezTo>
                    <a:pt x="420" y="258"/>
                    <a:pt x="423" y="261"/>
                    <a:pt x="411" y="255"/>
                  </a:cubicBezTo>
                  <a:cubicBezTo>
                    <a:pt x="398" y="248"/>
                    <a:pt x="387" y="247"/>
                    <a:pt x="397" y="245"/>
                  </a:cubicBezTo>
                  <a:cubicBezTo>
                    <a:pt x="406" y="242"/>
                    <a:pt x="428" y="240"/>
                    <a:pt x="431" y="236"/>
                  </a:cubicBezTo>
                  <a:cubicBezTo>
                    <a:pt x="433" y="232"/>
                    <a:pt x="426" y="227"/>
                    <a:pt x="433" y="232"/>
                  </a:cubicBezTo>
                  <a:cubicBezTo>
                    <a:pt x="441" y="237"/>
                    <a:pt x="444" y="237"/>
                    <a:pt x="453" y="238"/>
                  </a:cubicBezTo>
                  <a:cubicBezTo>
                    <a:pt x="462" y="239"/>
                    <a:pt x="466" y="241"/>
                    <a:pt x="463" y="236"/>
                  </a:cubicBezTo>
                  <a:cubicBezTo>
                    <a:pt x="459" y="231"/>
                    <a:pt x="449" y="239"/>
                    <a:pt x="453" y="225"/>
                  </a:cubicBezTo>
                  <a:cubicBezTo>
                    <a:pt x="458" y="211"/>
                    <a:pt x="476" y="206"/>
                    <a:pt x="476" y="206"/>
                  </a:cubicBezTo>
                  <a:cubicBezTo>
                    <a:pt x="476" y="206"/>
                    <a:pt x="487" y="211"/>
                    <a:pt x="478" y="198"/>
                  </a:cubicBezTo>
                  <a:cubicBezTo>
                    <a:pt x="469" y="186"/>
                    <a:pt x="470" y="187"/>
                    <a:pt x="466" y="183"/>
                  </a:cubicBezTo>
                  <a:cubicBezTo>
                    <a:pt x="462" y="180"/>
                    <a:pt x="462" y="180"/>
                    <a:pt x="462" y="180"/>
                  </a:cubicBezTo>
                  <a:cubicBezTo>
                    <a:pt x="462" y="180"/>
                    <a:pt x="493" y="175"/>
                    <a:pt x="490" y="172"/>
                  </a:cubicBezTo>
                  <a:cubicBezTo>
                    <a:pt x="488" y="168"/>
                    <a:pt x="484" y="162"/>
                    <a:pt x="484" y="162"/>
                  </a:cubicBezTo>
                  <a:cubicBezTo>
                    <a:pt x="484" y="162"/>
                    <a:pt x="484" y="161"/>
                    <a:pt x="472" y="155"/>
                  </a:cubicBezTo>
                  <a:cubicBezTo>
                    <a:pt x="460" y="149"/>
                    <a:pt x="460" y="154"/>
                    <a:pt x="460" y="149"/>
                  </a:cubicBezTo>
                  <a:cubicBezTo>
                    <a:pt x="459" y="144"/>
                    <a:pt x="470" y="137"/>
                    <a:pt x="471" y="133"/>
                  </a:cubicBezTo>
                  <a:cubicBezTo>
                    <a:pt x="473" y="129"/>
                    <a:pt x="476" y="126"/>
                    <a:pt x="476" y="124"/>
                  </a:cubicBezTo>
                  <a:cubicBezTo>
                    <a:pt x="476" y="122"/>
                    <a:pt x="477" y="116"/>
                    <a:pt x="479" y="115"/>
                  </a:cubicBezTo>
                  <a:cubicBezTo>
                    <a:pt x="481" y="114"/>
                    <a:pt x="489" y="112"/>
                    <a:pt x="498" y="104"/>
                  </a:cubicBezTo>
                  <a:cubicBezTo>
                    <a:pt x="507" y="95"/>
                    <a:pt x="515" y="83"/>
                    <a:pt x="518" y="83"/>
                  </a:cubicBezTo>
                  <a:cubicBezTo>
                    <a:pt x="522" y="83"/>
                    <a:pt x="539" y="75"/>
                    <a:pt x="543" y="73"/>
                  </a:cubicBezTo>
                  <a:cubicBezTo>
                    <a:pt x="546" y="71"/>
                    <a:pt x="550" y="64"/>
                    <a:pt x="536" y="63"/>
                  </a:cubicBezTo>
                  <a:cubicBezTo>
                    <a:pt x="521" y="61"/>
                    <a:pt x="490" y="56"/>
                    <a:pt x="486" y="61"/>
                  </a:cubicBezTo>
                  <a:cubicBezTo>
                    <a:pt x="481" y="67"/>
                    <a:pt x="471" y="73"/>
                    <a:pt x="468" y="79"/>
                  </a:cubicBezTo>
                  <a:cubicBezTo>
                    <a:pt x="465" y="85"/>
                    <a:pt x="448" y="80"/>
                    <a:pt x="442" y="79"/>
                  </a:cubicBezTo>
                  <a:cubicBezTo>
                    <a:pt x="436" y="77"/>
                    <a:pt x="466" y="69"/>
                    <a:pt x="459" y="63"/>
                  </a:cubicBezTo>
                  <a:cubicBezTo>
                    <a:pt x="452" y="56"/>
                    <a:pt x="453" y="54"/>
                    <a:pt x="439" y="60"/>
                  </a:cubicBezTo>
                  <a:cubicBezTo>
                    <a:pt x="425" y="66"/>
                    <a:pt x="426" y="71"/>
                    <a:pt x="419" y="72"/>
                  </a:cubicBezTo>
                  <a:cubicBezTo>
                    <a:pt x="412" y="73"/>
                    <a:pt x="401" y="60"/>
                    <a:pt x="416" y="53"/>
                  </a:cubicBezTo>
                  <a:cubicBezTo>
                    <a:pt x="431" y="46"/>
                    <a:pt x="469" y="52"/>
                    <a:pt x="470" y="48"/>
                  </a:cubicBezTo>
                  <a:cubicBezTo>
                    <a:pt x="472" y="44"/>
                    <a:pt x="468" y="33"/>
                    <a:pt x="458" y="30"/>
                  </a:cubicBezTo>
                  <a:cubicBezTo>
                    <a:pt x="448" y="27"/>
                    <a:pt x="429" y="20"/>
                    <a:pt x="422" y="17"/>
                  </a:cubicBezTo>
                  <a:cubicBezTo>
                    <a:pt x="416" y="13"/>
                    <a:pt x="414" y="6"/>
                    <a:pt x="414" y="6"/>
                  </a:cubicBezTo>
                  <a:cubicBezTo>
                    <a:pt x="371" y="0"/>
                    <a:pt x="371" y="0"/>
                    <a:pt x="371" y="0"/>
                  </a:cubicBezTo>
                  <a:cubicBezTo>
                    <a:pt x="371" y="0"/>
                    <a:pt x="326" y="10"/>
                    <a:pt x="321" y="11"/>
                  </a:cubicBezTo>
                  <a:cubicBezTo>
                    <a:pt x="316" y="11"/>
                    <a:pt x="317" y="15"/>
                    <a:pt x="305" y="17"/>
                  </a:cubicBezTo>
                  <a:cubicBezTo>
                    <a:pt x="293" y="20"/>
                    <a:pt x="288" y="21"/>
                    <a:pt x="288" y="21"/>
                  </a:cubicBezTo>
                  <a:cubicBezTo>
                    <a:pt x="288" y="21"/>
                    <a:pt x="274" y="18"/>
                    <a:pt x="263" y="20"/>
                  </a:cubicBezTo>
                  <a:cubicBezTo>
                    <a:pt x="252" y="22"/>
                    <a:pt x="245" y="35"/>
                    <a:pt x="245" y="35"/>
                  </a:cubicBezTo>
                  <a:cubicBezTo>
                    <a:pt x="245" y="35"/>
                    <a:pt x="250" y="38"/>
                    <a:pt x="252" y="40"/>
                  </a:cubicBezTo>
                  <a:cubicBezTo>
                    <a:pt x="255" y="42"/>
                    <a:pt x="234" y="41"/>
                    <a:pt x="221" y="40"/>
                  </a:cubicBezTo>
                  <a:cubicBezTo>
                    <a:pt x="208" y="38"/>
                    <a:pt x="208" y="43"/>
                    <a:pt x="205" y="52"/>
                  </a:cubicBezTo>
                  <a:cubicBezTo>
                    <a:pt x="201" y="60"/>
                    <a:pt x="197" y="54"/>
                    <a:pt x="192" y="47"/>
                  </a:cubicBezTo>
                  <a:cubicBezTo>
                    <a:pt x="187" y="40"/>
                    <a:pt x="182" y="42"/>
                    <a:pt x="178" y="48"/>
                  </a:cubicBezTo>
                  <a:cubicBezTo>
                    <a:pt x="174" y="54"/>
                    <a:pt x="168" y="46"/>
                    <a:pt x="153" y="51"/>
                  </a:cubicBezTo>
                  <a:cubicBezTo>
                    <a:pt x="139" y="56"/>
                    <a:pt x="126" y="61"/>
                    <a:pt x="126" y="61"/>
                  </a:cubicBezTo>
                  <a:cubicBezTo>
                    <a:pt x="126" y="61"/>
                    <a:pt x="145" y="65"/>
                    <a:pt x="141" y="68"/>
                  </a:cubicBezTo>
                  <a:cubicBezTo>
                    <a:pt x="137" y="71"/>
                    <a:pt x="111" y="77"/>
                    <a:pt x="111" y="77"/>
                  </a:cubicBezTo>
                  <a:cubicBezTo>
                    <a:pt x="111" y="77"/>
                    <a:pt x="92" y="88"/>
                    <a:pt x="89" y="88"/>
                  </a:cubicBezTo>
                  <a:cubicBezTo>
                    <a:pt x="85" y="88"/>
                    <a:pt x="67" y="99"/>
                    <a:pt x="67"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9" name="Freeform 112"/>
            <p:cNvSpPr>
              <a:spLocks/>
            </p:cNvSpPr>
            <p:nvPr/>
          </p:nvSpPr>
          <p:spPr bwMode="auto">
            <a:xfrm>
              <a:off x="1952625" y="735013"/>
              <a:ext cx="868363" cy="539750"/>
            </a:xfrm>
            <a:custGeom>
              <a:avLst/>
              <a:gdLst>
                <a:gd name="T0" fmla="*/ 297 w 325"/>
                <a:gd name="T1" fmla="*/ 44 h 202"/>
                <a:gd name="T2" fmla="*/ 285 w 325"/>
                <a:gd name="T3" fmla="*/ 53 h 202"/>
                <a:gd name="T4" fmla="*/ 277 w 325"/>
                <a:gd name="T5" fmla="*/ 64 h 202"/>
                <a:gd name="T6" fmla="*/ 232 w 325"/>
                <a:gd name="T7" fmla="*/ 88 h 202"/>
                <a:gd name="T8" fmla="*/ 211 w 325"/>
                <a:gd name="T9" fmla="*/ 104 h 202"/>
                <a:gd name="T10" fmla="*/ 197 w 325"/>
                <a:gd name="T11" fmla="*/ 106 h 202"/>
                <a:gd name="T12" fmla="*/ 192 w 325"/>
                <a:gd name="T13" fmla="*/ 124 h 202"/>
                <a:gd name="T14" fmla="*/ 169 w 325"/>
                <a:gd name="T15" fmla="*/ 138 h 202"/>
                <a:gd name="T16" fmla="*/ 160 w 325"/>
                <a:gd name="T17" fmla="*/ 148 h 202"/>
                <a:gd name="T18" fmla="*/ 162 w 325"/>
                <a:gd name="T19" fmla="*/ 164 h 202"/>
                <a:gd name="T20" fmla="*/ 143 w 325"/>
                <a:gd name="T21" fmla="*/ 169 h 202"/>
                <a:gd name="T22" fmla="*/ 127 w 325"/>
                <a:gd name="T23" fmla="*/ 168 h 202"/>
                <a:gd name="T24" fmla="*/ 105 w 325"/>
                <a:gd name="T25" fmla="*/ 168 h 202"/>
                <a:gd name="T26" fmla="*/ 80 w 325"/>
                <a:gd name="T27" fmla="*/ 168 h 202"/>
                <a:gd name="T28" fmla="*/ 74 w 325"/>
                <a:gd name="T29" fmla="*/ 168 h 202"/>
                <a:gd name="T30" fmla="*/ 60 w 325"/>
                <a:gd name="T31" fmla="*/ 170 h 202"/>
                <a:gd name="T32" fmla="*/ 62 w 325"/>
                <a:gd name="T33" fmla="*/ 177 h 202"/>
                <a:gd name="T34" fmla="*/ 83 w 325"/>
                <a:gd name="T35" fmla="*/ 177 h 202"/>
                <a:gd name="T36" fmla="*/ 118 w 325"/>
                <a:gd name="T37" fmla="*/ 182 h 202"/>
                <a:gd name="T38" fmla="*/ 142 w 325"/>
                <a:gd name="T39" fmla="*/ 182 h 202"/>
                <a:gd name="T40" fmla="*/ 144 w 325"/>
                <a:gd name="T41" fmla="*/ 195 h 202"/>
                <a:gd name="T42" fmla="*/ 129 w 325"/>
                <a:gd name="T43" fmla="*/ 201 h 202"/>
                <a:gd name="T44" fmla="*/ 109 w 325"/>
                <a:gd name="T45" fmla="*/ 200 h 202"/>
                <a:gd name="T46" fmla="*/ 67 w 325"/>
                <a:gd name="T47" fmla="*/ 199 h 202"/>
                <a:gd name="T48" fmla="*/ 37 w 325"/>
                <a:gd name="T49" fmla="*/ 193 h 202"/>
                <a:gd name="T50" fmla="*/ 29 w 325"/>
                <a:gd name="T51" fmla="*/ 181 h 202"/>
                <a:gd name="T52" fmla="*/ 24 w 325"/>
                <a:gd name="T53" fmla="*/ 170 h 202"/>
                <a:gd name="T54" fmla="*/ 3 w 325"/>
                <a:gd name="T55" fmla="*/ 160 h 202"/>
                <a:gd name="T56" fmla="*/ 3 w 325"/>
                <a:gd name="T57" fmla="*/ 153 h 202"/>
                <a:gd name="T58" fmla="*/ 21 w 325"/>
                <a:gd name="T59" fmla="*/ 152 h 202"/>
                <a:gd name="T60" fmla="*/ 35 w 325"/>
                <a:gd name="T61" fmla="*/ 158 h 202"/>
                <a:gd name="T62" fmla="*/ 63 w 325"/>
                <a:gd name="T63" fmla="*/ 156 h 202"/>
                <a:gd name="T64" fmla="*/ 81 w 325"/>
                <a:gd name="T65" fmla="*/ 151 h 202"/>
                <a:gd name="T66" fmla="*/ 77 w 325"/>
                <a:gd name="T67" fmla="*/ 137 h 202"/>
                <a:gd name="T68" fmla="*/ 94 w 325"/>
                <a:gd name="T69" fmla="*/ 137 h 202"/>
                <a:gd name="T70" fmla="*/ 98 w 325"/>
                <a:gd name="T71" fmla="*/ 137 h 202"/>
                <a:gd name="T72" fmla="*/ 94 w 325"/>
                <a:gd name="T73" fmla="*/ 131 h 202"/>
                <a:gd name="T74" fmla="*/ 81 w 325"/>
                <a:gd name="T75" fmla="*/ 127 h 202"/>
                <a:gd name="T76" fmla="*/ 103 w 325"/>
                <a:gd name="T77" fmla="*/ 109 h 202"/>
                <a:gd name="T78" fmla="*/ 116 w 325"/>
                <a:gd name="T79" fmla="*/ 100 h 202"/>
                <a:gd name="T80" fmla="*/ 100 w 325"/>
                <a:gd name="T81" fmla="*/ 87 h 202"/>
                <a:gd name="T82" fmla="*/ 87 w 325"/>
                <a:gd name="T83" fmla="*/ 79 h 202"/>
                <a:gd name="T84" fmla="*/ 74 w 325"/>
                <a:gd name="T85" fmla="*/ 59 h 202"/>
                <a:gd name="T86" fmla="*/ 61 w 325"/>
                <a:gd name="T87" fmla="*/ 52 h 202"/>
                <a:gd name="T88" fmla="*/ 74 w 325"/>
                <a:gd name="T89" fmla="*/ 41 h 202"/>
                <a:gd name="T90" fmla="*/ 98 w 325"/>
                <a:gd name="T91" fmla="*/ 33 h 202"/>
                <a:gd name="T92" fmla="*/ 114 w 325"/>
                <a:gd name="T93" fmla="*/ 37 h 202"/>
                <a:gd name="T94" fmla="*/ 113 w 325"/>
                <a:gd name="T95" fmla="*/ 25 h 202"/>
                <a:gd name="T96" fmla="*/ 134 w 325"/>
                <a:gd name="T97" fmla="*/ 31 h 202"/>
                <a:gd name="T98" fmla="*/ 143 w 325"/>
                <a:gd name="T99" fmla="*/ 22 h 202"/>
                <a:gd name="T100" fmla="*/ 156 w 325"/>
                <a:gd name="T101" fmla="*/ 11 h 202"/>
                <a:gd name="T102" fmla="*/ 194 w 325"/>
                <a:gd name="T103" fmla="*/ 8 h 202"/>
                <a:gd name="T104" fmla="*/ 212 w 325"/>
                <a:gd name="T105" fmla="*/ 3 h 202"/>
                <a:gd name="T106" fmla="*/ 223 w 325"/>
                <a:gd name="T107" fmla="*/ 15 h 202"/>
                <a:gd name="T108" fmla="*/ 226 w 325"/>
                <a:gd name="T109" fmla="*/ 4 h 202"/>
                <a:gd name="T110" fmla="*/ 284 w 325"/>
                <a:gd name="T111" fmla="*/ 12 h 202"/>
                <a:gd name="T112" fmla="*/ 324 w 325"/>
                <a:gd name="T113" fmla="*/ 22 h 202"/>
                <a:gd name="T114" fmla="*/ 318 w 325"/>
                <a:gd name="T115" fmla="*/ 38 h 202"/>
                <a:gd name="T116" fmla="*/ 297 w 325"/>
                <a:gd name="T117" fmla="*/ 4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5" h="202">
                  <a:moveTo>
                    <a:pt x="297" y="44"/>
                  </a:moveTo>
                  <a:cubicBezTo>
                    <a:pt x="280" y="48"/>
                    <a:pt x="275" y="52"/>
                    <a:pt x="285" y="53"/>
                  </a:cubicBezTo>
                  <a:cubicBezTo>
                    <a:pt x="294" y="54"/>
                    <a:pt x="303" y="50"/>
                    <a:pt x="277" y="64"/>
                  </a:cubicBezTo>
                  <a:cubicBezTo>
                    <a:pt x="252" y="77"/>
                    <a:pt x="242" y="83"/>
                    <a:pt x="232" y="88"/>
                  </a:cubicBezTo>
                  <a:cubicBezTo>
                    <a:pt x="222" y="93"/>
                    <a:pt x="223" y="103"/>
                    <a:pt x="211" y="104"/>
                  </a:cubicBezTo>
                  <a:cubicBezTo>
                    <a:pt x="200" y="104"/>
                    <a:pt x="201" y="93"/>
                    <a:pt x="197" y="106"/>
                  </a:cubicBezTo>
                  <a:cubicBezTo>
                    <a:pt x="193" y="119"/>
                    <a:pt x="193" y="122"/>
                    <a:pt x="192" y="124"/>
                  </a:cubicBezTo>
                  <a:cubicBezTo>
                    <a:pt x="191" y="127"/>
                    <a:pt x="180" y="137"/>
                    <a:pt x="169" y="138"/>
                  </a:cubicBezTo>
                  <a:cubicBezTo>
                    <a:pt x="159" y="139"/>
                    <a:pt x="164" y="141"/>
                    <a:pt x="160" y="148"/>
                  </a:cubicBezTo>
                  <a:cubicBezTo>
                    <a:pt x="156" y="154"/>
                    <a:pt x="177" y="161"/>
                    <a:pt x="162" y="164"/>
                  </a:cubicBezTo>
                  <a:cubicBezTo>
                    <a:pt x="147" y="166"/>
                    <a:pt x="145" y="168"/>
                    <a:pt x="143" y="169"/>
                  </a:cubicBezTo>
                  <a:cubicBezTo>
                    <a:pt x="140" y="170"/>
                    <a:pt x="135" y="171"/>
                    <a:pt x="127" y="168"/>
                  </a:cubicBezTo>
                  <a:cubicBezTo>
                    <a:pt x="119" y="166"/>
                    <a:pt x="119" y="169"/>
                    <a:pt x="105" y="168"/>
                  </a:cubicBezTo>
                  <a:cubicBezTo>
                    <a:pt x="91" y="168"/>
                    <a:pt x="86" y="168"/>
                    <a:pt x="80" y="168"/>
                  </a:cubicBezTo>
                  <a:cubicBezTo>
                    <a:pt x="74" y="168"/>
                    <a:pt x="84" y="167"/>
                    <a:pt x="74" y="168"/>
                  </a:cubicBezTo>
                  <a:cubicBezTo>
                    <a:pt x="65" y="168"/>
                    <a:pt x="59" y="166"/>
                    <a:pt x="60" y="170"/>
                  </a:cubicBezTo>
                  <a:cubicBezTo>
                    <a:pt x="61" y="174"/>
                    <a:pt x="60" y="176"/>
                    <a:pt x="62" y="177"/>
                  </a:cubicBezTo>
                  <a:cubicBezTo>
                    <a:pt x="65" y="178"/>
                    <a:pt x="70" y="176"/>
                    <a:pt x="83" y="177"/>
                  </a:cubicBezTo>
                  <a:cubicBezTo>
                    <a:pt x="97" y="178"/>
                    <a:pt x="106" y="182"/>
                    <a:pt x="118" y="182"/>
                  </a:cubicBezTo>
                  <a:cubicBezTo>
                    <a:pt x="130" y="181"/>
                    <a:pt x="136" y="179"/>
                    <a:pt x="142" y="182"/>
                  </a:cubicBezTo>
                  <a:cubicBezTo>
                    <a:pt x="147" y="185"/>
                    <a:pt x="149" y="195"/>
                    <a:pt x="144" y="195"/>
                  </a:cubicBezTo>
                  <a:cubicBezTo>
                    <a:pt x="138" y="196"/>
                    <a:pt x="138" y="201"/>
                    <a:pt x="129" y="201"/>
                  </a:cubicBezTo>
                  <a:cubicBezTo>
                    <a:pt x="120" y="201"/>
                    <a:pt x="126" y="202"/>
                    <a:pt x="109" y="200"/>
                  </a:cubicBezTo>
                  <a:cubicBezTo>
                    <a:pt x="92" y="198"/>
                    <a:pt x="80" y="201"/>
                    <a:pt x="67" y="199"/>
                  </a:cubicBezTo>
                  <a:cubicBezTo>
                    <a:pt x="54" y="196"/>
                    <a:pt x="43" y="198"/>
                    <a:pt x="37" y="193"/>
                  </a:cubicBezTo>
                  <a:cubicBezTo>
                    <a:pt x="31" y="189"/>
                    <a:pt x="31" y="187"/>
                    <a:pt x="29" y="181"/>
                  </a:cubicBezTo>
                  <a:cubicBezTo>
                    <a:pt x="26" y="174"/>
                    <a:pt x="34" y="176"/>
                    <a:pt x="24" y="170"/>
                  </a:cubicBezTo>
                  <a:cubicBezTo>
                    <a:pt x="13" y="164"/>
                    <a:pt x="3" y="160"/>
                    <a:pt x="3" y="160"/>
                  </a:cubicBezTo>
                  <a:cubicBezTo>
                    <a:pt x="3" y="160"/>
                    <a:pt x="0" y="157"/>
                    <a:pt x="3" y="153"/>
                  </a:cubicBezTo>
                  <a:cubicBezTo>
                    <a:pt x="6" y="149"/>
                    <a:pt x="21" y="152"/>
                    <a:pt x="21" y="152"/>
                  </a:cubicBezTo>
                  <a:cubicBezTo>
                    <a:pt x="35" y="158"/>
                    <a:pt x="35" y="158"/>
                    <a:pt x="35" y="158"/>
                  </a:cubicBezTo>
                  <a:cubicBezTo>
                    <a:pt x="35" y="158"/>
                    <a:pt x="61" y="162"/>
                    <a:pt x="63" y="156"/>
                  </a:cubicBezTo>
                  <a:cubicBezTo>
                    <a:pt x="65" y="149"/>
                    <a:pt x="82" y="158"/>
                    <a:pt x="81" y="151"/>
                  </a:cubicBezTo>
                  <a:cubicBezTo>
                    <a:pt x="80" y="144"/>
                    <a:pt x="69" y="142"/>
                    <a:pt x="77" y="137"/>
                  </a:cubicBezTo>
                  <a:cubicBezTo>
                    <a:pt x="86" y="131"/>
                    <a:pt x="94" y="137"/>
                    <a:pt x="94" y="137"/>
                  </a:cubicBezTo>
                  <a:cubicBezTo>
                    <a:pt x="94" y="137"/>
                    <a:pt x="96" y="139"/>
                    <a:pt x="98" y="137"/>
                  </a:cubicBezTo>
                  <a:cubicBezTo>
                    <a:pt x="100" y="135"/>
                    <a:pt x="99" y="133"/>
                    <a:pt x="94" y="131"/>
                  </a:cubicBezTo>
                  <a:cubicBezTo>
                    <a:pt x="90" y="129"/>
                    <a:pt x="81" y="127"/>
                    <a:pt x="81" y="127"/>
                  </a:cubicBezTo>
                  <a:cubicBezTo>
                    <a:pt x="81" y="127"/>
                    <a:pt x="99" y="109"/>
                    <a:pt x="103" y="109"/>
                  </a:cubicBezTo>
                  <a:cubicBezTo>
                    <a:pt x="106" y="109"/>
                    <a:pt x="126" y="110"/>
                    <a:pt x="116" y="100"/>
                  </a:cubicBezTo>
                  <a:cubicBezTo>
                    <a:pt x="105" y="89"/>
                    <a:pt x="107" y="92"/>
                    <a:pt x="100" y="87"/>
                  </a:cubicBezTo>
                  <a:cubicBezTo>
                    <a:pt x="94" y="83"/>
                    <a:pt x="100" y="91"/>
                    <a:pt x="87" y="79"/>
                  </a:cubicBezTo>
                  <a:cubicBezTo>
                    <a:pt x="74" y="68"/>
                    <a:pt x="76" y="70"/>
                    <a:pt x="74" y="59"/>
                  </a:cubicBezTo>
                  <a:cubicBezTo>
                    <a:pt x="72" y="48"/>
                    <a:pt x="60" y="57"/>
                    <a:pt x="61" y="52"/>
                  </a:cubicBezTo>
                  <a:cubicBezTo>
                    <a:pt x="62" y="48"/>
                    <a:pt x="70" y="41"/>
                    <a:pt x="74" y="41"/>
                  </a:cubicBezTo>
                  <a:cubicBezTo>
                    <a:pt x="78" y="41"/>
                    <a:pt x="87" y="29"/>
                    <a:pt x="98" y="33"/>
                  </a:cubicBezTo>
                  <a:cubicBezTo>
                    <a:pt x="109" y="37"/>
                    <a:pt x="109" y="40"/>
                    <a:pt x="114" y="37"/>
                  </a:cubicBezTo>
                  <a:cubicBezTo>
                    <a:pt x="118" y="33"/>
                    <a:pt x="101" y="29"/>
                    <a:pt x="113" y="25"/>
                  </a:cubicBezTo>
                  <a:cubicBezTo>
                    <a:pt x="125" y="21"/>
                    <a:pt x="129" y="31"/>
                    <a:pt x="134" y="31"/>
                  </a:cubicBezTo>
                  <a:cubicBezTo>
                    <a:pt x="139" y="31"/>
                    <a:pt x="144" y="29"/>
                    <a:pt x="143" y="22"/>
                  </a:cubicBezTo>
                  <a:cubicBezTo>
                    <a:pt x="143" y="16"/>
                    <a:pt x="151" y="12"/>
                    <a:pt x="156" y="11"/>
                  </a:cubicBezTo>
                  <a:cubicBezTo>
                    <a:pt x="162" y="10"/>
                    <a:pt x="194" y="8"/>
                    <a:pt x="194" y="8"/>
                  </a:cubicBezTo>
                  <a:cubicBezTo>
                    <a:pt x="194" y="8"/>
                    <a:pt x="213" y="0"/>
                    <a:pt x="212" y="3"/>
                  </a:cubicBezTo>
                  <a:cubicBezTo>
                    <a:pt x="210" y="6"/>
                    <a:pt x="223" y="15"/>
                    <a:pt x="223" y="15"/>
                  </a:cubicBezTo>
                  <a:cubicBezTo>
                    <a:pt x="226" y="4"/>
                    <a:pt x="226" y="4"/>
                    <a:pt x="226" y="4"/>
                  </a:cubicBezTo>
                  <a:cubicBezTo>
                    <a:pt x="226" y="4"/>
                    <a:pt x="282" y="12"/>
                    <a:pt x="284" y="12"/>
                  </a:cubicBezTo>
                  <a:cubicBezTo>
                    <a:pt x="286" y="12"/>
                    <a:pt x="325" y="24"/>
                    <a:pt x="324" y="22"/>
                  </a:cubicBezTo>
                  <a:cubicBezTo>
                    <a:pt x="323" y="20"/>
                    <a:pt x="324" y="37"/>
                    <a:pt x="318" y="38"/>
                  </a:cubicBezTo>
                  <a:cubicBezTo>
                    <a:pt x="313" y="39"/>
                    <a:pt x="297" y="44"/>
                    <a:pt x="297"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10" name="Freeform 113"/>
            <p:cNvSpPr>
              <a:spLocks/>
            </p:cNvSpPr>
            <p:nvPr/>
          </p:nvSpPr>
          <p:spPr bwMode="auto">
            <a:xfrm>
              <a:off x="1990725" y="884238"/>
              <a:ext cx="255588" cy="217488"/>
            </a:xfrm>
            <a:custGeom>
              <a:avLst/>
              <a:gdLst>
                <a:gd name="T0" fmla="*/ 57 w 96"/>
                <a:gd name="T1" fmla="*/ 73 h 81"/>
                <a:gd name="T2" fmla="*/ 41 w 96"/>
                <a:gd name="T3" fmla="*/ 75 h 81"/>
                <a:gd name="T4" fmla="*/ 17 w 96"/>
                <a:gd name="T5" fmla="*/ 66 h 81"/>
                <a:gd name="T6" fmla="*/ 26 w 96"/>
                <a:gd name="T7" fmla="*/ 52 h 81"/>
                <a:gd name="T8" fmla="*/ 19 w 96"/>
                <a:gd name="T9" fmla="*/ 50 h 81"/>
                <a:gd name="T10" fmla="*/ 3 w 96"/>
                <a:gd name="T11" fmla="*/ 29 h 81"/>
                <a:gd name="T12" fmla="*/ 16 w 96"/>
                <a:gd name="T13" fmla="*/ 17 h 81"/>
                <a:gd name="T14" fmla="*/ 38 w 96"/>
                <a:gd name="T15" fmla="*/ 0 h 81"/>
                <a:gd name="T16" fmla="*/ 55 w 96"/>
                <a:gd name="T17" fmla="*/ 8 h 81"/>
                <a:gd name="T18" fmla="*/ 66 w 96"/>
                <a:gd name="T19" fmla="*/ 23 h 81"/>
                <a:gd name="T20" fmla="*/ 94 w 96"/>
                <a:gd name="T21" fmla="*/ 41 h 81"/>
                <a:gd name="T22" fmla="*/ 75 w 96"/>
                <a:gd name="T23" fmla="*/ 56 h 81"/>
                <a:gd name="T24" fmla="*/ 57 w 96"/>
                <a:gd name="T25" fmla="*/ 7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81">
                  <a:moveTo>
                    <a:pt x="57" y="73"/>
                  </a:moveTo>
                  <a:cubicBezTo>
                    <a:pt x="48" y="81"/>
                    <a:pt x="48" y="79"/>
                    <a:pt x="41" y="75"/>
                  </a:cubicBezTo>
                  <a:cubicBezTo>
                    <a:pt x="34" y="72"/>
                    <a:pt x="18" y="68"/>
                    <a:pt x="17" y="66"/>
                  </a:cubicBezTo>
                  <a:cubicBezTo>
                    <a:pt x="17" y="64"/>
                    <a:pt x="24" y="52"/>
                    <a:pt x="26" y="52"/>
                  </a:cubicBezTo>
                  <a:cubicBezTo>
                    <a:pt x="28" y="52"/>
                    <a:pt x="24" y="51"/>
                    <a:pt x="19" y="50"/>
                  </a:cubicBezTo>
                  <a:cubicBezTo>
                    <a:pt x="14" y="50"/>
                    <a:pt x="0" y="35"/>
                    <a:pt x="3" y="29"/>
                  </a:cubicBezTo>
                  <a:cubicBezTo>
                    <a:pt x="7" y="23"/>
                    <a:pt x="10" y="20"/>
                    <a:pt x="16" y="17"/>
                  </a:cubicBezTo>
                  <a:cubicBezTo>
                    <a:pt x="21" y="15"/>
                    <a:pt x="35" y="1"/>
                    <a:pt x="38" y="0"/>
                  </a:cubicBezTo>
                  <a:cubicBezTo>
                    <a:pt x="41" y="0"/>
                    <a:pt x="53" y="0"/>
                    <a:pt x="55" y="8"/>
                  </a:cubicBezTo>
                  <a:cubicBezTo>
                    <a:pt x="57" y="16"/>
                    <a:pt x="55" y="15"/>
                    <a:pt x="66" y="23"/>
                  </a:cubicBezTo>
                  <a:cubicBezTo>
                    <a:pt x="76" y="31"/>
                    <a:pt x="96" y="37"/>
                    <a:pt x="94" y="41"/>
                  </a:cubicBezTo>
                  <a:cubicBezTo>
                    <a:pt x="93" y="46"/>
                    <a:pt x="81" y="50"/>
                    <a:pt x="75" y="56"/>
                  </a:cubicBezTo>
                  <a:cubicBezTo>
                    <a:pt x="68" y="61"/>
                    <a:pt x="57" y="73"/>
                    <a:pt x="5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11" name="Freeform 114"/>
            <p:cNvSpPr>
              <a:spLocks/>
            </p:cNvSpPr>
            <p:nvPr/>
          </p:nvSpPr>
          <p:spPr bwMode="auto">
            <a:xfrm>
              <a:off x="1920875" y="1042988"/>
              <a:ext cx="125413" cy="68263"/>
            </a:xfrm>
            <a:custGeom>
              <a:avLst/>
              <a:gdLst>
                <a:gd name="T0" fmla="*/ 29 w 47"/>
                <a:gd name="T1" fmla="*/ 22 h 26"/>
                <a:gd name="T2" fmla="*/ 12 w 47"/>
                <a:gd name="T3" fmla="*/ 22 h 26"/>
                <a:gd name="T4" fmla="*/ 5 w 47"/>
                <a:gd name="T5" fmla="*/ 3 h 26"/>
                <a:gd name="T6" fmla="*/ 28 w 47"/>
                <a:gd name="T7" fmla="*/ 8 h 26"/>
                <a:gd name="T8" fmla="*/ 29 w 47"/>
                <a:gd name="T9" fmla="*/ 22 h 26"/>
              </a:gdLst>
              <a:ahLst/>
              <a:cxnLst>
                <a:cxn ang="0">
                  <a:pos x="T0" y="T1"/>
                </a:cxn>
                <a:cxn ang="0">
                  <a:pos x="T2" y="T3"/>
                </a:cxn>
                <a:cxn ang="0">
                  <a:pos x="T4" y="T5"/>
                </a:cxn>
                <a:cxn ang="0">
                  <a:pos x="T6" y="T7"/>
                </a:cxn>
                <a:cxn ang="0">
                  <a:pos x="T8" y="T9"/>
                </a:cxn>
              </a:cxnLst>
              <a:rect l="0" t="0" r="r" b="b"/>
              <a:pathLst>
                <a:path w="47" h="26">
                  <a:moveTo>
                    <a:pt x="29" y="22"/>
                  </a:moveTo>
                  <a:cubicBezTo>
                    <a:pt x="25" y="22"/>
                    <a:pt x="16" y="26"/>
                    <a:pt x="12" y="22"/>
                  </a:cubicBezTo>
                  <a:cubicBezTo>
                    <a:pt x="8" y="17"/>
                    <a:pt x="0" y="5"/>
                    <a:pt x="5" y="3"/>
                  </a:cubicBezTo>
                  <a:cubicBezTo>
                    <a:pt x="9" y="1"/>
                    <a:pt x="8" y="0"/>
                    <a:pt x="28" y="8"/>
                  </a:cubicBezTo>
                  <a:cubicBezTo>
                    <a:pt x="47" y="16"/>
                    <a:pt x="29" y="2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12" name="Freeform 115"/>
            <p:cNvSpPr>
              <a:spLocks/>
            </p:cNvSpPr>
            <p:nvPr/>
          </p:nvSpPr>
          <p:spPr bwMode="auto">
            <a:xfrm>
              <a:off x="1741487" y="1012826"/>
              <a:ext cx="182563" cy="98425"/>
            </a:xfrm>
            <a:custGeom>
              <a:avLst/>
              <a:gdLst>
                <a:gd name="T0" fmla="*/ 39 w 68"/>
                <a:gd name="T1" fmla="*/ 34 h 37"/>
                <a:gd name="T2" fmla="*/ 21 w 68"/>
                <a:gd name="T3" fmla="*/ 25 h 37"/>
                <a:gd name="T4" fmla="*/ 8 w 68"/>
                <a:gd name="T5" fmla="*/ 25 h 37"/>
                <a:gd name="T6" fmla="*/ 16 w 68"/>
                <a:gd name="T7" fmla="*/ 18 h 37"/>
                <a:gd name="T8" fmla="*/ 11 w 68"/>
                <a:gd name="T9" fmla="*/ 10 h 37"/>
                <a:gd name="T10" fmla="*/ 15 w 68"/>
                <a:gd name="T11" fmla="*/ 0 h 37"/>
                <a:gd name="T12" fmla="*/ 46 w 68"/>
                <a:gd name="T13" fmla="*/ 14 h 37"/>
                <a:gd name="T14" fmla="*/ 64 w 68"/>
                <a:gd name="T15" fmla="*/ 30 h 37"/>
                <a:gd name="T16" fmla="*/ 39 w 68"/>
                <a:gd name="T17" fmla="*/ 3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7">
                  <a:moveTo>
                    <a:pt x="39" y="34"/>
                  </a:moveTo>
                  <a:cubicBezTo>
                    <a:pt x="30" y="33"/>
                    <a:pt x="27" y="29"/>
                    <a:pt x="21" y="25"/>
                  </a:cubicBezTo>
                  <a:cubicBezTo>
                    <a:pt x="15" y="22"/>
                    <a:pt x="17" y="37"/>
                    <a:pt x="8" y="25"/>
                  </a:cubicBezTo>
                  <a:cubicBezTo>
                    <a:pt x="0" y="12"/>
                    <a:pt x="13" y="19"/>
                    <a:pt x="16" y="18"/>
                  </a:cubicBezTo>
                  <a:cubicBezTo>
                    <a:pt x="20" y="16"/>
                    <a:pt x="13" y="12"/>
                    <a:pt x="11" y="10"/>
                  </a:cubicBezTo>
                  <a:cubicBezTo>
                    <a:pt x="9" y="9"/>
                    <a:pt x="11" y="0"/>
                    <a:pt x="15" y="0"/>
                  </a:cubicBezTo>
                  <a:cubicBezTo>
                    <a:pt x="19" y="0"/>
                    <a:pt x="36" y="5"/>
                    <a:pt x="46" y="14"/>
                  </a:cubicBezTo>
                  <a:cubicBezTo>
                    <a:pt x="56" y="22"/>
                    <a:pt x="68" y="29"/>
                    <a:pt x="64" y="30"/>
                  </a:cubicBezTo>
                  <a:cubicBezTo>
                    <a:pt x="60" y="31"/>
                    <a:pt x="39" y="34"/>
                    <a:pt x="3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13" name="Freeform 116"/>
            <p:cNvSpPr>
              <a:spLocks/>
            </p:cNvSpPr>
            <p:nvPr/>
          </p:nvSpPr>
          <p:spPr bwMode="auto">
            <a:xfrm>
              <a:off x="1373187" y="1311276"/>
              <a:ext cx="409575" cy="265113"/>
            </a:xfrm>
            <a:custGeom>
              <a:avLst/>
              <a:gdLst>
                <a:gd name="T0" fmla="*/ 153 w 153"/>
                <a:gd name="T1" fmla="*/ 68 h 99"/>
                <a:gd name="T2" fmla="*/ 136 w 153"/>
                <a:gd name="T3" fmla="*/ 54 h 99"/>
                <a:gd name="T4" fmla="*/ 123 w 153"/>
                <a:gd name="T5" fmla="*/ 43 h 99"/>
                <a:gd name="T6" fmla="*/ 128 w 153"/>
                <a:gd name="T7" fmla="*/ 23 h 99"/>
                <a:gd name="T8" fmla="*/ 133 w 153"/>
                <a:gd name="T9" fmla="*/ 0 h 99"/>
                <a:gd name="T10" fmla="*/ 115 w 153"/>
                <a:gd name="T11" fmla="*/ 0 h 99"/>
                <a:gd name="T12" fmla="*/ 106 w 153"/>
                <a:gd name="T13" fmla="*/ 9 h 99"/>
                <a:gd name="T14" fmla="*/ 99 w 153"/>
                <a:gd name="T15" fmla="*/ 20 h 99"/>
                <a:gd name="T16" fmla="*/ 93 w 153"/>
                <a:gd name="T17" fmla="*/ 35 h 99"/>
                <a:gd name="T18" fmla="*/ 89 w 153"/>
                <a:gd name="T19" fmla="*/ 22 h 99"/>
                <a:gd name="T20" fmla="*/ 85 w 153"/>
                <a:gd name="T21" fmla="*/ 18 h 99"/>
                <a:gd name="T22" fmla="*/ 74 w 153"/>
                <a:gd name="T23" fmla="*/ 21 h 99"/>
                <a:gd name="T24" fmla="*/ 68 w 153"/>
                <a:gd name="T25" fmla="*/ 18 h 99"/>
                <a:gd name="T26" fmla="*/ 66 w 153"/>
                <a:gd name="T27" fmla="*/ 16 h 99"/>
                <a:gd name="T28" fmla="*/ 57 w 153"/>
                <a:gd name="T29" fmla="*/ 15 h 99"/>
                <a:gd name="T30" fmla="*/ 45 w 153"/>
                <a:gd name="T31" fmla="*/ 19 h 99"/>
                <a:gd name="T32" fmla="*/ 43 w 153"/>
                <a:gd name="T33" fmla="*/ 6 h 99"/>
                <a:gd name="T34" fmla="*/ 35 w 153"/>
                <a:gd name="T35" fmla="*/ 12 h 99"/>
                <a:gd name="T36" fmla="*/ 19 w 153"/>
                <a:gd name="T37" fmla="*/ 19 h 99"/>
                <a:gd name="T38" fmla="*/ 0 w 153"/>
                <a:gd name="T39" fmla="*/ 37 h 99"/>
                <a:gd name="T40" fmla="*/ 7 w 153"/>
                <a:gd name="T41" fmla="*/ 45 h 99"/>
                <a:gd name="T42" fmla="*/ 3 w 153"/>
                <a:gd name="T43" fmla="*/ 56 h 99"/>
                <a:gd name="T44" fmla="*/ 14 w 153"/>
                <a:gd name="T45" fmla="*/ 60 h 99"/>
                <a:gd name="T46" fmla="*/ 3 w 153"/>
                <a:gd name="T47" fmla="*/ 72 h 99"/>
                <a:gd name="T48" fmla="*/ 19 w 153"/>
                <a:gd name="T49" fmla="*/ 83 h 99"/>
                <a:gd name="T50" fmla="*/ 35 w 153"/>
                <a:gd name="T51" fmla="*/ 86 h 99"/>
                <a:gd name="T52" fmla="*/ 54 w 153"/>
                <a:gd name="T53" fmla="*/ 93 h 99"/>
                <a:gd name="T54" fmla="*/ 73 w 153"/>
                <a:gd name="T55" fmla="*/ 84 h 99"/>
                <a:gd name="T56" fmla="*/ 95 w 153"/>
                <a:gd name="T57" fmla="*/ 84 h 99"/>
                <a:gd name="T58" fmla="*/ 113 w 153"/>
                <a:gd name="T59" fmla="*/ 83 h 99"/>
                <a:gd name="T60" fmla="*/ 132 w 153"/>
                <a:gd name="T61" fmla="*/ 88 h 99"/>
                <a:gd name="T62" fmla="*/ 139 w 153"/>
                <a:gd name="T63" fmla="*/ 80 h 99"/>
                <a:gd name="T64" fmla="*/ 128 w 153"/>
                <a:gd name="T65" fmla="*/ 75 h 99"/>
                <a:gd name="T66" fmla="*/ 153 w 153"/>
                <a:gd name="T67" fmla="*/ 6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3" h="99">
                  <a:moveTo>
                    <a:pt x="153" y="68"/>
                  </a:moveTo>
                  <a:cubicBezTo>
                    <a:pt x="145" y="64"/>
                    <a:pt x="149" y="60"/>
                    <a:pt x="136" y="54"/>
                  </a:cubicBezTo>
                  <a:cubicBezTo>
                    <a:pt x="123" y="49"/>
                    <a:pt x="123" y="56"/>
                    <a:pt x="123" y="43"/>
                  </a:cubicBezTo>
                  <a:cubicBezTo>
                    <a:pt x="123" y="30"/>
                    <a:pt x="127" y="29"/>
                    <a:pt x="128" y="23"/>
                  </a:cubicBezTo>
                  <a:cubicBezTo>
                    <a:pt x="130" y="18"/>
                    <a:pt x="133" y="0"/>
                    <a:pt x="133" y="0"/>
                  </a:cubicBezTo>
                  <a:cubicBezTo>
                    <a:pt x="133" y="0"/>
                    <a:pt x="125" y="1"/>
                    <a:pt x="115" y="0"/>
                  </a:cubicBezTo>
                  <a:cubicBezTo>
                    <a:pt x="104" y="0"/>
                    <a:pt x="106" y="8"/>
                    <a:pt x="106" y="9"/>
                  </a:cubicBezTo>
                  <a:cubicBezTo>
                    <a:pt x="107" y="10"/>
                    <a:pt x="99" y="20"/>
                    <a:pt x="99" y="20"/>
                  </a:cubicBezTo>
                  <a:cubicBezTo>
                    <a:pt x="93" y="35"/>
                    <a:pt x="93" y="35"/>
                    <a:pt x="93" y="35"/>
                  </a:cubicBezTo>
                  <a:cubicBezTo>
                    <a:pt x="89" y="30"/>
                    <a:pt x="89" y="22"/>
                    <a:pt x="89" y="22"/>
                  </a:cubicBezTo>
                  <a:cubicBezTo>
                    <a:pt x="89" y="22"/>
                    <a:pt x="87" y="19"/>
                    <a:pt x="85" y="18"/>
                  </a:cubicBezTo>
                  <a:cubicBezTo>
                    <a:pt x="83" y="18"/>
                    <a:pt x="74" y="21"/>
                    <a:pt x="74" y="21"/>
                  </a:cubicBezTo>
                  <a:cubicBezTo>
                    <a:pt x="74" y="21"/>
                    <a:pt x="70" y="21"/>
                    <a:pt x="68" y="18"/>
                  </a:cubicBezTo>
                  <a:cubicBezTo>
                    <a:pt x="66" y="16"/>
                    <a:pt x="70" y="18"/>
                    <a:pt x="66" y="16"/>
                  </a:cubicBezTo>
                  <a:cubicBezTo>
                    <a:pt x="61" y="14"/>
                    <a:pt x="62" y="11"/>
                    <a:pt x="57" y="15"/>
                  </a:cubicBezTo>
                  <a:cubicBezTo>
                    <a:pt x="52" y="19"/>
                    <a:pt x="49" y="26"/>
                    <a:pt x="45" y="19"/>
                  </a:cubicBezTo>
                  <a:cubicBezTo>
                    <a:pt x="41" y="12"/>
                    <a:pt x="46" y="6"/>
                    <a:pt x="43" y="6"/>
                  </a:cubicBezTo>
                  <a:cubicBezTo>
                    <a:pt x="40" y="7"/>
                    <a:pt x="44" y="10"/>
                    <a:pt x="35" y="12"/>
                  </a:cubicBezTo>
                  <a:cubicBezTo>
                    <a:pt x="25" y="14"/>
                    <a:pt x="24" y="14"/>
                    <a:pt x="19" y="19"/>
                  </a:cubicBezTo>
                  <a:cubicBezTo>
                    <a:pt x="14" y="23"/>
                    <a:pt x="0" y="35"/>
                    <a:pt x="0" y="37"/>
                  </a:cubicBezTo>
                  <a:cubicBezTo>
                    <a:pt x="0" y="39"/>
                    <a:pt x="9" y="43"/>
                    <a:pt x="7" y="45"/>
                  </a:cubicBezTo>
                  <a:cubicBezTo>
                    <a:pt x="5" y="48"/>
                    <a:pt x="3" y="56"/>
                    <a:pt x="3" y="56"/>
                  </a:cubicBezTo>
                  <a:cubicBezTo>
                    <a:pt x="3" y="56"/>
                    <a:pt x="12" y="60"/>
                    <a:pt x="14" y="60"/>
                  </a:cubicBezTo>
                  <a:cubicBezTo>
                    <a:pt x="16" y="61"/>
                    <a:pt x="1" y="72"/>
                    <a:pt x="3" y="72"/>
                  </a:cubicBezTo>
                  <a:cubicBezTo>
                    <a:pt x="6" y="73"/>
                    <a:pt x="19" y="83"/>
                    <a:pt x="19" y="83"/>
                  </a:cubicBezTo>
                  <a:cubicBezTo>
                    <a:pt x="19" y="83"/>
                    <a:pt x="29" y="82"/>
                    <a:pt x="35" y="86"/>
                  </a:cubicBezTo>
                  <a:cubicBezTo>
                    <a:pt x="40" y="90"/>
                    <a:pt x="46" y="99"/>
                    <a:pt x="54" y="93"/>
                  </a:cubicBezTo>
                  <a:cubicBezTo>
                    <a:pt x="63" y="88"/>
                    <a:pt x="62" y="87"/>
                    <a:pt x="73" y="84"/>
                  </a:cubicBezTo>
                  <a:cubicBezTo>
                    <a:pt x="84" y="81"/>
                    <a:pt x="90" y="87"/>
                    <a:pt x="95" y="84"/>
                  </a:cubicBezTo>
                  <a:cubicBezTo>
                    <a:pt x="101" y="81"/>
                    <a:pt x="113" y="83"/>
                    <a:pt x="113" y="83"/>
                  </a:cubicBezTo>
                  <a:cubicBezTo>
                    <a:pt x="113" y="83"/>
                    <a:pt x="114" y="91"/>
                    <a:pt x="132" y="88"/>
                  </a:cubicBezTo>
                  <a:cubicBezTo>
                    <a:pt x="150" y="85"/>
                    <a:pt x="145" y="80"/>
                    <a:pt x="139" y="80"/>
                  </a:cubicBezTo>
                  <a:cubicBezTo>
                    <a:pt x="133" y="80"/>
                    <a:pt x="125" y="75"/>
                    <a:pt x="128" y="75"/>
                  </a:cubicBezTo>
                  <a:cubicBezTo>
                    <a:pt x="131" y="75"/>
                    <a:pt x="153" y="68"/>
                    <a:pt x="153"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14" name="Freeform 117"/>
            <p:cNvSpPr>
              <a:spLocks/>
            </p:cNvSpPr>
            <p:nvPr/>
          </p:nvSpPr>
          <p:spPr bwMode="auto">
            <a:xfrm>
              <a:off x="1201737" y="1260476"/>
              <a:ext cx="265113" cy="187325"/>
            </a:xfrm>
            <a:custGeom>
              <a:avLst/>
              <a:gdLst>
                <a:gd name="T0" fmla="*/ 33 w 99"/>
                <a:gd name="T1" fmla="*/ 65 h 70"/>
                <a:gd name="T2" fmla="*/ 16 w 99"/>
                <a:gd name="T3" fmla="*/ 62 h 70"/>
                <a:gd name="T4" fmla="*/ 5 w 99"/>
                <a:gd name="T5" fmla="*/ 52 h 70"/>
                <a:gd name="T6" fmla="*/ 7 w 99"/>
                <a:gd name="T7" fmla="*/ 40 h 70"/>
                <a:gd name="T8" fmla="*/ 16 w 99"/>
                <a:gd name="T9" fmla="*/ 33 h 70"/>
                <a:gd name="T10" fmla="*/ 23 w 99"/>
                <a:gd name="T11" fmla="*/ 16 h 70"/>
                <a:gd name="T12" fmla="*/ 21 w 99"/>
                <a:gd name="T13" fmla="*/ 6 h 70"/>
                <a:gd name="T14" fmla="*/ 45 w 99"/>
                <a:gd name="T15" fmla="*/ 3 h 70"/>
                <a:gd name="T16" fmla="*/ 66 w 99"/>
                <a:gd name="T17" fmla="*/ 6 h 70"/>
                <a:gd name="T18" fmla="*/ 82 w 99"/>
                <a:gd name="T19" fmla="*/ 6 h 70"/>
                <a:gd name="T20" fmla="*/ 96 w 99"/>
                <a:gd name="T21" fmla="*/ 15 h 70"/>
                <a:gd name="T22" fmla="*/ 77 w 99"/>
                <a:gd name="T23" fmla="*/ 35 h 70"/>
                <a:gd name="T24" fmla="*/ 61 w 99"/>
                <a:gd name="T25" fmla="*/ 43 h 70"/>
                <a:gd name="T26" fmla="*/ 33 w 99"/>
                <a:gd name="T27" fmla="*/ 6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 h="70">
                  <a:moveTo>
                    <a:pt x="33" y="65"/>
                  </a:moveTo>
                  <a:cubicBezTo>
                    <a:pt x="28" y="70"/>
                    <a:pt x="20" y="65"/>
                    <a:pt x="16" y="62"/>
                  </a:cubicBezTo>
                  <a:cubicBezTo>
                    <a:pt x="12" y="58"/>
                    <a:pt x="11" y="54"/>
                    <a:pt x="5" y="52"/>
                  </a:cubicBezTo>
                  <a:cubicBezTo>
                    <a:pt x="0" y="49"/>
                    <a:pt x="4" y="42"/>
                    <a:pt x="7" y="40"/>
                  </a:cubicBezTo>
                  <a:cubicBezTo>
                    <a:pt x="10" y="39"/>
                    <a:pt x="16" y="33"/>
                    <a:pt x="16" y="33"/>
                  </a:cubicBezTo>
                  <a:cubicBezTo>
                    <a:pt x="16" y="33"/>
                    <a:pt x="25" y="18"/>
                    <a:pt x="23" y="16"/>
                  </a:cubicBezTo>
                  <a:cubicBezTo>
                    <a:pt x="20" y="14"/>
                    <a:pt x="19" y="9"/>
                    <a:pt x="21" y="6"/>
                  </a:cubicBezTo>
                  <a:cubicBezTo>
                    <a:pt x="23" y="4"/>
                    <a:pt x="41" y="0"/>
                    <a:pt x="45" y="3"/>
                  </a:cubicBezTo>
                  <a:cubicBezTo>
                    <a:pt x="49" y="6"/>
                    <a:pt x="64" y="10"/>
                    <a:pt x="66" y="6"/>
                  </a:cubicBezTo>
                  <a:cubicBezTo>
                    <a:pt x="68" y="2"/>
                    <a:pt x="77" y="4"/>
                    <a:pt x="82" y="6"/>
                  </a:cubicBezTo>
                  <a:cubicBezTo>
                    <a:pt x="86" y="8"/>
                    <a:pt x="99" y="13"/>
                    <a:pt x="96" y="15"/>
                  </a:cubicBezTo>
                  <a:cubicBezTo>
                    <a:pt x="93" y="18"/>
                    <a:pt x="87" y="32"/>
                    <a:pt x="77" y="35"/>
                  </a:cubicBezTo>
                  <a:cubicBezTo>
                    <a:pt x="68" y="37"/>
                    <a:pt x="65" y="39"/>
                    <a:pt x="61" y="43"/>
                  </a:cubicBezTo>
                  <a:cubicBezTo>
                    <a:pt x="58" y="47"/>
                    <a:pt x="33" y="65"/>
                    <a:pt x="33"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15" name="Freeform 118"/>
            <p:cNvSpPr>
              <a:spLocks/>
            </p:cNvSpPr>
            <p:nvPr/>
          </p:nvSpPr>
          <p:spPr bwMode="auto">
            <a:xfrm>
              <a:off x="1314450" y="1114426"/>
              <a:ext cx="198438" cy="96838"/>
            </a:xfrm>
            <a:custGeom>
              <a:avLst/>
              <a:gdLst>
                <a:gd name="T0" fmla="*/ 3 w 74"/>
                <a:gd name="T1" fmla="*/ 30 h 36"/>
                <a:gd name="T2" fmla="*/ 27 w 74"/>
                <a:gd name="T3" fmla="*/ 31 h 36"/>
                <a:gd name="T4" fmla="*/ 44 w 74"/>
                <a:gd name="T5" fmla="*/ 23 h 36"/>
                <a:gd name="T6" fmla="*/ 64 w 74"/>
                <a:gd name="T7" fmla="*/ 20 h 36"/>
                <a:gd name="T8" fmla="*/ 71 w 74"/>
                <a:gd name="T9" fmla="*/ 4 h 36"/>
                <a:gd name="T10" fmla="*/ 55 w 74"/>
                <a:gd name="T11" fmla="*/ 5 h 36"/>
                <a:gd name="T12" fmla="*/ 31 w 74"/>
                <a:gd name="T13" fmla="*/ 7 h 36"/>
                <a:gd name="T14" fmla="*/ 20 w 74"/>
                <a:gd name="T15" fmla="*/ 16 h 36"/>
                <a:gd name="T16" fmla="*/ 3 w 74"/>
                <a:gd name="T17"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6">
                  <a:moveTo>
                    <a:pt x="3" y="30"/>
                  </a:moveTo>
                  <a:cubicBezTo>
                    <a:pt x="0" y="36"/>
                    <a:pt x="21" y="34"/>
                    <a:pt x="27" y="31"/>
                  </a:cubicBezTo>
                  <a:cubicBezTo>
                    <a:pt x="32" y="28"/>
                    <a:pt x="30" y="22"/>
                    <a:pt x="44" y="23"/>
                  </a:cubicBezTo>
                  <a:cubicBezTo>
                    <a:pt x="57" y="24"/>
                    <a:pt x="62" y="22"/>
                    <a:pt x="64" y="20"/>
                  </a:cubicBezTo>
                  <a:cubicBezTo>
                    <a:pt x="66" y="18"/>
                    <a:pt x="74" y="8"/>
                    <a:pt x="71" y="4"/>
                  </a:cubicBezTo>
                  <a:cubicBezTo>
                    <a:pt x="69" y="0"/>
                    <a:pt x="58" y="5"/>
                    <a:pt x="55" y="5"/>
                  </a:cubicBezTo>
                  <a:cubicBezTo>
                    <a:pt x="51" y="5"/>
                    <a:pt x="34" y="7"/>
                    <a:pt x="31" y="7"/>
                  </a:cubicBezTo>
                  <a:cubicBezTo>
                    <a:pt x="29" y="8"/>
                    <a:pt x="22" y="14"/>
                    <a:pt x="20" y="16"/>
                  </a:cubicBezTo>
                  <a:cubicBezTo>
                    <a:pt x="18" y="18"/>
                    <a:pt x="5" y="22"/>
                    <a:pt x="3"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16" name="Freeform 119"/>
            <p:cNvSpPr>
              <a:spLocks/>
            </p:cNvSpPr>
            <p:nvPr/>
          </p:nvSpPr>
          <p:spPr bwMode="auto">
            <a:xfrm>
              <a:off x="1520825" y="1079501"/>
              <a:ext cx="153988" cy="63500"/>
            </a:xfrm>
            <a:custGeom>
              <a:avLst/>
              <a:gdLst>
                <a:gd name="T0" fmla="*/ 4 w 58"/>
                <a:gd name="T1" fmla="*/ 3 h 24"/>
                <a:gd name="T2" fmla="*/ 16 w 58"/>
                <a:gd name="T3" fmla="*/ 6 h 24"/>
                <a:gd name="T4" fmla="*/ 44 w 58"/>
                <a:gd name="T5" fmla="*/ 6 h 24"/>
                <a:gd name="T6" fmla="*/ 50 w 58"/>
                <a:gd name="T7" fmla="*/ 14 h 24"/>
                <a:gd name="T8" fmla="*/ 37 w 58"/>
                <a:gd name="T9" fmla="*/ 22 h 24"/>
                <a:gd name="T10" fmla="*/ 15 w 58"/>
                <a:gd name="T11" fmla="*/ 16 h 24"/>
                <a:gd name="T12" fmla="*/ 0 w 58"/>
                <a:gd name="T13" fmla="*/ 12 h 24"/>
                <a:gd name="T14" fmla="*/ 4 w 58"/>
                <a:gd name="T15" fmla="*/ 3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24">
                  <a:moveTo>
                    <a:pt x="4" y="3"/>
                  </a:moveTo>
                  <a:cubicBezTo>
                    <a:pt x="8" y="0"/>
                    <a:pt x="11" y="2"/>
                    <a:pt x="16" y="6"/>
                  </a:cubicBezTo>
                  <a:cubicBezTo>
                    <a:pt x="21" y="11"/>
                    <a:pt x="38" y="3"/>
                    <a:pt x="44" y="6"/>
                  </a:cubicBezTo>
                  <a:cubicBezTo>
                    <a:pt x="49" y="10"/>
                    <a:pt x="58" y="8"/>
                    <a:pt x="50" y="14"/>
                  </a:cubicBezTo>
                  <a:cubicBezTo>
                    <a:pt x="41" y="21"/>
                    <a:pt x="44" y="24"/>
                    <a:pt x="37" y="22"/>
                  </a:cubicBezTo>
                  <a:cubicBezTo>
                    <a:pt x="29" y="19"/>
                    <a:pt x="23" y="19"/>
                    <a:pt x="15" y="16"/>
                  </a:cubicBezTo>
                  <a:cubicBezTo>
                    <a:pt x="7" y="12"/>
                    <a:pt x="0" y="12"/>
                    <a:pt x="0" y="12"/>
                  </a:cubicBez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17" name="Freeform 120"/>
            <p:cNvSpPr>
              <a:spLocks/>
            </p:cNvSpPr>
            <p:nvPr/>
          </p:nvSpPr>
          <p:spPr bwMode="auto">
            <a:xfrm>
              <a:off x="1584325" y="1036638"/>
              <a:ext cx="85725" cy="58738"/>
            </a:xfrm>
            <a:custGeom>
              <a:avLst/>
              <a:gdLst>
                <a:gd name="T0" fmla="*/ 2 w 32"/>
                <a:gd name="T1" fmla="*/ 18 h 22"/>
                <a:gd name="T2" fmla="*/ 27 w 32"/>
                <a:gd name="T3" fmla="*/ 16 h 22"/>
                <a:gd name="T4" fmla="*/ 13 w 32"/>
                <a:gd name="T5" fmla="*/ 3 h 22"/>
                <a:gd name="T6" fmla="*/ 0 w 32"/>
                <a:gd name="T7" fmla="*/ 9 h 22"/>
                <a:gd name="T8" fmla="*/ 2 w 32"/>
                <a:gd name="T9" fmla="*/ 18 h 22"/>
              </a:gdLst>
              <a:ahLst/>
              <a:cxnLst>
                <a:cxn ang="0">
                  <a:pos x="T0" y="T1"/>
                </a:cxn>
                <a:cxn ang="0">
                  <a:pos x="T2" y="T3"/>
                </a:cxn>
                <a:cxn ang="0">
                  <a:pos x="T4" y="T5"/>
                </a:cxn>
                <a:cxn ang="0">
                  <a:pos x="T6" y="T7"/>
                </a:cxn>
                <a:cxn ang="0">
                  <a:pos x="T8" y="T9"/>
                </a:cxn>
              </a:cxnLst>
              <a:rect l="0" t="0" r="r" b="b"/>
              <a:pathLst>
                <a:path w="32" h="22">
                  <a:moveTo>
                    <a:pt x="2" y="18"/>
                  </a:moveTo>
                  <a:cubicBezTo>
                    <a:pt x="7" y="17"/>
                    <a:pt x="22" y="22"/>
                    <a:pt x="27" y="16"/>
                  </a:cubicBezTo>
                  <a:cubicBezTo>
                    <a:pt x="32" y="9"/>
                    <a:pt x="19" y="0"/>
                    <a:pt x="13" y="3"/>
                  </a:cubicBezTo>
                  <a:cubicBezTo>
                    <a:pt x="8" y="5"/>
                    <a:pt x="0" y="9"/>
                    <a:pt x="0" y="9"/>
                  </a:cubicBez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18" name="Freeform 121"/>
            <p:cNvSpPr>
              <a:spLocks/>
            </p:cNvSpPr>
            <p:nvPr/>
          </p:nvSpPr>
          <p:spPr bwMode="auto">
            <a:xfrm>
              <a:off x="1428750" y="1157288"/>
              <a:ext cx="304800" cy="125413"/>
            </a:xfrm>
            <a:custGeom>
              <a:avLst/>
              <a:gdLst>
                <a:gd name="T0" fmla="*/ 75 w 114"/>
                <a:gd name="T1" fmla="*/ 17 h 47"/>
                <a:gd name="T2" fmla="*/ 60 w 114"/>
                <a:gd name="T3" fmla="*/ 17 h 47"/>
                <a:gd name="T4" fmla="*/ 38 w 114"/>
                <a:gd name="T5" fmla="*/ 8 h 47"/>
                <a:gd name="T6" fmla="*/ 14 w 114"/>
                <a:gd name="T7" fmla="*/ 12 h 47"/>
                <a:gd name="T8" fmla="*/ 5 w 114"/>
                <a:gd name="T9" fmla="*/ 24 h 47"/>
                <a:gd name="T10" fmla="*/ 5 w 114"/>
                <a:gd name="T11" fmla="*/ 28 h 47"/>
                <a:gd name="T12" fmla="*/ 26 w 114"/>
                <a:gd name="T13" fmla="*/ 27 h 47"/>
                <a:gd name="T14" fmla="*/ 43 w 114"/>
                <a:gd name="T15" fmla="*/ 33 h 47"/>
                <a:gd name="T16" fmla="*/ 34 w 114"/>
                <a:gd name="T17" fmla="*/ 37 h 47"/>
                <a:gd name="T18" fmla="*/ 49 w 114"/>
                <a:gd name="T19" fmla="*/ 42 h 47"/>
                <a:gd name="T20" fmla="*/ 67 w 114"/>
                <a:gd name="T21" fmla="*/ 35 h 47"/>
                <a:gd name="T22" fmla="*/ 90 w 114"/>
                <a:gd name="T23" fmla="*/ 35 h 47"/>
                <a:gd name="T24" fmla="*/ 108 w 114"/>
                <a:gd name="T25" fmla="*/ 27 h 47"/>
                <a:gd name="T26" fmla="*/ 112 w 114"/>
                <a:gd name="T27" fmla="*/ 19 h 47"/>
                <a:gd name="T28" fmla="*/ 106 w 114"/>
                <a:gd name="T29" fmla="*/ 14 h 47"/>
                <a:gd name="T30" fmla="*/ 98 w 114"/>
                <a:gd name="T31" fmla="*/ 14 h 47"/>
                <a:gd name="T32" fmla="*/ 92 w 114"/>
                <a:gd name="T33" fmla="*/ 7 h 47"/>
                <a:gd name="T34" fmla="*/ 86 w 114"/>
                <a:gd name="T35" fmla="*/ 0 h 47"/>
                <a:gd name="T36" fmla="*/ 69 w 114"/>
                <a:gd name="T37" fmla="*/ 4 h 47"/>
                <a:gd name="T38" fmla="*/ 75 w 114"/>
                <a:gd name="T39"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47">
                  <a:moveTo>
                    <a:pt x="75" y="17"/>
                  </a:moveTo>
                  <a:cubicBezTo>
                    <a:pt x="69" y="18"/>
                    <a:pt x="65" y="26"/>
                    <a:pt x="60" y="17"/>
                  </a:cubicBezTo>
                  <a:cubicBezTo>
                    <a:pt x="55" y="8"/>
                    <a:pt x="42" y="6"/>
                    <a:pt x="38" y="8"/>
                  </a:cubicBezTo>
                  <a:cubicBezTo>
                    <a:pt x="33" y="10"/>
                    <a:pt x="13" y="8"/>
                    <a:pt x="14" y="12"/>
                  </a:cubicBezTo>
                  <a:cubicBezTo>
                    <a:pt x="14" y="17"/>
                    <a:pt x="9" y="24"/>
                    <a:pt x="5" y="24"/>
                  </a:cubicBezTo>
                  <a:cubicBezTo>
                    <a:pt x="0" y="25"/>
                    <a:pt x="3" y="27"/>
                    <a:pt x="5" y="28"/>
                  </a:cubicBezTo>
                  <a:cubicBezTo>
                    <a:pt x="8" y="29"/>
                    <a:pt x="11" y="24"/>
                    <a:pt x="26" y="27"/>
                  </a:cubicBezTo>
                  <a:cubicBezTo>
                    <a:pt x="41" y="31"/>
                    <a:pt x="45" y="31"/>
                    <a:pt x="43" y="33"/>
                  </a:cubicBezTo>
                  <a:cubicBezTo>
                    <a:pt x="41" y="36"/>
                    <a:pt x="31" y="35"/>
                    <a:pt x="34" y="37"/>
                  </a:cubicBezTo>
                  <a:cubicBezTo>
                    <a:pt x="37" y="39"/>
                    <a:pt x="41" y="47"/>
                    <a:pt x="49" y="42"/>
                  </a:cubicBezTo>
                  <a:cubicBezTo>
                    <a:pt x="58" y="37"/>
                    <a:pt x="59" y="35"/>
                    <a:pt x="67" y="35"/>
                  </a:cubicBezTo>
                  <a:cubicBezTo>
                    <a:pt x="75" y="35"/>
                    <a:pt x="73" y="40"/>
                    <a:pt x="90" y="35"/>
                  </a:cubicBezTo>
                  <a:cubicBezTo>
                    <a:pt x="107" y="31"/>
                    <a:pt x="108" y="27"/>
                    <a:pt x="108" y="27"/>
                  </a:cubicBezTo>
                  <a:cubicBezTo>
                    <a:pt x="108" y="27"/>
                    <a:pt x="114" y="22"/>
                    <a:pt x="112" y="19"/>
                  </a:cubicBezTo>
                  <a:cubicBezTo>
                    <a:pt x="110" y="16"/>
                    <a:pt x="108" y="14"/>
                    <a:pt x="106" y="14"/>
                  </a:cubicBezTo>
                  <a:cubicBezTo>
                    <a:pt x="104" y="14"/>
                    <a:pt x="103" y="17"/>
                    <a:pt x="98" y="14"/>
                  </a:cubicBezTo>
                  <a:cubicBezTo>
                    <a:pt x="93" y="10"/>
                    <a:pt x="95" y="14"/>
                    <a:pt x="92" y="7"/>
                  </a:cubicBezTo>
                  <a:cubicBezTo>
                    <a:pt x="89" y="0"/>
                    <a:pt x="91" y="0"/>
                    <a:pt x="86" y="0"/>
                  </a:cubicBezTo>
                  <a:cubicBezTo>
                    <a:pt x="80" y="0"/>
                    <a:pt x="62" y="2"/>
                    <a:pt x="69" y="4"/>
                  </a:cubicBezTo>
                  <a:cubicBezTo>
                    <a:pt x="76" y="7"/>
                    <a:pt x="75" y="17"/>
                    <a:pt x="7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19" name="Freeform 122"/>
            <p:cNvSpPr>
              <a:spLocks/>
            </p:cNvSpPr>
            <p:nvPr/>
          </p:nvSpPr>
          <p:spPr bwMode="auto">
            <a:xfrm>
              <a:off x="1779587" y="1282701"/>
              <a:ext cx="157163" cy="160338"/>
            </a:xfrm>
            <a:custGeom>
              <a:avLst/>
              <a:gdLst>
                <a:gd name="T0" fmla="*/ 40 w 59"/>
                <a:gd name="T1" fmla="*/ 20 h 60"/>
                <a:gd name="T2" fmla="*/ 51 w 59"/>
                <a:gd name="T3" fmla="*/ 9 h 60"/>
                <a:gd name="T4" fmla="*/ 32 w 59"/>
                <a:gd name="T5" fmla="*/ 4 h 60"/>
                <a:gd name="T6" fmla="*/ 11 w 59"/>
                <a:gd name="T7" fmla="*/ 10 h 60"/>
                <a:gd name="T8" fmla="*/ 11 w 59"/>
                <a:gd name="T9" fmla="*/ 21 h 60"/>
                <a:gd name="T10" fmla="*/ 0 w 59"/>
                <a:gd name="T11" fmla="*/ 26 h 60"/>
                <a:gd name="T12" fmla="*/ 4 w 59"/>
                <a:gd name="T13" fmla="*/ 40 h 60"/>
                <a:gd name="T14" fmla="*/ 16 w 59"/>
                <a:gd name="T15" fmla="*/ 50 h 60"/>
                <a:gd name="T16" fmla="*/ 22 w 59"/>
                <a:gd name="T17" fmla="*/ 59 h 60"/>
                <a:gd name="T18" fmla="*/ 34 w 59"/>
                <a:gd name="T19" fmla="*/ 52 h 60"/>
                <a:gd name="T20" fmla="*/ 44 w 59"/>
                <a:gd name="T21" fmla="*/ 49 h 60"/>
                <a:gd name="T22" fmla="*/ 46 w 59"/>
                <a:gd name="T23" fmla="*/ 42 h 60"/>
                <a:gd name="T24" fmla="*/ 47 w 59"/>
                <a:gd name="T25" fmla="*/ 31 h 60"/>
                <a:gd name="T26" fmla="*/ 40 w 59"/>
                <a:gd name="T27" fmla="*/ 2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60">
                  <a:moveTo>
                    <a:pt x="40" y="20"/>
                  </a:moveTo>
                  <a:cubicBezTo>
                    <a:pt x="32" y="19"/>
                    <a:pt x="59" y="9"/>
                    <a:pt x="51" y="9"/>
                  </a:cubicBezTo>
                  <a:cubicBezTo>
                    <a:pt x="43" y="9"/>
                    <a:pt x="37" y="0"/>
                    <a:pt x="32" y="4"/>
                  </a:cubicBezTo>
                  <a:cubicBezTo>
                    <a:pt x="27" y="8"/>
                    <a:pt x="11" y="10"/>
                    <a:pt x="11" y="10"/>
                  </a:cubicBezTo>
                  <a:cubicBezTo>
                    <a:pt x="11" y="21"/>
                    <a:pt x="11" y="21"/>
                    <a:pt x="11" y="21"/>
                  </a:cubicBezTo>
                  <a:cubicBezTo>
                    <a:pt x="0" y="26"/>
                    <a:pt x="0" y="26"/>
                    <a:pt x="0" y="26"/>
                  </a:cubicBezTo>
                  <a:cubicBezTo>
                    <a:pt x="0" y="26"/>
                    <a:pt x="0" y="36"/>
                    <a:pt x="4" y="40"/>
                  </a:cubicBezTo>
                  <a:cubicBezTo>
                    <a:pt x="9" y="43"/>
                    <a:pt x="20" y="46"/>
                    <a:pt x="16" y="50"/>
                  </a:cubicBezTo>
                  <a:cubicBezTo>
                    <a:pt x="12" y="53"/>
                    <a:pt x="25" y="59"/>
                    <a:pt x="22" y="59"/>
                  </a:cubicBezTo>
                  <a:cubicBezTo>
                    <a:pt x="19" y="60"/>
                    <a:pt x="26" y="55"/>
                    <a:pt x="34" y="52"/>
                  </a:cubicBezTo>
                  <a:cubicBezTo>
                    <a:pt x="41" y="50"/>
                    <a:pt x="45" y="48"/>
                    <a:pt x="44" y="49"/>
                  </a:cubicBezTo>
                  <a:cubicBezTo>
                    <a:pt x="44" y="50"/>
                    <a:pt x="45" y="45"/>
                    <a:pt x="46" y="42"/>
                  </a:cubicBezTo>
                  <a:cubicBezTo>
                    <a:pt x="47" y="38"/>
                    <a:pt x="47" y="31"/>
                    <a:pt x="47" y="31"/>
                  </a:cubicBezTo>
                  <a:cubicBezTo>
                    <a:pt x="47" y="31"/>
                    <a:pt x="50" y="21"/>
                    <a:pt x="4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0" name="Freeform 123"/>
            <p:cNvSpPr>
              <a:spLocks/>
            </p:cNvSpPr>
            <p:nvPr/>
          </p:nvSpPr>
          <p:spPr bwMode="auto">
            <a:xfrm>
              <a:off x="1755775" y="1152526"/>
              <a:ext cx="254000" cy="125413"/>
            </a:xfrm>
            <a:custGeom>
              <a:avLst/>
              <a:gdLst>
                <a:gd name="T0" fmla="*/ 21 w 95"/>
                <a:gd name="T1" fmla="*/ 14 h 47"/>
                <a:gd name="T2" fmla="*/ 6 w 95"/>
                <a:gd name="T3" fmla="*/ 4 h 47"/>
                <a:gd name="T4" fmla="*/ 7 w 95"/>
                <a:gd name="T5" fmla="*/ 16 h 47"/>
                <a:gd name="T6" fmla="*/ 5 w 95"/>
                <a:gd name="T7" fmla="*/ 27 h 47"/>
                <a:gd name="T8" fmla="*/ 12 w 95"/>
                <a:gd name="T9" fmla="*/ 34 h 47"/>
                <a:gd name="T10" fmla="*/ 19 w 95"/>
                <a:gd name="T11" fmla="*/ 44 h 47"/>
                <a:gd name="T12" fmla="*/ 59 w 95"/>
                <a:gd name="T13" fmla="*/ 42 h 47"/>
                <a:gd name="T14" fmla="*/ 82 w 95"/>
                <a:gd name="T15" fmla="*/ 40 h 47"/>
                <a:gd name="T16" fmla="*/ 95 w 95"/>
                <a:gd name="T17" fmla="*/ 35 h 47"/>
                <a:gd name="T18" fmla="*/ 86 w 95"/>
                <a:gd name="T19" fmla="*/ 18 h 47"/>
                <a:gd name="T20" fmla="*/ 75 w 95"/>
                <a:gd name="T21" fmla="*/ 23 h 47"/>
                <a:gd name="T22" fmla="*/ 64 w 95"/>
                <a:gd name="T23" fmla="*/ 12 h 47"/>
                <a:gd name="T24" fmla="*/ 61 w 95"/>
                <a:gd name="T25" fmla="*/ 2 h 47"/>
                <a:gd name="T26" fmla="*/ 40 w 95"/>
                <a:gd name="T27" fmla="*/ 2 h 47"/>
                <a:gd name="T28" fmla="*/ 26 w 95"/>
                <a:gd name="T29" fmla="*/ 3 h 47"/>
                <a:gd name="T30" fmla="*/ 21 w 95"/>
                <a:gd name="T31" fmla="*/ 1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5" h="47">
                  <a:moveTo>
                    <a:pt x="21" y="14"/>
                  </a:moveTo>
                  <a:cubicBezTo>
                    <a:pt x="15" y="8"/>
                    <a:pt x="10" y="3"/>
                    <a:pt x="6" y="4"/>
                  </a:cubicBezTo>
                  <a:cubicBezTo>
                    <a:pt x="3" y="4"/>
                    <a:pt x="9" y="12"/>
                    <a:pt x="7" y="16"/>
                  </a:cubicBezTo>
                  <a:cubicBezTo>
                    <a:pt x="6" y="19"/>
                    <a:pt x="10" y="26"/>
                    <a:pt x="5" y="27"/>
                  </a:cubicBezTo>
                  <a:cubicBezTo>
                    <a:pt x="0" y="29"/>
                    <a:pt x="5" y="27"/>
                    <a:pt x="12" y="34"/>
                  </a:cubicBezTo>
                  <a:cubicBezTo>
                    <a:pt x="18" y="41"/>
                    <a:pt x="5" y="47"/>
                    <a:pt x="19" y="44"/>
                  </a:cubicBezTo>
                  <a:cubicBezTo>
                    <a:pt x="32" y="41"/>
                    <a:pt x="46" y="43"/>
                    <a:pt x="59" y="42"/>
                  </a:cubicBezTo>
                  <a:cubicBezTo>
                    <a:pt x="71" y="41"/>
                    <a:pt x="82" y="40"/>
                    <a:pt x="82" y="40"/>
                  </a:cubicBezTo>
                  <a:cubicBezTo>
                    <a:pt x="95" y="35"/>
                    <a:pt x="95" y="35"/>
                    <a:pt x="95" y="35"/>
                  </a:cubicBezTo>
                  <a:cubicBezTo>
                    <a:pt x="95" y="35"/>
                    <a:pt x="89" y="20"/>
                    <a:pt x="86" y="18"/>
                  </a:cubicBezTo>
                  <a:cubicBezTo>
                    <a:pt x="83" y="16"/>
                    <a:pt x="75" y="23"/>
                    <a:pt x="75" y="23"/>
                  </a:cubicBezTo>
                  <a:cubicBezTo>
                    <a:pt x="75" y="23"/>
                    <a:pt x="64" y="14"/>
                    <a:pt x="64" y="12"/>
                  </a:cubicBezTo>
                  <a:cubicBezTo>
                    <a:pt x="64" y="9"/>
                    <a:pt x="65" y="4"/>
                    <a:pt x="61" y="2"/>
                  </a:cubicBezTo>
                  <a:cubicBezTo>
                    <a:pt x="57" y="1"/>
                    <a:pt x="47" y="2"/>
                    <a:pt x="40" y="2"/>
                  </a:cubicBezTo>
                  <a:cubicBezTo>
                    <a:pt x="34" y="2"/>
                    <a:pt x="26" y="0"/>
                    <a:pt x="26" y="3"/>
                  </a:cubicBezTo>
                  <a:cubicBezTo>
                    <a:pt x="26" y="6"/>
                    <a:pt x="21" y="14"/>
                    <a:pt x="2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1" name="Freeform 124"/>
            <p:cNvSpPr>
              <a:spLocks/>
            </p:cNvSpPr>
            <p:nvPr/>
          </p:nvSpPr>
          <p:spPr bwMode="auto">
            <a:xfrm>
              <a:off x="2038350" y="1298576"/>
              <a:ext cx="660400" cy="614363"/>
            </a:xfrm>
            <a:custGeom>
              <a:avLst/>
              <a:gdLst>
                <a:gd name="T0" fmla="*/ 57 w 247"/>
                <a:gd name="T1" fmla="*/ 3 h 230"/>
                <a:gd name="T2" fmla="*/ 35 w 247"/>
                <a:gd name="T3" fmla="*/ 6 h 230"/>
                <a:gd name="T4" fmla="*/ 14 w 247"/>
                <a:gd name="T5" fmla="*/ 26 h 230"/>
                <a:gd name="T6" fmla="*/ 20 w 247"/>
                <a:gd name="T7" fmla="*/ 56 h 230"/>
                <a:gd name="T8" fmla="*/ 22 w 247"/>
                <a:gd name="T9" fmla="*/ 76 h 230"/>
                <a:gd name="T10" fmla="*/ 73 w 247"/>
                <a:gd name="T11" fmla="*/ 71 h 230"/>
                <a:gd name="T12" fmla="*/ 113 w 247"/>
                <a:gd name="T13" fmla="*/ 69 h 230"/>
                <a:gd name="T14" fmla="*/ 121 w 247"/>
                <a:gd name="T15" fmla="*/ 94 h 230"/>
                <a:gd name="T16" fmla="*/ 121 w 247"/>
                <a:gd name="T17" fmla="*/ 107 h 230"/>
                <a:gd name="T18" fmla="*/ 149 w 247"/>
                <a:gd name="T19" fmla="*/ 107 h 230"/>
                <a:gd name="T20" fmla="*/ 143 w 247"/>
                <a:gd name="T21" fmla="*/ 121 h 230"/>
                <a:gd name="T22" fmla="*/ 130 w 247"/>
                <a:gd name="T23" fmla="*/ 147 h 230"/>
                <a:gd name="T24" fmla="*/ 120 w 247"/>
                <a:gd name="T25" fmla="*/ 156 h 230"/>
                <a:gd name="T26" fmla="*/ 94 w 247"/>
                <a:gd name="T27" fmla="*/ 150 h 230"/>
                <a:gd name="T28" fmla="*/ 84 w 247"/>
                <a:gd name="T29" fmla="*/ 176 h 230"/>
                <a:gd name="T30" fmla="*/ 88 w 247"/>
                <a:gd name="T31" fmla="*/ 187 h 230"/>
                <a:gd name="T32" fmla="*/ 121 w 247"/>
                <a:gd name="T33" fmla="*/ 173 h 230"/>
                <a:gd name="T34" fmla="*/ 128 w 247"/>
                <a:gd name="T35" fmla="*/ 188 h 230"/>
                <a:gd name="T36" fmla="*/ 142 w 247"/>
                <a:gd name="T37" fmla="*/ 201 h 230"/>
                <a:gd name="T38" fmla="*/ 159 w 247"/>
                <a:gd name="T39" fmla="*/ 226 h 230"/>
                <a:gd name="T40" fmla="*/ 165 w 247"/>
                <a:gd name="T41" fmla="*/ 227 h 230"/>
                <a:gd name="T42" fmla="*/ 182 w 247"/>
                <a:gd name="T43" fmla="*/ 227 h 230"/>
                <a:gd name="T44" fmla="*/ 192 w 247"/>
                <a:gd name="T45" fmla="*/ 227 h 230"/>
                <a:gd name="T46" fmla="*/ 184 w 247"/>
                <a:gd name="T47" fmla="*/ 212 h 230"/>
                <a:gd name="T48" fmla="*/ 172 w 247"/>
                <a:gd name="T49" fmla="*/ 187 h 230"/>
                <a:gd name="T50" fmla="*/ 191 w 247"/>
                <a:gd name="T51" fmla="*/ 207 h 230"/>
                <a:gd name="T52" fmla="*/ 194 w 247"/>
                <a:gd name="T53" fmla="*/ 209 h 230"/>
                <a:gd name="T54" fmla="*/ 210 w 247"/>
                <a:gd name="T55" fmla="*/ 194 h 230"/>
                <a:gd name="T56" fmla="*/ 206 w 247"/>
                <a:gd name="T57" fmla="*/ 181 h 230"/>
                <a:gd name="T58" fmla="*/ 189 w 247"/>
                <a:gd name="T59" fmla="*/ 151 h 230"/>
                <a:gd name="T60" fmla="*/ 194 w 247"/>
                <a:gd name="T61" fmla="*/ 132 h 230"/>
                <a:gd name="T62" fmla="*/ 212 w 247"/>
                <a:gd name="T63" fmla="*/ 137 h 230"/>
                <a:gd name="T64" fmla="*/ 213 w 247"/>
                <a:gd name="T65" fmla="*/ 154 h 230"/>
                <a:gd name="T66" fmla="*/ 225 w 247"/>
                <a:gd name="T67" fmla="*/ 158 h 230"/>
                <a:gd name="T68" fmla="*/ 237 w 247"/>
                <a:gd name="T69" fmla="*/ 148 h 230"/>
                <a:gd name="T70" fmla="*/ 244 w 247"/>
                <a:gd name="T71" fmla="*/ 136 h 230"/>
                <a:gd name="T72" fmla="*/ 247 w 247"/>
                <a:gd name="T73" fmla="*/ 125 h 230"/>
                <a:gd name="T74" fmla="*/ 218 w 247"/>
                <a:gd name="T75" fmla="*/ 117 h 230"/>
                <a:gd name="T76" fmla="*/ 194 w 247"/>
                <a:gd name="T77" fmla="*/ 111 h 230"/>
                <a:gd name="T78" fmla="*/ 190 w 247"/>
                <a:gd name="T79" fmla="*/ 98 h 230"/>
                <a:gd name="T80" fmla="*/ 195 w 247"/>
                <a:gd name="T81" fmla="*/ 88 h 230"/>
                <a:gd name="T82" fmla="*/ 204 w 247"/>
                <a:gd name="T83" fmla="*/ 82 h 230"/>
                <a:gd name="T84" fmla="*/ 183 w 247"/>
                <a:gd name="T85" fmla="*/ 59 h 230"/>
                <a:gd name="T86" fmla="*/ 174 w 247"/>
                <a:gd name="T87" fmla="*/ 60 h 230"/>
                <a:gd name="T88" fmla="*/ 171 w 247"/>
                <a:gd name="T89" fmla="*/ 45 h 230"/>
                <a:gd name="T90" fmla="*/ 153 w 247"/>
                <a:gd name="T91" fmla="*/ 49 h 230"/>
                <a:gd name="T92" fmla="*/ 145 w 247"/>
                <a:gd name="T93" fmla="*/ 36 h 230"/>
                <a:gd name="T94" fmla="*/ 138 w 247"/>
                <a:gd name="T95" fmla="*/ 28 h 230"/>
                <a:gd name="T96" fmla="*/ 140 w 247"/>
                <a:gd name="T97" fmla="*/ 17 h 230"/>
                <a:gd name="T98" fmla="*/ 123 w 247"/>
                <a:gd name="T99" fmla="*/ 9 h 230"/>
                <a:gd name="T100" fmla="*/ 110 w 247"/>
                <a:gd name="T101" fmla="*/ 3 h 230"/>
                <a:gd name="T102" fmla="*/ 97 w 247"/>
                <a:gd name="T103" fmla="*/ 4 h 230"/>
                <a:gd name="T104" fmla="*/ 88 w 247"/>
                <a:gd name="T105" fmla="*/ 14 h 230"/>
                <a:gd name="T106" fmla="*/ 87 w 247"/>
                <a:gd name="T107" fmla="*/ 35 h 230"/>
                <a:gd name="T108" fmla="*/ 73 w 247"/>
                <a:gd name="T109" fmla="*/ 24 h 230"/>
                <a:gd name="T110" fmla="*/ 68 w 247"/>
                <a:gd name="T111" fmla="*/ 8 h 230"/>
                <a:gd name="T112" fmla="*/ 64 w 247"/>
                <a:gd name="T113" fmla="*/ 7 h 230"/>
                <a:gd name="T114" fmla="*/ 57 w 247"/>
                <a:gd name="T115" fmla="*/ 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7" h="230">
                  <a:moveTo>
                    <a:pt x="57" y="3"/>
                  </a:moveTo>
                  <a:cubicBezTo>
                    <a:pt x="49" y="3"/>
                    <a:pt x="44" y="0"/>
                    <a:pt x="35" y="6"/>
                  </a:cubicBezTo>
                  <a:cubicBezTo>
                    <a:pt x="26" y="12"/>
                    <a:pt x="17" y="19"/>
                    <a:pt x="14" y="26"/>
                  </a:cubicBezTo>
                  <a:cubicBezTo>
                    <a:pt x="11" y="32"/>
                    <a:pt x="20" y="54"/>
                    <a:pt x="20" y="56"/>
                  </a:cubicBezTo>
                  <a:cubicBezTo>
                    <a:pt x="20" y="58"/>
                    <a:pt x="0" y="76"/>
                    <a:pt x="22" y="76"/>
                  </a:cubicBezTo>
                  <a:cubicBezTo>
                    <a:pt x="44" y="76"/>
                    <a:pt x="65" y="71"/>
                    <a:pt x="73" y="71"/>
                  </a:cubicBezTo>
                  <a:cubicBezTo>
                    <a:pt x="81" y="72"/>
                    <a:pt x="105" y="48"/>
                    <a:pt x="113" y="69"/>
                  </a:cubicBezTo>
                  <a:cubicBezTo>
                    <a:pt x="122" y="90"/>
                    <a:pt x="126" y="93"/>
                    <a:pt x="121" y="94"/>
                  </a:cubicBezTo>
                  <a:cubicBezTo>
                    <a:pt x="117" y="96"/>
                    <a:pt x="117" y="104"/>
                    <a:pt x="121" y="107"/>
                  </a:cubicBezTo>
                  <a:cubicBezTo>
                    <a:pt x="125" y="110"/>
                    <a:pt x="144" y="107"/>
                    <a:pt x="149" y="107"/>
                  </a:cubicBezTo>
                  <a:cubicBezTo>
                    <a:pt x="153" y="107"/>
                    <a:pt x="155" y="111"/>
                    <a:pt x="143" y="121"/>
                  </a:cubicBezTo>
                  <a:cubicBezTo>
                    <a:pt x="131" y="131"/>
                    <a:pt x="134" y="142"/>
                    <a:pt x="130" y="147"/>
                  </a:cubicBezTo>
                  <a:cubicBezTo>
                    <a:pt x="125" y="152"/>
                    <a:pt x="123" y="156"/>
                    <a:pt x="120" y="156"/>
                  </a:cubicBezTo>
                  <a:cubicBezTo>
                    <a:pt x="117" y="157"/>
                    <a:pt x="102" y="145"/>
                    <a:pt x="94" y="150"/>
                  </a:cubicBezTo>
                  <a:cubicBezTo>
                    <a:pt x="87" y="154"/>
                    <a:pt x="84" y="173"/>
                    <a:pt x="84" y="176"/>
                  </a:cubicBezTo>
                  <a:cubicBezTo>
                    <a:pt x="84" y="179"/>
                    <a:pt x="81" y="192"/>
                    <a:pt x="88" y="187"/>
                  </a:cubicBezTo>
                  <a:cubicBezTo>
                    <a:pt x="96" y="183"/>
                    <a:pt x="121" y="173"/>
                    <a:pt x="121" y="173"/>
                  </a:cubicBezTo>
                  <a:cubicBezTo>
                    <a:pt x="121" y="173"/>
                    <a:pt x="121" y="186"/>
                    <a:pt x="128" y="188"/>
                  </a:cubicBezTo>
                  <a:cubicBezTo>
                    <a:pt x="134" y="190"/>
                    <a:pt x="133" y="196"/>
                    <a:pt x="142" y="201"/>
                  </a:cubicBezTo>
                  <a:cubicBezTo>
                    <a:pt x="152" y="206"/>
                    <a:pt x="159" y="226"/>
                    <a:pt x="159" y="226"/>
                  </a:cubicBezTo>
                  <a:cubicBezTo>
                    <a:pt x="159" y="226"/>
                    <a:pt x="160" y="227"/>
                    <a:pt x="165" y="227"/>
                  </a:cubicBezTo>
                  <a:cubicBezTo>
                    <a:pt x="171" y="227"/>
                    <a:pt x="182" y="227"/>
                    <a:pt x="182" y="227"/>
                  </a:cubicBezTo>
                  <a:cubicBezTo>
                    <a:pt x="182" y="227"/>
                    <a:pt x="194" y="230"/>
                    <a:pt x="192" y="227"/>
                  </a:cubicBezTo>
                  <a:cubicBezTo>
                    <a:pt x="189" y="223"/>
                    <a:pt x="189" y="221"/>
                    <a:pt x="184" y="212"/>
                  </a:cubicBezTo>
                  <a:cubicBezTo>
                    <a:pt x="178" y="204"/>
                    <a:pt x="161" y="180"/>
                    <a:pt x="172" y="187"/>
                  </a:cubicBezTo>
                  <a:cubicBezTo>
                    <a:pt x="183" y="193"/>
                    <a:pt x="192" y="204"/>
                    <a:pt x="191" y="207"/>
                  </a:cubicBezTo>
                  <a:cubicBezTo>
                    <a:pt x="191" y="210"/>
                    <a:pt x="183" y="212"/>
                    <a:pt x="194" y="209"/>
                  </a:cubicBezTo>
                  <a:cubicBezTo>
                    <a:pt x="205" y="206"/>
                    <a:pt x="213" y="198"/>
                    <a:pt x="210" y="194"/>
                  </a:cubicBezTo>
                  <a:cubicBezTo>
                    <a:pt x="208" y="191"/>
                    <a:pt x="212" y="189"/>
                    <a:pt x="206" y="181"/>
                  </a:cubicBezTo>
                  <a:cubicBezTo>
                    <a:pt x="201" y="173"/>
                    <a:pt x="185" y="162"/>
                    <a:pt x="189" y="151"/>
                  </a:cubicBezTo>
                  <a:cubicBezTo>
                    <a:pt x="192" y="140"/>
                    <a:pt x="194" y="132"/>
                    <a:pt x="194" y="132"/>
                  </a:cubicBezTo>
                  <a:cubicBezTo>
                    <a:pt x="194" y="132"/>
                    <a:pt x="214" y="133"/>
                    <a:pt x="212" y="137"/>
                  </a:cubicBezTo>
                  <a:cubicBezTo>
                    <a:pt x="211" y="141"/>
                    <a:pt x="213" y="154"/>
                    <a:pt x="213" y="154"/>
                  </a:cubicBezTo>
                  <a:cubicBezTo>
                    <a:pt x="213" y="154"/>
                    <a:pt x="217" y="160"/>
                    <a:pt x="225" y="158"/>
                  </a:cubicBezTo>
                  <a:cubicBezTo>
                    <a:pt x="234" y="156"/>
                    <a:pt x="237" y="148"/>
                    <a:pt x="237" y="148"/>
                  </a:cubicBezTo>
                  <a:cubicBezTo>
                    <a:pt x="237" y="148"/>
                    <a:pt x="246" y="141"/>
                    <a:pt x="244" y="136"/>
                  </a:cubicBezTo>
                  <a:cubicBezTo>
                    <a:pt x="243" y="131"/>
                    <a:pt x="247" y="125"/>
                    <a:pt x="247" y="125"/>
                  </a:cubicBezTo>
                  <a:cubicBezTo>
                    <a:pt x="247" y="125"/>
                    <a:pt x="228" y="119"/>
                    <a:pt x="218" y="117"/>
                  </a:cubicBezTo>
                  <a:cubicBezTo>
                    <a:pt x="207" y="115"/>
                    <a:pt x="199" y="119"/>
                    <a:pt x="194" y="111"/>
                  </a:cubicBezTo>
                  <a:cubicBezTo>
                    <a:pt x="189" y="104"/>
                    <a:pt x="189" y="105"/>
                    <a:pt x="190" y="98"/>
                  </a:cubicBezTo>
                  <a:cubicBezTo>
                    <a:pt x="191" y="90"/>
                    <a:pt x="189" y="89"/>
                    <a:pt x="195" y="88"/>
                  </a:cubicBezTo>
                  <a:cubicBezTo>
                    <a:pt x="202" y="86"/>
                    <a:pt x="207" y="90"/>
                    <a:pt x="204" y="82"/>
                  </a:cubicBezTo>
                  <a:cubicBezTo>
                    <a:pt x="201" y="73"/>
                    <a:pt x="186" y="61"/>
                    <a:pt x="183" y="59"/>
                  </a:cubicBezTo>
                  <a:cubicBezTo>
                    <a:pt x="180" y="57"/>
                    <a:pt x="179" y="60"/>
                    <a:pt x="174" y="60"/>
                  </a:cubicBezTo>
                  <a:cubicBezTo>
                    <a:pt x="170" y="60"/>
                    <a:pt x="181" y="45"/>
                    <a:pt x="171" y="45"/>
                  </a:cubicBezTo>
                  <a:cubicBezTo>
                    <a:pt x="161" y="45"/>
                    <a:pt x="156" y="48"/>
                    <a:pt x="153" y="49"/>
                  </a:cubicBezTo>
                  <a:cubicBezTo>
                    <a:pt x="150" y="49"/>
                    <a:pt x="151" y="43"/>
                    <a:pt x="145" y="36"/>
                  </a:cubicBezTo>
                  <a:cubicBezTo>
                    <a:pt x="138" y="28"/>
                    <a:pt x="138" y="34"/>
                    <a:pt x="138" y="28"/>
                  </a:cubicBezTo>
                  <a:cubicBezTo>
                    <a:pt x="137" y="23"/>
                    <a:pt x="153" y="22"/>
                    <a:pt x="140" y="17"/>
                  </a:cubicBezTo>
                  <a:cubicBezTo>
                    <a:pt x="127" y="13"/>
                    <a:pt x="137" y="15"/>
                    <a:pt x="123" y="9"/>
                  </a:cubicBezTo>
                  <a:cubicBezTo>
                    <a:pt x="110" y="3"/>
                    <a:pt x="113" y="3"/>
                    <a:pt x="110" y="3"/>
                  </a:cubicBezTo>
                  <a:cubicBezTo>
                    <a:pt x="106" y="2"/>
                    <a:pt x="103" y="0"/>
                    <a:pt x="97" y="4"/>
                  </a:cubicBezTo>
                  <a:cubicBezTo>
                    <a:pt x="90" y="8"/>
                    <a:pt x="88" y="1"/>
                    <a:pt x="88" y="14"/>
                  </a:cubicBezTo>
                  <a:cubicBezTo>
                    <a:pt x="87" y="27"/>
                    <a:pt x="94" y="36"/>
                    <a:pt x="87" y="35"/>
                  </a:cubicBezTo>
                  <a:cubicBezTo>
                    <a:pt x="81" y="34"/>
                    <a:pt x="73" y="24"/>
                    <a:pt x="73" y="24"/>
                  </a:cubicBezTo>
                  <a:cubicBezTo>
                    <a:pt x="68" y="8"/>
                    <a:pt x="68" y="8"/>
                    <a:pt x="68" y="8"/>
                  </a:cubicBezTo>
                  <a:cubicBezTo>
                    <a:pt x="64" y="7"/>
                    <a:pt x="64" y="7"/>
                    <a:pt x="64" y="7"/>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2" name="Freeform 125"/>
            <p:cNvSpPr>
              <a:spLocks/>
            </p:cNvSpPr>
            <p:nvPr/>
          </p:nvSpPr>
          <p:spPr bwMode="auto">
            <a:xfrm>
              <a:off x="2046287" y="1689101"/>
              <a:ext cx="176213" cy="141288"/>
            </a:xfrm>
            <a:custGeom>
              <a:avLst/>
              <a:gdLst>
                <a:gd name="T0" fmla="*/ 17 w 66"/>
                <a:gd name="T1" fmla="*/ 53 h 53"/>
                <a:gd name="T2" fmla="*/ 39 w 66"/>
                <a:gd name="T3" fmla="*/ 37 h 53"/>
                <a:gd name="T4" fmla="*/ 50 w 66"/>
                <a:gd name="T5" fmla="*/ 45 h 53"/>
                <a:gd name="T6" fmla="*/ 62 w 66"/>
                <a:gd name="T7" fmla="*/ 37 h 53"/>
                <a:gd name="T8" fmla="*/ 54 w 66"/>
                <a:gd name="T9" fmla="*/ 25 h 53"/>
                <a:gd name="T10" fmla="*/ 42 w 66"/>
                <a:gd name="T11" fmla="*/ 10 h 53"/>
                <a:gd name="T12" fmla="*/ 28 w 66"/>
                <a:gd name="T13" fmla="*/ 2 h 53"/>
                <a:gd name="T14" fmla="*/ 18 w 66"/>
                <a:gd name="T15" fmla="*/ 12 h 53"/>
                <a:gd name="T16" fmla="*/ 12 w 66"/>
                <a:gd name="T17" fmla="*/ 29 h 53"/>
                <a:gd name="T18" fmla="*/ 0 w 66"/>
                <a:gd name="T19" fmla="*/ 41 h 53"/>
                <a:gd name="T20" fmla="*/ 17 w 66"/>
                <a:gd name="T21"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53">
                  <a:moveTo>
                    <a:pt x="17" y="53"/>
                  </a:moveTo>
                  <a:cubicBezTo>
                    <a:pt x="24" y="45"/>
                    <a:pt x="34" y="40"/>
                    <a:pt x="39" y="37"/>
                  </a:cubicBezTo>
                  <a:cubicBezTo>
                    <a:pt x="44" y="35"/>
                    <a:pt x="37" y="48"/>
                    <a:pt x="50" y="45"/>
                  </a:cubicBezTo>
                  <a:cubicBezTo>
                    <a:pt x="63" y="42"/>
                    <a:pt x="66" y="41"/>
                    <a:pt x="62" y="37"/>
                  </a:cubicBezTo>
                  <a:cubicBezTo>
                    <a:pt x="58" y="33"/>
                    <a:pt x="61" y="38"/>
                    <a:pt x="54" y="25"/>
                  </a:cubicBezTo>
                  <a:cubicBezTo>
                    <a:pt x="46" y="13"/>
                    <a:pt x="52" y="14"/>
                    <a:pt x="42" y="10"/>
                  </a:cubicBezTo>
                  <a:cubicBezTo>
                    <a:pt x="32" y="6"/>
                    <a:pt x="31" y="4"/>
                    <a:pt x="28" y="2"/>
                  </a:cubicBezTo>
                  <a:cubicBezTo>
                    <a:pt x="25" y="0"/>
                    <a:pt x="18" y="10"/>
                    <a:pt x="18" y="12"/>
                  </a:cubicBezTo>
                  <a:cubicBezTo>
                    <a:pt x="18" y="14"/>
                    <a:pt x="21" y="27"/>
                    <a:pt x="12" y="29"/>
                  </a:cubicBezTo>
                  <a:cubicBezTo>
                    <a:pt x="2" y="32"/>
                    <a:pt x="0" y="41"/>
                    <a:pt x="0" y="41"/>
                  </a:cubicBezTo>
                  <a:lnTo>
                    <a:pt x="17"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3" name="Freeform 126"/>
            <p:cNvSpPr>
              <a:spLocks/>
            </p:cNvSpPr>
            <p:nvPr/>
          </p:nvSpPr>
          <p:spPr bwMode="auto">
            <a:xfrm>
              <a:off x="2092325" y="1841501"/>
              <a:ext cx="76200" cy="39688"/>
            </a:xfrm>
            <a:custGeom>
              <a:avLst/>
              <a:gdLst>
                <a:gd name="T0" fmla="*/ 25 w 29"/>
                <a:gd name="T1" fmla="*/ 0 h 15"/>
                <a:gd name="T2" fmla="*/ 8 w 29"/>
                <a:gd name="T3" fmla="*/ 14 h 15"/>
                <a:gd name="T4" fmla="*/ 23 w 29"/>
                <a:gd name="T5" fmla="*/ 12 h 15"/>
                <a:gd name="T6" fmla="*/ 29 w 29"/>
                <a:gd name="T7" fmla="*/ 2 h 15"/>
                <a:gd name="T8" fmla="*/ 25 w 29"/>
                <a:gd name="T9" fmla="*/ 0 h 15"/>
              </a:gdLst>
              <a:ahLst/>
              <a:cxnLst>
                <a:cxn ang="0">
                  <a:pos x="T0" y="T1"/>
                </a:cxn>
                <a:cxn ang="0">
                  <a:pos x="T2" y="T3"/>
                </a:cxn>
                <a:cxn ang="0">
                  <a:pos x="T4" y="T5"/>
                </a:cxn>
                <a:cxn ang="0">
                  <a:pos x="T6" y="T7"/>
                </a:cxn>
                <a:cxn ang="0">
                  <a:pos x="T8" y="T9"/>
                </a:cxn>
              </a:cxnLst>
              <a:rect l="0" t="0" r="r" b="b"/>
              <a:pathLst>
                <a:path w="29" h="15">
                  <a:moveTo>
                    <a:pt x="25" y="0"/>
                  </a:moveTo>
                  <a:cubicBezTo>
                    <a:pt x="18" y="7"/>
                    <a:pt x="0" y="14"/>
                    <a:pt x="8" y="14"/>
                  </a:cubicBezTo>
                  <a:cubicBezTo>
                    <a:pt x="15" y="15"/>
                    <a:pt x="23" y="12"/>
                    <a:pt x="23" y="12"/>
                  </a:cubicBezTo>
                  <a:cubicBezTo>
                    <a:pt x="29" y="2"/>
                    <a:pt x="29" y="2"/>
                    <a:pt x="29" y="2"/>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4" name="Freeform 127"/>
            <p:cNvSpPr>
              <a:spLocks/>
            </p:cNvSpPr>
            <p:nvPr/>
          </p:nvSpPr>
          <p:spPr bwMode="auto">
            <a:xfrm>
              <a:off x="2171700" y="1884363"/>
              <a:ext cx="61913" cy="52388"/>
            </a:xfrm>
            <a:custGeom>
              <a:avLst/>
              <a:gdLst>
                <a:gd name="T0" fmla="*/ 13 w 23"/>
                <a:gd name="T1" fmla="*/ 0 h 20"/>
                <a:gd name="T2" fmla="*/ 9 w 23"/>
                <a:gd name="T3" fmla="*/ 14 h 20"/>
                <a:gd name="T4" fmla="*/ 21 w 23"/>
                <a:gd name="T5" fmla="*/ 15 h 20"/>
                <a:gd name="T6" fmla="*/ 20 w 23"/>
                <a:gd name="T7" fmla="*/ 6 h 20"/>
                <a:gd name="T8" fmla="*/ 13 w 23"/>
                <a:gd name="T9" fmla="*/ 0 h 20"/>
              </a:gdLst>
              <a:ahLst/>
              <a:cxnLst>
                <a:cxn ang="0">
                  <a:pos x="T0" y="T1"/>
                </a:cxn>
                <a:cxn ang="0">
                  <a:pos x="T2" y="T3"/>
                </a:cxn>
                <a:cxn ang="0">
                  <a:pos x="T4" y="T5"/>
                </a:cxn>
                <a:cxn ang="0">
                  <a:pos x="T6" y="T7"/>
                </a:cxn>
                <a:cxn ang="0">
                  <a:pos x="T8" y="T9"/>
                </a:cxn>
              </a:cxnLst>
              <a:rect l="0" t="0" r="r" b="b"/>
              <a:pathLst>
                <a:path w="23" h="20">
                  <a:moveTo>
                    <a:pt x="13" y="0"/>
                  </a:moveTo>
                  <a:cubicBezTo>
                    <a:pt x="12" y="7"/>
                    <a:pt x="0" y="13"/>
                    <a:pt x="9" y="14"/>
                  </a:cubicBezTo>
                  <a:cubicBezTo>
                    <a:pt x="18" y="16"/>
                    <a:pt x="19" y="20"/>
                    <a:pt x="21" y="15"/>
                  </a:cubicBezTo>
                  <a:cubicBezTo>
                    <a:pt x="23" y="10"/>
                    <a:pt x="19" y="8"/>
                    <a:pt x="20" y="6"/>
                  </a:cubicBezTo>
                  <a:cubicBezTo>
                    <a:pt x="20" y="3"/>
                    <a:pt x="13"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5" name="Freeform 128"/>
            <p:cNvSpPr>
              <a:spLocks/>
            </p:cNvSpPr>
            <p:nvPr/>
          </p:nvSpPr>
          <p:spPr bwMode="auto">
            <a:xfrm>
              <a:off x="2468562" y="1974851"/>
              <a:ext cx="26988" cy="34925"/>
            </a:xfrm>
            <a:custGeom>
              <a:avLst/>
              <a:gdLst>
                <a:gd name="T0" fmla="*/ 3 w 10"/>
                <a:gd name="T1" fmla="*/ 0 h 13"/>
                <a:gd name="T2" fmla="*/ 9 w 10"/>
                <a:gd name="T3" fmla="*/ 7 h 13"/>
                <a:gd name="T4" fmla="*/ 3 w 10"/>
                <a:gd name="T5" fmla="*/ 0 h 13"/>
              </a:gdLst>
              <a:ahLst/>
              <a:cxnLst>
                <a:cxn ang="0">
                  <a:pos x="T0" y="T1"/>
                </a:cxn>
                <a:cxn ang="0">
                  <a:pos x="T2" y="T3"/>
                </a:cxn>
                <a:cxn ang="0">
                  <a:pos x="T4" y="T5"/>
                </a:cxn>
              </a:cxnLst>
              <a:rect l="0" t="0" r="r" b="b"/>
              <a:pathLst>
                <a:path w="10" h="13">
                  <a:moveTo>
                    <a:pt x="3" y="0"/>
                  </a:moveTo>
                  <a:cubicBezTo>
                    <a:pt x="0" y="9"/>
                    <a:pt x="10" y="13"/>
                    <a:pt x="9" y="7"/>
                  </a:cubicBezTo>
                  <a:cubicBezTo>
                    <a:pt x="8" y="0"/>
                    <a:pt x="3"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6" name="Freeform 129"/>
            <p:cNvSpPr>
              <a:spLocks/>
            </p:cNvSpPr>
            <p:nvPr/>
          </p:nvSpPr>
          <p:spPr bwMode="auto">
            <a:xfrm>
              <a:off x="2547937" y="1916113"/>
              <a:ext cx="30163" cy="20638"/>
            </a:xfrm>
            <a:custGeom>
              <a:avLst/>
              <a:gdLst>
                <a:gd name="T0" fmla="*/ 0 w 11"/>
                <a:gd name="T1" fmla="*/ 0 h 8"/>
                <a:gd name="T2" fmla="*/ 10 w 11"/>
                <a:gd name="T3" fmla="*/ 1 h 8"/>
                <a:gd name="T4" fmla="*/ 8 w 11"/>
                <a:gd name="T5" fmla="*/ 8 h 8"/>
                <a:gd name="T6" fmla="*/ 0 w 11"/>
                <a:gd name="T7" fmla="*/ 6 h 8"/>
                <a:gd name="T8" fmla="*/ 0 w 11"/>
                <a:gd name="T9" fmla="*/ 0 h 8"/>
              </a:gdLst>
              <a:ahLst/>
              <a:cxnLst>
                <a:cxn ang="0">
                  <a:pos x="T0" y="T1"/>
                </a:cxn>
                <a:cxn ang="0">
                  <a:pos x="T2" y="T3"/>
                </a:cxn>
                <a:cxn ang="0">
                  <a:pos x="T4" y="T5"/>
                </a:cxn>
                <a:cxn ang="0">
                  <a:pos x="T6" y="T7"/>
                </a:cxn>
                <a:cxn ang="0">
                  <a:pos x="T8" y="T9"/>
                </a:cxn>
              </a:cxnLst>
              <a:rect l="0" t="0" r="r" b="b"/>
              <a:pathLst>
                <a:path w="11" h="8">
                  <a:moveTo>
                    <a:pt x="0" y="0"/>
                  </a:moveTo>
                  <a:cubicBezTo>
                    <a:pt x="10" y="1"/>
                    <a:pt x="10" y="1"/>
                    <a:pt x="10" y="1"/>
                  </a:cubicBezTo>
                  <a:cubicBezTo>
                    <a:pt x="10" y="1"/>
                    <a:pt x="11" y="8"/>
                    <a:pt x="8" y="8"/>
                  </a:cubicBezTo>
                  <a:cubicBezTo>
                    <a:pt x="5" y="7"/>
                    <a:pt x="0" y="6"/>
                    <a:pt x="0" y="6"/>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7" name="Freeform 130"/>
            <p:cNvSpPr>
              <a:spLocks/>
            </p:cNvSpPr>
            <p:nvPr/>
          </p:nvSpPr>
          <p:spPr bwMode="auto">
            <a:xfrm>
              <a:off x="2136775" y="2170113"/>
              <a:ext cx="42863" cy="39688"/>
            </a:xfrm>
            <a:custGeom>
              <a:avLst/>
              <a:gdLst>
                <a:gd name="T0" fmla="*/ 14 w 16"/>
                <a:gd name="T1" fmla="*/ 0 h 15"/>
                <a:gd name="T2" fmla="*/ 0 w 16"/>
                <a:gd name="T3" fmla="*/ 11 h 15"/>
                <a:gd name="T4" fmla="*/ 11 w 16"/>
                <a:gd name="T5" fmla="*/ 11 h 15"/>
                <a:gd name="T6" fmla="*/ 14 w 16"/>
                <a:gd name="T7" fmla="*/ 0 h 15"/>
              </a:gdLst>
              <a:ahLst/>
              <a:cxnLst>
                <a:cxn ang="0">
                  <a:pos x="T0" y="T1"/>
                </a:cxn>
                <a:cxn ang="0">
                  <a:pos x="T2" y="T3"/>
                </a:cxn>
                <a:cxn ang="0">
                  <a:pos x="T4" y="T5"/>
                </a:cxn>
                <a:cxn ang="0">
                  <a:pos x="T6" y="T7"/>
                </a:cxn>
              </a:cxnLst>
              <a:rect l="0" t="0" r="r" b="b"/>
              <a:pathLst>
                <a:path w="16" h="15">
                  <a:moveTo>
                    <a:pt x="14" y="0"/>
                  </a:moveTo>
                  <a:cubicBezTo>
                    <a:pt x="0" y="11"/>
                    <a:pt x="0" y="11"/>
                    <a:pt x="0" y="11"/>
                  </a:cubicBezTo>
                  <a:cubicBezTo>
                    <a:pt x="0" y="11"/>
                    <a:pt x="8" y="15"/>
                    <a:pt x="11" y="11"/>
                  </a:cubicBezTo>
                  <a:cubicBezTo>
                    <a:pt x="14" y="6"/>
                    <a:pt x="16" y="1"/>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8" name="Freeform 131"/>
            <p:cNvSpPr>
              <a:spLocks/>
            </p:cNvSpPr>
            <p:nvPr/>
          </p:nvSpPr>
          <p:spPr bwMode="auto">
            <a:xfrm>
              <a:off x="765175" y="2152651"/>
              <a:ext cx="58738" cy="104775"/>
            </a:xfrm>
            <a:custGeom>
              <a:avLst/>
              <a:gdLst>
                <a:gd name="T0" fmla="*/ 6 w 22"/>
                <a:gd name="T1" fmla="*/ 0 h 39"/>
                <a:gd name="T2" fmla="*/ 5 w 22"/>
                <a:gd name="T3" fmla="*/ 10 h 39"/>
                <a:gd name="T4" fmla="*/ 7 w 22"/>
                <a:gd name="T5" fmla="*/ 27 h 39"/>
                <a:gd name="T6" fmla="*/ 19 w 22"/>
                <a:gd name="T7" fmla="*/ 37 h 39"/>
                <a:gd name="T8" fmla="*/ 18 w 22"/>
                <a:gd name="T9" fmla="*/ 27 h 39"/>
                <a:gd name="T10" fmla="*/ 12 w 22"/>
                <a:gd name="T11" fmla="*/ 15 h 39"/>
                <a:gd name="T12" fmla="*/ 10 w 22"/>
                <a:gd name="T13" fmla="*/ 5 h 39"/>
                <a:gd name="T14" fmla="*/ 6 w 22"/>
                <a:gd name="T15" fmla="*/ 0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9">
                  <a:moveTo>
                    <a:pt x="6" y="0"/>
                  </a:moveTo>
                  <a:cubicBezTo>
                    <a:pt x="0" y="4"/>
                    <a:pt x="5" y="10"/>
                    <a:pt x="5" y="10"/>
                  </a:cubicBezTo>
                  <a:cubicBezTo>
                    <a:pt x="5" y="10"/>
                    <a:pt x="9" y="21"/>
                    <a:pt x="7" y="27"/>
                  </a:cubicBezTo>
                  <a:cubicBezTo>
                    <a:pt x="6" y="34"/>
                    <a:pt x="15" y="39"/>
                    <a:pt x="19" y="37"/>
                  </a:cubicBezTo>
                  <a:cubicBezTo>
                    <a:pt x="22" y="35"/>
                    <a:pt x="20" y="29"/>
                    <a:pt x="18" y="27"/>
                  </a:cubicBezTo>
                  <a:cubicBezTo>
                    <a:pt x="15" y="25"/>
                    <a:pt x="14" y="21"/>
                    <a:pt x="12" y="15"/>
                  </a:cubicBezTo>
                  <a:cubicBezTo>
                    <a:pt x="10" y="8"/>
                    <a:pt x="11" y="8"/>
                    <a:pt x="10" y="5"/>
                  </a:cubicBezTo>
                  <a:cubicBezTo>
                    <a:pt x="9" y="2"/>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29" name="Freeform 132"/>
            <p:cNvSpPr>
              <a:spLocks/>
            </p:cNvSpPr>
            <p:nvPr/>
          </p:nvSpPr>
          <p:spPr bwMode="auto">
            <a:xfrm>
              <a:off x="769937" y="2281238"/>
              <a:ext cx="47625" cy="46038"/>
            </a:xfrm>
            <a:custGeom>
              <a:avLst/>
              <a:gdLst>
                <a:gd name="T0" fmla="*/ 11 w 18"/>
                <a:gd name="T1" fmla="*/ 0 h 17"/>
                <a:gd name="T2" fmla="*/ 3 w 18"/>
                <a:gd name="T3" fmla="*/ 6 h 17"/>
                <a:gd name="T4" fmla="*/ 11 w 18"/>
                <a:gd name="T5" fmla="*/ 14 h 17"/>
                <a:gd name="T6" fmla="*/ 8 w 18"/>
                <a:gd name="T7" fmla="*/ 15 h 17"/>
                <a:gd name="T8" fmla="*/ 18 w 18"/>
                <a:gd name="T9" fmla="*/ 7 h 17"/>
                <a:gd name="T10" fmla="*/ 11 w 18"/>
                <a:gd name="T11" fmla="*/ 0 h 17"/>
              </a:gdLst>
              <a:ahLst/>
              <a:cxnLst>
                <a:cxn ang="0">
                  <a:pos x="T0" y="T1"/>
                </a:cxn>
                <a:cxn ang="0">
                  <a:pos x="T2" y="T3"/>
                </a:cxn>
                <a:cxn ang="0">
                  <a:pos x="T4" y="T5"/>
                </a:cxn>
                <a:cxn ang="0">
                  <a:pos x="T6" y="T7"/>
                </a:cxn>
                <a:cxn ang="0">
                  <a:pos x="T8" y="T9"/>
                </a:cxn>
                <a:cxn ang="0">
                  <a:pos x="T10" y="T11"/>
                </a:cxn>
              </a:cxnLst>
              <a:rect l="0" t="0" r="r" b="b"/>
              <a:pathLst>
                <a:path w="18" h="17">
                  <a:moveTo>
                    <a:pt x="11" y="0"/>
                  </a:moveTo>
                  <a:cubicBezTo>
                    <a:pt x="6" y="0"/>
                    <a:pt x="0" y="2"/>
                    <a:pt x="3" y="6"/>
                  </a:cubicBezTo>
                  <a:cubicBezTo>
                    <a:pt x="7" y="10"/>
                    <a:pt x="13" y="12"/>
                    <a:pt x="11" y="14"/>
                  </a:cubicBezTo>
                  <a:cubicBezTo>
                    <a:pt x="8" y="15"/>
                    <a:pt x="3" y="17"/>
                    <a:pt x="8" y="15"/>
                  </a:cubicBezTo>
                  <a:cubicBezTo>
                    <a:pt x="14" y="14"/>
                    <a:pt x="18" y="7"/>
                    <a:pt x="18" y="7"/>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30" name="Freeform 133"/>
            <p:cNvSpPr>
              <a:spLocks/>
            </p:cNvSpPr>
            <p:nvPr/>
          </p:nvSpPr>
          <p:spPr bwMode="auto">
            <a:xfrm>
              <a:off x="790575" y="2332038"/>
              <a:ext cx="23813" cy="15875"/>
            </a:xfrm>
            <a:custGeom>
              <a:avLst/>
              <a:gdLst>
                <a:gd name="T0" fmla="*/ 0 w 9"/>
                <a:gd name="T1" fmla="*/ 1 h 6"/>
                <a:gd name="T2" fmla="*/ 7 w 9"/>
                <a:gd name="T3" fmla="*/ 0 h 6"/>
                <a:gd name="T4" fmla="*/ 0 w 9"/>
                <a:gd name="T5" fmla="*/ 1 h 6"/>
              </a:gdLst>
              <a:ahLst/>
              <a:cxnLst>
                <a:cxn ang="0">
                  <a:pos x="T0" y="T1"/>
                </a:cxn>
                <a:cxn ang="0">
                  <a:pos x="T2" y="T3"/>
                </a:cxn>
                <a:cxn ang="0">
                  <a:pos x="T4" y="T5"/>
                </a:cxn>
              </a:cxnLst>
              <a:rect l="0" t="0" r="r" b="b"/>
              <a:pathLst>
                <a:path w="9" h="6">
                  <a:moveTo>
                    <a:pt x="0" y="1"/>
                  </a:moveTo>
                  <a:cubicBezTo>
                    <a:pt x="9" y="6"/>
                    <a:pt x="7" y="0"/>
                    <a:pt x="7"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31" name="Freeform 134"/>
            <p:cNvSpPr>
              <a:spLocks/>
            </p:cNvSpPr>
            <p:nvPr/>
          </p:nvSpPr>
          <p:spPr bwMode="auto">
            <a:xfrm>
              <a:off x="798512" y="2338388"/>
              <a:ext cx="25400" cy="20638"/>
            </a:xfrm>
            <a:custGeom>
              <a:avLst/>
              <a:gdLst>
                <a:gd name="T0" fmla="*/ 4 w 9"/>
                <a:gd name="T1" fmla="*/ 8 h 8"/>
                <a:gd name="T2" fmla="*/ 9 w 9"/>
                <a:gd name="T3" fmla="*/ 6 h 8"/>
                <a:gd name="T4" fmla="*/ 2 w 9"/>
                <a:gd name="T5" fmla="*/ 4 h 8"/>
                <a:gd name="T6" fmla="*/ 4 w 9"/>
                <a:gd name="T7" fmla="*/ 8 h 8"/>
              </a:gdLst>
              <a:ahLst/>
              <a:cxnLst>
                <a:cxn ang="0">
                  <a:pos x="T0" y="T1"/>
                </a:cxn>
                <a:cxn ang="0">
                  <a:pos x="T2" y="T3"/>
                </a:cxn>
                <a:cxn ang="0">
                  <a:pos x="T4" y="T5"/>
                </a:cxn>
                <a:cxn ang="0">
                  <a:pos x="T6" y="T7"/>
                </a:cxn>
              </a:cxnLst>
              <a:rect l="0" t="0" r="r" b="b"/>
              <a:pathLst>
                <a:path w="9" h="8">
                  <a:moveTo>
                    <a:pt x="4" y="8"/>
                  </a:moveTo>
                  <a:cubicBezTo>
                    <a:pt x="9" y="6"/>
                    <a:pt x="9" y="6"/>
                    <a:pt x="9" y="6"/>
                  </a:cubicBezTo>
                  <a:cubicBezTo>
                    <a:pt x="9" y="6"/>
                    <a:pt x="4" y="0"/>
                    <a:pt x="2" y="4"/>
                  </a:cubicBezTo>
                  <a:cubicBezTo>
                    <a:pt x="0" y="7"/>
                    <a:pt x="4"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32" name="Freeform 135"/>
            <p:cNvSpPr>
              <a:spLocks/>
            </p:cNvSpPr>
            <p:nvPr/>
          </p:nvSpPr>
          <p:spPr bwMode="auto">
            <a:xfrm>
              <a:off x="-177801" y="2295526"/>
              <a:ext cx="103188" cy="39688"/>
            </a:xfrm>
            <a:custGeom>
              <a:avLst/>
              <a:gdLst>
                <a:gd name="T0" fmla="*/ 39 w 39"/>
                <a:gd name="T1" fmla="*/ 0 h 15"/>
                <a:gd name="T2" fmla="*/ 31 w 39"/>
                <a:gd name="T3" fmla="*/ 8 h 15"/>
                <a:gd name="T4" fmla="*/ 15 w 39"/>
                <a:gd name="T5" fmla="*/ 8 h 15"/>
                <a:gd name="T6" fmla="*/ 6 w 39"/>
                <a:gd name="T7" fmla="*/ 14 h 15"/>
                <a:gd name="T8" fmla="*/ 3 w 39"/>
                <a:gd name="T9" fmla="*/ 6 h 15"/>
                <a:gd name="T10" fmla="*/ 17 w 39"/>
                <a:gd name="T11" fmla="*/ 4 h 15"/>
                <a:gd name="T12" fmla="*/ 30 w 39"/>
                <a:gd name="T13" fmla="*/ 3 h 15"/>
                <a:gd name="T14" fmla="*/ 39 w 39"/>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5">
                  <a:moveTo>
                    <a:pt x="39" y="0"/>
                  </a:moveTo>
                  <a:cubicBezTo>
                    <a:pt x="39" y="0"/>
                    <a:pt x="35" y="9"/>
                    <a:pt x="31" y="8"/>
                  </a:cubicBezTo>
                  <a:cubicBezTo>
                    <a:pt x="27" y="7"/>
                    <a:pt x="21" y="5"/>
                    <a:pt x="15" y="8"/>
                  </a:cubicBezTo>
                  <a:cubicBezTo>
                    <a:pt x="8" y="11"/>
                    <a:pt x="9" y="12"/>
                    <a:pt x="6" y="14"/>
                  </a:cubicBezTo>
                  <a:cubicBezTo>
                    <a:pt x="2" y="15"/>
                    <a:pt x="0" y="7"/>
                    <a:pt x="3" y="6"/>
                  </a:cubicBezTo>
                  <a:cubicBezTo>
                    <a:pt x="6" y="5"/>
                    <a:pt x="8" y="7"/>
                    <a:pt x="17" y="4"/>
                  </a:cubicBezTo>
                  <a:cubicBezTo>
                    <a:pt x="26" y="1"/>
                    <a:pt x="30" y="3"/>
                    <a:pt x="30" y="3"/>
                  </a:cubicBezTo>
                  <a:lnTo>
                    <a:pt x="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33" name="Freeform 136"/>
            <p:cNvSpPr>
              <a:spLocks/>
            </p:cNvSpPr>
            <p:nvPr/>
          </p:nvSpPr>
          <p:spPr bwMode="auto">
            <a:xfrm>
              <a:off x="-23813" y="1982788"/>
              <a:ext cx="85725" cy="44450"/>
            </a:xfrm>
            <a:custGeom>
              <a:avLst/>
              <a:gdLst>
                <a:gd name="T0" fmla="*/ 21 w 32"/>
                <a:gd name="T1" fmla="*/ 15 h 17"/>
                <a:gd name="T2" fmla="*/ 29 w 32"/>
                <a:gd name="T3" fmla="*/ 4 h 17"/>
                <a:gd name="T4" fmla="*/ 15 w 32"/>
                <a:gd name="T5" fmla="*/ 2 h 17"/>
                <a:gd name="T6" fmla="*/ 13 w 32"/>
                <a:gd name="T7" fmla="*/ 14 h 17"/>
                <a:gd name="T8" fmla="*/ 8 w 32"/>
                <a:gd name="T9" fmla="*/ 15 h 17"/>
                <a:gd name="T10" fmla="*/ 21 w 32"/>
                <a:gd name="T11" fmla="*/ 15 h 17"/>
              </a:gdLst>
              <a:ahLst/>
              <a:cxnLst>
                <a:cxn ang="0">
                  <a:pos x="T0" y="T1"/>
                </a:cxn>
                <a:cxn ang="0">
                  <a:pos x="T2" y="T3"/>
                </a:cxn>
                <a:cxn ang="0">
                  <a:pos x="T4" y="T5"/>
                </a:cxn>
                <a:cxn ang="0">
                  <a:pos x="T6" y="T7"/>
                </a:cxn>
                <a:cxn ang="0">
                  <a:pos x="T8" y="T9"/>
                </a:cxn>
                <a:cxn ang="0">
                  <a:pos x="T10" y="T11"/>
                </a:cxn>
              </a:cxnLst>
              <a:rect l="0" t="0" r="r" b="b"/>
              <a:pathLst>
                <a:path w="32" h="17">
                  <a:moveTo>
                    <a:pt x="21" y="15"/>
                  </a:moveTo>
                  <a:cubicBezTo>
                    <a:pt x="23" y="14"/>
                    <a:pt x="32" y="6"/>
                    <a:pt x="29" y="4"/>
                  </a:cubicBezTo>
                  <a:cubicBezTo>
                    <a:pt x="26" y="2"/>
                    <a:pt x="16" y="0"/>
                    <a:pt x="15" y="2"/>
                  </a:cubicBezTo>
                  <a:cubicBezTo>
                    <a:pt x="14" y="4"/>
                    <a:pt x="18" y="14"/>
                    <a:pt x="13" y="14"/>
                  </a:cubicBezTo>
                  <a:cubicBezTo>
                    <a:pt x="8" y="15"/>
                    <a:pt x="0" y="13"/>
                    <a:pt x="8" y="15"/>
                  </a:cubicBezTo>
                  <a:cubicBezTo>
                    <a:pt x="17" y="17"/>
                    <a:pt x="21" y="15"/>
                    <a:pt x="2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34" name="Freeform 137"/>
            <p:cNvSpPr>
              <a:spLocks/>
            </p:cNvSpPr>
            <p:nvPr/>
          </p:nvSpPr>
          <p:spPr bwMode="auto">
            <a:xfrm>
              <a:off x="-71438" y="1581151"/>
              <a:ext cx="160338" cy="182563"/>
            </a:xfrm>
            <a:custGeom>
              <a:avLst/>
              <a:gdLst>
                <a:gd name="T0" fmla="*/ 7 w 60"/>
                <a:gd name="T1" fmla="*/ 57 h 68"/>
                <a:gd name="T2" fmla="*/ 11 w 60"/>
                <a:gd name="T3" fmla="*/ 68 h 68"/>
                <a:gd name="T4" fmla="*/ 20 w 60"/>
                <a:gd name="T5" fmla="*/ 58 h 68"/>
                <a:gd name="T6" fmla="*/ 25 w 60"/>
                <a:gd name="T7" fmla="*/ 48 h 68"/>
                <a:gd name="T8" fmla="*/ 52 w 60"/>
                <a:gd name="T9" fmla="*/ 38 h 68"/>
                <a:gd name="T10" fmla="*/ 57 w 60"/>
                <a:gd name="T11" fmla="*/ 31 h 68"/>
                <a:gd name="T12" fmla="*/ 58 w 60"/>
                <a:gd name="T13" fmla="*/ 19 h 68"/>
                <a:gd name="T14" fmla="*/ 50 w 60"/>
                <a:gd name="T15" fmla="*/ 16 h 68"/>
                <a:gd name="T16" fmla="*/ 37 w 60"/>
                <a:gd name="T17" fmla="*/ 7 h 68"/>
                <a:gd name="T18" fmla="*/ 19 w 60"/>
                <a:gd name="T19" fmla="*/ 14 h 68"/>
                <a:gd name="T20" fmla="*/ 24 w 60"/>
                <a:gd name="T21" fmla="*/ 0 h 68"/>
                <a:gd name="T22" fmla="*/ 21 w 60"/>
                <a:gd name="T23" fmla="*/ 1 h 68"/>
                <a:gd name="T24" fmla="*/ 0 w 60"/>
                <a:gd name="T25" fmla="*/ 57 h 68"/>
                <a:gd name="T26" fmla="*/ 7 w 60"/>
                <a:gd name="T27"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68">
                  <a:moveTo>
                    <a:pt x="7" y="57"/>
                  </a:moveTo>
                  <a:cubicBezTo>
                    <a:pt x="7" y="57"/>
                    <a:pt x="8" y="68"/>
                    <a:pt x="11" y="68"/>
                  </a:cubicBezTo>
                  <a:cubicBezTo>
                    <a:pt x="14" y="68"/>
                    <a:pt x="20" y="58"/>
                    <a:pt x="20" y="58"/>
                  </a:cubicBezTo>
                  <a:cubicBezTo>
                    <a:pt x="20" y="58"/>
                    <a:pt x="17" y="54"/>
                    <a:pt x="25" y="48"/>
                  </a:cubicBezTo>
                  <a:cubicBezTo>
                    <a:pt x="33" y="43"/>
                    <a:pt x="52" y="38"/>
                    <a:pt x="52" y="38"/>
                  </a:cubicBezTo>
                  <a:cubicBezTo>
                    <a:pt x="52" y="38"/>
                    <a:pt x="55" y="35"/>
                    <a:pt x="57" y="31"/>
                  </a:cubicBezTo>
                  <a:cubicBezTo>
                    <a:pt x="58" y="27"/>
                    <a:pt x="60" y="20"/>
                    <a:pt x="58" y="19"/>
                  </a:cubicBezTo>
                  <a:cubicBezTo>
                    <a:pt x="56" y="19"/>
                    <a:pt x="50" y="16"/>
                    <a:pt x="50" y="16"/>
                  </a:cubicBezTo>
                  <a:cubicBezTo>
                    <a:pt x="50" y="16"/>
                    <a:pt x="48" y="6"/>
                    <a:pt x="37" y="7"/>
                  </a:cubicBezTo>
                  <a:cubicBezTo>
                    <a:pt x="25" y="9"/>
                    <a:pt x="19" y="14"/>
                    <a:pt x="19" y="14"/>
                  </a:cubicBezTo>
                  <a:cubicBezTo>
                    <a:pt x="24" y="0"/>
                    <a:pt x="24" y="0"/>
                    <a:pt x="24" y="0"/>
                  </a:cubicBezTo>
                  <a:cubicBezTo>
                    <a:pt x="21" y="1"/>
                    <a:pt x="21" y="1"/>
                    <a:pt x="21" y="1"/>
                  </a:cubicBezTo>
                  <a:cubicBezTo>
                    <a:pt x="0" y="57"/>
                    <a:pt x="0" y="57"/>
                    <a:pt x="0" y="57"/>
                  </a:cubicBezTo>
                  <a:lnTo>
                    <a:pt x="7"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35" name="Freeform 138"/>
            <p:cNvSpPr>
              <a:spLocks/>
            </p:cNvSpPr>
            <p:nvPr/>
          </p:nvSpPr>
          <p:spPr bwMode="auto">
            <a:xfrm>
              <a:off x="3533775" y="1589088"/>
              <a:ext cx="390525" cy="276225"/>
            </a:xfrm>
            <a:custGeom>
              <a:avLst/>
              <a:gdLst>
                <a:gd name="T0" fmla="*/ 39 w 146"/>
                <a:gd name="T1" fmla="*/ 87 h 103"/>
                <a:gd name="T2" fmla="*/ 21 w 146"/>
                <a:gd name="T3" fmla="*/ 84 h 103"/>
                <a:gd name="T4" fmla="*/ 31 w 146"/>
                <a:gd name="T5" fmla="*/ 76 h 103"/>
                <a:gd name="T6" fmla="*/ 29 w 146"/>
                <a:gd name="T7" fmla="*/ 71 h 103"/>
                <a:gd name="T8" fmla="*/ 22 w 146"/>
                <a:gd name="T9" fmla="*/ 62 h 103"/>
                <a:gd name="T10" fmla="*/ 13 w 146"/>
                <a:gd name="T11" fmla="*/ 62 h 103"/>
                <a:gd name="T12" fmla="*/ 9 w 146"/>
                <a:gd name="T13" fmla="*/ 53 h 103"/>
                <a:gd name="T14" fmla="*/ 23 w 146"/>
                <a:gd name="T15" fmla="*/ 50 h 103"/>
                <a:gd name="T16" fmla="*/ 32 w 146"/>
                <a:gd name="T17" fmla="*/ 44 h 103"/>
                <a:gd name="T18" fmla="*/ 25 w 146"/>
                <a:gd name="T19" fmla="*/ 38 h 103"/>
                <a:gd name="T20" fmla="*/ 2 w 146"/>
                <a:gd name="T21" fmla="*/ 34 h 103"/>
                <a:gd name="T22" fmla="*/ 9 w 146"/>
                <a:gd name="T23" fmla="*/ 27 h 103"/>
                <a:gd name="T24" fmla="*/ 15 w 146"/>
                <a:gd name="T25" fmla="*/ 15 h 103"/>
                <a:gd name="T26" fmla="*/ 35 w 146"/>
                <a:gd name="T27" fmla="*/ 5 h 103"/>
                <a:gd name="T28" fmla="*/ 40 w 146"/>
                <a:gd name="T29" fmla="*/ 10 h 103"/>
                <a:gd name="T30" fmla="*/ 46 w 146"/>
                <a:gd name="T31" fmla="*/ 29 h 103"/>
                <a:gd name="T32" fmla="*/ 59 w 146"/>
                <a:gd name="T33" fmla="*/ 29 h 103"/>
                <a:gd name="T34" fmla="*/ 67 w 146"/>
                <a:gd name="T35" fmla="*/ 18 h 103"/>
                <a:gd name="T36" fmla="*/ 95 w 146"/>
                <a:gd name="T37" fmla="*/ 20 h 103"/>
                <a:gd name="T38" fmla="*/ 104 w 146"/>
                <a:gd name="T39" fmla="*/ 13 h 103"/>
                <a:gd name="T40" fmla="*/ 103 w 146"/>
                <a:gd name="T41" fmla="*/ 7 h 103"/>
                <a:gd name="T42" fmla="*/ 123 w 146"/>
                <a:gd name="T43" fmla="*/ 5 h 103"/>
                <a:gd name="T44" fmla="*/ 127 w 146"/>
                <a:gd name="T45" fmla="*/ 6 h 103"/>
                <a:gd name="T46" fmla="*/ 136 w 146"/>
                <a:gd name="T47" fmla="*/ 20 h 103"/>
                <a:gd name="T48" fmla="*/ 131 w 146"/>
                <a:gd name="T49" fmla="*/ 29 h 103"/>
                <a:gd name="T50" fmla="*/ 143 w 146"/>
                <a:gd name="T51" fmla="*/ 36 h 103"/>
                <a:gd name="T52" fmla="*/ 142 w 146"/>
                <a:gd name="T53" fmla="*/ 54 h 103"/>
                <a:gd name="T54" fmla="*/ 130 w 146"/>
                <a:gd name="T55" fmla="*/ 65 h 103"/>
                <a:gd name="T56" fmla="*/ 116 w 146"/>
                <a:gd name="T57" fmla="*/ 77 h 103"/>
                <a:gd name="T58" fmla="*/ 109 w 146"/>
                <a:gd name="T59" fmla="*/ 85 h 103"/>
                <a:gd name="T60" fmla="*/ 92 w 146"/>
                <a:gd name="T61" fmla="*/ 92 h 103"/>
                <a:gd name="T62" fmla="*/ 86 w 146"/>
                <a:gd name="T63" fmla="*/ 95 h 103"/>
                <a:gd name="T64" fmla="*/ 69 w 146"/>
                <a:gd name="T65" fmla="*/ 97 h 103"/>
                <a:gd name="T66" fmla="*/ 43 w 146"/>
                <a:gd name="T67" fmla="*/ 92 h 103"/>
                <a:gd name="T68" fmla="*/ 39 w 146"/>
                <a:gd name="T69" fmla="*/ 8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6" h="103">
                  <a:moveTo>
                    <a:pt x="39" y="87"/>
                  </a:moveTo>
                  <a:cubicBezTo>
                    <a:pt x="24" y="89"/>
                    <a:pt x="23" y="86"/>
                    <a:pt x="21" y="84"/>
                  </a:cubicBezTo>
                  <a:cubicBezTo>
                    <a:pt x="19" y="82"/>
                    <a:pt x="31" y="76"/>
                    <a:pt x="31" y="76"/>
                  </a:cubicBezTo>
                  <a:cubicBezTo>
                    <a:pt x="31" y="76"/>
                    <a:pt x="36" y="79"/>
                    <a:pt x="29" y="71"/>
                  </a:cubicBezTo>
                  <a:cubicBezTo>
                    <a:pt x="22" y="62"/>
                    <a:pt x="26" y="63"/>
                    <a:pt x="22" y="62"/>
                  </a:cubicBezTo>
                  <a:cubicBezTo>
                    <a:pt x="18" y="62"/>
                    <a:pt x="18" y="63"/>
                    <a:pt x="13" y="62"/>
                  </a:cubicBezTo>
                  <a:cubicBezTo>
                    <a:pt x="7" y="60"/>
                    <a:pt x="6" y="54"/>
                    <a:pt x="9" y="53"/>
                  </a:cubicBezTo>
                  <a:cubicBezTo>
                    <a:pt x="11" y="52"/>
                    <a:pt x="23" y="50"/>
                    <a:pt x="23" y="50"/>
                  </a:cubicBezTo>
                  <a:cubicBezTo>
                    <a:pt x="23" y="50"/>
                    <a:pt x="34" y="47"/>
                    <a:pt x="32" y="44"/>
                  </a:cubicBezTo>
                  <a:cubicBezTo>
                    <a:pt x="29" y="40"/>
                    <a:pt x="29" y="38"/>
                    <a:pt x="25" y="38"/>
                  </a:cubicBezTo>
                  <a:cubicBezTo>
                    <a:pt x="21" y="38"/>
                    <a:pt x="0" y="36"/>
                    <a:pt x="2" y="34"/>
                  </a:cubicBezTo>
                  <a:cubicBezTo>
                    <a:pt x="3" y="32"/>
                    <a:pt x="8" y="30"/>
                    <a:pt x="9" y="27"/>
                  </a:cubicBezTo>
                  <a:cubicBezTo>
                    <a:pt x="10" y="24"/>
                    <a:pt x="15" y="18"/>
                    <a:pt x="15" y="15"/>
                  </a:cubicBezTo>
                  <a:cubicBezTo>
                    <a:pt x="16" y="11"/>
                    <a:pt x="35" y="5"/>
                    <a:pt x="35" y="5"/>
                  </a:cubicBezTo>
                  <a:cubicBezTo>
                    <a:pt x="35" y="5"/>
                    <a:pt x="31" y="5"/>
                    <a:pt x="40" y="10"/>
                  </a:cubicBezTo>
                  <a:cubicBezTo>
                    <a:pt x="49" y="15"/>
                    <a:pt x="39" y="27"/>
                    <a:pt x="46" y="29"/>
                  </a:cubicBezTo>
                  <a:cubicBezTo>
                    <a:pt x="54" y="32"/>
                    <a:pt x="61" y="31"/>
                    <a:pt x="59" y="29"/>
                  </a:cubicBezTo>
                  <a:cubicBezTo>
                    <a:pt x="58" y="27"/>
                    <a:pt x="51" y="15"/>
                    <a:pt x="67" y="18"/>
                  </a:cubicBezTo>
                  <a:cubicBezTo>
                    <a:pt x="84" y="20"/>
                    <a:pt x="93" y="19"/>
                    <a:pt x="95" y="20"/>
                  </a:cubicBezTo>
                  <a:cubicBezTo>
                    <a:pt x="97" y="20"/>
                    <a:pt x="104" y="13"/>
                    <a:pt x="104" y="13"/>
                  </a:cubicBezTo>
                  <a:cubicBezTo>
                    <a:pt x="104" y="13"/>
                    <a:pt x="98" y="12"/>
                    <a:pt x="103" y="7"/>
                  </a:cubicBezTo>
                  <a:cubicBezTo>
                    <a:pt x="109" y="3"/>
                    <a:pt x="123" y="5"/>
                    <a:pt x="123" y="5"/>
                  </a:cubicBezTo>
                  <a:cubicBezTo>
                    <a:pt x="123" y="5"/>
                    <a:pt x="125" y="0"/>
                    <a:pt x="127" y="6"/>
                  </a:cubicBezTo>
                  <a:cubicBezTo>
                    <a:pt x="129" y="12"/>
                    <a:pt x="140" y="18"/>
                    <a:pt x="136" y="20"/>
                  </a:cubicBezTo>
                  <a:cubicBezTo>
                    <a:pt x="132" y="23"/>
                    <a:pt x="124" y="23"/>
                    <a:pt x="131" y="29"/>
                  </a:cubicBezTo>
                  <a:cubicBezTo>
                    <a:pt x="139" y="34"/>
                    <a:pt x="146" y="33"/>
                    <a:pt x="143" y="36"/>
                  </a:cubicBezTo>
                  <a:cubicBezTo>
                    <a:pt x="140" y="40"/>
                    <a:pt x="145" y="51"/>
                    <a:pt x="142" y="54"/>
                  </a:cubicBezTo>
                  <a:cubicBezTo>
                    <a:pt x="138" y="58"/>
                    <a:pt x="143" y="62"/>
                    <a:pt x="130" y="65"/>
                  </a:cubicBezTo>
                  <a:cubicBezTo>
                    <a:pt x="118" y="68"/>
                    <a:pt x="120" y="75"/>
                    <a:pt x="116" y="77"/>
                  </a:cubicBezTo>
                  <a:cubicBezTo>
                    <a:pt x="112" y="80"/>
                    <a:pt x="113" y="84"/>
                    <a:pt x="109" y="85"/>
                  </a:cubicBezTo>
                  <a:cubicBezTo>
                    <a:pt x="104" y="86"/>
                    <a:pt x="92" y="92"/>
                    <a:pt x="92" y="92"/>
                  </a:cubicBezTo>
                  <a:cubicBezTo>
                    <a:pt x="92" y="92"/>
                    <a:pt x="96" y="94"/>
                    <a:pt x="86" y="95"/>
                  </a:cubicBezTo>
                  <a:cubicBezTo>
                    <a:pt x="76" y="97"/>
                    <a:pt x="88" y="103"/>
                    <a:pt x="69" y="97"/>
                  </a:cubicBezTo>
                  <a:cubicBezTo>
                    <a:pt x="50" y="92"/>
                    <a:pt x="43" y="92"/>
                    <a:pt x="43" y="92"/>
                  </a:cubicBezTo>
                  <a:lnTo>
                    <a:pt x="39"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36" name="Freeform 139"/>
            <p:cNvSpPr>
              <a:spLocks/>
            </p:cNvSpPr>
            <p:nvPr/>
          </p:nvSpPr>
          <p:spPr bwMode="auto">
            <a:xfrm>
              <a:off x="4773612" y="2895601"/>
              <a:ext cx="1917700" cy="1933575"/>
            </a:xfrm>
            <a:custGeom>
              <a:avLst/>
              <a:gdLst>
                <a:gd name="T0" fmla="*/ 384 w 718"/>
                <a:gd name="T1" fmla="*/ 710 h 724"/>
                <a:gd name="T2" fmla="*/ 364 w 718"/>
                <a:gd name="T3" fmla="*/ 658 h 724"/>
                <a:gd name="T4" fmla="*/ 318 w 718"/>
                <a:gd name="T5" fmla="*/ 562 h 724"/>
                <a:gd name="T6" fmla="*/ 331 w 718"/>
                <a:gd name="T7" fmla="*/ 480 h 724"/>
                <a:gd name="T8" fmla="*/ 288 w 718"/>
                <a:gd name="T9" fmla="*/ 389 h 724"/>
                <a:gd name="T10" fmla="*/ 267 w 718"/>
                <a:gd name="T11" fmla="*/ 334 h 724"/>
                <a:gd name="T12" fmla="*/ 233 w 718"/>
                <a:gd name="T13" fmla="*/ 318 h 724"/>
                <a:gd name="T14" fmla="*/ 167 w 718"/>
                <a:gd name="T15" fmla="*/ 328 h 724"/>
                <a:gd name="T16" fmla="*/ 93 w 718"/>
                <a:gd name="T17" fmla="*/ 333 h 724"/>
                <a:gd name="T18" fmla="*/ 43 w 718"/>
                <a:gd name="T19" fmla="*/ 291 h 724"/>
                <a:gd name="T20" fmla="*/ 10 w 718"/>
                <a:gd name="T21" fmla="*/ 241 h 724"/>
                <a:gd name="T22" fmla="*/ 21 w 718"/>
                <a:gd name="T23" fmla="*/ 199 h 724"/>
                <a:gd name="T24" fmla="*/ 19 w 718"/>
                <a:gd name="T25" fmla="*/ 172 h 724"/>
                <a:gd name="T26" fmla="*/ 52 w 718"/>
                <a:gd name="T27" fmla="*/ 114 h 724"/>
                <a:gd name="T28" fmla="*/ 95 w 718"/>
                <a:gd name="T29" fmla="*/ 71 h 724"/>
                <a:gd name="T30" fmla="*/ 132 w 718"/>
                <a:gd name="T31" fmla="*/ 22 h 724"/>
                <a:gd name="T32" fmla="*/ 207 w 718"/>
                <a:gd name="T33" fmla="*/ 10 h 724"/>
                <a:gd name="T34" fmla="*/ 302 w 718"/>
                <a:gd name="T35" fmla="*/ 3 h 724"/>
                <a:gd name="T36" fmla="*/ 304 w 718"/>
                <a:gd name="T37" fmla="*/ 46 h 724"/>
                <a:gd name="T38" fmla="*/ 347 w 718"/>
                <a:gd name="T39" fmla="*/ 57 h 724"/>
                <a:gd name="T40" fmla="*/ 396 w 718"/>
                <a:gd name="T41" fmla="*/ 68 h 724"/>
                <a:gd name="T42" fmla="*/ 443 w 718"/>
                <a:gd name="T43" fmla="*/ 57 h 724"/>
                <a:gd name="T44" fmla="*/ 509 w 718"/>
                <a:gd name="T45" fmla="*/ 63 h 724"/>
                <a:gd name="T46" fmla="*/ 540 w 718"/>
                <a:gd name="T47" fmla="*/ 120 h 724"/>
                <a:gd name="T48" fmla="*/ 577 w 718"/>
                <a:gd name="T49" fmla="*/ 199 h 724"/>
                <a:gd name="T50" fmla="*/ 646 w 718"/>
                <a:gd name="T51" fmla="*/ 260 h 724"/>
                <a:gd name="T52" fmla="*/ 716 w 718"/>
                <a:gd name="T53" fmla="*/ 292 h 724"/>
                <a:gd name="T54" fmla="*/ 659 w 718"/>
                <a:gd name="T55" fmla="*/ 351 h 724"/>
                <a:gd name="T56" fmla="*/ 606 w 718"/>
                <a:gd name="T57" fmla="*/ 413 h 724"/>
                <a:gd name="T58" fmla="*/ 605 w 718"/>
                <a:gd name="T59" fmla="*/ 454 h 724"/>
                <a:gd name="T60" fmla="*/ 625 w 718"/>
                <a:gd name="T61" fmla="*/ 501 h 724"/>
                <a:gd name="T62" fmla="*/ 596 w 718"/>
                <a:gd name="T63" fmla="*/ 539 h 724"/>
                <a:gd name="T64" fmla="*/ 566 w 718"/>
                <a:gd name="T65" fmla="*/ 583 h 724"/>
                <a:gd name="T66" fmla="*/ 568 w 718"/>
                <a:gd name="T67" fmla="*/ 608 h 724"/>
                <a:gd name="T68" fmla="*/ 530 w 718"/>
                <a:gd name="T69" fmla="*/ 639 h 724"/>
                <a:gd name="T70" fmla="*/ 519 w 718"/>
                <a:gd name="T71" fmla="*/ 680 h 724"/>
                <a:gd name="T72" fmla="*/ 470 w 718"/>
                <a:gd name="T73" fmla="*/ 713 h 724"/>
                <a:gd name="T74" fmla="*/ 401 w 718"/>
                <a:gd name="T75" fmla="*/ 724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18" h="724">
                  <a:moveTo>
                    <a:pt x="401" y="724"/>
                  </a:moveTo>
                  <a:cubicBezTo>
                    <a:pt x="396" y="721"/>
                    <a:pt x="388" y="712"/>
                    <a:pt x="384" y="710"/>
                  </a:cubicBezTo>
                  <a:cubicBezTo>
                    <a:pt x="380" y="708"/>
                    <a:pt x="378" y="689"/>
                    <a:pt x="378" y="683"/>
                  </a:cubicBezTo>
                  <a:cubicBezTo>
                    <a:pt x="378" y="677"/>
                    <a:pt x="371" y="664"/>
                    <a:pt x="364" y="658"/>
                  </a:cubicBezTo>
                  <a:cubicBezTo>
                    <a:pt x="358" y="651"/>
                    <a:pt x="351" y="635"/>
                    <a:pt x="346" y="618"/>
                  </a:cubicBezTo>
                  <a:cubicBezTo>
                    <a:pt x="340" y="602"/>
                    <a:pt x="329" y="571"/>
                    <a:pt x="318" y="562"/>
                  </a:cubicBezTo>
                  <a:cubicBezTo>
                    <a:pt x="307" y="554"/>
                    <a:pt x="312" y="536"/>
                    <a:pt x="312" y="520"/>
                  </a:cubicBezTo>
                  <a:cubicBezTo>
                    <a:pt x="312" y="503"/>
                    <a:pt x="339" y="494"/>
                    <a:pt x="331" y="480"/>
                  </a:cubicBezTo>
                  <a:cubicBezTo>
                    <a:pt x="323" y="467"/>
                    <a:pt x="330" y="444"/>
                    <a:pt x="321" y="435"/>
                  </a:cubicBezTo>
                  <a:cubicBezTo>
                    <a:pt x="312" y="426"/>
                    <a:pt x="289" y="399"/>
                    <a:pt x="288" y="389"/>
                  </a:cubicBezTo>
                  <a:cubicBezTo>
                    <a:pt x="286" y="380"/>
                    <a:pt x="274" y="357"/>
                    <a:pt x="280" y="348"/>
                  </a:cubicBezTo>
                  <a:cubicBezTo>
                    <a:pt x="286" y="339"/>
                    <a:pt x="270" y="334"/>
                    <a:pt x="267" y="334"/>
                  </a:cubicBezTo>
                  <a:cubicBezTo>
                    <a:pt x="265" y="334"/>
                    <a:pt x="251" y="332"/>
                    <a:pt x="248" y="332"/>
                  </a:cubicBezTo>
                  <a:cubicBezTo>
                    <a:pt x="246" y="332"/>
                    <a:pt x="245" y="321"/>
                    <a:pt x="233" y="318"/>
                  </a:cubicBezTo>
                  <a:cubicBezTo>
                    <a:pt x="221" y="316"/>
                    <a:pt x="205" y="313"/>
                    <a:pt x="194" y="318"/>
                  </a:cubicBezTo>
                  <a:cubicBezTo>
                    <a:pt x="182" y="322"/>
                    <a:pt x="189" y="328"/>
                    <a:pt x="167" y="328"/>
                  </a:cubicBezTo>
                  <a:cubicBezTo>
                    <a:pt x="146" y="328"/>
                    <a:pt x="126" y="322"/>
                    <a:pt x="115" y="330"/>
                  </a:cubicBezTo>
                  <a:cubicBezTo>
                    <a:pt x="105" y="337"/>
                    <a:pt x="103" y="342"/>
                    <a:pt x="93" y="333"/>
                  </a:cubicBezTo>
                  <a:cubicBezTo>
                    <a:pt x="84" y="324"/>
                    <a:pt x="72" y="319"/>
                    <a:pt x="57" y="309"/>
                  </a:cubicBezTo>
                  <a:cubicBezTo>
                    <a:pt x="43" y="299"/>
                    <a:pt x="46" y="301"/>
                    <a:pt x="43" y="291"/>
                  </a:cubicBezTo>
                  <a:cubicBezTo>
                    <a:pt x="41" y="282"/>
                    <a:pt x="57" y="288"/>
                    <a:pt x="28" y="269"/>
                  </a:cubicBezTo>
                  <a:cubicBezTo>
                    <a:pt x="0" y="250"/>
                    <a:pt x="6" y="248"/>
                    <a:pt x="10" y="241"/>
                  </a:cubicBezTo>
                  <a:cubicBezTo>
                    <a:pt x="14" y="233"/>
                    <a:pt x="11" y="221"/>
                    <a:pt x="19" y="214"/>
                  </a:cubicBezTo>
                  <a:cubicBezTo>
                    <a:pt x="27" y="208"/>
                    <a:pt x="29" y="200"/>
                    <a:pt x="21" y="199"/>
                  </a:cubicBezTo>
                  <a:cubicBezTo>
                    <a:pt x="14" y="197"/>
                    <a:pt x="17" y="183"/>
                    <a:pt x="20" y="181"/>
                  </a:cubicBezTo>
                  <a:cubicBezTo>
                    <a:pt x="22" y="180"/>
                    <a:pt x="27" y="179"/>
                    <a:pt x="19" y="172"/>
                  </a:cubicBezTo>
                  <a:cubicBezTo>
                    <a:pt x="12" y="166"/>
                    <a:pt x="13" y="158"/>
                    <a:pt x="21" y="152"/>
                  </a:cubicBezTo>
                  <a:cubicBezTo>
                    <a:pt x="29" y="146"/>
                    <a:pt x="48" y="121"/>
                    <a:pt x="52" y="114"/>
                  </a:cubicBezTo>
                  <a:cubicBezTo>
                    <a:pt x="55" y="108"/>
                    <a:pt x="68" y="102"/>
                    <a:pt x="75" y="97"/>
                  </a:cubicBezTo>
                  <a:cubicBezTo>
                    <a:pt x="82" y="92"/>
                    <a:pt x="94" y="87"/>
                    <a:pt x="95" y="71"/>
                  </a:cubicBezTo>
                  <a:cubicBezTo>
                    <a:pt x="95" y="56"/>
                    <a:pt x="100" y="51"/>
                    <a:pt x="107" y="44"/>
                  </a:cubicBezTo>
                  <a:cubicBezTo>
                    <a:pt x="115" y="38"/>
                    <a:pt x="133" y="34"/>
                    <a:pt x="132" y="22"/>
                  </a:cubicBezTo>
                  <a:cubicBezTo>
                    <a:pt x="131" y="10"/>
                    <a:pt x="144" y="20"/>
                    <a:pt x="161" y="20"/>
                  </a:cubicBezTo>
                  <a:cubicBezTo>
                    <a:pt x="178" y="20"/>
                    <a:pt x="197" y="17"/>
                    <a:pt x="207" y="10"/>
                  </a:cubicBezTo>
                  <a:cubicBezTo>
                    <a:pt x="217" y="4"/>
                    <a:pt x="256" y="5"/>
                    <a:pt x="265" y="3"/>
                  </a:cubicBezTo>
                  <a:cubicBezTo>
                    <a:pt x="273" y="1"/>
                    <a:pt x="304" y="0"/>
                    <a:pt x="302" y="3"/>
                  </a:cubicBezTo>
                  <a:cubicBezTo>
                    <a:pt x="301" y="6"/>
                    <a:pt x="302" y="6"/>
                    <a:pt x="302" y="18"/>
                  </a:cubicBezTo>
                  <a:cubicBezTo>
                    <a:pt x="302" y="30"/>
                    <a:pt x="297" y="45"/>
                    <a:pt x="304" y="46"/>
                  </a:cubicBezTo>
                  <a:cubicBezTo>
                    <a:pt x="310" y="47"/>
                    <a:pt x="311" y="42"/>
                    <a:pt x="328" y="47"/>
                  </a:cubicBezTo>
                  <a:cubicBezTo>
                    <a:pt x="346" y="52"/>
                    <a:pt x="338" y="52"/>
                    <a:pt x="347" y="57"/>
                  </a:cubicBezTo>
                  <a:cubicBezTo>
                    <a:pt x="355" y="62"/>
                    <a:pt x="368" y="72"/>
                    <a:pt x="374" y="71"/>
                  </a:cubicBezTo>
                  <a:cubicBezTo>
                    <a:pt x="380" y="70"/>
                    <a:pt x="397" y="76"/>
                    <a:pt x="396" y="68"/>
                  </a:cubicBezTo>
                  <a:cubicBezTo>
                    <a:pt x="396" y="60"/>
                    <a:pt x="395" y="51"/>
                    <a:pt x="405" y="50"/>
                  </a:cubicBezTo>
                  <a:cubicBezTo>
                    <a:pt x="415" y="49"/>
                    <a:pt x="425" y="47"/>
                    <a:pt x="443" y="57"/>
                  </a:cubicBezTo>
                  <a:cubicBezTo>
                    <a:pt x="462" y="67"/>
                    <a:pt x="478" y="71"/>
                    <a:pt x="487" y="70"/>
                  </a:cubicBezTo>
                  <a:cubicBezTo>
                    <a:pt x="496" y="69"/>
                    <a:pt x="502" y="65"/>
                    <a:pt x="509" y="63"/>
                  </a:cubicBezTo>
                  <a:cubicBezTo>
                    <a:pt x="517" y="61"/>
                    <a:pt x="507" y="65"/>
                    <a:pt x="524" y="87"/>
                  </a:cubicBezTo>
                  <a:cubicBezTo>
                    <a:pt x="541" y="108"/>
                    <a:pt x="528" y="100"/>
                    <a:pt x="540" y="120"/>
                  </a:cubicBezTo>
                  <a:cubicBezTo>
                    <a:pt x="552" y="140"/>
                    <a:pt x="560" y="150"/>
                    <a:pt x="563" y="163"/>
                  </a:cubicBezTo>
                  <a:cubicBezTo>
                    <a:pt x="566" y="175"/>
                    <a:pt x="563" y="188"/>
                    <a:pt x="577" y="199"/>
                  </a:cubicBezTo>
                  <a:cubicBezTo>
                    <a:pt x="592" y="210"/>
                    <a:pt x="597" y="226"/>
                    <a:pt x="615" y="235"/>
                  </a:cubicBezTo>
                  <a:cubicBezTo>
                    <a:pt x="633" y="244"/>
                    <a:pt x="603" y="255"/>
                    <a:pt x="646" y="260"/>
                  </a:cubicBezTo>
                  <a:cubicBezTo>
                    <a:pt x="689" y="266"/>
                    <a:pt x="718" y="259"/>
                    <a:pt x="718" y="259"/>
                  </a:cubicBezTo>
                  <a:cubicBezTo>
                    <a:pt x="716" y="292"/>
                    <a:pt x="716" y="292"/>
                    <a:pt x="716" y="292"/>
                  </a:cubicBezTo>
                  <a:cubicBezTo>
                    <a:pt x="716" y="292"/>
                    <a:pt x="704" y="312"/>
                    <a:pt x="694" y="322"/>
                  </a:cubicBezTo>
                  <a:cubicBezTo>
                    <a:pt x="684" y="332"/>
                    <a:pt x="673" y="341"/>
                    <a:pt x="659" y="351"/>
                  </a:cubicBezTo>
                  <a:cubicBezTo>
                    <a:pt x="645" y="361"/>
                    <a:pt x="634" y="372"/>
                    <a:pt x="628" y="385"/>
                  </a:cubicBezTo>
                  <a:cubicBezTo>
                    <a:pt x="622" y="398"/>
                    <a:pt x="608" y="406"/>
                    <a:pt x="606" y="413"/>
                  </a:cubicBezTo>
                  <a:cubicBezTo>
                    <a:pt x="604" y="420"/>
                    <a:pt x="596" y="422"/>
                    <a:pt x="596" y="430"/>
                  </a:cubicBezTo>
                  <a:cubicBezTo>
                    <a:pt x="597" y="438"/>
                    <a:pt x="601" y="451"/>
                    <a:pt x="605" y="454"/>
                  </a:cubicBezTo>
                  <a:cubicBezTo>
                    <a:pt x="610" y="457"/>
                    <a:pt x="628" y="474"/>
                    <a:pt x="622" y="474"/>
                  </a:cubicBezTo>
                  <a:cubicBezTo>
                    <a:pt x="617" y="474"/>
                    <a:pt x="625" y="501"/>
                    <a:pt x="625" y="501"/>
                  </a:cubicBezTo>
                  <a:cubicBezTo>
                    <a:pt x="625" y="501"/>
                    <a:pt x="633" y="525"/>
                    <a:pt x="625" y="527"/>
                  </a:cubicBezTo>
                  <a:cubicBezTo>
                    <a:pt x="617" y="529"/>
                    <a:pt x="607" y="537"/>
                    <a:pt x="596" y="539"/>
                  </a:cubicBezTo>
                  <a:cubicBezTo>
                    <a:pt x="585" y="541"/>
                    <a:pt x="565" y="555"/>
                    <a:pt x="565" y="561"/>
                  </a:cubicBezTo>
                  <a:cubicBezTo>
                    <a:pt x="565" y="568"/>
                    <a:pt x="566" y="583"/>
                    <a:pt x="566" y="583"/>
                  </a:cubicBezTo>
                  <a:cubicBezTo>
                    <a:pt x="566" y="583"/>
                    <a:pt x="569" y="580"/>
                    <a:pt x="569" y="587"/>
                  </a:cubicBezTo>
                  <a:cubicBezTo>
                    <a:pt x="569" y="593"/>
                    <a:pt x="571" y="602"/>
                    <a:pt x="568" y="608"/>
                  </a:cubicBezTo>
                  <a:cubicBezTo>
                    <a:pt x="565" y="614"/>
                    <a:pt x="558" y="621"/>
                    <a:pt x="550" y="623"/>
                  </a:cubicBezTo>
                  <a:cubicBezTo>
                    <a:pt x="543" y="625"/>
                    <a:pt x="528" y="635"/>
                    <a:pt x="530" y="639"/>
                  </a:cubicBezTo>
                  <a:cubicBezTo>
                    <a:pt x="533" y="643"/>
                    <a:pt x="551" y="644"/>
                    <a:pt x="541" y="650"/>
                  </a:cubicBezTo>
                  <a:cubicBezTo>
                    <a:pt x="531" y="656"/>
                    <a:pt x="523" y="671"/>
                    <a:pt x="519" y="680"/>
                  </a:cubicBezTo>
                  <a:cubicBezTo>
                    <a:pt x="514" y="689"/>
                    <a:pt x="517" y="686"/>
                    <a:pt x="500" y="698"/>
                  </a:cubicBezTo>
                  <a:cubicBezTo>
                    <a:pt x="483" y="710"/>
                    <a:pt x="497" y="711"/>
                    <a:pt x="470" y="713"/>
                  </a:cubicBezTo>
                  <a:cubicBezTo>
                    <a:pt x="442" y="716"/>
                    <a:pt x="423" y="720"/>
                    <a:pt x="419" y="721"/>
                  </a:cubicBezTo>
                  <a:cubicBezTo>
                    <a:pt x="415" y="723"/>
                    <a:pt x="401" y="724"/>
                    <a:pt x="401" y="7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37" name="Freeform 140"/>
            <p:cNvSpPr>
              <a:spLocks/>
            </p:cNvSpPr>
            <p:nvPr/>
          </p:nvSpPr>
          <p:spPr bwMode="auto">
            <a:xfrm>
              <a:off x="6515100" y="4186238"/>
              <a:ext cx="212725" cy="382588"/>
            </a:xfrm>
            <a:custGeom>
              <a:avLst/>
              <a:gdLst>
                <a:gd name="T0" fmla="*/ 63 w 80"/>
                <a:gd name="T1" fmla="*/ 2 h 143"/>
                <a:gd name="T2" fmla="*/ 62 w 80"/>
                <a:gd name="T3" fmla="*/ 13 h 143"/>
                <a:gd name="T4" fmla="*/ 52 w 80"/>
                <a:gd name="T5" fmla="*/ 22 h 143"/>
                <a:gd name="T6" fmla="*/ 35 w 80"/>
                <a:gd name="T7" fmla="*/ 38 h 143"/>
                <a:gd name="T8" fmla="*/ 13 w 80"/>
                <a:gd name="T9" fmla="*/ 55 h 143"/>
                <a:gd name="T10" fmla="*/ 9 w 80"/>
                <a:gd name="T11" fmla="*/ 75 h 143"/>
                <a:gd name="T12" fmla="*/ 9 w 80"/>
                <a:gd name="T13" fmla="*/ 97 h 143"/>
                <a:gd name="T14" fmla="*/ 12 w 80"/>
                <a:gd name="T15" fmla="*/ 119 h 143"/>
                <a:gd name="T16" fmla="*/ 25 w 80"/>
                <a:gd name="T17" fmla="*/ 143 h 143"/>
                <a:gd name="T18" fmla="*/ 56 w 80"/>
                <a:gd name="T19" fmla="*/ 118 h 143"/>
                <a:gd name="T20" fmla="*/ 64 w 80"/>
                <a:gd name="T21" fmla="*/ 63 h 143"/>
                <a:gd name="T22" fmla="*/ 78 w 80"/>
                <a:gd name="T23" fmla="*/ 35 h 143"/>
                <a:gd name="T24" fmla="*/ 63 w 80"/>
                <a:gd name="T25" fmla="*/ 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43">
                  <a:moveTo>
                    <a:pt x="63" y="2"/>
                  </a:moveTo>
                  <a:cubicBezTo>
                    <a:pt x="64" y="0"/>
                    <a:pt x="64" y="11"/>
                    <a:pt x="62" y="13"/>
                  </a:cubicBezTo>
                  <a:cubicBezTo>
                    <a:pt x="59" y="16"/>
                    <a:pt x="58" y="17"/>
                    <a:pt x="52" y="22"/>
                  </a:cubicBezTo>
                  <a:cubicBezTo>
                    <a:pt x="46" y="27"/>
                    <a:pt x="49" y="34"/>
                    <a:pt x="35" y="38"/>
                  </a:cubicBezTo>
                  <a:cubicBezTo>
                    <a:pt x="21" y="42"/>
                    <a:pt x="17" y="47"/>
                    <a:pt x="13" y="55"/>
                  </a:cubicBezTo>
                  <a:cubicBezTo>
                    <a:pt x="10" y="63"/>
                    <a:pt x="9" y="65"/>
                    <a:pt x="9" y="75"/>
                  </a:cubicBezTo>
                  <a:cubicBezTo>
                    <a:pt x="10" y="84"/>
                    <a:pt x="18" y="85"/>
                    <a:pt x="9" y="97"/>
                  </a:cubicBezTo>
                  <a:cubicBezTo>
                    <a:pt x="0" y="109"/>
                    <a:pt x="11" y="114"/>
                    <a:pt x="12" y="119"/>
                  </a:cubicBezTo>
                  <a:cubicBezTo>
                    <a:pt x="13" y="125"/>
                    <a:pt x="13" y="142"/>
                    <a:pt x="25" y="143"/>
                  </a:cubicBezTo>
                  <a:cubicBezTo>
                    <a:pt x="37" y="143"/>
                    <a:pt x="56" y="131"/>
                    <a:pt x="56" y="118"/>
                  </a:cubicBezTo>
                  <a:cubicBezTo>
                    <a:pt x="56" y="105"/>
                    <a:pt x="60" y="74"/>
                    <a:pt x="64" y="63"/>
                  </a:cubicBezTo>
                  <a:cubicBezTo>
                    <a:pt x="69" y="52"/>
                    <a:pt x="80" y="49"/>
                    <a:pt x="78" y="35"/>
                  </a:cubicBezTo>
                  <a:cubicBezTo>
                    <a:pt x="76" y="21"/>
                    <a:pt x="63" y="4"/>
                    <a:pt x="6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38" name="Freeform 141"/>
            <p:cNvSpPr>
              <a:spLocks/>
            </p:cNvSpPr>
            <p:nvPr/>
          </p:nvSpPr>
          <p:spPr bwMode="auto">
            <a:xfrm>
              <a:off x="5048250" y="1098551"/>
              <a:ext cx="4883150" cy="2771775"/>
            </a:xfrm>
            <a:custGeom>
              <a:avLst/>
              <a:gdLst>
                <a:gd name="T0" fmla="*/ 430 w 1828"/>
                <a:gd name="T1" fmla="*/ 679 h 1038"/>
                <a:gd name="T2" fmla="*/ 320 w 1828"/>
                <a:gd name="T3" fmla="*/ 638 h 1038"/>
                <a:gd name="T4" fmla="*/ 221 w 1828"/>
                <a:gd name="T5" fmla="*/ 574 h 1038"/>
                <a:gd name="T6" fmla="*/ 240 w 1828"/>
                <a:gd name="T7" fmla="*/ 677 h 1038"/>
                <a:gd name="T8" fmla="*/ 169 w 1828"/>
                <a:gd name="T9" fmla="*/ 589 h 1038"/>
                <a:gd name="T10" fmla="*/ 44 w 1828"/>
                <a:gd name="T11" fmla="*/ 683 h 1038"/>
                <a:gd name="T12" fmla="*/ 74 w 1828"/>
                <a:gd name="T13" fmla="*/ 548 h 1038"/>
                <a:gd name="T14" fmla="*/ 108 w 1828"/>
                <a:gd name="T15" fmla="*/ 497 h 1038"/>
                <a:gd name="T16" fmla="*/ 181 w 1828"/>
                <a:gd name="T17" fmla="*/ 386 h 1038"/>
                <a:gd name="T18" fmla="*/ 197 w 1828"/>
                <a:gd name="T19" fmla="*/ 437 h 1038"/>
                <a:gd name="T20" fmla="*/ 319 w 1828"/>
                <a:gd name="T21" fmla="*/ 385 h 1038"/>
                <a:gd name="T22" fmla="*/ 365 w 1828"/>
                <a:gd name="T23" fmla="*/ 342 h 1038"/>
                <a:gd name="T24" fmla="*/ 298 w 1828"/>
                <a:gd name="T25" fmla="*/ 288 h 1038"/>
                <a:gd name="T26" fmla="*/ 269 w 1828"/>
                <a:gd name="T27" fmla="*/ 321 h 1038"/>
                <a:gd name="T28" fmla="*/ 191 w 1828"/>
                <a:gd name="T29" fmla="*/ 357 h 1038"/>
                <a:gd name="T30" fmla="*/ 147 w 1828"/>
                <a:gd name="T31" fmla="*/ 330 h 1038"/>
                <a:gd name="T32" fmla="*/ 240 w 1828"/>
                <a:gd name="T33" fmla="*/ 182 h 1038"/>
                <a:gd name="T34" fmla="*/ 300 w 1828"/>
                <a:gd name="T35" fmla="*/ 137 h 1038"/>
                <a:gd name="T36" fmla="*/ 466 w 1828"/>
                <a:gd name="T37" fmla="*/ 199 h 1038"/>
                <a:gd name="T38" fmla="*/ 414 w 1828"/>
                <a:gd name="T39" fmla="*/ 229 h 1038"/>
                <a:gd name="T40" fmla="*/ 462 w 1828"/>
                <a:gd name="T41" fmla="*/ 229 h 1038"/>
                <a:gd name="T42" fmla="*/ 517 w 1828"/>
                <a:gd name="T43" fmla="*/ 193 h 1038"/>
                <a:gd name="T44" fmla="*/ 622 w 1828"/>
                <a:gd name="T45" fmla="*/ 165 h 1038"/>
                <a:gd name="T46" fmla="*/ 714 w 1828"/>
                <a:gd name="T47" fmla="*/ 163 h 1038"/>
                <a:gd name="T48" fmla="*/ 736 w 1828"/>
                <a:gd name="T49" fmla="*/ 94 h 1038"/>
                <a:gd name="T50" fmla="*/ 755 w 1828"/>
                <a:gd name="T51" fmla="*/ 184 h 1038"/>
                <a:gd name="T52" fmla="*/ 763 w 1828"/>
                <a:gd name="T53" fmla="*/ 137 h 1038"/>
                <a:gd name="T54" fmla="*/ 781 w 1828"/>
                <a:gd name="T55" fmla="*/ 123 h 1038"/>
                <a:gd name="T56" fmla="*/ 830 w 1828"/>
                <a:gd name="T57" fmla="*/ 105 h 1038"/>
                <a:gd name="T58" fmla="*/ 935 w 1828"/>
                <a:gd name="T59" fmla="*/ 30 h 1038"/>
                <a:gd name="T60" fmla="*/ 1062 w 1828"/>
                <a:gd name="T61" fmla="*/ 20 h 1038"/>
                <a:gd name="T62" fmla="*/ 1098 w 1828"/>
                <a:gd name="T63" fmla="*/ 77 h 1038"/>
                <a:gd name="T64" fmla="*/ 1243 w 1828"/>
                <a:gd name="T65" fmla="*/ 88 h 1038"/>
                <a:gd name="T66" fmla="*/ 1344 w 1828"/>
                <a:gd name="T67" fmla="*/ 115 h 1038"/>
                <a:gd name="T68" fmla="*/ 1466 w 1828"/>
                <a:gd name="T69" fmla="*/ 128 h 1038"/>
                <a:gd name="T70" fmla="*/ 1636 w 1828"/>
                <a:gd name="T71" fmla="*/ 158 h 1038"/>
                <a:gd name="T72" fmla="*/ 1812 w 1828"/>
                <a:gd name="T73" fmla="*/ 229 h 1038"/>
                <a:gd name="T74" fmla="*/ 1741 w 1828"/>
                <a:gd name="T75" fmla="*/ 215 h 1038"/>
                <a:gd name="T76" fmla="*/ 1753 w 1828"/>
                <a:gd name="T77" fmla="*/ 285 h 1038"/>
                <a:gd name="T78" fmla="*/ 1622 w 1828"/>
                <a:gd name="T79" fmla="*/ 344 h 1038"/>
                <a:gd name="T80" fmla="*/ 1628 w 1828"/>
                <a:gd name="T81" fmla="*/ 427 h 1038"/>
                <a:gd name="T82" fmla="*/ 1566 w 1828"/>
                <a:gd name="T83" fmla="*/ 392 h 1038"/>
                <a:gd name="T84" fmla="*/ 1604 w 1828"/>
                <a:gd name="T85" fmla="*/ 303 h 1038"/>
                <a:gd name="T86" fmla="*/ 1546 w 1828"/>
                <a:gd name="T87" fmla="*/ 344 h 1038"/>
                <a:gd name="T88" fmla="*/ 1424 w 1828"/>
                <a:gd name="T89" fmla="*/ 367 h 1038"/>
                <a:gd name="T90" fmla="*/ 1448 w 1828"/>
                <a:gd name="T91" fmla="*/ 480 h 1038"/>
                <a:gd name="T92" fmla="*/ 1371 w 1828"/>
                <a:gd name="T93" fmla="*/ 624 h 1038"/>
                <a:gd name="T94" fmla="*/ 1334 w 1828"/>
                <a:gd name="T95" fmla="*/ 660 h 1038"/>
                <a:gd name="T96" fmla="*/ 1300 w 1828"/>
                <a:gd name="T97" fmla="*/ 661 h 1038"/>
                <a:gd name="T98" fmla="*/ 1280 w 1828"/>
                <a:gd name="T99" fmla="*/ 830 h 1038"/>
                <a:gd name="T100" fmla="*/ 1192 w 1828"/>
                <a:gd name="T101" fmla="*/ 965 h 1038"/>
                <a:gd name="T102" fmla="*/ 1177 w 1828"/>
                <a:gd name="T103" fmla="*/ 1027 h 1038"/>
                <a:gd name="T104" fmla="*/ 1044 w 1828"/>
                <a:gd name="T105" fmla="*/ 849 h 1038"/>
                <a:gd name="T106" fmla="*/ 902 w 1828"/>
                <a:gd name="T107" fmla="*/ 969 h 1038"/>
                <a:gd name="T108" fmla="*/ 782 w 1828"/>
                <a:gd name="T109" fmla="*/ 820 h 1038"/>
                <a:gd name="T110" fmla="*/ 608 w 1828"/>
                <a:gd name="T111" fmla="*/ 774 h 1038"/>
                <a:gd name="T112" fmla="*/ 661 w 1828"/>
                <a:gd name="T113" fmla="*/ 797 h 1038"/>
                <a:gd name="T114" fmla="*/ 633 w 1828"/>
                <a:gd name="T115" fmla="*/ 887 h 1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28" h="1038">
                  <a:moveTo>
                    <a:pt x="541" y="926"/>
                  </a:moveTo>
                  <a:cubicBezTo>
                    <a:pt x="521" y="908"/>
                    <a:pt x="526" y="906"/>
                    <a:pt x="517" y="886"/>
                  </a:cubicBezTo>
                  <a:cubicBezTo>
                    <a:pt x="509" y="866"/>
                    <a:pt x="505" y="870"/>
                    <a:pt x="499" y="853"/>
                  </a:cubicBezTo>
                  <a:cubicBezTo>
                    <a:pt x="493" y="837"/>
                    <a:pt x="481" y="821"/>
                    <a:pt x="472" y="810"/>
                  </a:cubicBezTo>
                  <a:cubicBezTo>
                    <a:pt x="462" y="799"/>
                    <a:pt x="452" y="786"/>
                    <a:pt x="452" y="786"/>
                  </a:cubicBezTo>
                  <a:cubicBezTo>
                    <a:pt x="433" y="766"/>
                    <a:pt x="433" y="766"/>
                    <a:pt x="433" y="766"/>
                  </a:cubicBezTo>
                  <a:cubicBezTo>
                    <a:pt x="433" y="766"/>
                    <a:pt x="423" y="765"/>
                    <a:pt x="423" y="755"/>
                  </a:cubicBezTo>
                  <a:cubicBezTo>
                    <a:pt x="423" y="745"/>
                    <a:pt x="426" y="730"/>
                    <a:pt x="426" y="730"/>
                  </a:cubicBezTo>
                  <a:cubicBezTo>
                    <a:pt x="426" y="730"/>
                    <a:pt x="440" y="714"/>
                    <a:pt x="446" y="708"/>
                  </a:cubicBezTo>
                  <a:cubicBezTo>
                    <a:pt x="452" y="702"/>
                    <a:pt x="456" y="693"/>
                    <a:pt x="451" y="688"/>
                  </a:cubicBezTo>
                  <a:cubicBezTo>
                    <a:pt x="446" y="683"/>
                    <a:pt x="442" y="679"/>
                    <a:pt x="442" y="679"/>
                  </a:cubicBezTo>
                  <a:cubicBezTo>
                    <a:pt x="442" y="679"/>
                    <a:pt x="435" y="679"/>
                    <a:pt x="430" y="679"/>
                  </a:cubicBezTo>
                  <a:cubicBezTo>
                    <a:pt x="425" y="679"/>
                    <a:pt x="404" y="680"/>
                    <a:pt x="404" y="680"/>
                  </a:cubicBezTo>
                  <a:cubicBezTo>
                    <a:pt x="404" y="680"/>
                    <a:pt x="395" y="672"/>
                    <a:pt x="392" y="672"/>
                  </a:cubicBezTo>
                  <a:cubicBezTo>
                    <a:pt x="388" y="672"/>
                    <a:pt x="387" y="677"/>
                    <a:pt x="382" y="677"/>
                  </a:cubicBezTo>
                  <a:cubicBezTo>
                    <a:pt x="377" y="677"/>
                    <a:pt x="378" y="676"/>
                    <a:pt x="372" y="676"/>
                  </a:cubicBezTo>
                  <a:cubicBezTo>
                    <a:pt x="366" y="676"/>
                    <a:pt x="366" y="678"/>
                    <a:pt x="362" y="675"/>
                  </a:cubicBezTo>
                  <a:cubicBezTo>
                    <a:pt x="359" y="672"/>
                    <a:pt x="349" y="662"/>
                    <a:pt x="349" y="662"/>
                  </a:cubicBezTo>
                  <a:cubicBezTo>
                    <a:pt x="350" y="651"/>
                    <a:pt x="350" y="651"/>
                    <a:pt x="350" y="651"/>
                  </a:cubicBezTo>
                  <a:cubicBezTo>
                    <a:pt x="350" y="651"/>
                    <a:pt x="348" y="644"/>
                    <a:pt x="351" y="641"/>
                  </a:cubicBezTo>
                  <a:cubicBezTo>
                    <a:pt x="353" y="638"/>
                    <a:pt x="354" y="634"/>
                    <a:pt x="354" y="634"/>
                  </a:cubicBezTo>
                  <a:cubicBezTo>
                    <a:pt x="350" y="629"/>
                    <a:pt x="349" y="625"/>
                    <a:pt x="344" y="628"/>
                  </a:cubicBezTo>
                  <a:cubicBezTo>
                    <a:pt x="339" y="631"/>
                    <a:pt x="339" y="632"/>
                    <a:pt x="334" y="632"/>
                  </a:cubicBezTo>
                  <a:cubicBezTo>
                    <a:pt x="330" y="632"/>
                    <a:pt x="316" y="632"/>
                    <a:pt x="320" y="638"/>
                  </a:cubicBezTo>
                  <a:cubicBezTo>
                    <a:pt x="324" y="644"/>
                    <a:pt x="329" y="651"/>
                    <a:pt x="329" y="651"/>
                  </a:cubicBezTo>
                  <a:cubicBezTo>
                    <a:pt x="329" y="651"/>
                    <a:pt x="341" y="658"/>
                    <a:pt x="332" y="665"/>
                  </a:cubicBezTo>
                  <a:cubicBezTo>
                    <a:pt x="323" y="671"/>
                    <a:pt x="326" y="669"/>
                    <a:pt x="323" y="675"/>
                  </a:cubicBezTo>
                  <a:cubicBezTo>
                    <a:pt x="321" y="682"/>
                    <a:pt x="311" y="677"/>
                    <a:pt x="307" y="675"/>
                  </a:cubicBezTo>
                  <a:cubicBezTo>
                    <a:pt x="304" y="674"/>
                    <a:pt x="302" y="665"/>
                    <a:pt x="301" y="661"/>
                  </a:cubicBezTo>
                  <a:cubicBezTo>
                    <a:pt x="300" y="658"/>
                    <a:pt x="295" y="661"/>
                    <a:pt x="289" y="657"/>
                  </a:cubicBezTo>
                  <a:cubicBezTo>
                    <a:pt x="283" y="652"/>
                    <a:pt x="278" y="646"/>
                    <a:pt x="284" y="643"/>
                  </a:cubicBezTo>
                  <a:cubicBezTo>
                    <a:pt x="291" y="641"/>
                    <a:pt x="296" y="637"/>
                    <a:pt x="285" y="629"/>
                  </a:cubicBezTo>
                  <a:cubicBezTo>
                    <a:pt x="274" y="621"/>
                    <a:pt x="277" y="613"/>
                    <a:pt x="278" y="610"/>
                  </a:cubicBezTo>
                  <a:cubicBezTo>
                    <a:pt x="280" y="606"/>
                    <a:pt x="283" y="610"/>
                    <a:pt x="266" y="603"/>
                  </a:cubicBezTo>
                  <a:cubicBezTo>
                    <a:pt x="250" y="596"/>
                    <a:pt x="255" y="596"/>
                    <a:pt x="248" y="589"/>
                  </a:cubicBezTo>
                  <a:cubicBezTo>
                    <a:pt x="240" y="581"/>
                    <a:pt x="225" y="574"/>
                    <a:pt x="221" y="574"/>
                  </a:cubicBezTo>
                  <a:cubicBezTo>
                    <a:pt x="217" y="574"/>
                    <a:pt x="214" y="577"/>
                    <a:pt x="218" y="585"/>
                  </a:cubicBezTo>
                  <a:cubicBezTo>
                    <a:pt x="221" y="592"/>
                    <a:pt x="217" y="592"/>
                    <a:pt x="236" y="606"/>
                  </a:cubicBezTo>
                  <a:cubicBezTo>
                    <a:pt x="255" y="619"/>
                    <a:pt x="256" y="612"/>
                    <a:pt x="257" y="616"/>
                  </a:cubicBezTo>
                  <a:cubicBezTo>
                    <a:pt x="259" y="619"/>
                    <a:pt x="268" y="622"/>
                    <a:pt x="273" y="628"/>
                  </a:cubicBezTo>
                  <a:cubicBezTo>
                    <a:pt x="277" y="635"/>
                    <a:pt x="277" y="639"/>
                    <a:pt x="277" y="639"/>
                  </a:cubicBezTo>
                  <a:cubicBezTo>
                    <a:pt x="277" y="639"/>
                    <a:pt x="268" y="639"/>
                    <a:pt x="266" y="639"/>
                  </a:cubicBezTo>
                  <a:cubicBezTo>
                    <a:pt x="264" y="638"/>
                    <a:pt x="262" y="643"/>
                    <a:pt x="262" y="643"/>
                  </a:cubicBezTo>
                  <a:cubicBezTo>
                    <a:pt x="262" y="643"/>
                    <a:pt x="267" y="649"/>
                    <a:pt x="263" y="651"/>
                  </a:cubicBezTo>
                  <a:cubicBezTo>
                    <a:pt x="258" y="653"/>
                    <a:pt x="257" y="660"/>
                    <a:pt x="252" y="660"/>
                  </a:cubicBezTo>
                  <a:cubicBezTo>
                    <a:pt x="247" y="660"/>
                    <a:pt x="253" y="664"/>
                    <a:pt x="247" y="667"/>
                  </a:cubicBezTo>
                  <a:cubicBezTo>
                    <a:pt x="240" y="670"/>
                    <a:pt x="245" y="671"/>
                    <a:pt x="243" y="673"/>
                  </a:cubicBezTo>
                  <a:cubicBezTo>
                    <a:pt x="242" y="675"/>
                    <a:pt x="242" y="678"/>
                    <a:pt x="240" y="677"/>
                  </a:cubicBezTo>
                  <a:cubicBezTo>
                    <a:pt x="238" y="677"/>
                    <a:pt x="237" y="679"/>
                    <a:pt x="225" y="671"/>
                  </a:cubicBezTo>
                  <a:cubicBezTo>
                    <a:pt x="213" y="662"/>
                    <a:pt x="213" y="662"/>
                    <a:pt x="213" y="662"/>
                  </a:cubicBezTo>
                  <a:cubicBezTo>
                    <a:pt x="213" y="662"/>
                    <a:pt x="207" y="654"/>
                    <a:pt x="219" y="657"/>
                  </a:cubicBezTo>
                  <a:cubicBezTo>
                    <a:pt x="231" y="661"/>
                    <a:pt x="236" y="663"/>
                    <a:pt x="240" y="660"/>
                  </a:cubicBezTo>
                  <a:cubicBezTo>
                    <a:pt x="244" y="657"/>
                    <a:pt x="244" y="657"/>
                    <a:pt x="244" y="653"/>
                  </a:cubicBezTo>
                  <a:cubicBezTo>
                    <a:pt x="244" y="650"/>
                    <a:pt x="246" y="650"/>
                    <a:pt x="243" y="646"/>
                  </a:cubicBezTo>
                  <a:cubicBezTo>
                    <a:pt x="240" y="641"/>
                    <a:pt x="251" y="636"/>
                    <a:pt x="241" y="632"/>
                  </a:cubicBezTo>
                  <a:cubicBezTo>
                    <a:pt x="232" y="628"/>
                    <a:pt x="228" y="627"/>
                    <a:pt x="223" y="622"/>
                  </a:cubicBezTo>
                  <a:cubicBezTo>
                    <a:pt x="218" y="617"/>
                    <a:pt x="223" y="621"/>
                    <a:pt x="211" y="611"/>
                  </a:cubicBezTo>
                  <a:cubicBezTo>
                    <a:pt x="198" y="601"/>
                    <a:pt x="198" y="602"/>
                    <a:pt x="195" y="598"/>
                  </a:cubicBezTo>
                  <a:cubicBezTo>
                    <a:pt x="192" y="594"/>
                    <a:pt x="188" y="581"/>
                    <a:pt x="186" y="581"/>
                  </a:cubicBezTo>
                  <a:cubicBezTo>
                    <a:pt x="185" y="581"/>
                    <a:pt x="178" y="585"/>
                    <a:pt x="169" y="589"/>
                  </a:cubicBezTo>
                  <a:cubicBezTo>
                    <a:pt x="160" y="593"/>
                    <a:pt x="165" y="600"/>
                    <a:pt x="158" y="599"/>
                  </a:cubicBezTo>
                  <a:cubicBezTo>
                    <a:pt x="150" y="597"/>
                    <a:pt x="153" y="598"/>
                    <a:pt x="145" y="597"/>
                  </a:cubicBezTo>
                  <a:cubicBezTo>
                    <a:pt x="138" y="596"/>
                    <a:pt x="131" y="596"/>
                    <a:pt x="130" y="597"/>
                  </a:cubicBezTo>
                  <a:cubicBezTo>
                    <a:pt x="128" y="598"/>
                    <a:pt x="128" y="606"/>
                    <a:pt x="128" y="606"/>
                  </a:cubicBezTo>
                  <a:cubicBezTo>
                    <a:pt x="128" y="606"/>
                    <a:pt x="128" y="606"/>
                    <a:pt x="123" y="613"/>
                  </a:cubicBezTo>
                  <a:cubicBezTo>
                    <a:pt x="117" y="619"/>
                    <a:pt x="112" y="617"/>
                    <a:pt x="108" y="622"/>
                  </a:cubicBezTo>
                  <a:cubicBezTo>
                    <a:pt x="103" y="628"/>
                    <a:pt x="96" y="630"/>
                    <a:pt x="96" y="637"/>
                  </a:cubicBezTo>
                  <a:cubicBezTo>
                    <a:pt x="96" y="644"/>
                    <a:pt x="98" y="641"/>
                    <a:pt x="90" y="655"/>
                  </a:cubicBezTo>
                  <a:cubicBezTo>
                    <a:pt x="82" y="670"/>
                    <a:pt x="85" y="675"/>
                    <a:pt x="79" y="675"/>
                  </a:cubicBezTo>
                  <a:cubicBezTo>
                    <a:pt x="73" y="676"/>
                    <a:pt x="68" y="677"/>
                    <a:pt x="65" y="678"/>
                  </a:cubicBezTo>
                  <a:cubicBezTo>
                    <a:pt x="61" y="679"/>
                    <a:pt x="52" y="680"/>
                    <a:pt x="52" y="680"/>
                  </a:cubicBezTo>
                  <a:cubicBezTo>
                    <a:pt x="52" y="680"/>
                    <a:pt x="47" y="687"/>
                    <a:pt x="44" y="683"/>
                  </a:cubicBezTo>
                  <a:cubicBezTo>
                    <a:pt x="41" y="679"/>
                    <a:pt x="42" y="671"/>
                    <a:pt x="40" y="675"/>
                  </a:cubicBezTo>
                  <a:cubicBezTo>
                    <a:pt x="37" y="678"/>
                    <a:pt x="41" y="695"/>
                    <a:pt x="39" y="695"/>
                  </a:cubicBezTo>
                  <a:cubicBezTo>
                    <a:pt x="37" y="695"/>
                    <a:pt x="33" y="695"/>
                    <a:pt x="31" y="694"/>
                  </a:cubicBezTo>
                  <a:cubicBezTo>
                    <a:pt x="30" y="694"/>
                    <a:pt x="30" y="679"/>
                    <a:pt x="27" y="680"/>
                  </a:cubicBezTo>
                  <a:cubicBezTo>
                    <a:pt x="25" y="681"/>
                    <a:pt x="24" y="680"/>
                    <a:pt x="14" y="676"/>
                  </a:cubicBezTo>
                  <a:cubicBezTo>
                    <a:pt x="5" y="672"/>
                    <a:pt x="5" y="671"/>
                    <a:pt x="3" y="670"/>
                  </a:cubicBezTo>
                  <a:cubicBezTo>
                    <a:pt x="0" y="669"/>
                    <a:pt x="10" y="638"/>
                    <a:pt x="7" y="618"/>
                  </a:cubicBezTo>
                  <a:cubicBezTo>
                    <a:pt x="4" y="599"/>
                    <a:pt x="5" y="601"/>
                    <a:pt x="10" y="595"/>
                  </a:cubicBezTo>
                  <a:cubicBezTo>
                    <a:pt x="14" y="588"/>
                    <a:pt x="18" y="589"/>
                    <a:pt x="46" y="593"/>
                  </a:cubicBezTo>
                  <a:cubicBezTo>
                    <a:pt x="73" y="598"/>
                    <a:pt x="82" y="590"/>
                    <a:pt x="81" y="585"/>
                  </a:cubicBezTo>
                  <a:cubicBezTo>
                    <a:pt x="80" y="581"/>
                    <a:pt x="83" y="555"/>
                    <a:pt x="83" y="555"/>
                  </a:cubicBezTo>
                  <a:cubicBezTo>
                    <a:pt x="83" y="555"/>
                    <a:pt x="75" y="551"/>
                    <a:pt x="74" y="548"/>
                  </a:cubicBezTo>
                  <a:cubicBezTo>
                    <a:pt x="73" y="545"/>
                    <a:pt x="74" y="541"/>
                    <a:pt x="70" y="541"/>
                  </a:cubicBezTo>
                  <a:cubicBezTo>
                    <a:pt x="67" y="541"/>
                    <a:pt x="57" y="538"/>
                    <a:pt x="55" y="535"/>
                  </a:cubicBezTo>
                  <a:cubicBezTo>
                    <a:pt x="54" y="533"/>
                    <a:pt x="51" y="524"/>
                    <a:pt x="51" y="524"/>
                  </a:cubicBezTo>
                  <a:cubicBezTo>
                    <a:pt x="51" y="524"/>
                    <a:pt x="56" y="524"/>
                    <a:pt x="56" y="523"/>
                  </a:cubicBezTo>
                  <a:cubicBezTo>
                    <a:pt x="57" y="521"/>
                    <a:pt x="58" y="523"/>
                    <a:pt x="65" y="522"/>
                  </a:cubicBezTo>
                  <a:cubicBezTo>
                    <a:pt x="71" y="520"/>
                    <a:pt x="80" y="521"/>
                    <a:pt x="80" y="521"/>
                  </a:cubicBezTo>
                  <a:cubicBezTo>
                    <a:pt x="76" y="513"/>
                    <a:pt x="76" y="513"/>
                    <a:pt x="76" y="513"/>
                  </a:cubicBezTo>
                  <a:cubicBezTo>
                    <a:pt x="76" y="513"/>
                    <a:pt x="74" y="505"/>
                    <a:pt x="81" y="507"/>
                  </a:cubicBezTo>
                  <a:cubicBezTo>
                    <a:pt x="88" y="508"/>
                    <a:pt x="97" y="514"/>
                    <a:pt x="98" y="513"/>
                  </a:cubicBezTo>
                  <a:cubicBezTo>
                    <a:pt x="98" y="512"/>
                    <a:pt x="98" y="505"/>
                    <a:pt x="99" y="504"/>
                  </a:cubicBezTo>
                  <a:cubicBezTo>
                    <a:pt x="100" y="502"/>
                    <a:pt x="103" y="498"/>
                    <a:pt x="103" y="498"/>
                  </a:cubicBezTo>
                  <a:cubicBezTo>
                    <a:pt x="103" y="498"/>
                    <a:pt x="104" y="496"/>
                    <a:pt x="108" y="497"/>
                  </a:cubicBezTo>
                  <a:cubicBezTo>
                    <a:pt x="113" y="498"/>
                    <a:pt x="114" y="489"/>
                    <a:pt x="114" y="489"/>
                  </a:cubicBezTo>
                  <a:cubicBezTo>
                    <a:pt x="114" y="489"/>
                    <a:pt x="121" y="482"/>
                    <a:pt x="125" y="483"/>
                  </a:cubicBezTo>
                  <a:cubicBezTo>
                    <a:pt x="129" y="484"/>
                    <a:pt x="137" y="480"/>
                    <a:pt x="136" y="476"/>
                  </a:cubicBezTo>
                  <a:cubicBezTo>
                    <a:pt x="135" y="472"/>
                    <a:pt x="145" y="458"/>
                    <a:pt x="145" y="458"/>
                  </a:cubicBezTo>
                  <a:cubicBezTo>
                    <a:pt x="145" y="458"/>
                    <a:pt x="145" y="453"/>
                    <a:pt x="148" y="452"/>
                  </a:cubicBezTo>
                  <a:cubicBezTo>
                    <a:pt x="151" y="452"/>
                    <a:pt x="158" y="454"/>
                    <a:pt x="159" y="451"/>
                  </a:cubicBezTo>
                  <a:cubicBezTo>
                    <a:pt x="161" y="449"/>
                    <a:pt x="163" y="440"/>
                    <a:pt x="163" y="443"/>
                  </a:cubicBezTo>
                  <a:cubicBezTo>
                    <a:pt x="164" y="446"/>
                    <a:pt x="176" y="443"/>
                    <a:pt x="176" y="443"/>
                  </a:cubicBezTo>
                  <a:cubicBezTo>
                    <a:pt x="176" y="443"/>
                    <a:pt x="176" y="433"/>
                    <a:pt x="176" y="432"/>
                  </a:cubicBezTo>
                  <a:cubicBezTo>
                    <a:pt x="176" y="430"/>
                    <a:pt x="176" y="409"/>
                    <a:pt x="174" y="407"/>
                  </a:cubicBezTo>
                  <a:cubicBezTo>
                    <a:pt x="172" y="405"/>
                    <a:pt x="169" y="400"/>
                    <a:pt x="171" y="398"/>
                  </a:cubicBezTo>
                  <a:cubicBezTo>
                    <a:pt x="174" y="396"/>
                    <a:pt x="180" y="389"/>
                    <a:pt x="181" y="386"/>
                  </a:cubicBezTo>
                  <a:cubicBezTo>
                    <a:pt x="181" y="384"/>
                    <a:pt x="180" y="384"/>
                    <a:pt x="183" y="382"/>
                  </a:cubicBezTo>
                  <a:cubicBezTo>
                    <a:pt x="186" y="380"/>
                    <a:pt x="201" y="382"/>
                    <a:pt x="199" y="383"/>
                  </a:cubicBezTo>
                  <a:cubicBezTo>
                    <a:pt x="197" y="385"/>
                    <a:pt x="195" y="382"/>
                    <a:pt x="195" y="388"/>
                  </a:cubicBezTo>
                  <a:cubicBezTo>
                    <a:pt x="195" y="394"/>
                    <a:pt x="198" y="394"/>
                    <a:pt x="199" y="397"/>
                  </a:cubicBezTo>
                  <a:cubicBezTo>
                    <a:pt x="200" y="399"/>
                    <a:pt x="208" y="405"/>
                    <a:pt x="207" y="407"/>
                  </a:cubicBezTo>
                  <a:cubicBezTo>
                    <a:pt x="206" y="408"/>
                    <a:pt x="206" y="411"/>
                    <a:pt x="208" y="413"/>
                  </a:cubicBezTo>
                  <a:cubicBezTo>
                    <a:pt x="210" y="415"/>
                    <a:pt x="217" y="419"/>
                    <a:pt x="216" y="421"/>
                  </a:cubicBezTo>
                  <a:cubicBezTo>
                    <a:pt x="215" y="422"/>
                    <a:pt x="214" y="422"/>
                    <a:pt x="210" y="423"/>
                  </a:cubicBezTo>
                  <a:cubicBezTo>
                    <a:pt x="206" y="423"/>
                    <a:pt x="202" y="421"/>
                    <a:pt x="197" y="421"/>
                  </a:cubicBezTo>
                  <a:cubicBezTo>
                    <a:pt x="192" y="422"/>
                    <a:pt x="190" y="427"/>
                    <a:pt x="190" y="427"/>
                  </a:cubicBezTo>
                  <a:cubicBezTo>
                    <a:pt x="194" y="435"/>
                    <a:pt x="194" y="435"/>
                    <a:pt x="194" y="435"/>
                  </a:cubicBezTo>
                  <a:cubicBezTo>
                    <a:pt x="194" y="435"/>
                    <a:pt x="192" y="434"/>
                    <a:pt x="197" y="437"/>
                  </a:cubicBezTo>
                  <a:cubicBezTo>
                    <a:pt x="202" y="439"/>
                    <a:pt x="195" y="438"/>
                    <a:pt x="205" y="437"/>
                  </a:cubicBezTo>
                  <a:cubicBezTo>
                    <a:pt x="215" y="437"/>
                    <a:pt x="216" y="429"/>
                    <a:pt x="220" y="431"/>
                  </a:cubicBezTo>
                  <a:cubicBezTo>
                    <a:pt x="224" y="433"/>
                    <a:pt x="223" y="437"/>
                    <a:pt x="223" y="437"/>
                  </a:cubicBezTo>
                  <a:cubicBezTo>
                    <a:pt x="223" y="437"/>
                    <a:pt x="244" y="438"/>
                    <a:pt x="248" y="436"/>
                  </a:cubicBezTo>
                  <a:cubicBezTo>
                    <a:pt x="252" y="434"/>
                    <a:pt x="252" y="429"/>
                    <a:pt x="259" y="428"/>
                  </a:cubicBezTo>
                  <a:cubicBezTo>
                    <a:pt x="266" y="428"/>
                    <a:pt x="273" y="423"/>
                    <a:pt x="276" y="429"/>
                  </a:cubicBezTo>
                  <a:cubicBezTo>
                    <a:pt x="279" y="434"/>
                    <a:pt x="277" y="434"/>
                    <a:pt x="282" y="433"/>
                  </a:cubicBezTo>
                  <a:cubicBezTo>
                    <a:pt x="287" y="433"/>
                    <a:pt x="294" y="415"/>
                    <a:pt x="295" y="412"/>
                  </a:cubicBezTo>
                  <a:cubicBezTo>
                    <a:pt x="295" y="410"/>
                    <a:pt x="285" y="414"/>
                    <a:pt x="293" y="403"/>
                  </a:cubicBezTo>
                  <a:cubicBezTo>
                    <a:pt x="300" y="393"/>
                    <a:pt x="302" y="387"/>
                    <a:pt x="304" y="386"/>
                  </a:cubicBezTo>
                  <a:cubicBezTo>
                    <a:pt x="305" y="384"/>
                    <a:pt x="288" y="371"/>
                    <a:pt x="299" y="375"/>
                  </a:cubicBezTo>
                  <a:cubicBezTo>
                    <a:pt x="310" y="379"/>
                    <a:pt x="316" y="385"/>
                    <a:pt x="319" y="385"/>
                  </a:cubicBezTo>
                  <a:cubicBezTo>
                    <a:pt x="322" y="386"/>
                    <a:pt x="333" y="390"/>
                    <a:pt x="331" y="388"/>
                  </a:cubicBezTo>
                  <a:cubicBezTo>
                    <a:pt x="329" y="386"/>
                    <a:pt x="321" y="382"/>
                    <a:pt x="323" y="379"/>
                  </a:cubicBezTo>
                  <a:cubicBezTo>
                    <a:pt x="325" y="376"/>
                    <a:pt x="330" y="376"/>
                    <a:pt x="323" y="373"/>
                  </a:cubicBezTo>
                  <a:cubicBezTo>
                    <a:pt x="316" y="370"/>
                    <a:pt x="315" y="367"/>
                    <a:pt x="311" y="370"/>
                  </a:cubicBezTo>
                  <a:cubicBezTo>
                    <a:pt x="308" y="373"/>
                    <a:pt x="308" y="372"/>
                    <a:pt x="306" y="368"/>
                  </a:cubicBezTo>
                  <a:cubicBezTo>
                    <a:pt x="305" y="364"/>
                    <a:pt x="306" y="364"/>
                    <a:pt x="307" y="361"/>
                  </a:cubicBezTo>
                  <a:cubicBezTo>
                    <a:pt x="308" y="358"/>
                    <a:pt x="313" y="357"/>
                    <a:pt x="316" y="357"/>
                  </a:cubicBezTo>
                  <a:cubicBezTo>
                    <a:pt x="319" y="356"/>
                    <a:pt x="321" y="355"/>
                    <a:pt x="319" y="353"/>
                  </a:cubicBezTo>
                  <a:cubicBezTo>
                    <a:pt x="317" y="350"/>
                    <a:pt x="311" y="350"/>
                    <a:pt x="316" y="346"/>
                  </a:cubicBezTo>
                  <a:cubicBezTo>
                    <a:pt x="321" y="343"/>
                    <a:pt x="319" y="342"/>
                    <a:pt x="327" y="343"/>
                  </a:cubicBezTo>
                  <a:cubicBezTo>
                    <a:pt x="335" y="344"/>
                    <a:pt x="333" y="346"/>
                    <a:pt x="343" y="345"/>
                  </a:cubicBezTo>
                  <a:cubicBezTo>
                    <a:pt x="352" y="343"/>
                    <a:pt x="364" y="343"/>
                    <a:pt x="365" y="342"/>
                  </a:cubicBezTo>
                  <a:cubicBezTo>
                    <a:pt x="366" y="341"/>
                    <a:pt x="366" y="333"/>
                    <a:pt x="366" y="333"/>
                  </a:cubicBezTo>
                  <a:cubicBezTo>
                    <a:pt x="369" y="333"/>
                    <a:pt x="369" y="333"/>
                    <a:pt x="369" y="333"/>
                  </a:cubicBezTo>
                  <a:cubicBezTo>
                    <a:pt x="369" y="333"/>
                    <a:pt x="360" y="330"/>
                    <a:pt x="356" y="330"/>
                  </a:cubicBezTo>
                  <a:cubicBezTo>
                    <a:pt x="352" y="329"/>
                    <a:pt x="353" y="325"/>
                    <a:pt x="342" y="329"/>
                  </a:cubicBezTo>
                  <a:cubicBezTo>
                    <a:pt x="331" y="334"/>
                    <a:pt x="324" y="339"/>
                    <a:pt x="321" y="339"/>
                  </a:cubicBezTo>
                  <a:cubicBezTo>
                    <a:pt x="318" y="339"/>
                    <a:pt x="306" y="337"/>
                    <a:pt x="306" y="337"/>
                  </a:cubicBezTo>
                  <a:cubicBezTo>
                    <a:pt x="301" y="329"/>
                    <a:pt x="301" y="329"/>
                    <a:pt x="301" y="329"/>
                  </a:cubicBezTo>
                  <a:cubicBezTo>
                    <a:pt x="301" y="329"/>
                    <a:pt x="298" y="325"/>
                    <a:pt x="297" y="322"/>
                  </a:cubicBezTo>
                  <a:cubicBezTo>
                    <a:pt x="296" y="320"/>
                    <a:pt x="296" y="318"/>
                    <a:pt x="295" y="313"/>
                  </a:cubicBezTo>
                  <a:cubicBezTo>
                    <a:pt x="294" y="309"/>
                    <a:pt x="294" y="303"/>
                    <a:pt x="294" y="303"/>
                  </a:cubicBezTo>
                  <a:cubicBezTo>
                    <a:pt x="294" y="303"/>
                    <a:pt x="293" y="299"/>
                    <a:pt x="293" y="296"/>
                  </a:cubicBezTo>
                  <a:cubicBezTo>
                    <a:pt x="293" y="293"/>
                    <a:pt x="297" y="290"/>
                    <a:pt x="298" y="288"/>
                  </a:cubicBezTo>
                  <a:cubicBezTo>
                    <a:pt x="298" y="286"/>
                    <a:pt x="304" y="268"/>
                    <a:pt x="308" y="264"/>
                  </a:cubicBezTo>
                  <a:cubicBezTo>
                    <a:pt x="311" y="259"/>
                    <a:pt x="328" y="246"/>
                    <a:pt x="328" y="242"/>
                  </a:cubicBezTo>
                  <a:cubicBezTo>
                    <a:pt x="329" y="239"/>
                    <a:pt x="334" y="222"/>
                    <a:pt x="334" y="222"/>
                  </a:cubicBezTo>
                  <a:cubicBezTo>
                    <a:pt x="334" y="222"/>
                    <a:pt x="328" y="217"/>
                    <a:pt x="324" y="215"/>
                  </a:cubicBezTo>
                  <a:cubicBezTo>
                    <a:pt x="320" y="212"/>
                    <a:pt x="324" y="217"/>
                    <a:pt x="315" y="219"/>
                  </a:cubicBezTo>
                  <a:cubicBezTo>
                    <a:pt x="307" y="222"/>
                    <a:pt x="302" y="224"/>
                    <a:pt x="299" y="229"/>
                  </a:cubicBezTo>
                  <a:cubicBezTo>
                    <a:pt x="296" y="235"/>
                    <a:pt x="296" y="245"/>
                    <a:pt x="293" y="249"/>
                  </a:cubicBezTo>
                  <a:cubicBezTo>
                    <a:pt x="290" y="252"/>
                    <a:pt x="291" y="258"/>
                    <a:pt x="287" y="262"/>
                  </a:cubicBezTo>
                  <a:cubicBezTo>
                    <a:pt x="282" y="267"/>
                    <a:pt x="282" y="268"/>
                    <a:pt x="276" y="274"/>
                  </a:cubicBezTo>
                  <a:cubicBezTo>
                    <a:pt x="270" y="280"/>
                    <a:pt x="265" y="291"/>
                    <a:pt x="264" y="292"/>
                  </a:cubicBezTo>
                  <a:cubicBezTo>
                    <a:pt x="264" y="294"/>
                    <a:pt x="263" y="298"/>
                    <a:pt x="263" y="306"/>
                  </a:cubicBezTo>
                  <a:cubicBezTo>
                    <a:pt x="264" y="313"/>
                    <a:pt x="265" y="316"/>
                    <a:pt x="269" y="321"/>
                  </a:cubicBezTo>
                  <a:cubicBezTo>
                    <a:pt x="272" y="325"/>
                    <a:pt x="281" y="338"/>
                    <a:pt x="273" y="347"/>
                  </a:cubicBezTo>
                  <a:cubicBezTo>
                    <a:pt x="266" y="357"/>
                    <a:pt x="258" y="350"/>
                    <a:pt x="258" y="365"/>
                  </a:cubicBezTo>
                  <a:cubicBezTo>
                    <a:pt x="259" y="381"/>
                    <a:pt x="256" y="390"/>
                    <a:pt x="254" y="394"/>
                  </a:cubicBezTo>
                  <a:cubicBezTo>
                    <a:pt x="251" y="397"/>
                    <a:pt x="237" y="408"/>
                    <a:pt x="237" y="409"/>
                  </a:cubicBezTo>
                  <a:cubicBezTo>
                    <a:pt x="237" y="410"/>
                    <a:pt x="239" y="414"/>
                    <a:pt x="232" y="414"/>
                  </a:cubicBezTo>
                  <a:cubicBezTo>
                    <a:pt x="226" y="414"/>
                    <a:pt x="224" y="414"/>
                    <a:pt x="222" y="414"/>
                  </a:cubicBezTo>
                  <a:cubicBezTo>
                    <a:pt x="221" y="413"/>
                    <a:pt x="218" y="409"/>
                    <a:pt x="217" y="404"/>
                  </a:cubicBezTo>
                  <a:cubicBezTo>
                    <a:pt x="216" y="399"/>
                    <a:pt x="215" y="397"/>
                    <a:pt x="213" y="391"/>
                  </a:cubicBezTo>
                  <a:cubicBezTo>
                    <a:pt x="211" y="386"/>
                    <a:pt x="211" y="383"/>
                    <a:pt x="209" y="378"/>
                  </a:cubicBezTo>
                  <a:cubicBezTo>
                    <a:pt x="207" y="373"/>
                    <a:pt x="209" y="365"/>
                    <a:pt x="206" y="363"/>
                  </a:cubicBezTo>
                  <a:cubicBezTo>
                    <a:pt x="204" y="361"/>
                    <a:pt x="201" y="350"/>
                    <a:pt x="201" y="350"/>
                  </a:cubicBezTo>
                  <a:cubicBezTo>
                    <a:pt x="201" y="350"/>
                    <a:pt x="195" y="355"/>
                    <a:pt x="191" y="357"/>
                  </a:cubicBezTo>
                  <a:cubicBezTo>
                    <a:pt x="188" y="358"/>
                    <a:pt x="190" y="361"/>
                    <a:pt x="187" y="362"/>
                  </a:cubicBezTo>
                  <a:cubicBezTo>
                    <a:pt x="183" y="362"/>
                    <a:pt x="183" y="363"/>
                    <a:pt x="179" y="368"/>
                  </a:cubicBezTo>
                  <a:cubicBezTo>
                    <a:pt x="175" y="372"/>
                    <a:pt x="172" y="373"/>
                    <a:pt x="169" y="374"/>
                  </a:cubicBezTo>
                  <a:cubicBezTo>
                    <a:pt x="167" y="374"/>
                    <a:pt x="166" y="378"/>
                    <a:pt x="162" y="375"/>
                  </a:cubicBezTo>
                  <a:cubicBezTo>
                    <a:pt x="159" y="372"/>
                    <a:pt x="159" y="371"/>
                    <a:pt x="157" y="369"/>
                  </a:cubicBezTo>
                  <a:cubicBezTo>
                    <a:pt x="156" y="367"/>
                    <a:pt x="149" y="363"/>
                    <a:pt x="149" y="363"/>
                  </a:cubicBezTo>
                  <a:cubicBezTo>
                    <a:pt x="149" y="363"/>
                    <a:pt x="148" y="366"/>
                    <a:pt x="149" y="359"/>
                  </a:cubicBezTo>
                  <a:cubicBezTo>
                    <a:pt x="149" y="353"/>
                    <a:pt x="150" y="350"/>
                    <a:pt x="151" y="346"/>
                  </a:cubicBezTo>
                  <a:cubicBezTo>
                    <a:pt x="153" y="343"/>
                    <a:pt x="153" y="343"/>
                    <a:pt x="153" y="343"/>
                  </a:cubicBezTo>
                  <a:cubicBezTo>
                    <a:pt x="153" y="343"/>
                    <a:pt x="152" y="343"/>
                    <a:pt x="153" y="339"/>
                  </a:cubicBezTo>
                  <a:cubicBezTo>
                    <a:pt x="155" y="335"/>
                    <a:pt x="151" y="334"/>
                    <a:pt x="149" y="332"/>
                  </a:cubicBezTo>
                  <a:cubicBezTo>
                    <a:pt x="147" y="330"/>
                    <a:pt x="146" y="335"/>
                    <a:pt x="147" y="330"/>
                  </a:cubicBezTo>
                  <a:cubicBezTo>
                    <a:pt x="148" y="326"/>
                    <a:pt x="147" y="299"/>
                    <a:pt x="147" y="299"/>
                  </a:cubicBezTo>
                  <a:cubicBezTo>
                    <a:pt x="147" y="299"/>
                    <a:pt x="154" y="296"/>
                    <a:pt x="153" y="294"/>
                  </a:cubicBezTo>
                  <a:cubicBezTo>
                    <a:pt x="153" y="292"/>
                    <a:pt x="160" y="286"/>
                    <a:pt x="160" y="286"/>
                  </a:cubicBezTo>
                  <a:cubicBezTo>
                    <a:pt x="160" y="286"/>
                    <a:pt x="166" y="285"/>
                    <a:pt x="168" y="281"/>
                  </a:cubicBezTo>
                  <a:cubicBezTo>
                    <a:pt x="171" y="277"/>
                    <a:pt x="173" y="271"/>
                    <a:pt x="179" y="268"/>
                  </a:cubicBezTo>
                  <a:cubicBezTo>
                    <a:pt x="184" y="265"/>
                    <a:pt x="186" y="263"/>
                    <a:pt x="187" y="261"/>
                  </a:cubicBezTo>
                  <a:cubicBezTo>
                    <a:pt x="188" y="260"/>
                    <a:pt x="185" y="266"/>
                    <a:pt x="189" y="257"/>
                  </a:cubicBezTo>
                  <a:cubicBezTo>
                    <a:pt x="193" y="249"/>
                    <a:pt x="208" y="239"/>
                    <a:pt x="211" y="232"/>
                  </a:cubicBezTo>
                  <a:cubicBezTo>
                    <a:pt x="215" y="225"/>
                    <a:pt x="219" y="213"/>
                    <a:pt x="219" y="213"/>
                  </a:cubicBezTo>
                  <a:cubicBezTo>
                    <a:pt x="219" y="213"/>
                    <a:pt x="215" y="208"/>
                    <a:pt x="220" y="202"/>
                  </a:cubicBezTo>
                  <a:cubicBezTo>
                    <a:pt x="224" y="196"/>
                    <a:pt x="230" y="194"/>
                    <a:pt x="233" y="191"/>
                  </a:cubicBezTo>
                  <a:cubicBezTo>
                    <a:pt x="237" y="188"/>
                    <a:pt x="241" y="183"/>
                    <a:pt x="240" y="182"/>
                  </a:cubicBezTo>
                  <a:cubicBezTo>
                    <a:pt x="238" y="182"/>
                    <a:pt x="242" y="183"/>
                    <a:pt x="242" y="181"/>
                  </a:cubicBezTo>
                  <a:cubicBezTo>
                    <a:pt x="243" y="178"/>
                    <a:pt x="246" y="174"/>
                    <a:pt x="246" y="174"/>
                  </a:cubicBezTo>
                  <a:cubicBezTo>
                    <a:pt x="239" y="173"/>
                    <a:pt x="241" y="174"/>
                    <a:pt x="237" y="176"/>
                  </a:cubicBezTo>
                  <a:cubicBezTo>
                    <a:pt x="233" y="177"/>
                    <a:pt x="235" y="175"/>
                    <a:pt x="233" y="173"/>
                  </a:cubicBezTo>
                  <a:cubicBezTo>
                    <a:pt x="231" y="171"/>
                    <a:pt x="231" y="171"/>
                    <a:pt x="232" y="170"/>
                  </a:cubicBezTo>
                  <a:cubicBezTo>
                    <a:pt x="233" y="168"/>
                    <a:pt x="236" y="166"/>
                    <a:pt x="236" y="166"/>
                  </a:cubicBezTo>
                  <a:cubicBezTo>
                    <a:pt x="236" y="166"/>
                    <a:pt x="238" y="170"/>
                    <a:pt x="243" y="165"/>
                  </a:cubicBezTo>
                  <a:cubicBezTo>
                    <a:pt x="249" y="160"/>
                    <a:pt x="258" y="155"/>
                    <a:pt x="258" y="155"/>
                  </a:cubicBezTo>
                  <a:cubicBezTo>
                    <a:pt x="272" y="144"/>
                    <a:pt x="272" y="144"/>
                    <a:pt x="272" y="144"/>
                  </a:cubicBezTo>
                  <a:cubicBezTo>
                    <a:pt x="272" y="144"/>
                    <a:pt x="284" y="140"/>
                    <a:pt x="286" y="140"/>
                  </a:cubicBezTo>
                  <a:cubicBezTo>
                    <a:pt x="288" y="141"/>
                    <a:pt x="290" y="141"/>
                    <a:pt x="291" y="141"/>
                  </a:cubicBezTo>
                  <a:cubicBezTo>
                    <a:pt x="292" y="141"/>
                    <a:pt x="296" y="141"/>
                    <a:pt x="300" y="137"/>
                  </a:cubicBezTo>
                  <a:cubicBezTo>
                    <a:pt x="303" y="134"/>
                    <a:pt x="301" y="131"/>
                    <a:pt x="306" y="130"/>
                  </a:cubicBezTo>
                  <a:cubicBezTo>
                    <a:pt x="311" y="129"/>
                    <a:pt x="315" y="130"/>
                    <a:pt x="318" y="127"/>
                  </a:cubicBezTo>
                  <a:cubicBezTo>
                    <a:pt x="321" y="123"/>
                    <a:pt x="356" y="127"/>
                    <a:pt x="356" y="127"/>
                  </a:cubicBezTo>
                  <a:cubicBezTo>
                    <a:pt x="356" y="127"/>
                    <a:pt x="371" y="131"/>
                    <a:pt x="373" y="134"/>
                  </a:cubicBezTo>
                  <a:cubicBezTo>
                    <a:pt x="375" y="137"/>
                    <a:pt x="382" y="139"/>
                    <a:pt x="379" y="143"/>
                  </a:cubicBezTo>
                  <a:cubicBezTo>
                    <a:pt x="375" y="146"/>
                    <a:pt x="379" y="151"/>
                    <a:pt x="381" y="152"/>
                  </a:cubicBezTo>
                  <a:cubicBezTo>
                    <a:pt x="383" y="153"/>
                    <a:pt x="383" y="144"/>
                    <a:pt x="387" y="145"/>
                  </a:cubicBezTo>
                  <a:cubicBezTo>
                    <a:pt x="390" y="146"/>
                    <a:pt x="392" y="151"/>
                    <a:pt x="395" y="152"/>
                  </a:cubicBezTo>
                  <a:cubicBezTo>
                    <a:pt x="398" y="153"/>
                    <a:pt x="412" y="154"/>
                    <a:pt x="414" y="155"/>
                  </a:cubicBezTo>
                  <a:cubicBezTo>
                    <a:pt x="416" y="157"/>
                    <a:pt x="419" y="159"/>
                    <a:pt x="425" y="162"/>
                  </a:cubicBezTo>
                  <a:cubicBezTo>
                    <a:pt x="430" y="165"/>
                    <a:pt x="468" y="180"/>
                    <a:pt x="469" y="182"/>
                  </a:cubicBezTo>
                  <a:cubicBezTo>
                    <a:pt x="470" y="184"/>
                    <a:pt x="466" y="199"/>
                    <a:pt x="466" y="199"/>
                  </a:cubicBezTo>
                  <a:cubicBezTo>
                    <a:pt x="466" y="199"/>
                    <a:pt x="467" y="204"/>
                    <a:pt x="462" y="205"/>
                  </a:cubicBezTo>
                  <a:cubicBezTo>
                    <a:pt x="457" y="205"/>
                    <a:pt x="462" y="204"/>
                    <a:pt x="454" y="205"/>
                  </a:cubicBezTo>
                  <a:cubicBezTo>
                    <a:pt x="446" y="206"/>
                    <a:pt x="447" y="210"/>
                    <a:pt x="441" y="208"/>
                  </a:cubicBezTo>
                  <a:cubicBezTo>
                    <a:pt x="436" y="206"/>
                    <a:pt x="437" y="206"/>
                    <a:pt x="433" y="203"/>
                  </a:cubicBezTo>
                  <a:cubicBezTo>
                    <a:pt x="429" y="201"/>
                    <a:pt x="425" y="197"/>
                    <a:pt x="421" y="199"/>
                  </a:cubicBezTo>
                  <a:cubicBezTo>
                    <a:pt x="417" y="202"/>
                    <a:pt x="419" y="206"/>
                    <a:pt x="412" y="202"/>
                  </a:cubicBezTo>
                  <a:cubicBezTo>
                    <a:pt x="405" y="197"/>
                    <a:pt x="401" y="196"/>
                    <a:pt x="401" y="196"/>
                  </a:cubicBezTo>
                  <a:cubicBezTo>
                    <a:pt x="401" y="196"/>
                    <a:pt x="398" y="198"/>
                    <a:pt x="398" y="199"/>
                  </a:cubicBezTo>
                  <a:cubicBezTo>
                    <a:pt x="399" y="201"/>
                    <a:pt x="401" y="198"/>
                    <a:pt x="406" y="204"/>
                  </a:cubicBezTo>
                  <a:cubicBezTo>
                    <a:pt x="410" y="209"/>
                    <a:pt x="417" y="213"/>
                    <a:pt x="416" y="216"/>
                  </a:cubicBezTo>
                  <a:cubicBezTo>
                    <a:pt x="416" y="219"/>
                    <a:pt x="419" y="220"/>
                    <a:pt x="416" y="223"/>
                  </a:cubicBezTo>
                  <a:cubicBezTo>
                    <a:pt x="414" y="225"/>
                    <a:pt x="414" y="229"/>
                    <a:pt x="414" y="229"/>
                  </a:cubicBezTo>
                  <a:cubicBezTo>
                    <a:pt x="414" y="229"/>
                    <a:pt x="418" y="234"/>
                    <a:pt x="417" y="236"/>
                  </a:cubicBezTo>
                  <a:cubicBezTo>
                    <a:pt x="416" y="238"/>
                    <a:pt x="416" y="243"/>
                    <a:pt x="416" y="245"/>
                  </a:cubicBezTo>
                  <a:cubicBezTo>
                    <a:pt x="416" y="246"/>
                    <a:pt x="419" y="251"/>
                    <a:pt x="419" y="251"/>
                  </a:cubicBezTo>
                  <a:cubicBezTo>
                    <a:pt x="419" y="251"/>
                    <a:pt x="423" y="248"/>
                    <a:pt x="428" y="253"/>
                  </a:cubicBezTo>
                  <a:cubicBezTo>
                    <a:pt x="433" y="257"/>
                    <a:pt x="440" y="257"/>
                    <a:pt x="440" y="257"/>
                  </a:cubicBezTo>
                  <a:cubicBezTo>
                    <a:pt x="440" y="251"/>
                    <a:pt x="440" y="251"/>
                    <a:pt x="440" y="251"/>
                  </a:cubicBezTo>
                  <a:cubicBezTo>
                    <a:pt x="440" y="251"/>
                    <a:pt x="438" y="250"/>
                    <a:pt x="436" y="246"/>
                  </a:cubicBezTo>
                  <a:cubicBezTo>
                    <a:pt x="433" y="243"/>
                    <a:pt x="430" y="238"/>
                    <a:pt x="430" y="237"/>
                  </a:cubicBezTo>
                  <a:cubicBezTo>
                    <a:pt x="429" y="235"/>
                    <a:pt x="429" y="230"/>
                    <a:pt x="430" y="230"/>
                  </a:cubicBezTo>
                  <a:cubicBezTo>
                    <a:pt x="432" y="230"/>
                    <a:pt x="435" y="231"/>
                    <a:pt x="441" y="234"/>
                  </a:cubicBezTo>
                  <a:cubicBezTo>
                    <a:pt x="447" y="236"/>
                    <a:pt x="459" y="245"/>
                    <a:pt x="462" y="240"/>
                  </a:cubicBezTo>
                  <a:cubicBezTo>
                    <a:pt x="465" y="235"/>
                    <a:pt x="464" y="234"/>
                    <a:pt x="462" y="229"/>
                  </a:cubicBezTo>
                  <a:cubicBezTo>
                    <a:pt x="460" y="224"/>
                    <a:pt x="457" y="227"/>
                    <a:pt x="459" y="221"/>
                  </a:cubicBezTo>
                  <a:cubicBezTo>
                    <a:pt x="462" y="215"/>
                    <a:pt x="456" y="220"/>
                    <a:pt x="468" y="210"/>
                  </a:cubicBezTo>
                  <a:cubicBezTo>
                    <a:pt x="480" y="200"/>
                    <a:pt x="490" y="203"/>
                    <a:pt x="492" y="203"/>
                  </a:cubicBezTo>
                  <a:cubicBezTo>
                    <a:pt x="494" y="203"/>
                    <a:pt x="502" y="198"/>
                    <a:pt x="501" y="196"/>
                  </a:cubicBezTo>
                  <a:cubicBezTo>
                    <a:pt x="500" y="195"/>
                    <a:pt x="502" y="192"/>
                    <a:pt x="500" y="187"/>
                  </a:cubicBezTo>
                  <a:cubicBezTo>
                    <a:pt x="497" y="182"/>
                    <a:pt x="492" y="172"/>
                    <a:pt x="492" y="172"/>
                  </a:cubicBezTo>
                  <a:cubicBezTo>
                    <a:pt x="492" y="172"/>
                    <a:pt x="487" y="163"/>
                    <a:pt x="490" y="163"/>
                  </a:cubicBezTo>
                  <a:cubicBezTo>
                    <a:pt x="493" y="164"/>
                    <a:pt x="496" y="166"/>
                    <a:pt x="505" y="170"/>
                  </a:cubicBezTo>
                  <a:cubicBezTo>
                    <a:pt x="515" y="174"/>
                    <a:pt x="519" y="175"/>
                    <a:pt x="521" y="176"/>
                  </a:cubicBezTo>
                  <a:cubicBezTo>
                    <a:pt x="523" y="177"/>
                    <a:pt x="525" y="181"/>
                    <a:pt x="521" y="181"/>
                  </a:cubicBezTo>
                  <a:cubicBezTo>
                    <a:pt x="516" y="181"/>
                    <a:pt x="513" y="184"/>
                    <a:pt x="512" y="186"/>
                  </a:cubicBezTo>
                  <a:cubicBezTo>
                    <a:pt x="511" y="188"/>
                    <a:pt x="517" y="193"/>
                    <a:pt x="517" y="193"/>
                  </a:cubicBezTo>
                  <a:cubicBezTo>
                    <a:pt x="517" y="193"/>
                    <a:pt x="526" y="193"/>
                    <a:pt x="528" y="193"/>
                  </a:cubicBezTo>
                  <a:cubicBezTo>
                    <a:pt x="530" y="193"/>
                    <a:pt x="530" y="186"/>
                    <a:pt x="530" y="182"/>
                  </a:cubicBezTo>
                  <a:cubicBezTo>
                    <a:pt x="530" y="179"/>
                    <a:pt x="544" y="181"/>
                    <a:pt x="546" y="180"/>
                  </a:cubicBezTo>
                  <a:cubicBezTo>
                    <a:pt x="548" y="178"/>
                    <a:pt x="553" y="172"/>
                    <a:pt x="556" y="170"/>
                  </a:cubicBezTo>
                  <a:cubicBezTo>
                    <a:pt x="560" y="168"/>
                    <a:pt x="573" y="164"/>
                    <a:pt x="571" y="166"/>
                  </a:cubicBezTo>
                  <a:cubicBezTo>
                    <a:pt x="570" y="168"/>
                    <a:pt x="573" y="174"/>
                    <a:pt x="573" y="172"/>
                  </a:cubicBezTo>
                  <a:cubicBezTo>
                    <a:pt x="573" y="170"/>
                    <a:pt x="577" y="162"/>
                    <a:pt x="579" y="162"/>
                  </a:cubicBezTo>
                  <a:cubicBezTo>
                    <a:pt x="581" y="162"/>
                    <a:pt x="587" y="164"/>
                    <a:pt x="587" y="164"/>
                  </a:cubicBezTo>
                  <a:cubicBezTo>
                    <a:pt x="587" y="164"/>
                    <a:pt x="584" y="172"/>
                    <a:pt x="588" y="172"/>
                  </a:cubicBezTo>
                  <a:cubicBezTo>
                    <a:pt x="593" y="173"/>
                    <a:pt x="599" y="177"/>
                    <a:pt x="600" y="173"/>
                  </a:cubicBezTo>
                  <a:cubicBezTo>
                    <a:pt x="602" y="170"/>
                    <a:pt x="599" y="171"/>
                    <a:pt x="609" y="168"/>
                  </a:cubicBezTo>
                  <a:cubicBezTo>
                    <a:pt x="620" y="166"/>
                    <a:pt x="615" y="166"/>
                    <a:pt x="622" y="165"/>
                  </a:cubicBezTo>
                  <a:cubicBezTo>
                    <a:pt x="629" y="165"/>
                    <a:pt x="633" y="170"/>
                    <a:pt x="636" y="170"/>
                  </a:cubicBezTo>
                  <a:cubicBezTo>
                    <a:pt x="640" y="170"/>
                    <a:pt x="642" y="162"/>
                    <a:pt x="642" y="162"/>
                  </a:cubicBezTo>
                  <a:cubicBezTo>
                    <a:pt x="643" y="156"/>
                    <a:pt x="643" y="156"/>
                    <a:pt x="643" y="156"/>
                  </a:cubicBezTo>
                  <a:cubicBezTo>
                    <a:pt x="639" y="154"/>
                    <a:pt x="639" y="154"/>
                    <a:pt x="639" y="154"/>
                  </a:cubicBezTo>
                  <a:cubicBezTo>
                    <a:pt x="639" y="154"/>
                    <a:pt x="643" y="154"/>
                    <a:pt x="641" y="152"/>
                  </a:cubicBezTo>
                  <a:cubicBezTo>
                    <a:pt x="640" y="151"/>
                    <a:pt x="645" y="150"/>
                    <a:pt x="648" y="150"/>
                  </a:cubicBezTo>
                  <a:cubicBezTo>
                    <a:pt x="651" y="149"/>
                    <a:pt x="660" y="152"/>
                    <a:pt x="664" y="153"/>
                  </a:cubicBezTo>
                  <a:cubicBezTo>
                    <a:pt x="669" y="155"/>
                    <a:pt x="686" y="154"/>
                    <a:pt x="697" y="162"/>
                  </a:cubicBezTo>
                  <a:cubicBezTo>
                    <a:pt x="707" y="170"/>
                    <a:pt x="709" y="171"/>
                    <a:pt x="711" y="171"/>
                  </a:cubicBezTo>
                  <a:cubicBezTo>
                    <a:pt x="713" y="172"/>
                    <a:pt x="721" y="169"/>
                    <a:pt x="721" y="169"/>
                  </a:cubicBezTo>
                  <a:cubicBezTo>
                    <a:pt x="721" y="169"/>
                    <a:pt x="724" y="168"/>
                    <a:pt x="721" y="166"/>
                  </a:cubicBezTo>
                  <a:cubicBezTo>
                    <a:pt x="717" y="163"/>
                    <a:pt x="714" y="164"/>
                    <a:pt x="714" y="163"/>
                  </a:cubicBezTo>
                  <a:cubicBezTo>
                    <a:pt x="714" y="161"/>
                    <a:pt x="711" y="153"/>
                    <a:pt x="710" y="153"/>
                  </a:cubicBezTo>
                  <a:cubicBezTo>
                    <a:pt x="709" y="153"/>
                    <a:pt x="707" y="152"/>
                    <a:pt x="706" y="153"/>
                  </a:cubicBezTo>
                  <a:cubicBezTo>
                    <a:pt x="705" y="154"/>
                    <a:pt x="699" y="149"/>
                    <a:pt x="699" y="148"/>
                  </a:cubicBezTo>
                  <a:cubicBezTo>
                    <a:pt x="699" y="146"/>
                    <a:pt x="699" y="141"/>
                    <a:pt x="701" y="141"/>
                  </a:cubicBezTo>
                  <a:cubicBezTo>
                    <a:pt x="702" y="140"/>
                    <a:pt x="692" y="140"/>
                    <a:pt x="698" y="134"/>
                  </a:cubicBezTo>
                  <a:cubicBezTo>
                    <a:pt x="703" y="127"/>
                    <a:pt x="713" y="119"/>
                    <a:pt x="713" y="118"/>
                  </a:cubicBezTo>
                  <a:cubicBezTo>
                    <a:pt x="712" y="116"/>
                    <a:pt x="714" y="92"/>
                    <a:pt x="714" y="92"/>
                  </a:cubicBezTo>
                  <a:cubicBezTo>
                    <a:pt x="714" y="92"/>
                    <a:pt x="720" y="95"/>
                    <a:pt x="722" y="93"/>
                  </a:cubicBezTo>
                  <a:cubicBezTo>
                    <a:pt x="724" y="90"/>
                    <a:pt x="726" y="84"/>
                    <a:pt x="726" y="84"/>
                  </a:cubicBezTo>
                  <a:cubicBezTo>
                    <a:pt x="733" y="83"/>
                    <a:pt x="733" y="83"/>
                    <a:pt x="733" y="83"/>
                  </a:cubicBezTo>
                  <a:cubicBezTo>
                    <a:pt x="733" y="83"/>
                    <a:pt x="736" y="88"/>
                    <a:pt x="736" y="89"/>
                  </a:cubicBezTo>
                  <a:cubicBezTo>
                    <a:pt x="735" y="90"/>
                    <a:pt x="732" y="94"/>
                    <a:pt x="736" y="94"/>
                  </a:cubicBezTo>
                  <a:cubicBezTo>
                    <a:pt x="739" y="94"/>
                    <a:pt x="748" y="100"/>
                    <a:pt x="748" y="100"/>
                  </a:cubicBezTo>
                  <a:cubicBezTo>
                    <a:pt x="748" y="100"/>
                    <a:pt x="751" y="112"/>
                    <a:pt x="749" y="112"/>
                  </a:cubicBezTo>
                  <a:cubicBezTo>
                    <a:pt x="747" y="112"/>
                    <a:pt x="748" y="118"/>
                    <a:pt x="748" y="118"/>
                  </a:cubicBezTo>
                  <a:cubicBezTo>
                    <a:pt x="748" y="118"/>
                    <a:pt x="746" y="114"/>
                    <a:pt x="745" y="119"/>
                  </a:cubicBezTo>
                  <a:cubicBezTo>
                    <a:pt x="743" y="124"/>
                    <a:pt x="748" y="127"/>
                    <a:pt x="748" y="127"/>
                  </a:cubicBezTo>
                  <a:cubicBezTo>
                    <a:pt x="748" y="127"/>
                    <a:pt x="753" y="125"/>
                    <a:pt x="751" y="130"/>
                  </a:cubicBezTo>
                  <a:cubicBezTo>
                    <a:pt x="750" y="135"/>
                    <a:pt x="750" y="133"/>
                    <a:pt x="751" y="137"/>
                  </a:cubicBezTo>
                  <a:cubicBezTo>
                    <a:pt x="751" y="142"/>
                    <a:pt x="755" y="148"/>
                    <a:pt x="755" y="150"/>
                  </a:cubicBezTo>
                  <a:cubicBezTo>
                    <a:pt x="755" y="152"/>
                    <a:pt x="755" y="164"/>
                    <a:pt x="755" y="164"/>
                  </a:cubicBezTo>
                  <a:cubicBezTo>
                    <a:pt x="755" y="164"/>
                    <a:pt x="758" y="170"/>
                    <a:pt x="760" y="172"/>
                  </a:cubicBezTo>
                  <a:cubicBezTo>
                    <a:pt x="762" y="174"/>
                    <a:pt x="767" y="169"/>
                    <a:pt x="762" y="174"/>
                  </a:cubicBezTo>
                  <a:cubicBezTo>
                    <a:pt x="756" y="179"/>
                    <a:pt x="759" y="179"/>
                    <a:pt x="755" y="184"/>
                  </a:cubicBezTo>
                  <a:cubicBezTo>
                    <a:pt x="751" y="189"/>
                    <a:pt x="748" y="190"/>
                    <a:pt x="746" y="192"/>
                  </a:cubicBezTo>
                  <a:cubicBezTo>
                    <a:pt x="744" y="194"/>
                    <a:pt x="738" y="196"/>
                    <a:pt x="738" y="196"/>
                  </a:cubicBezTo>
                  <a:cubicBezTo>
                    <a:pt x="738" y="196"/>
                    <a:pt x="752" y="200"/>
                    <a:pt x="754" y="200"/>
                  </a:cubicBezTo>
                  <a:cubicBezTo>
                    <a:pt x="756" y="200"/>
                    <a:pt x="772" y="198"/>
                    <a:pt x="772" y="194"/>
                  </a:cubicBezTo>
                  <a:cubicBezTo>
                    <a:pt x="772" y="190"/>
                    <a:pt x="781" y="180"/>
                    <a:pt x="776" y="177"/>
                  </a:cubicBezTo>
                  <a:cubicBezTo>
                    <a:pt x="772" y="174"/>
                    <a:pt x="771" y="175"/>
                    <a:pt x="770" y="172"/>
                  </a:cubicBezTo>
                  <a:cubicBezTo>
                    <a:pt x="770" y="169"/>
                    <a:pt x="768" y="168"/>
                    <a:pt x="770" y="166"/>
                  </a:cubicBezTo>
                  <a:cubicBezTo>
                    <a:pt x="771" y="164"/>
                    <a:pt x="774" y="160"/>
                    <a:pt x="770" y="161"/>
                  </a:cubicBezTo>
                  <a:cubicBezTo>
                    <a:pt x="766" y="161"/>
                    <a:pt x="766" y="162"/>
                    <a:pt x="764" y="159"/>
                  </a:cubicBezTo>
                  <a:cubicBezTo>
                    <a:pt x="762" y="156"/>
                    <a:pt x="763" y="160"/>
                    <a:pt x="760" y="152"/>
                  </a:cubicBezTo>
                  <a:cubicBezTo>
                    <a:pt x="757" y="144"/>
                    <a:pt x="762" y="140"/>
                    <a:pt x="762" y="140"/>
                  </a:cubicBezTo>
                  <a:cubicBezTo>
                    <a:pt x="762" y="140"/>
                    <a:pt x="766" y="144"/>
                    <a:pt x="763" y="137"/>
                  </a:cubicBezTo>
                  <a:cubicBezTo>
                    <a:pt x="760" y="130"/>
                    <a:pt x="756" y="128"/>
                    <a:pt x="756" y="126"/>
                  </a:cubicBezTo>
                  <a:cubicBezTo>
                    <a:pt x="755" y="123"/>
                    <a:pt x="757" y="121"/>
                    <a:pt x="756" y="117"/>
                  </a:cubicBezTo>
                  <a:cubicBezTo>
                    <a:pt x="756" y="113"/>
                    <a:pt x="768" y="111"/>
                    <a:pt x="768" y="111"/>
                  </a:cubicBezTo>
                  <a:cubicBezTo>
                    <a:pt x="768" y="111"/>
                    <a:pt x="769" y="105"/>
                    <a:pt x="767" y="102"/>
                  </a:cubicBezTo>
                  <a:cubicBezTo>
                    <a:pt x="764" y="100"/>
                    <a:pt x="760" y="95"/>
                    <a:pt x="760" y="95"/>
                  </a:cubicBezTo>
                  <a:cubicBezTo>
                    <a:pt x="760" y="95"/>
                    <a:pt x="761" y="92"/>
                    <a:pt x="761" y="91"/>
                  </a:cubicBezTo>
                  <a:cubicBezTo>
                    <a:pt x="762" y="89"/>
                    <a:pt x="767" y="92"/>
                    <a:pt x="769" y="94"/>
                  </a:cubicBezTo>
                  <a:cubicBezTo>
                    <a:pt x="770" y="96"/>
                    <a:pt x="776" y="100"/>
                    <a:pt x="776" y="100"/>
                  </a:cubicBezTo>
                  <a:cubicBezTo>
                    <a:pt x="776" y="100"/>
                    <a:pt x="774" y="103"/>
                    <a:pt x="775" y="106"/>
                  </a:cubicBezTo>
                  <a:cubicBezTo>
                    <a:pt x="776" y="109"/>
                    <a:pt x="777" y="116"/>
                    <a:pt x="777" y="116"/>
                  </a:cubicBezTo>
                  <a:cubicBezTo>
                    <a:pt x="777" y="116"/>
                    <a:pt x="779" y="121"/>
                    <a:pt x="780" y="122"/>
                  </a:cubicBezTo>
                  <a:cubicBezTo>
                    <a:pt x="781" y="123"/>
                    <a:pt x="778" y="124"/>
                    <a:pt x="781" y="123"/>
                  </a:cubicBezTo>
                  <a:cubicBezTo>
                    <a:pt x="784" y="123"/>
                    <a:pt x="797" y="126"/>
                    <a:pt x="797" y="126"/>
                  </a:cubicBezTo>
                  <a:cubicBezTo>
                    <a:pt x="797" y="126"/>
                    <a:pt x="798" y="117"/>
                    <a:pt x="796" y="117"/>
                  </a:cubicBezTo>
                  <a:cubicBezTo>
                    <a:pt x="793" y="118"/>
                    <a:pt x="791" y="119"/>
                    <a:pt x="789" y="118"/>
                  </a:cubicBezTo>
                  <a:cubicBezTo>
                    <a:pt x="786" y="116"/>
                    <a:pt x="785" y="112"/>
                    <a:pt x="785" y="112"/>
                  </a:cubicBezTo>
                  <a:cubicBezTo>
                    <a:pt x="785" y="112"/>
                    <a:pt x="785" y="109"/>
                    <a:pt x="786" y="107"/>
                  </a:cubicBezTo>
                  <a:cubicBezTo>
                    <a:pt x="787" y="105"/>
                    <a:pt x="794" y="101"/>
                    <a:pt x="794" y="101"/>
                  </a:cubicBezTo>
                  <a:cubicBezTo>
                    <a:pt x="794" y="101"/>
                    <a:pt x="800" y="102"/>
                    <a:pt x="804" y="102"/>
                  </a:cubicBezTo>
                  <a:cubicBezTo>
                    <a:pt x="808" y="102"/>
                    <a:pt x="824" y="113"/>
                    <a:pt x="824" y="113"/>
                  </a:cubicBezTo>
                  <a:cubicBezTo>
                    <a:pt x="827" y="116"/>
                    <a:pt x="827" y="116"/>
                    <a:pt x="827" y="116"/>
                  </a:cubicBezTo>
                  <a:cubicBezTo>
                    <a:pt x="827" y="116"/>
                    <a:pt x="828" y="109"/>
                    <a:pt x="831" y="111"/>
                  </a:cubicBezTo>
                  <a:cubicBezTo>
                    <a:pt x="833" y="112"/>
                    <a:pt x="833" y="112"/>
                    <a:pt x="833" y="112"/>
                  </a:cubicBezTo>
                  <a:cubicBezTo>
                    <a:pt x="833" y="112"/>
                    <a:pt x="834" y="107"/>
                    <a:pt x="830" y="105"/>
                  </a:cubicBezTo>
                  <a:cubicBezTo>
                    <a:pt x="825" y="104"/>
                    <a:pt x="819" y="97"/>
                    <a:pt x="819" y="97"/>
                  </a:cubicBezTo>
                  <a:cubicBezTo>
                    <a:pt x="819" y="97"/>
                    <a:pt x="814" y="89"/>
                    <a:pt x="815" y="85"/>
                  </a:cubicBezTo>
                  <a:cubicBezTo>
                    <a:pt x="816" y="81"/>
                    <a:pt x="815" y="79"/>
                    <a:pt x="817" y="79"/>
                  </a:cubicBezTo>
                  <a:cubicBezTo>
                    <a:pt x="819" y="79"/>
                    <a:pt x="831" y="78"/>
                    <a:pt x="835" y="76"/>
                  </a:cubicBezTo>
                  <a:cubicBezTo>
                    <a:pt x="839" y="75"/>
                    <a:pt x="844" y="77"/>
                    <a:pt x="850" y="75"/>
                  </a:cubicBezTo>
                  <a:cubicBezTo>
                    <a:pt x="856" y="73"/>
                    <a:pt x="857" y="72"/>
                    <a:pt x="862" y="73"/>
                  </a:cubicBezTo>
                  <a:cubicBezTo>
                    <a:pt x="868" y="75"/>
                    <a:pt x="864" y="70"/>
                    <a:pt x="863" y="67"/>
                  </a:cubicBezTo>
                  <a:cubicBezTo>
                    <a:pt x="862" y="65"/>
                    <a:pt x="861" y="54"/>
                    <a:pt x="861" y="57"/>
                  </a:cubicBezTo>
                  <a:cubicBezTo>
                    <a:pt x="861" y="59"/>
                    <a:pt x="861" y="46"/>
                    <a:pt x="873" y="44"/>
                  </a:cubicBezTo>
                  <a:cubicBezTo>
                    <a:pt x="884" y="43"/>
                    <a:pt x="894" y="41"/>
                    <a:pt x="907" y="39"/>
                  </a:cubicBezTo>
                  <a:cubicBezTo>
                    <a:pt x="921" y="36"/>
                    <a:pt x="923" y="31"/>
                    <a:pt x="923" y="31"/>
                  </a:cubicBezTo>
                  <a:cubicBezTo>
                    <a:pt x="923" y="31"/>
                    <a:pt x="933" y="30"/>
                    <a:pt x="935" y="30"/>
                  </a:cubicBezTo>
                  <a:cubicBezTo>
                    <a:pt x="936" y="30"/>
                    <a:pt x="939" y="28"/>
                    <a:pt x="943" y="29"/>
                  </a:cubicBezTo>
                  <a:cubicBezTo>
                    <a:pt x="948" y="30"/>
                    <a:pt x="950" y="32"/>
                    <a:pt x="953" y="32"/>
                  </a:cubicBezTo>
                  <a:cubicBezTo>
                    <a:pt x="956" y="32"/>
                    <a:pt x="973" y="29"/>
                    <a:pt x="973" y="29"/>
                  </a:cubicBezTo>
                  <a:cubicBezTo>
                    <a:pt x="973" y="29"/>
                    <a:pt x="973" y="26"/>
                    <a:pt x="975" y="24"/>
                  </a:cubicBezTo>
                  <a:cubicBezTo>
                    <a:pt x="976" y="22"/>
                    <a:pt x="978" y="18"/>
                    <a:pt x="980" y="18"/>
                  </a:cubicBezTo>
                  <a:cubicBezTo>
                    <a:pt x="983" y="19"/>
                    <a:pt x="986" y="20"/>
                    <a:pt x="986" y="18"/>
                  </a:cubicBezTo>
                  <a:cubicBezTo>
                    <a:pt x="987" y="15"/>
                    <a:pt x="997" y="0"/>
                    <a:pt x="1004" y="3"/>
                  </a:cubicBezTo>
                  <a:cubicBezTo>
                    <a:pt x="1011" y="5"/>
                    <a:pt x="1027" y="5"/>
                    <a:pt x="1027" y="6"/>
                  </a:cubicBezTo>
                  <a:cubicBezTo>
                    <a:pt x="1027" y="8"/>
                    <a:pt x="1030" y="12"/>
                    <a:pt x="1030" y="12"/>
                  </a:cubicBezTo>
                  <a:cubicBezTo>
                    <a:pt x="1030" y="12"/>
                    <a:pt x="1029" y="15"/>
                    <a:pt x="1034" y="16"/>
                  </a:cubicBezTo>
                  <a:cubicBezTo>
                    <a:pt x="1040" y="18"/>
                    <a:pt x="1043" y="20"/>
                    <a:pt x="1043" y="20"/>
                  </a:cubicBezTo>
                  <a:cubicBezTo>
                    <a:pt x="1043" y="20"/>
                    <a:pt x="1059" y="20"/>
                    <a:pt x="1062" y="20"/>
                  </a:cubicBezTo>
                  <a:cubicBezTo>
                    <a:pt x="1066" y="19"/>
                    <a:pt x="1094" y="25"/>
                    <a:pt x="1094" y="26"/>
                  </a:cubicBezTo>
                  <a:cubicBezTo>
                    <a:pt x="1094" y="28"/>
                    <a:pt x="1103" y="42"/>
                    <a:pt x="1098" y="44"/>
                  </a:cubicBezTo>
                  <a:cubicBezTo>
                    <a:pt x="1093" y="47"/>
                    <a:pt x="1099" y="47"/>
                    <a:pt x="1087" y="57"/>
                  </a:cubicBezTo>
                  <a:cubicBezTo>
                    <a:pt x="1075" y="66"/>
                    <a:pt x="1067" y="70"/>
                    <a:pt x="1060" y="73"/>
                  </a:cubicBezTo>
                  <a:cubicBezTo>
                    <a:pt x="1053" y="76"/>
                    <a:pt x="1050" y="85"/>
                    <a:pt x="1046" y="86"/>
                  </a:cubicBezTo>
                  <a:cubicBezTo>
                    <a:pt x="1041" y="87"/>
                    <a:pt x="1040" y="90"/>
                    <a:pt x="1040" y="90"/>
                  </a:cubicBezTo>
                  <a:cubicBezTo>
                    <a:pt x="1040" y="90"/>
                    <a:pt x="1046" y="89"/>
                    <a:pt x="1049" y="88"/>
                  </a:cubicBezTo>
                  <a:cubicBezTo>
                    <a:pt x="1051" y="87"/>
                    <a:pt x="1075" y="83"/>
                    <a:pt x="1075" y="83"/>
                  </a:cubicBezTo>
                  <a:cubicBezTo>
                    <a:pt x="1075" y="83"/>
                    <a:pt x="1063" y="78"/>
                    <a:pt x="1071" y="74"/>
                  </a:cubicBezTo>
                  <a:cubicBezTo>
                    <a:pt x="1079" y="70"/>
                    <a:pt x="1081" y="71"/>
                    <a:pt x="1081" y="71"/>
                  </a:cubicBezTo>
                  <a:cubicBezTo>
                    <a:pt x="1081" y="71"/>
                    <a:pt x="1086" y="71"/>
                    <a:pt x="1088" y="72"/>
                  </a:cubicBezTo>
                  <a:cubicBezTo>
                    <a:pt x="1091" y="72"/>
                    <a:pt x="1094" y="74"/>
                    <a:pt x="1098" y="77"/>
                  </a:cubicBezTo>
                  <a:cubicBezTo>
                    <a:pt x="1103" y="80"/>
                    <a:pt x="1101" y="80"/>
                    <a:pt x="1104" y="77"/>
                  </a:cubicBezTo>
                  <a:cubicBezTo>
                    <a:pt x="1108" y="73"/>
                    <a:pt x="1111" y="71"/>
                    <a:pt x="1115" y="72"/>
                  </a:cubicBezTo>
                  <a:cubicBezTo>
                    <a:pt x="1120" y="73"/>
                    <a:pt x="1144" y="76"/>
                    <a:pt x="1151" y="77"/>
                  </a:cubicBezTo>
                  <a:cubicBezTo>
                    <a:pt x="1157" y="77"/>
                    <a:pt x="1145" y="82"/>
                    <a:pt x="1154" y="87"/>
                  </a:cubicBezTo>
                  <a:cubicBezTo>
                    <a:pt x="1163" y="91"/>
                    <a:pt x="1173" y="96"/>
                    <a:pt x="1175" y="96"/>
                  </a:cubicBezTo>
                  <a:cubicBezTo>
                    <a:pt x="1177" y="95"/>
                    <a:pt x="1191" y="91"/>
                    <a:pt x="1191" y="91"/>
                  </a:cubicBezTo>
                  <a:cubicBezTo>
                    <a:pt x="1191" y="91"/>
                    <a:pt x="1191" y="91"/>
                    <a:pt x="1194" y="85"/>
                  </a:cubicBezTo>
                  <a:cubicBezTo>
                    <a:pt x="1196" y="79"/>
                    <a:pt x="1195" y="80"/>
                    <a:pt x="1195" y="77"/>
                  </a:cubicBezTo>
                  <a:cubicBezTo>
                    <a:pt x="1196" y="75"/>
                    <a:pt x="1198" y="73"/>
                    <a:pt x="1200" y="71"/>
                  </a:cubicBezTo>
                  <a:cubicBezTo>
                    <a:pt x="1203" y="69"/>
                    <a:pt x="1203" y="67"/>
                    <a:pt x="1210" y="71"/>
                  </a:cubicBezTo>
                  <a:cubicBezTo>
                    <a:pt x="1217" y="76"/>
                    <a:pt x="1218" y="78"/>
                    <a:pt x="1218" y="78"/>
                  </a:cubicBezTo>
                  <a:cubicBezTo>
                    <a:pt x="1218" y="78"/>
                    <a:pt x="1230" y="77"/>
                    <a:pt x="1243" y="88"/>
                  </a:cubicBezTo>
                  <a:cubicBezTo>
                    <a:pt x="1256" y="98"/>
                    <a:pt x="1253" y="101"/>
                    <a:pt x="1254" y="103"/>
                  </a:cubicBezTo>
                  <a:cubicBezTo>
                    <a:pt x="1254" y="106"/>
                    <a:pt x="1253" y="112"/>
                    <a:pt x="1254" y="114"/>
                  </a:cubicBezTo>
                  <a:cubicBezTo>
                    <a:pt x="1254" y="116"/>
                    <a:pt x="1254" y="112"/>
                    <a:pt x="1261" y="119"/>
                  </a:cubicBezTo>
                  <a:cubicBezTo>
                    <a:pt x="1268" y="127"/>
                    <a:pt x="1282" y="127"/>
                    <a:pt x="1281" y="127"/>
                  </a:cubicBezTo>
                  <a:cubicBezTo>
                    <a:pt x="1279" y="127"/>
                    <a:pt x="1282" y="121"/>
                    <a:pt x="1280" y="118"/>
                  </a:cubicBezTo>
                  <a:cubicBezTo>
                    <a:pt x="1278" y="115"/>
                    <a:pt x="1281" y="116"/>
                    <a:pt x="1284" y="113"/>
                  </a:cubicBezTo>
                  <a:cubicBezTo>
                    <a:pt x="1286" y="111"/>
                    <a:pt x="1291" y="112"/>
                    <a:pt x="1291" y="112"/>
                  </a:cubicBezTo>
                  <a:cubicBezTo>
                    <a:pt x="1291" y="112"/>
                    <a:pt x="1293" y="113"/>
                    <a:pt x="1299" y="115"/>
                  </a:cubicBezTo>
                  <a:cubicBezTo>
                    <a:pt x="1304" y="116"/>
                    <a:pt x="1296" y="116"/>
                    <a:pt x="1310" y="116"/>
                  </a:cubicBezTo>
                  <a:cubicBezTo>
                    <a:pt x="1324" y="116"/>
                    <a:pt x="1324" y="112"/>
                    <a:pt x="1329" y="112"/>
                  </a:cubicBezTo>
                  <a:cubicBezTo>
                    <a:pt x="1333" y="112"/>
                    <a:pt x="1337" y="111"/>
                    <a:pt x="1338" y="112"/>
                  </a:cubicBezTo>
                  <a:cubicBezTo>
                    <a:pt x="1339" y="114"/>
                    <a:pt x="1339" y="115"/>
                    <a:pt x="1344" y="115"/>
                  </a:cubicBezTo>
                  <a:cubicBezTo>
                    <a:pt x="1349" y="116"/>
                    <a:pt x="1350" y="118"/>
                    <a:pt x="1348" y="113"/>
                  </a:cubicBezTo>
                  <a:cubicBezTo>
                    <a:pt x="1345" y="108"/>
                    <a:pt x="1342" y="104"/>
                    <a:pt x="1342" y="104"/>
                  </a:cubicBezTo>
                  <a:cubicBezTo>
                    <a:pt x="1338" y="102"/>
                    <a:pt x="1338" y="102"/>
                    <a:pt x="1338" y="102"/>
                  </a:cubicBezTo>
                  <a:cubicBezTo>
                    <a:pt x="1338" y="102"/>
                    <a:pt x="1336" y="101"/>
                    <a:pt x="1342" y="97"/>
                  </a:cubicBezTo>
                  <a:cubicBezTo>
                    <a:pt x="1348" y="93"/>
                    <a:pt x="1347" y="99"/>
                    <a:pt x="1352" y="98"/>
                  </a:cubicBezTo>
                  <a:cubicBezTo>
                    <a:pt x="1357" y="98"/>
                    <a:pt x="1369" y="96"/>
                    <a:pt x="1369" y="96"/>
                  </a:cubicBezTo>
                  <a:cubicBezTo>
                    <a:pt x="1369" y="96"/>
                    <a:pt x="1381" y="98"/>
                    <a:pt x="1391" y="102"/>
                  </a:cubicBezTo>
                  <a:cubicBezTo>
                    <a:pt x="1402" y="106"/>
                    <a:pt x="1422" y="108"/>
                    <a:pt x="1422" y="106"/>
                  </a:cubicBezTo>
                  <a:cubicBezTo>
                    <a:pt x="1422" y="105"/>
                    <a:pt x="1427" y="106"/>
                    <a:pt x="1430" y="106"/>
                  </a:cubicBezTo>
                  <a:cubicBezTo>
                    <a:pt x="1434" y="106"/>
                    <a:pt x="1444" y="116"/>
                    <a:pt x="1444" y="116"/>
                  </a:cubicBezTo>
                  <a:cubicBezTo>
                    <a:pt x="1444" y="116"/>
                    <a:pt x="1452" y="123"/>
                    <a:pt x="1456" y="125"/>
                  </a:cubicBezTo>
                  <a:cubicBezTo>
                    <a:pt x="1460" y="127"/>
                    <a:pt x="1461" y="128"/>
                    <a:pt x="1466" y="128"/>
                  </a:cubicBezTo>
                  <a:cubicBezTo>
                    <a:pt x="1471" y="128"/>
                    <a:pt x="1484" y="134"/>
                    <a:pt x="1484" y="133"/>
                  </a:cubicBezTo>
                  <a:cubicBezTo>
                    <a:pt x="1485" y="131"/>
                    <a:pt x="1501" y="132"/>
                    <a:pt x="1501" y="129"/>
                  </a:cubicBezTo>
                  <a:cubicBezTo>
                    <a:pt x="1500" y="125"/>
                    <a:pt x="1510" y="130"/>
                    <a:pt x="1523" y="132"/>
                  </a:cubicBezTo>
                  <a:cubicBezTo>
                    <a:pt x="1536" y="134"/>
                    <a:pt x="1538" y="137"/>
                    <a:pt x="1538" y="139"/>
                  </a:cubicBezTo>
                  <a:cubicBezTo>
                    <a:pt x="1539" y="140"/>
                    <a:pt x="1542" y="147"/>
                    <a:pt x="1542" y="147"/>
                  </a:cubicBezTo>
                  <a:cubicBezTo>
                    <a:pt x="1542" y="147"/>
                    <a:pt x="1554" y="152"/>
                    <a:pt x="1559" y="152"/>
                  </a:cubicBezTo>
                  <a:cubicBezTo>
                    <a:pt x="1564" y="151"/>
                    <a:pt x="1575" y="152"/>
                    <a:pt x="1575" y="152"/>
                  </a:cubicBezTo>
                  <a:cubicBezTo>
                    <a:pt x="1575" y="152"/>
                    <a:pt x="1606" y="149"/>
                    <a:pt x="1613" y="149"/>
                  </a:cubicBezTo>
                  <a:cubicBezTo>
                    <a:pt x="1619" y="148"/>
                    <a:pt x="1619" y="137"/>
                    <a:pt x="1620" y="142"/>
                  </a:cubicBezTo>
                  <a:cubicBezTo>
                    <a:pt x="1622" y="147"/>
                    <a:pt x="1620" y="154"/>
                    <a:pt x="1620" y="154"/>
                  </a:cubicBezTo>
                  <a:cubicBezTo>
                    <a:pt x="1620" y="154"/>
                    <a:pt x="1625" y="161"/>
                    <a:pt x="1629" y="160"/>
                  </a:cubicBezTo>
                  <a:cubicBezTo>
                    <a:pt x="1632" y="159"/>
                    <a:pt x="1636" y="158"/>
                    <a:pt x="1636" y="158"/>
                  </a:cubicBezTo>
                  <a:cubicBezTo>
                    <a:pt x="1636" y="158"/>
                    <a:pt x="1638" y="157"/>
                    <a:pt x="1632" y="153"/>
                  </a:cubicBezTo>
                  <a:cubicBezTo>
                    <a:pt x="1627" y="149"/>
                    <a:pt x="1629" y="143"/>
                    <a:pt x="1631" y="141"/>
                  </a:cubicBezTo>
                  <a:cubicBezTo>
                    <a:pt x="1633" y="140"/>
                    <a:pt x="1678" y="142"/>
                    <a:pt x="1694" y="149"/>
                  </a:cubicBezTo>
                  <a:cubicBezTo>
                    <a:pt x="1710" y="155"/>
                    <a:pt x="1761" y="176"/>
                    <a:pt x="1767" y="182"/>
                  </a:cubicBezTo>
                  <a:cubicBezTo>
                    <a:pt x="1773" y="188"/>
                    <a:pt x="1777" y="192"/>
                    <a:pt x="1778" y="194"/>
                  </a:cubicBezTo>
                  <a:cubicBezTo>
                    <a:pt x="1780" y="195"/>
                    <a:pt x="1784" y="188"/>
                    <a:pt x="1784" y="188"/>
                  </a:cubicBezTo>
                  <a:cubicBezTo>
                    <a:pt x="1784" y="188"/>
                    <a:pt x="1794" y="189"/>
                    <a:pt x="1798" y="190"/>
                  </a:cubicBezTo>
                  <a:cubicBezTo>
                    <a:pt x="1801" y="190"/>
                    <a:pt x="1801" y="186"/>
                    <a:pt x="1811" y="193"/>
                  </a:cubicBezTo>
                  <a:cubicBezTo>
                    <a:pt x="1821" y="199"/>
                    <a:pt x="1822" y="206"/>
                    <a:pt x="1822" y="206"/>
                  </a:cubicBezTo>
                  <a:cubicBezTo>
                    <a:pt x="1822" y="206"/>
                    <a:pt x="1828" y="213"/>
                    <a:pt x="1821" y="214"/>
                  </a:cubicBezTo>
                  <a:cubicBezTo>
                    <a:pt x="1813" y="216"/>
                    <a:pt x="1810" y="224"/>
                    <a:pt x="1810" y="224"/>
                  </a:cubicBezTo>
                  <a:cubicBezTo>
                    <a:pt x="1810" y="224"/>
                    <a:pt x="1812" y="227"/>
                    <a:pt x="1812" y="229"/>
                  </a:cubicBezTo>
                  <a:cubicBezTo>
                    <a:pt x="1812" y="231"/>
                    <a:pt x="1810" y="234"/>
                    <a:pt x="1811" y="237"/>
                  </a:cubicBezTo>
                  <a:cubicBezTo>
                    <a:pt x="1812" y="240"/>
                    <a:pt x="1817" y="244"/>
                    <a:pt x="1815" y="246"/>
                  </a:cubicBezTo>
                  <a:cubicBezTo>
                    <a:pt x="1813" y="247"/>
                    <a:pt x="1815" y="247"/>
                    <a:pt x="1810" y="247"/>
                  </a:cubicBezTo>
                  <a:cubicBezTo>
                    <a:pt x="1806" y="246"/>
                    <a:pt x="1798" y="244"/>
                    <a:pt x="1797" y="242"/>
                  </a:cubicBezTo>
                  <a:cubicBezTo>
                    <a:pt x="1795" y="241"/>
                    <a:pt x="1795" y="239"/>
                    <a:pt x="1792" y="239"/>
                  </a:cubicBezTo>
                  <a:cubicBezTo>
                    <a:pt x="1789" y="239"/>
                    <a:pt x="1778" y="234"/>
                    <a:pt x="1778" y="234"/>
                  </a:cubicBezTo>
                  <a:cubicBezTo>
                    <a:pt x="1774" y="229"/>
                    <a:pt x="1774" y="229"/>
                    <a:pt x="1774" y="229"/>
                  </a:cubicBezTo>
                  <a:cubicBezTo>
                    <a:pt x="1770" y="223"/>
                    <a:pt x="1770" y="223"/>
                    <a:pt x="1770" y="223"/>
                  </a:cubicBezTo>
                  <a:cubicBezTo>
                    <a:pt x="1770" y="223"/>
                    <a:pt x="1752" y="222"/>
                    <a:pt x="1751" y="220"/>
                  </a:cubicBezTo>
                  <a:cubicBezTo>
                    <a:pt x="1751" y="219"/>
                    <a:pt x="1746" y="203"/>
                    <a:pt x="1745" y="203"/>
                  </a:cubicBezTo>
                  <a:cubicBezTo>
                    <a:pt x="1744" y="203"/>
                    <a:pt x="1738" y="199"/>
                    <a:pt x="1740" y="205"/>
                  </a:cubicBezTo>
                  <a:cubicBezTo>
                    <a:pt x="1741" y="210"/>
                    <a:pt x="1741" y="215"/>
                    <a:pt x="1741" y="215"/>
                  </a:cubicBezTo>
                  <a:cubicBezTo>
                    <a:pt x="1741" y="215"/>
                    <a:pt x="1751" y="223"/>
                    <a:pt x="1749" y="223"/>
                  </a:cubicBezTo>
                  <a:cubicBezTo>
                    <a:pt x="1746" y="223"/>
                    <a:pt x="1747" y="230"/>
                    <a:pt x="1745" y="230"/>
                  </a:cubicBezTo>
                  <a:cubicBezTo>
                    <a:pt x="1744" y="230"/>
                    <a:pt x="1738" y="238"/>
                    <a:pt x="1736" y="237"/>
                  </a:cubicBezTo>
                  <a:cubicBezTo>
                    <a:pt x="1734" y="236"/>
                    <a:pt x="1729" y="238"/>
                    <a:pt x="1728" y="238"/>
                  </a:cubicBezTo>
                  <a:cubicBezTo>
                    <a:pt x="1726" y="238"/>
                    <a:pt x="1726" y="237"/>
                    <a:pt x="1724" y="236"/>
                  </a:cubicBezTo>
                  <a:cubicBezTo>
                    <a:pt x="1722" y="236"/>
                    <a:pt x="1717" y="235"/>
                    <a:pt x="1717" y="237"/>
                  </a:cubicBezTo>
                  <a:cubicBezTo>
                    <a:pt x="1716" y="239"/>
                    <a:pt x="1719" y="245"/>
                    <a:pt x="1722" y="244"/>
                  </a:cubicBezTo>
                  <a:cubicBezTo>
                    <a:pt x="1725" y="243"/>
                    <a:pt x="1734" y="244"/>
                    <a:pt x="1734" y="244"/>
                  </a:cubicBezTo>
                  <a:cubicBezTo>
                    <a:pt x="1734" y="244"/>
                    <a:pt x="1746" y="262"/>
                    <a:pt x="1745" y="264"/>
                  </a:cubicBezTo>
                  <a:cubicBezTo>
                    <a:pt x="1745" y="266"/>
                    <a:pt x="1758" y="275"/>
                    <a:pt x="1756" y="276"/>
                  </a:cubicBezTo>
                  <a:cubicBezTo>
                    <a:pt x="1753" y="277"/>
                    <a:pt x="1754" y="280"/>
                    <a:pt x="1752" y="281"/>
                  </a:cubicBezTo>
                  <a:cubicBezTo>
                    <a:pt x="1751" y="281"/>
                    <a:pt x="1753" y="284"/>
                    <a:pt x="1753" y="285"/>
                  </a:cubicBezTo>
                  <a:cubicBezTo>
                    <a:pt x="1753" y="287"/>
                    <a:pt x="1742" y="284"/>
                    <a:pt x="1732" y="286"/>
                  </a:cubicBezTo>
                  <a:cubicBezTo>
                    <a:pt x="1722" y="288"/>
                    <a:pt x="1709" y="293"/>
                    <a:pt x="1705" y="300"/>
                  </a:cubicBezTo>
                  <a:cubicBezTo>
                    <a:pt x="1701" y="307"/>
                    <a:pt x="1696" y="325"/>
                    <a:pt x="1692" y="326"/>
                  </a:cubicBezTo>
                  <a:cubicBezTo>
                    <a:pt x="1689" y="328"/>
                    <a:pt x="1684" y="336"/>
                    <a:pt x="1684" y="336"/>
                  </a:cubicBezTo>
                  <a:cubicBezTo>
                    <a:pt x="1684" y="336"/>
                    <a:pt x="1675" y="329"/>
                    <a:pt x="1674" y="325"/>
                  </a:cubicBezTo>
                  <a:cubicBezTo>
                    <a:pt x="1673" y="321"/>
                    <a:pt x="1652" y="325"/>
                    <a:pt x="1651" y="325"/>
                  </a:cubicBezTo>
                  <a:cubicBezTo>
                    <a:pt x="1650" y="326"/>
                    <a:pt x="1653" y="330"/>
                    <a:pt x="1651" y="333"/>
                  </a:cubicBezTo>
                  <a:cubicBezTo>
                    <a:pt x="1650" y="336"/>
                    <a:pt x="1655" y="344"/>
                    <a:pt x="1650" y="340"/>
                  </a:cubicBezTo>
                  <a:cubicBezTo>
                    <a:pt x="1644" y="337"/>
                    <a:pt x="1642" y="330"/>
                    <a:pt x="1642" y="330"/>
                  </a:cubicBezTo>
                  <a:cubicBezTo>
                    <a:pt x="1642" y="330"/>
                    <a:pt x="1640" y="334"/>
                    <a:pt x="1638" y="335"/>
                  </a:cubicBezTo>
                  <a:cubicBezTo>
                    <a:pt x="1636" y="335"/>
                    <a:pt x="1629" y="341"/>
                    <a:pt x="1626" y="343"/>
                  </a:cubicBezTo>
                  <a:cubicBezTo>
                    <a:pt x="1622" y="344"/>
                    <a:pt x="1621" y="340"/>
                    <a:pt x="1622" y="344"/>
                  </a:cubicBezTo>
                  <a:cubicBezTo>
                    <a:pt x="1624" y="348"/>
                    <a:pt x="1623" y="356"/>
                    <a:pt x="1622" y="358"/>
                  </a:cubicBezTo>
                  <a:cubicBezTo>
                    <a:pt x="1620" y="361"/>
                    <a:pt x="1622" y="365"/>
                    <a:pt x="1623" y="368"/>
                  </a:cubicBezTo>
                  <a:cubicBezTo>
                    <a:pt x="1624" y="370"/>
                    <a:pt x="1637" y="376"/>
                    <a:pt x="1635" y="376"/>
                  </a:cubicBezTo>
                  <a:cubicBezTo>
                    <a:pt x="1634" y="376"/>
                    <a:pt x="1636" y="386"/>
                    <a:pt x="1636" y="387"/>
                  </a:cubicBezTo>
                  <a:cubicBezTo>
                    <a:pt x="1636" y="389"/>
                    <a:pt x="1642" y="393"/>
                    <a:pt x="1640" y="395"/>
                  </a:cubicBezTo>
                  <a:cubicBezTo>
                    <a:pt x="1638" y="397"/>
                    <a:pt x="1642" y="405"/>
                    <a:pt x="1639" y="404"/>
                  </a:cubicBezTo>
                  <a:cubicBezTo>
                    <a:pt x="1636" y="403"/>
                    <a:pt x="1632" y="401"/>
                    <a:pt x="1632" y="401"/>
                  </a:cubicBezTo>
                  <a:cubicBezTo>
                    <a:pt x="1632" y="401"/>
                    <a:pt x="1640" y="405"/>
                    <a:pt x="1634" y="406"/>
                  </a:cubicBezTo>
                  <a:cubicBezTo>
                    <a:pt x="1628" y="407"/>
                    <a:pt x="1628" y="412"/>
                    <a:pt x="1628" y="412"/>
                  </a:cubicBezTo>
                  <a:cubicBezTo>
                    <a:pt x="1628" y="412"/>
                    <a:pt x="1631" y="413"/>
                    <a:pt x="1631" y="416"/>
                  </a:cubicBezTo>
                  <a:cubicBezTo>
                    <a:pt x="1631" y="419"/>
                    <a:pt x="1639" y="424"/>
                    <a:pt x="1636" y="424"/>
                  </a:cubicBezTo>
                  <a:cubicBezTo>
                    <a:pt x="1634" y="424"/>
                    <a:pt x="1631" y="427"/>
                    <a:pt x="1628" y="427"/>
                  </a:cubicBezTo>
                  <a:cubicBezTo>
                    <a:pt x="1626" y="428"/>
                    <a:pt x="1623" y="436"/>
                    <a:pt x="1623" y="438"/>
                  </a:cubicBezTo>
                  <a:cubicBezTo>
                    <a:pt x="1624" y="440"/>
                    <a:pt x="1622" y="450"/>
                    <a:pt x="1623" y="451"/>
                  </a:cubicBezTo>
                  <a:cubicBezTo>
                    <a:pt x="1624" y="453"/>
                    <a:pt x="1612" y="453"/>
                    <a:pt x="1612" y="453"/>
                  </a:cubicBezTo>
                  <a:cubicBezTo>
                    <a:pt x="1612" y="453"/>
                    <a:pt x="1618" y="462"/>
                    <a:pt x="1616" y="462"/>
                  </a:cubicBezTo>
                  <a:cubicBezTo>
                    <a:pt x="1614" y="463"/>
                    <a:pt x="1613" y="463"/>
                    <a:pt x="1611" y="468"/>
                  </a:cubicBezTo>
                  <a:cubicBezTo>
                    <a:pt x="1609" y="473"/>
                    <a:pt x="1606" y="479"/>
                    <a:pt x="1604" y="480"/>
                  </a:cubicBezTo>
                  <a:cubicBezTo>
                    <a:pt x="1601" y="481"/>
                    <a:pt x="1600" y="484"/>
                    <a:pt x="1600" y="485"/>
                  </a:cubicBezTo>
                  <a:cubicBezTo>
                    <a:pt x="1600" y="487"/>
                    <a:pt x="1591" y="461"/>
                    <a:pt x="1589" y="459"/>
                  </a:cubicBezTo>
                  <a:cubicBezTo>
                    <a:pt x="1587" y="457"/>
                    <a:pt x="1584" y="447"/>
                    <a:pt x="1584" y="447"/>
                  </a:cubicBezTo>
                  <a:cubicBezTo>
                    <a:pt x="1581" y="441"/>
                    <a:pt x="1581" y="441"/>
                    <a:pt x="1581" y="441"/>
                  </a:cubicBezTo>
                  <a:cubicBezTo>
                    <a:pt x="1581" y="441"/>
                    <a:pt x="1579" y="442"/>
                    <a:pt x="1577" y="438"/>
                  </a:cubicBezTo>
                  <a:cubicBezTo>
                    <a:pt x="1574" y="433"/>
                    <a:pt x="1566" y="392"/>
                    <a:pt x="1566" y="392"/>
                  </a:cubicBezTo>
                  <a:cubicBezTo>
                    <a:pt x="1566" y="392"/>
                    <a:pt x="1572" y="390"/>
                    <a:pt x="1571" y="388"/>
                  </a:cubicBezTo>
                  <a:cubicBezTo>
                    <a:pt x="1570" y="386"/>
                    <a:pt x="1568" y="372"/>
                    <a:pt x="1568" y="372"/>
                  </a:cubicBezTo>
                  <a:cubicBezTo>
                    <a:pt x="1568" y="372"/>
                    <a:pt x="1585" y="367"/>
                    <a:pt x="1586" y="360"/>
                  </a:cubicBezTo>
                  <a:cubicBezTo>
                    <a:pt x="1586" y="353"/>
                    <a:pt x="1594" y="345"/>
                    <a:pt x="1599" y="335"/>
                  </a:cubicBezTo>
                  <a:cubicBezTo>
                    <a:pt x="1603" y="325"/>
                    <a:pt x="1607" y="318"/>
                    <a:pt x="1607" y="318"/>
                  </a:cubicBezTo>
                  <a:cubicBezTo>
                    <a:pt x="1607" y="318"/>
                    <a:pt x="1616" y="316"/>
                    <a:pt x="1619" y="316"/>
                  </a:cubicBezTo>
                  <a:cubicBezTo>
                    <a:pt x="1621" y="315"/>
                    <a:pt x="1621" y="316"/>
                    <a:pt x="1620" y="311"/>
                  </a:cubicBezTo>
                  <a:cubicBezTo>
                    <a:pt x="1619" y="307"/>
                    <a:pt x="1615" y="313"/>
                    <a:pt x="1616" y="299"/>
                  </a:cubicBezTo>
                  <a:cubicBezTo>
                    <a:pt x="1618" y="285"/>
                    <a:pt x="1619" y="282"/>
                    <a:pt x="1619" y="282"/>
                  </a:cubicBezTo>
                  <a:cubicBezTo>
                    <a:pt x="1619" y="282"/>
                    <a:pt x="1614" y="280"/>
                    <a:pt x="1612" y="282"/>
                  </a:cubicBezTo>
                  <a:cubicBezTo>
                    <a:pt x="1610" y="283"/>
                    <a:pt x="1605" y="290"/>
                    <a:pt x="1606" y="292"/>
                  </a:cubicBezTo>
                  <a:cubicBezTo>
                    <a:pt x="1607" y="295"/>
                    <a:pt x="1611" y="304"/>
                    <a:pt x="1604" y="303"/>
                  </a:cubicBezTo>
                  <a:cubicBezTo>
                    <a:pt x="1597" y="302"/>
                    <a:pt x="1589" y="309"/>
                    <a:pt x="1590" y="311"/>
                  </a:cubicBezTo>
                  <a:cubicBezTo>
                    <a:pt x="1590" y="313"/>
                    <a:pt x="1593" y="318"/>
                    <a:pt x="1593" y="318"/>
                  </a:cubicBezTo>
                  <a:cubicBezTo>
                    <a:pt x="1589" y="319"/>
                    <a:pt x="1589" y="319"/>
                    <a:pt x="1589" y="319"/>
                  </a:cubicBezTo>
                  <a:cubicBezTo>
                    <a:pt x="1589" y="319"/>
                    <a:pt x="1586" y="315"/>
                    <a:pt x="1585" y="312"/>
                  </a:cubicBezTo>
                  <a:cubicBezTo>
                    <a:pt x="1583" y="309"/>
                    <a:pt x="1585" y="308"/>
                    <a:pt x="1582" y="304"/>
                  </a:cubicBezTo>
                  <a:cubicBezTo>
                    <a:pt x="1580" y="300"/>
                    <a:pt x="1580" y="299"/>
                    <a:pt x="1578" y="298"/>
                  </a:cubicBezTo>
                  <a:cubicBezTo>
                    <a:pt x="1576" y="298"/>
                    <a:pt x="1583" y="294"/>
                    <a:pt x="1574" y="297"/>
                  </a:cubicBezTo>
                  <a:cubicBezTo>
                    <a:pt x="1565" y="301"/>
                    <a:pt x="1571" y="304"/>
                    <a:pt x="1561" y="305"/>
                  </a:cubicBezTo>
                  <a:cubicBezTo>
                    <a:pt x="1552" y="306"/>
                    <a:pt x="1552" y="314"/>
                    <a:pt x="1551" y="317"/>
                  </a:cubicBezTo>
                  <a:cubicBezTo>
                    <a:pt x="1551" y="319"/>
                    <a:pt x="1551" y="313"/>
                    <a:pt x="1546" y="322"/>
                  </a:cubicBezTo>
                  <a:cubicBezTo>
                    <a:pt x="1541" y="331"/>
                    <a:pt x="1544" y="328"/>
                    <a:pt x="1540" y="333"/>
                  </a:cubicBezTo>
                  <a:cubicBezTo>
                    <a:pt x="1537" y="339"/>
                    <a:pt x="1547" y="343"/>
                    <a:pt x="1546" y="344"/>
                  </a:cubicBezTo>
                  <a:cubicBezTo>
                    <a:pt x="1545" y="346"/>
                    <a:pt x="1542" y="350"/>
                    <a:pt x="1542" y="350"/>
                  </a:cubicBezTo>
                  <a:cubicBezTo>
                    <a:pt x="1542" y="350"/>
                    <a:pt x="1541" y="350"/>
                    <a:pt x="1534" y="350"/>
                  </a:cubicBezTo>
                  <a:cubicBezTo>
                    <a:pt x="1528" y="350"/>
                    <a:pt x="1517" y="354"/>
                    <a:pt x="1515" y="353"/>
                  </a:cubicBezTo>
                  <a:cubicBezTo>
                    <a:pt x="1513" y="352"/>
                    <a:pt x="1516" y="343"/>
                    <a:pt x="1516" y="343"/>
                  </a:cubicBezTo>
                  <a:cubicBezTo>
                    <a:pt x="1516" y="343"/>
                    <a:pt x="1499" y="341"/>
                    <a:pt x="1496" y="342"/>
                  </a:cubicBezTo>
                  <a:cubicBezTo>
                    <a:pt x="1494" y="342"/>
                    <a:pt x="1495" y="343"/>
                    <a:pt x="1493" y="345"/>
                  </a:cubicBezTo>
                  <a:cubicBezTo>
                    <a:pt x="1491" y="347"/>
                    <a:pt x="1498" y="350"/>
                    <a:pt x="1489" y="349"/>
                  </a:cubicBezTo>
                  <a:cubicBezTo>
                    <a:pt x="1480" y="348"/>
                    <a:pt x="1474" y="346"/>
                    <a:pt x="1469" y="347"/>
                  </a:cubicBezTo>
                  <a:cubicBezTo>
                    <a:pt x="1464" y="348"/>
                    <a:pt x="1460" y="352"/>
                    <a:pt x="1460" y="352"/>
                  </a:cubicBezTo>
                  <a:cubicBezTo>
                    <a:pt x="1457" y="346"/>
                    <a:pt x="1457" y="346"/>
                    <a:pt x="1457" y="346"/>
                  </a:cubicBezTo>
                  <a:cubicBezTo>
                    <a:pt x="1428" y="350"/>
                    <a:pt x="1428" y="350"/>
                    <a:pt x="1428" y="350"/>
                  </a:cubicBezTo>
                  <a:cubicBezTo>
                    <a:pt x="1428" y="350"/>
                    <a:pt x="1431" y="357"/>
                    <a:pt x="1424" y="367"/>
                  </a:cubicBezTo>
                  <a:cubicBezTo>
                    <a:pt x="1417" y="378"/>
                    <a:pt x="1403" y="408"/>
                    <a:pt x="1396" y="408"/>
                  </a:cubicBezTo>
                  <a:cubicBezTo>
                    <a:pt x="1390" y="408"/>
                    <a:pt x="1373" y="419"/>
                    <a:pt x="1378" y="422"/>
                  </a:cubicBezTo>
                  <a:cubicBezTo>
                    <a:pt x="1383" y="426"/>
                    <a:pt x="1386" y="428"/>
                    <a:pt x="1388" y="429"/>
                  </a:cubicBezTo>
                  <a:cubicBezTo>
                    <a:pt x="1391" y="429"/>
                    <a:pt x="1400" y="427"/>
                    <a:pt x="1401" y="430"/>
                  </a:cubicBezTo>
                  <a:cubicBezTo>
                    <a:pt x="1402" y="433"/>
                    <a:pt x="1409" y="443"/>
                    <a:pt x="1409" y="443"/>
                  </a:cubicBezTo>
                  <a:cubicBezTo>
                    <a:pt x="1409" y="443"/>
                    <a:pt x="1406" y="447"/>
                    <a:pt x="1415" y="444"/>
                  </a:cubicBezTo>
                  <a:cubicBezTo>
                    <a:pt x="1424" y="440"/>
                    <a:pt x="1416" y="434"/>
                    <a:pt x="1416" y="434"/>
                  </a:cubicBezTo>
                  <a:cubicBezTo>
                    <a:pt x="1416" y="434"/>
                    <a:pt x="1431" y="434"/>
                    <a:pt x="1431" y="437"/>
                  </a:cubicBezTo>
                  <a:cubicBezTo>
                    <a:pt x="1432" y="439"/>
                    <a:pt x="1441" y="450"/>
                    <a:pt x="1439" y="450"/>
                  </a:cubicBezTo>
                  <a:cubicBezTo>
                    <a:pt x="1437" y="450"/>
                    <a:pt x="1445" y="447"/>
                    <a:pt x="1446" y="454"/>
                  </a:cubicBezTo>
                  <a:cubicBezTo>
                    <a:pt x="1447" y="460"/>
                    <a:pt x="1447" y="465"/>
                    <a:pt x="1449" y="469"/>
                  </a:cubicBezTo>
                  <a:cubicBezTo>
                    <a:pt x="1450" y="472"/>
                    <a:pt x="1448" y="480"/>
                    <a:pt x="1448" y="480"/>
                  </a:cubicBezTo>
                  <a:cubicBezTo>
                    <a:pt x="1448" y="480"/>
                    <a:pt x="1453" y="489"/>
                    <a:pt x="1452" y="491"/>
                  </a:cubicBezTo>
                  <a:cubicBezTo>
                    <a:pt x="1451" y="493"/>
                    <a:pt x="1456" y="476"/>
                    <a:pt x="1453" y="501"/>
                  </a:cubicBezTo>
                  <a:cubicBezTo>
                    <a:pt x="1450" y="526"/>
                    <a:pt x="1454" y="532"/>
                    <a:pt x="1452" y="535"/>
                  </a:cubicBezTo>
                  <a:cubicBezTo>
                    <a:pt x="1451" y="539"/>
                    <a:pt x="1452" y="538"/>
                    <a:pt x="1448" y="541"/>
                  </a:cubicBezTo>
                  <a:cubicBezTo>
                    <a:pt x="1445" y="544"/>
                    <a:pt x="1445" y="546"/>
                    <a:pt x="1442" y="551"/>
                  </a:cubicBezTo>
                  <a:cubicBezTo>
                    <a:pt x="1439" y="556"/>
                    <a:pt x="1443" y="564"/>
                    <a:pt x="1441" y="566"/>
                  </a:cubicBezTo>
                  <a:cubicBezTo>
                    <a:pt x="1439" y="568"/>
                    <a:pt x="1438" y="573"/>
                    <a:pt x="1433" y="577"/>
                  </a:cubicBezTo>
                  <a:cubicBezTo>
                    <a:pt x="1428" y="580"/>
                    <a:pt x="1412" y="595"/>
                    <a:pt x="1406" y="596"/>
                  </a:cubicBezTo>
                  <a:cubicBezTo>
                    <a:pt x="1400" y="597"/>
                    <a:pt x="1385" y="593"/>
                    <a:pt x="1385" y="593"/>
                  </a:cubicBezTo>
                  <a:cubicBezTo>
                    <a:pt x="1385" y="593"/>
                    <a:pt x="1382" y="602"/>
                    <a:pt x="1379" y="604"/>
                  </a:cubicBezTo>
                  <a:cubicBezTo>
                    <a:pt x="1377" y="606"/>
                    <a:pt x="1372" y="612"/>
                    <a:pt x="1372" y="615"/>
                  </a:cubicBezTo>
                  <a:cubicBezTo>
                    <a:pt x="1372" y="618"/>
                    <a:pt x="1368" y="617"/>
                    <a:pt x="1371" y="624"/>
                  </a:cubicBezTo>
                  <a:cubicBezTo>
                    <a:pt x="1373" y="632"/>
                    <a:pt x="1366" y="637"/>
                    <a:pt x="1366" y="637"/>
                  </a:cubicBezTo>
                  <a:cubicBezTo>
                    <a:pt x="1366" y="637"/>
                    <a:pt x="1363" y="642"/>
                    <a:pt x="1363" y="644"/>
                  </a:cubicBezTo>
                  <a:cubicBezTo>
                    <a:pt x="1364" y="646"/>
                    <a:pt x="1372" y="651"/>
                    <a:pt x="1372" y="654"/>
                  </a:cubicBezTo>
                  <a:cubicBezTo>
                    <a:pt x="1372" y="657"/>
                    <a:pt x="1385" y="670"/>
                    <a:pt x="1384" y="670"/>
                  </a:cubicBezTo>
                  <a:cubicBezTo>
                    <a:pt x="1382" y="670"/>
                    <a:pt x="1386" y="680"/>
                    <a:pt x="1383" y="687"/>
                  </a:cubicBezTo>
                  <a:cubicBezTo>
                    <a:pt x="1379" y="694"/>
                    <a:pt x="1372" y="698"/>
                    <a:pt x="1372" y="698"/>
                  </a:cubicBezTo>
                  <a:cubicBezTo>
                    <a:pt x="1372" y="698"/>
                    <a:pt x="1363" y="706"/>
                    <a:pt x="1360" y="702"/>
                  </a:cubicBezTo>
                  <a:cubicBezTo>
                    <a:pt x="1356" y="698"/>
                    <a:pt x="1352" y="692"/>
                    <a:pt x="1352" y="692"/>
                  </a:cubicBezTo>
                  <a:cubicBezTo>
                    <a:pt x="1352" y="692"/>
                    <a:pt x="1351" y="686"/>
                    <a:pt x="1350" y="677"/>
                  </a:cubicBezTo>
                  <a:cubicBezTo>
                    <a:pt x="1349" y="668"/>
                    <a:pt x="1346" y="666"/>
                    <a:pt x="1348" y="663"/>
                  </a:cubicBezTo>
                  <a:cubicBezTo>
                    <a:pt x="1349" y="660"/>
                    <a:pt x="1347" y="663"/>
                    <a:pt x="1340" y="661"/>
                  </a:cubicBezTo>
                  <a:cubicBezTo>
                    <a:pt x="1334" y="660"/>
                    <a:pt x="1335" y="664"/>
                    <a:pt x="1334" y="660"/>
                  </a:cubicBezTo>
                  <a:cubicBezTo>
                    <a:pt x="1333" y="656"/>
                    <a:pt x="1334" y="650"/>
                    <a:pt x="1333" y="648"/>
                  </a:cubicBezTo>
                  <a:cubicBezTo>
                    <a:pt x="1332" y="645"/>
                    <a:pt x="1332" y="642"/>
                    <a:pt x="1327" y="640"/>
                  </a:cubicBezTo>
                  <a:cubicBezTo>
                    <a:pt x="1322" y="638"/>
                    <a:pt x="1313" y="644"/>
                    <a:pt x="1313" y="644"/>
                  </a:cubicBezTo>
                  <a:cubicBezTo>
                    <a:pt x="1313" y="644"/>
                    <a:pt x="1311" y="647"/>
                    <a:pt x="1307" y="646"/>
                  </a:cubicBezTo>
                  <a:cubicBezTo>
                    <a:pt x="1303" y="644"/>
                    <a:pt x="1291" y="642"/>
                    <a:pt x="1292" y="638"/>
                  </a:cubicBezTo>
                  <a:cubicBezTo>
                    <a:pt x="1293" y="633"/>
                    <a:pt x="1295" y="628"/>
                    <a:pt x="1293" y="628"/>
                  </a:cubicBezTo>
                  <a:cubicBezTo>
                    <a:pt x="1290" y="628"/>
                    <a:pt x="1280" y="633"/>
                    <a:pt x="1276" y="635"/>
                  </a:cubicBezTo>
                  <a:cubicBezTo>
                    <a:pt x="1273" y="638"/>
                    <a:pt x="1274" y="645"/>
                    <a:pt x="1272" y="646"/>
                  </a:cubicBezTo>
                  <a:cubicBezTo>
                    <a:pt x="1271" y="647"/>
                    <a:pt x="1264" y="647"/>
                    <a:pt x="1266" y="652"/>
                  </a:cubicBezTo>
                  <a:cubicBezTo>
                    <a:pt x="1268" y="657"/>
                    <a:pt x="1272" y="664"/>
                    <a:pt x="1275" y="664"/>
                  </a:cubicBezTo>
                  <a:cubicBezTo>
                    <a:pt x="1277" y="665"/>
                    <a:pt x="1283" y="661"/>
                    <a:pt x="1286" y="661"/>
                  </a:cubicBezTo>
                  <a:cubicBezTo>
                    <a:pt x="1289" y="661"/>
                    <a:pt x="1293" y="657"/>
                    <a:pt x="1300" y="661"/>
                  </a:cubicBezTo>
                  <a:cubicBezTo>
                    <a:pt x="1308" y="665"/>
                    <a:pt x="1313" y="667"/>
                    <a:pt x="1315" y="667"/>
                  </a:cubicBezTo>
                  <a:cubicBezTo>
                    <a:pt x="1317" y="668"/>
                    <a:pt x="1328" y="671"/>
                    <a:pt x="1324" y="672"/>
                  </a:cubicBezTo>
                  <a:cubicBezTo>
                    <a:pt x="1319" y="673"/>
                    <a:pt x="1310" y="675"/>
                    <a:pt x="1303" y="677"/>
                  </a:cubicBezTo>
                  <a:cubicBezTo>
                    <a:pt x="1297" y="679"/>
                    <a:pt x="1298" y="679"/>
                    <a:pt x="1296" y="682"/>
                  </a:cubicBezTo>
                  <a:cubicBezTo>
                    <a:pt x="1294" y="685"/>
                    <a:pt x="1290" y="690"/>
                    <a:pt x="1291" y="691"/>
                  </a:cubicBezTo>
                  <a:cubicBezTo>
                    <a:pt x="1292" y="693"/>
                    <a:pt x="1298" y="700"/>
                    <a:pt x="1298" y="700"/>
                  </a:cubicBezTo>
                  <a:cubicBezTo>
                    <a:pt x="1298" y="700"/>
                    <a:pt x="1321" y="723"/>
                    <a:pt x="1319" y="729"/>
                  </a:cubicBezTo>
                  <a:cubicBezTo>
                    <a:pt x="1318" y="735"/>
                    <a:pt x="1319" y="740"/>
                    <a:pt x="1317" y="743"/>
                  </a:cubicBezTo>
                  <a:cubicBezTo>
                    <a:pt x="1316" y="746"/>
                    <a:pt x="1317" y="745"/>
                    <a:pt x="1320" y="750"/>
                  </a:cubicBezTo>
                  <a:cubicBezTo>
                    <a:pt x="1323" y="755"/>
                    <a:pt x="1311" y="784"/>
                    <a:pt x="1311" y="784"/>
                  </a:cubicBezTo>
                  <a:cubicBezTo>
                    <a:pt x="1311" y="784"/>
                    <a:pt x="1295" y="815"/>
                    <a:pt x="1293" y="816"/>
                  </a:cubicBezTo>
                  <a:cubicBezTo>
                    <a:pt x="1291" y="818"/>
                    <a:pt x="1289" y="828"/>
                    <a:pt x="1280" y="830"/>
                  </a:cubicBezTo>
                  <a:cubicBezTo>
                    <a:pt x="1271" y="831"/>
                    <a:pt x="1267" y="832"/>
                    <a:pt x="1262" y="832"/>
                  </a:cubicBezTo>
                  <a:cubicBezTo>
                    <a:pt x="1256" y="833"/>
                    <a:pt x="1244" y="838"/>
                    <a:pt x="1234" y="841"/>
                  </a:cubicBezTo>
                  <a:cubicBezTo>
                    <a:pt x="1224" y="845"/>
                    <a:pt x="1219" y="843"/>
                    <a:pt x="1218" y="844"/>
                  </a:cubicBezTo>
                  <a:cubicBezTo>
                    <a:pt x="1216" y="846"/>
                    <a:pt x="1224" y="852"/>
                    <a:pt x="1216" y="846"/>
                  </a:cubicBezTo>
                  <a:cubicBezTo>
                    <a:pt x="1209" y="840"/>
                    <a:pt x="1217" y="837"/>
                    <a:pt x="1208" y="838"/>
                  </a:cubicBezTo>
                  <a:cubicBezTo>
                    <a:pt x="1199" y="840"/>
                    <a:pt x="1187" y="843"/>
                    <a:pt x="1186" y="848"/>
                  </a:cubicBezTo>
                  <a:cubicBezTo>
                    <a:pt x="1184" y="853"/>
                    <a:pt x="1180" y="861"/>
                    <a:pt x="1183" y="863"/>
                  </a:cubicBezTo>
                  <a:cubicBezTo>
                    <a:pt x="1186" y="866"/>
                    <a:pt x="1176" y="856"/>
                    <a:pt x="1199" y="880"/>
                  </a:cubicBezTo>
                  <a:cubicBezTo>
                    <a:pt x="1222" y="904"/>
                    <a:pt x="1232" y="914"/>
                    <a:pt x="1228" y="923"/>
                  </a:cubicBezTo>
                  <a:cubicBezTo>
                    <a:pt x="1223" y="931"/>
                    <a:pt x="1226" y="940"/>
                    <a:pt x="1216" y="946"/>
                  </a:cubicBezTo>
                  <a:cubicBezTo>
                    <a:pt x="1207" y="952"/>
                    <a:pt x="1211" y="949"/>
                    <a:pt x="1203" y="956"/>
                  </a:cubicBezTo>
                  <a:cubicBezTo>
                    <a:pt x="1195" y="963"/>
                    <a:pt x="1197" y="970"/>
                    <a:pt x="1192" y="965"/>
                  </a:cubicBezTo>
                  <a:cubicBezTo>
                    <a:pt x="1187" y="960"/>
                    <a:pt x="1186" y="960"/>
                    <a:pt x="1174" y="946"/>
                  </a:cubicBezTo>
                  <a:cubicBezTo>
                    <a:pt x="1162" y="933"/>
                    <a:pt x="1171" y="937"/>
                    <a:pt x="1158" y="931"/>
                  </a:cubicBezTo>
                  <a:cubicBezTo>
                    <a:pt x="1145" y="926"/>
                    <a:pt x="1140" y="922"/>
                    <a:pt x="1137" y="921"/>
                  </a:cubicBezTo>
                  <a:cubicBezTo>
                    <a:pt x="1134" y="920"/>
                    <a:pt x="1137" y="922"/>
                    <a:pt x="1134" y="929"/>
                  </a:cubicBezTo>
                  <a:cubicBezTo>
                    <a:pt x="1131" y="935"/>
                    <a:pt x="1126" y="945"/>
                    <a:pt x="1129" y="950"/>
                  </a:cubicBezTo>
                  <a:cubicBezTo>
                    <a:pt x="1132" y="956"/>
                    <a:pt x="1135" y="962"/>
                    <a:pt x="1137" y="965"/>
                  </a:cubicBezTo>
                  <a:cubicBezTo>
                    <a:pt x="1138" y="968"/>
                    <a:pt x="1150" y="979"/>
                    <a:pt x="1154" y="981"/>
                  </a:cubicBezTo>
                  <a:cubicBezTo>
                    <a:pt x="1158" y="984"/>
                    <a:pt x="1189" y="999"/>
                    <a:pt x="1185" y="1007"/>
                  </a:cubicBezTo>
                  <a:cubicBezTo>
                    <a:pt x="1180" y="1015"/>
                    <a:pt x="1193" y="1027"/>
                    <a:pt x="1193" y="1027"/>
                  </a:cubicBezTo>
                  <a:cubicBezTo>
                    <a:pt x="1193" y="1027"/>
                    <a:pt x="1204" y="1034"/>
                    <a:pt x="1201" y="1035"/>
                  </a:cubicBezTo>
                  <a:cubicBezTo>
                    <a:pt x="1197" y="1036"/>
                    <a:pt x="1197" y="1038"/>
                    <a:pt x="1194" y="1038"/>
                  </a:cubicBezTo>
                  <a:cubicBezTo>
                    <a:pt x="1191" y="1038"/>
                    <a:pt x="1181" y="1029"/>
                    <a:pt x="1177" y="1027"/>
                  </a:cubicBezTo>
                  <a:cubicBezTo>
                    <a:pt x="1172" y="1025"/>
                    <a:pt x="1149" y="1007"/>
                    <a:pt x="1149" y="1007"/>
                  </a:cubicBezTo>
                  <a:cubicBezTo>
                    <a:pt x="1149" y="1007"/>
                    <a:pt x="1150" y="999"/>
                    <a:pt x="1146" y="995"/>
                  </a:cubicBezTo>
                  <a:cubicBezTo>
                    <a:pt x="1142" y="991"/>
                    <a:pt x="1140" y="990"/>
                    <a:pt x="1132" y="982"/>
                  </a:cubicBezTo>
                  <a:cubicBezTo>
                    <a:pt x="1124" y="975"/>
                    <a:pt x="1116" y="972"/>
                    <a:pt x="1116" y="961"/>
                  </a:cubicBezTo>
                  <a:cubicBezTo>
                    <a:pt x="1116" y="951"/>
                    <a:pt x="1116" y="935"/>
                    <a:pt x="1113" y="929"/>
                  </a:cubicBezTo>
                  <a:cubicBezTo>
                    <a:pt x="1111" y="923"/>
                    <a:pt x="1104" y="907"/>
                    <a:pt x="1104" y="905"/>
                  </a:cubicBezTo>
                  <a:cubicBezTo>
                    <a:pt x="1105" y="902"/>
                    <a:pt x="1102" y="888"/>
                    <a:pt x="1098" y="888"/>
                  </a:cubicBezTo>
                  <a:cubicBezTo>
                    <a:pt x="1094" y="887"/>
                    <a:pt x="1089" y="885"/>
                    <a:pt x="1086" y="889"/>
                  </a:cubicBezTo>
                  <a:cubicBezTo>
                    <a:pt x="1083" y="893"/>
                    <a:pt x="1076" y="897"/>
                    <a:pt x="1073" y="895"/>
                  </a:cubicBezTo>
                  <a:cubicBezTo>
                    <a:pt x="1069" y="893"/>
                    <a:pt x="1063" y="891"/>
                    <a:pt x="1063" y="891"/>
                  </a:cubicBezTo>
                  <a:cubicBezTo>
                    <a:pt x="1063" y="891"/>
                    <a:pt x="1058" y="870"/>
                    <a:pt x="1056" y="869"/>
                  </a:cubicBezTo>
                  <a:cubicBezTo>
                    <a:pt x="1054" y="868"/>
                    <a:pt x="1051" y="854"/>
                    <a:pt x="1044" y="849"/>
                  </a:cubicBezTo>
                  <a:cubicBezTo>
                    <a:pt x="1037" y="844"/>
                    <a:pt x="1029" y="838"/>
                    <a:pt x="1025" y="833"/>
                  </a:cubicBezTo>
                  <a:cubicBezTo>
                    <a:pt x="1020" y="828"/>
                    <a:pt x="1025" y="827"/>
                    <a:pt x="1020" y="828"/>
                  </a:cubicBezTo>
                  <a:cubicBezTo>
                    <a:pt x="1015" y="829"/>
                    <a:pt x="1016" y="830"/>
                    <a:pt x="1009" y="831"/>
                  </a:cubicBezTo>
                  <a:cubicBezTo>
                    <a:pt x="1001" y="833"/>
                    <a:pt x="993" y="836"/>
                    <a:pt x="991" y="836"/>
                  </a:cubicBezTo>
                  <a:cubicBezTo>
                    <a:pt x="989" y="836"/>
                    <a:pt x="980" y="837"/>
                    <a:pt x="980" y="840"/>
                  </a:cubicBezTo>
                  <a:cubicBezTo>
                    <a:pt x="979" y="842"/>
                    <a:pt x="980" y="849"/>
                    <a:pt x="982" y="851"/>
                  </a:cubicBezTo>
                  <a:cubicBezTo>
                    <a:pt x="983" y="853"/>
                    <a:pt x="994" y="851"/>
                    <a:pt x="976" y="858"/>
                  </a:cubicBezTo>
                  <a:cubicBezTo>
                    <a:pt x="958" y="864"/>
                    <a:pt x="953" y="872"/>
                    <a:pt x="952" y="874"/>
                  </a:cubicBezTo>
                  <a:cubicBezTo>
                    <a:pt x="951" y="877"/>
                    <a:pt x="963" y="878"/>
                    <a:pt x="950" y="883"/>
                  </a:cubicBezTo>
                  <a:cubicBezTo>
                    <a:pt x="937" y="887"/>
                    <a:pt x="926" y="890"/>
                    <a:pt x="920" y="899"/>
                  </a:cubicBezTo>
                  <a:cubicBezTo>
                    <a:pt x="919" y="901"/>
                    <a:pt x="925" y="941"/>
                    <a:pt x="920" y="950"/>
                  </a:cubicBezTo>
                  <a:cubicBezTo>
                    <a:pt x="914" y="959"/>
                    <a:pt x="902" y="969"/>
                    <a:pt x="902" y="969"/>
                  </a:cubicBezTo>
                  <a:cubicBezTo>
                    <a:pt x="902" y="969"/>
                    <a:pt x="905" y="978"/>
                    <a:pt x="886" y="964"/>
                  </a:cubicBezTo>
                  <a:cubicBezTo>
                    <a:pt x="868" y="951"/>
                    <a:pt x="884" y="963"/>
                    <a:pt x="884" y="963"/>
                  </a:cubicBezTo>
                  <a:cubicBezTo>
                    <a:pt x="884" y="963"/>
                    <a:pt x="876" y="937"/>
                    <a:pt x="869" y="930"/>
                  </a:cubicBezTo>
                  <a:cubicBezTo>
                    <a:pt x="863" y="923"/>
                    <a:pt x="851" y="908"/>
                    <a:pt x="848" y="897"/>
                  </a:cubicBezTo>
                  <a:cubicBezTo>
                    <a:pt x="844" y="886"/>
                    <a:pt x="840" y="879"/>
                    <a:pt x="838" y="872"/>
                  </a:cubicBezTo>
                  <a:cubicBezTo>
                    <a:pt x="837" y="866"/>
                    <a:pt x="835" y="849"/>
                    <a:pt x="836" y="848"/>
                  </a:cubicBezTo>
                  <a:cubicBezTo>
                    <a:pt x="836" y="846"/>
                    <a:pt x="832" y="834"/>
                    <a:pt x="832" y="834"/>
                  </a:cubicBezTo>
                  <a:cubicBezTo>
                    <a:pt x="832" y="834"/>
                    <a:pt x="827" y="832"/>
                    <a:pt x="827" y="834"/>
                  </a:cubicBezTo>
                  <a:cubicBezTo>
                    <a:pt x="826" y="836"/>
                    <a:pt x="826" y="840"/>
                    <a:pt x="826" y="844"/>
                  </a:cubicBezTo>
                  <a:cubicBezTo>
                    <a:pt x="825" y="847"/>
                    <a:pt x="811" y="848"/>
                    <a:pt x="811" y="848"/>
                  </a:cubicBezTo>
                  <a:cubicBezTo>
                    <a:pt x="806" y="845"/>
                    <a:pt x="806" y="845"/>
                    <a:pt x="806" y="845"/>
                  </a:cubicBezTo>
                  <a:cubicBezTo>
                    <a:pt x="806" y="845"/>
                    <a:pt x="785" y="823"/>
                    <a:pt x="782" y="820"/>
                  </a:cubicBezTo>
                  <a:cubicBezTo>
                    <a:pt x="779" y="816"/>
                    <a:pt x="775" y="811"/>
                    <a:pt x="770" y="808"/>
                  </a:cubicBezTo>
                  <a:cubicBezTo>
                    <a:pt x="765" y="805"/>
                    <a:pt x="769" y="802"/>
                    <a:pt x="759" y="802"/>
                  </a:cubicBezTo>
                  <a:cubicBezTo>
                    <a:pt x="750" y="802"/>
                    <a:pt x="751" y="802"/>
                    <a:pt x="735" y="801"/>
                  </a:cubicBezTo>
                  <a:cubicBezTo>
                    <a:pt x="719" y="799"/>
                    <a:pt x="715" y="804"/>
                    <a:pt x="708" y="803"/>
                  </a:cubicBezTo>
                  <a:cubicBezTo>
                    <a:pt x="701" y="801"/>
                    <a:pt x="699" y="803"/>
                    <a:pt x="684" y="800"/>
                  </a:cubicBezTo>
                  <a:cubicBezTo>
                    <a:pt x="668" y="797"/>
                    <a:pt x="668" y="797"/>
                    <a:pt x="668" y="797"/>
                  </a:cubicBezTo>
                  <a:cubicBezTo>
                    <a:pt x="668" y="797"/>
                    <a:pt x="666" y="793"/>
                    <a:pt x="663" y="789"/>
                  </a:cubicBezTo>
                  <a:cubicBezTo>
                    <a:pt x="661" y="785"/>
                    <a:pt x="661" y="785"/>
                    <a:pt x="661" y="785"/>
                  </a:cubicBezTo>
                  <a:cubicBezTo>
                    <a:pt x="657" y="788"/>
                    <a:pt x="657" y="788"/>
                    <a:pt x="657" y="788"/>
                  </a:cubicBezTo>
                  <a:cubicBezTo>
                    <a:pt x="657" y="788"/>
                    <a:pt x="654" y="789"/>
                    <a:pt x="652" y="789"/>
                  </a:cubicBezTo>
                  <a:cubicBezTo>
                    <a:pt x="650" y="788"/>
                    <a:pt x="629" y="783"/>
                    <a:pt x="625" y="782"/>
                  </a:cubicBezTo>
                  <a:cubicBezTo>
                    <a:pt x="622" y="781"/>
                    <a:pt x="622" y="784"/>
                    <a:pt x="608" y="774"/>
                  </a:cubicBezTo>
                  <a:cubicBezTo>
                    <a:pt x="594" y="763"/>
                    <a:pt x="599" y="759"/>
                    <a:pt x="599" y="759"/>
                  </a:cubicBezTo>
                  <a:cubicBezTo>
                    <a:pt x="599" y="759"/>
                    <a:pt x="596" y="756"/>
                    <a:pt x="592" y="754"/>
                  </a:cubicBezTo>
                  <a:cubicBezTo>
                    <a:pt x="589" y="752"/>
                    <a:pt x="584" y="749"/>
                    <a:pt x="582" y="749"/>
                  </a:cubicBezTo>
                  <a:cubicBezTo>
                    <a:pt x="581" y="750"/>
                    <a:pt x="572" y="754"/>
                    <a:pt x="574" y="758"/>
                  </a:cubicBezTo>
                  <a:cubicBezTo>
                    <a:pt x="576" y="762"/>
                    <a:pt x="589" y="775"/>
                    <a:pt x="590" y="775"/>
                  </a:cubicBezTo>
                  <a:cubicBezTo>
                    <a:pt x="591" y="775"/>
                    <a:pt x="608" y="794"/>
                    <a:pt x="608" y="794"/>
                  </a:cubicBezTo>
                  <a:cubicBezTo>
                    <a:pt x="615" y="803"/>
                    <a:pt x="615" y="803"/>
                    <a:pt x="615" y="803"/>
                  </a:cubicBezTo>
                  <a:cubicBezTo>
                    <a:pt x="615" y="803"/>
                    <a:pt x="609" y="808"/>
                    <a:pt x="615" y="807"/>
                  </a:cubicBezTo>
                  <a:cubicBezTo>
                    <a:pt x="621" y="806"/>
                    <a:pt x="616" y="805"/>
                    <a:pt x="625" y="806"/>
                  </a:cubicBezTo>
                  <a:cubicBezTo>
                    <a:pt x="634" y="807"/>
                    <a:pt x="639" y="809"/>
                    <a:pt x="642" y="806"/>
                  </a:cubicBezTo>
                  <a:cubicBezTo>
                    <a:pt x="645" y="804"/>
                    <a:pt x="640" y="801"/>
                    <a:pt x="647" y="798"/>
                  </a:cubicBezTo>
                  <a:cubicBezTo>
                    <a:pt x="654" y="795"/>
                    <a:pt x="660" y="796"/>
                    <a:pt x="661" y="797"/>
                  </a:cubicBezTo>
                  <a:cubicBezTo>
                    <a:pt x="662" y="799"/>
                    <a:pt x="666" y="803"/>
                    <a:pt x="667" y="805"/>
                  </a:cubicBezTo>
                  <a:cubicBezTo>
                    <a:pt x="667" y="807"/>
                    <a:pt x="669" y="812"/>
                    <a:pt x="672" y="812"/>
                  </a:cubicBezTo>
                  <a:cubicBezTo>
                    <a:pt x="674" y="813"/>
                    <a:pt x="680" y="812"/>
                    <a:pt x="681" y="816"/>
                  </a:cubicBezTo>
                  <a:cubicBezTo>
                    <a:pt x="682" y="819"/>
                    <a:pt x="689" y="825"/>
                    <a:pt x="689" y="825"/>
                  </a:cubicBezTo>
                  <a:cubicBezTo>
                    <a:pt x="689" y="825"/>
                    <a:pt x="691" y="826"/>
                    <a:pt x="695" y="827"/>
                  </a:cubicBezTo>
                  <a:cubicBezTo>
                    <a:pt x="699" y="829"/>
                    <a:pt x="710" y="835"/>
                    <a:pt x="710" y="835"/>
                  </a:cubicBezTo>
                  <a:cubicBezTo>
                    <a:pt x="707" y="837"/>
                    <a:pt x="702" y="846"/>
                    <a:pt x="698" y="846"/>
                  </a:cubicBezTo>
                  <a:cubicBezTo>
                    <a:pt x="695" y="846"/>
                    <a:pt x="696" y="845"/>
                    <a:pt x="688" y="850"/>
                  </a:cubicBezTo>
                  <a:cubicBezTo>
                    <a:pt x="680" y="854"/>
                    <a:pt x="684" y="864"/>
                    <a:pt x="680" y="865"/>
                  </a:cubicBezTo>
                  <a:cubicBezTo>
                    <a:pt x="676" y="866"/>
                    <a:pt x="670" y="874"/>
                    <a:pt x="667" y="876"/>
                  </a:cubicBezTo>
                  <a:cubicBezTo>
                    <a:pt x="664" y="877"/>
                    <a:pt x="644" y="885"/>
                    <a:pt x="642" y="884"/>
                  </a:cubicBezTo>
                  <a:cubicBezTo>
                    <a:pt x="640" y="884"/>
                    <a:pt x="635" y="887"/>
                    <a:pt x="633" y="887"/>
                  </a:cubicBezTo>
                  <a:cubicBezTo>
                    <a:pt x="632" y="887"/>
                    <a:pt x="633" y="892"/>
                    <a:pt x="632" y="893"/>
                  </a:cubicBezTo>
                  <a:cubicBezTo>
                    <a:pt x="630" y="894"/>
                    <a:pt x="638" y="899"/>
                    <a:pt x="626" y="901"/>
                  </a:cubicBezTo>
                  <a:cubicBezTo>
                    <a:pt x="615" y="902"/>
                    <a:pt x="607" y="906"/>
                    <a:pt x="605" y="906"/>
                  </a:cubicBezTo>
                  <a:cubicBezTo>
                    <a:pt x="602" y="907"/>
                    <a:pt x="597" y="918"/>
                    <a:pt x="588" y="917"/>
                  </a:cubicBezTo>
                  <a:cubicBezTo>
                    <a:pt x="579" y="916"/>
                    <a:pt x="583" y="916"/>
                    <a:pt x="575" y="917"/>
                  </a:cubicBezTo>
                  <a:cubicBezTo>
                    <a:pt x="567" y="917"/>
                    <a:pt x="566" y="920"/>
                    <a:pt x="558" y="921"/>
                  </a:cubicBezTo>
                  <a:cubicBezTo>
                    <a:pt x="550" y="922"/>
                    <a:pt x="545" y="923"/>
                    <a:pt x="545" y="923"/>
                  </a:cubicBezTo>
                  <a:lnTo>
                    <a:pt x="541" y="9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39" name="Freeform 142"/>
            <p:cNvSpPr>
              <a:spLocks/>
            </p:cNvSpPr>
            <p:nvPr/>
          </p:nvSpPr>
          <p:spPr bwMode="auto">
            <a:xfrm>
              <a:off x="5564188" y="941388"/>
              <a:ext cx="414338" cy="223838"/>
            </a:xfrm>
            <a:custGeom>
              <a:avLst/>
              <a:gdLst>
                <a:gd name="T0" fmla="*/ 83 w 155"/>
                <a:gd name="T1" fmla="*/ 44 h 84"/>
                <a:gd name="T2" fmla="*/ 72 w 155"/>
                <a:gd name="T3" fmla="*/ 57 h 84"/>
                <a:gd name="T4" fmla="*/ 60 w 155"/>
                <a:gd name="T5" fmla="*/ 78 h 84"/>
                <a:gd name="T6" fmla="*/ 52 w 155"/>
                <a:gd name="T7" fmla="*/ 81 h 84"/>
                <a:gd name="T8" fmla="*/ 39 w 155"/>
                <a:gd name="T9" fmla="*/ 69 h 84"/>
                <a:gd name="T10" fmla="*/ 30 w 155"/>
                <a:gd name="T11" fmla="*/ 61 h 84"/>
                <a:gd name="T12" fmla="*/ 30 w 155"/>
                <a:gd name="T13" fmla="*/ 54 h 84"/>
                <a:gd name="T14" fmla="*/ 36 w 155"/>
                <a:gd name="T15" fmla="*/ 52 h 84"/>
                <a:gd name="T16" fmla="*/ 20 w 155"/>
                <a:gd name="T17" fmla="*/ 49 h 84"/>
                <a:gd name="T18" fmla="*/ 21 w 155"/>
                <a:gd name="T19" fmla="*/ 54 h 84"/>
                <a:gd name="T20" fmla="*/ 12 w 155"/>
                <a:gd name="T21" fmla="*/ 50 h 84"/>
                <a:gd name="T22" fmla="*/ 2 w 155"/>
                <a:gd name="T23" fmla="*/ 37 h 84"/>
                <a:gd name="T24" fmla="*/ 16 w 155"/>
                <a:gd name="T25" fmla="*/ 38 h 84"/>
                <a:gd name="T26" fmla="*/ 6 w 155"/>
                <a:gd name="T27" fmla="*/ 27 h 84"/>
                <a:gd name="T28" fmla="*/ 9 w 155"/>
                <a:gd name="T29" fmla="*/ 20 h 84"/>
                <a:gd name="T30" fmla="*/ 20 w 155"/>
                <a:gd name="T31" fmla="*/ 18 h 84"/>
                <a:gd name="T32" fmla="*/ 35 w 155"/>
                <a:gd name="T33" fmla="*/ 18 h 84"/>
                <a:gd name="T34" fmla="*/ 42 w 155"/>
                <a:gd name="T35" fmla="*/ 19 h 84"/>
                <a:gd name="T36" fmla="*/ 50 w 155"/>
                <a:gd name="T37" fmla="*/ 14 h 84"/>
                <a:gd name="T38" fmla="*/ 48 w 155"/>
                <a:gd name="T39" fmla="*/ 10 h 84"/>
                <a:gd name="T40" fmla="*/ 60 w 155"/>
                <a:gd name="T41" fmla="*/ 15 h 84"/>
                <a:gd name="T42" fmla="*/ 82 w 155"/>
                <a:gd name="T43" fmla="*/ 24 h 84"/>
                <a:gd name="T44" fmla="*/ 76 w 155"/>
                <a:gd name="T45" fmla="*/ 27 h 84"/>
                <a:gd name="T46" fmla="*/ 84 w 155"/>
                <a:gd name="T47" fmla="*/ 31 h 84"/>
                <a:gd name="T48" fmla="*/ 85 w 155"/>
                <a:gd name="T49" fmla="*/ 21 h 84"/>
                <a:gd name="T50" fmla="*/ 75 w 155"/>
                <a:gd name="T51" fmla="*/ 14 h 84"/>
                <a:gd name="T52" fmla="*/ 67 w 155"/>
                <a:gd name="T53" fmla="*/ 7 h 84"/>
                <a:gd name="T54" fmla="*/ 76 w 155"/>
                <a:gd name="T55" fmla="*/ 2 h 84"/>
                <a:gd name="T56" fmla="*/ 95 w 155"/>
                <a:gd name="T57" fmla="*/ 4 h 84"/>
                <a:gd name="T58" fmla="*/ 110 w 155"/>
                <a:gd name="T59" fmla="*/ 8 h 84"/>
                <a:gd name="T60" fmla="*/ 116 w 155"/>
                <a:gd name="T61" fmla="*/ 4 h 84"/>
                <a:gd name="T62" fmla="*/ 139 w 155"/>
                <a:gd name="T63" fmla="*/ 8 h 84"/>
                <a:gd name="T64" fmla="*/ 148 w 155"/>
                <a:gd name="T65" fmla="*/ 11 h 84"/>
                <a:gd name="T66" fmla="*/ 151 w 155"/>
                <a:gd name="T67" fmla="*/ 19 h 84"/>
                <a:gd name="T68" fmla="*/ 140 w 155"/>
                <a:gd name="T69" fmla="*/ 26 h 84"/>
                <a:gd name="T70" fmla="*/ 116 w 155"/>
                <a:gd name="T71" fmla="*/ 29 h 84"/>
                <a:gd name="T72" fmla="*/ 99 w 155"/>
                <a:gd name="T73" fmla="*/ 31 h 84"/>
                <a:gd name="T74" fmla="*/ 103 w 155"/>
                <a:gd name="T75" fmla="*/ 42 h 84"/>
                <a:gd name="T76" fmla="*/ 108 w 155"/>
                <a:gd name="T77" fmla="*/ 43 h 84"/>
                <a:gd name="T78" fmla="*/ 128 w 155"/>
                <a:gd name="T79" fmla="*/ 60 h 84"/>
                <a:gd name="T80" fmla="*/ 122 w 155"/>
                <a:gd name="T81" fmla="*/ 62 h 84"/>
                <a:gd name="T82" fmla="*/ 117 w 155"/>
                <a:gd name="T83" fmla="*/ 67 h 84"/>
                <a:gd name="T84" fmla="*/ 101 w 155"/>
                <a:gd name="T85" fmla="*/ 71 h 84"/>
                <a:gd name="T86" fmla="*/ 93 w 155"/>
                <a:gd name="T87" fmla="*/ 68 h 84"/>
                <a:gd name="T88" fmla="*/ 97 w 155"/>
                <a:gd name="T89" fmla="*/ 55 h 84"/>
                <a:gd name="T90" fmla="*/ 88 w 155"/>
                <a:gd name="T91" fmla="*/ 48 h 84"/>
                <a:gd name="T92" fmla="*/ 83 w 155"/>
                <a:gd name="T93" fmla="*/ 4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5" h="84">
                  <a:moveTo>
                    <a:pt x="83" y="44"/>
                  </a:moveTo>
                  <a:cubicBezTo>
                    <a:pt x="79" y="52"/>
                    <a:pt x="78" y="55"/>
                    <a:pt x="72" y="57"/>
                  </a:cubicBezTo>
                  <a:cubicBezTo>
                    <a:pt x="66" y="59"/>
                    <a:pt x="60" y="78"/>
                    <a:pt x="60" y="78"/>
                  </a:cubicBezTo>
                  <a:cubicBezTo>
                    <a:pt x="60" y="78"/>
                    <a:pt x="55" y="84"/>
                    <a:pt x="52" y="81"/>
                  </a:cubicBezTo>
                  <a:cubicBezTo>
                    <a:pt x="49" y="78"/>
                    <a:pt x="43" y="74"/>
                    <a:pt x="39" y="69"/>
                  </a:cubicBezTo>
                  <a:cubicBezTo>
                    <a:pt x="35" y="64"/>
                    <a:pt x="32" y="63"/>
                    <a:pt x="30" y="61"/>
                  </a:cubicBezTo>
                  <a:cubicBezTo>
                    <a:pt x="29" y="59"/>
                    <a:pt x="24" y="54"/>
                    <a:pt x="30" y="54"/>
                  </a:cubicBezTo>
                  <a:cubicBezTo>
                    <a:pt x="35" y="54"/>
                    <a:pt x="40" y="55"/>
                    <a:pt x="36" y="52"/>
                  </a:cubicBezTo>
                  <a:cubicBezTo>
                    <a:pt x="32" y="48"/>
                    <a:pt x="21" y="46"/>
                    <a:pt x="20" y="49"/>
                  </a:cubicBezTo>
                  <a:cubicBezTo>
                    <a:pt x="20" y="52"/>
                    <a:pt x="24" y="53"/>
                    <a:pt x="21" y="54"/>
                  </a:cubicBezTo>
                  <a:cubicBezTo>
                    <a:pt x="17" y="54"/>
                    <a:pt x="18" y="55"/>
                    <a:pt x="12" y="50"/>
                  </a:cubicBezTo>
                  <a:cubicBezTo>
                    <a:pt x="6" y="45"/>
                    <a:pt x="0" y="38"/>
                    <a:pt x="2" y="37"/>
                  </a:cubicBezTo>
                  <a:cubicBezTo>
                    <a:pt x="4" y="35"/>
                    <a:pt x="22" y="45"/>
                    <a:pt x="16" y="38"/>
                  </a:cubicBezTo>
                  <a:cubicBezTo>
                    <a:pt x="10" y="30"/>
                    <a:pt x="6" y="27"/>
                    <a:pt x="6" y="27"/>
                  </a:cubicBezTo>
                  <a:cubicBezTo>
                    <a:pt x="6" y="27"/>
                    <a:pt x="6" y="25"/>
                    <a:pt x="9" y="20"/>
                  </a:cubicBezTo>
                  <a:cubicBezTo>
                    <a:pt x="12" y="15"/>
                    <a:pt x="20" y="18"/>
                    <a:pt x="20" y="18"/>
                  </a:cubicBezTo>
                  <a:cubicBezTo>
                    <a:pt x="20" y="18"/>
                    <a:pt x="33" y="17"/>
                    <a:pt x="35" y="18"/>
                  </a:cubicBezTo>
                  <a:cubicBezTo>
                    <a:pt x="37" y="18"/>
                    <a:pt x="36" y="21"/>
                    <a:pt x="42" y="19"/>
                  </a:cubicBezTo>
                  <a:cubicBezTo>
                    <a:pt x="47" y="17"/>
                    <a:pt x="52" y="18"/>
                    <a:pt x="50" y="14"/>
                  </a:cubicBezTo>
                  <a:cubicBezTo>
                    <a:pt x="48" y="10"/>
                    <a:pt x="48" y="10"/>
                    <a:pt x="48" y="10"/>
                  </a:cubicBezTo>
                  <a:cubicBezTo>
                    <a:pt x="48" y="10"/>
                    <a:pt x="54" y="16"/>
                    <a:pt x="60" y="15"/>
                  </a:cubicBezTo>
                  <a:cubicBezTo>
                    <a:pt x="66" y="14"/>
                    <a:pt x="85" y="21"/>
                    <a:pt x="82" y="24"/>
                  </a:cubicBezTo>
                  <a:cubicBezTo>
                    <a:pt x="78" y="27"/>
                    <a:pt x="74" y="26"/>
                    <a:pt x="76" y="27"/>
                  </a:cubicBezTo>
                  <a:cubicBezTo>
                    <a:pt x="77" y="28"/>
                    <a:pt x="79" y="29"/>
                    <a:pt x="84" y="31"/>
                  </a:cubicBezTo>
                  <a:cubicBezTo>
                    <a:pt x="89" y="32"/>
                    <a:pt x="91" y="27"/>
                    <a:pt x="85" y="21"/>
                  </a:cubicBezTo>
                  <a:cubicBezTo>
                    <a:pt x="80" y="16"/>
                    <a:pt x="75" y="14"/>
                    <a:pt x="75" y="14"/>
                  </a:cubicBezTo>
                  <a:cubicBezTo>
                    <a:pt x="75" y="14"/>
                    <a:pt x="68" y="9"/>
                    <a:pt x="67" y="7"/>
                  </a:cubicBezTo>
                  <a:cubicBezTo>
                    <a:pt x="67" y="5"/>
                    <a:pt x="73" y="3"/>
                    <a:pt x="76" y="2"/>
                  </a:cubicBezTo>
                  <a:cubicBezTo>
                    <a:pt x="79" y="0"/>
                    <a:pt x="91" y="6"/>
                    <a:pt x="95" y="4"/>
                  </a:cubicBezTo>
                  <a:cubicBezTo>
                    <a:pt x="100" y="2"/>
                    <a:pt x="110" y="9"/>
                    <a:pt x="110" y="8"/>
                  </a:cubicBezTo>
                  <a:cubicBezTo>
                    <a:pt x="109" y="6"/>
                    <a:pt x="102" y="4"/>
                    <a:pt x="116" y="4"/>
                  </a:cubicBezTo>
                  <a:cubicBezTo>
                    <a:pt x="130" y="3"/>
                    <a:pt x="135" y="7"/>
                    <a:pt x="139" y="8"/>
                  </a:cubicBezTo>
                  <a:cubicBezTo>
                    <a:pt x="142" y="9"/>
                    <a:pt x="146" y="12"/>
                    <a:pt x="148" y="11"/>
                  </a:cubicBezTo>
                  <a:cubicBezTo>
                    <a:pt x="149" y="11"/>
                    <a:pt x="155" y="18"/>
                    <a:pt x="151" y="19"/>
                  </a:cubicBezTo>
                  <a:cubicBezTo>
                    <a:pt x="148" y="19"/>
                    <a:pt x="147" y="28"/>
                    <a:pt x="140" y="26"/>
                  </a:cubicBezTo>
                  <a:cubicBezTo>
                    <a:pt x="133" y="24"/>
                    <a:pt x="136" y="31"/>
                    <a:pt x="116" y="29"/>
                  </a:cubicBezTo>
                  <a:cubicBezTo>
                    <a:pt x="97" y="27"/>
                    <a:pt x="98" y="26"/>
                    <a:pt x="99" y="31"/>
                  </a:cubicBezTo>
                  <a:cubicBezTo>
                    <a:pt x="100" y="35"/>
                    <a:pt x="103" y="42"/>
                    <a:pt x="103" y="42"/>
                  </a:cubicBezTo>
                  <a:cubicBezTo>
                    <a:pt x="108" y="43"/>
                    <a:pt x="108" y="43"/>
                    <a:pt x="108" y="43"/>
                  </a:cubicBezTo>
                  <a:cubicBezTo>
                    <a:pt x="108" y="43"/>
                    <a:pt x="129" y="60"/>
                    <a:pt x="128" y="60"/>
                  </a:cubicBezTo>
                  <a:cubicBezTo>
                    <a:pt x="127" y="60"/>
                    <a:pt x="126" y="61"/>
                    <a:pt x="122" y="62"/>
                  </a:cubicBezTo>
                  <a:cubicBezTo>
                    <a:pt x="119" y="62"/>
                    <a:pt x="117" y="63"/>
                    <a:pt x="117" y="67"/>
                  </a:cubicBezTo>
                  <a:cubicBezTo>
                    <a:pt x="118" y="71"/>
                    <a:pt x="106" y="74"/>
                    <a:pt x="101" y="71"/>
                  </a:cubicBezTo>
                  <a:cubicBezTo>
                    <a:pt x="96" y="68"/>
                    <a:pt x="95" y="70"/>
                    <a:pt x="93" y="68"/>
                  </a:cubicBezTo>
                  <a:cubicBezTo>
                    <a:pt x="90" y="66"/>
                    <a:pt x="100" y="57"/>
                    <a:pt x="97" y="55"/>
                  </a:cubicBezTo>
                  <a:cubicBezTo>
                    <a:pt x="93" y="52"/>
                    <a:pt x="90" y="49"/>
                    <a:pt x="88" y="48"/>
                  </a:cubicBezTo>
                  <a:cubicBezTo>
                    <a:pt x="87" y="47"/>
                    <a:pt x="83" y="44"/>
                    <a:pt x="83"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40" name="Freeform 143"/>
            <p:cNvSpPr>
              <a:spLocks/>
            </p:cNvSpPr>
            <p:nvPr/>
          </p:nvSpPr>
          <p:spPr bwMode="auto">
            <a:xfrm>
              <a:off x="6503988" y="1135063"/>
              <a:ext cx="427038" cy="342900"/>
            </a:xfrm>
            <a:custGeom>
              <a:avLst/>
              <a:gdLst>
                <a:gd name="T0" fmla="*/ 66 w 160"/>
                <a:gd name="T1" fmla="*/ 120 h 128"/>
                <a:gd name="T2" fmla="*/ 59 w 160"/>
                <a:gd name="T3" fmla="*/ 124 h 128"/>
                <a:gd name="T4" fmla="*/ 33 w 160"/>
                <a:gd name="T5" fmla="*/ 116 h 128"/>
                <a:gd name="T6" fmla="*/ 16 w 160"/>
                <a:gd name="T7" fmla="*/ 111 h 128"/>
                <a:gd name="T8" fmla="*/ 12 w 160"/>
                <a:gd name="T9" fmla="*/ 103 h 128"/>
                <a:gd name="T10" fmla="*/ 24 w 160"/>
                <a:gd name="T11" fmla="*/ 89 h 128"/>
                <a:gd name="T12" fmla="*/ 26 w 160"/>
                <a:gd name="T13" fmla="*/ 74 h 128"/>
                <a:gd name="T14" fmla="*/ 31 w 160"/>
                <a:gd name="T15" fmla="*/ 73 h 128"/>
                <a:gd name="T16" fmla="*/ 38 w 160"/>
                <a:gd name="T17" fmla="*/ 68 h 128"/>
                <a:gd name="T18" fmla="*/ 32 w 160"/>
                <a:gd name="T19" fmla="*/ 65 h 128"/>
                <a:gd name="T20" fmla="*/ 30 w 160"/>
                <a:gd name="T21" fmla="*/ 59 h 128"/>
                <a:gd name="T22" fmla="*/ 47 w 160"/>
                <a:gd name="T23" fmla="*/ 53 h 128"/>
                <a:gd name="T24" fmla="*/ 46 w 160"/>
                <a:gd name="T25" fmla="*/ 42 h 128"/>
                <a:gd name="T26" fmla="*/ 46 w 160"/>
                <a:gd name="T27" fmla="*/ 33 h 128"/>
                <a:gd name="T28" fmla="*/ 64 w 160"/>
                <a:gd name="T29" fmla="*/ 31 h 128"/>
                <a:gd name="T30" fmla="*/ 87 w 160"/>
                <a:gd name="T31" fmla="*/ 14 h 128"/>
                <a:gd name="T32" fmla="*/ 111 w 160"/>
                <a:gd name="T33" fmla="*/ 14 h 128"/>
                <a:gd name="T34" fmla="*/ 126 w 160"/>
                <a:gd name="T35" fmla="*/ 10 h 128"/>
                <a:gd name="T36" fmla="*/ 136 w 160"/>
                <a:gd name="T37" fmla="*/ 4 h 128"/>
                <a:gd name="T38" fmla="*/ 159 w 160"/>
                <a:gd name="T39" fmla="*/ 3 h 128"/>
                <a:gd name="T40" fmla="*/ 158 w 160"/>
                <a:gd name="T41" fmla="*/ 12 h 128"/>
                <a:gd name="T42" fmla="*/ 152 w 160"/>
                <a:gd name="T43" fmla="*/ 15 h 128"/>
                <a:gd name="T44" fmla="*/ 126 w 160"/>
                <a:gd name="T45" fmla="*/ 23 h 128"/>
                <a:gd name="T46" fmla="*/ 111 w 160"/>
                <a:gd name="T47" fmla="*/ 29 h 128"/>
                <a:gd name="T48" fmla="*/ 94 w 160"/>
                <a:gd name="T49" fmla="*/ 41 h 128"/>
                <a:gd name="T50" fmla="*/ 69 w 160"/>
                <a:gd name="T51" fmla="*/ 49 h 128"/>
                <a:gd name="T52" fmla="*/ 64 w 160"/>
                <a:gd name="T53" fmla="*/ 63 h 128"/>
                <a:gd name="T54" fmla="*/ 57 w 160"/>
                <a:gd name="T55" fmla="*/ 71 h 128"/>
                <a:gd name="T56" fmla="*/ 54 w 160"/>
                <a:gd name="T57" fmla="*/ 77 h 128"/>
                <a:gd name="T58" fmla="*/ 49 w 160"/>
                <a:gd name="T59" fmla="*/ 91 h 128"/>
                <a:gd name="T60" fmla="*/ 49 w 160"/>
                <a:gd name="T61" fmla="*/ 105 h 128"/>
                <a:gd name="T62" fmla="*/ 66 w 160"/>
                <a:gd name="T63" fmla="*/ 116 h 128"/>
                <a:gd name="T64" fmla="*/ 66 w 160"/>
                <a:gd name="T65"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128">
                  <a:moveTo>
                    <a:pt x="66" y="120"/>
                  </a:moveTo>
                  <a:cubicBezTo>
                    <a:pt x="64" y="122"/>
                    <a:pt x="72" y="128"/>
                    <a:pt x="59" y="124"/>
                  </a:cubicBezTo>
                  <a:cubicBezTo>
                    <a:pt x="46" y="120"/>
                    <a:pt x="37" y="123"/>
                    <a:pt x="33" y="116"/>
                  </a:cubicBezTo>
                  <a:cubicBezTo>
                    <a:pt x="30" y="109"/>
                    <a:pt x="20" y="115"/>
                    <a:pt x="16" y="111"/>
                  </a:cubicBezTo>
                  <a:cubicBezTo>
                    <a:pt x="12" y="106"/>
                    <a:pt x="0" y="116"/>
                    <a:pt x="12" y="103"/>
                  </a:cubicBezTo>
                  <a:cubicBezTo>
                    <a:pt x="24" y="89"/>
                    <a:pt x="23" y="98"/>
                    <a:pt x="24" y="89"/>
                  </a:cubicBezTo>
                  <a:cubicBezTo>
                    <a:pt x="25" y="81"/>
                    <a:pt x="26" y="74"/>
                    <a:pt x="26" y="74"/>
                  </a:cubicBezTo>
                  <a:cubicBezTo>
                    <a:pt x="26" y="74"/>
                    <a:pt x="27" y="71"/>
                    <a:pt x="31" y="73"/>
                  </a:cubicBezTo>
                  <a:cubicBezTo>
                    <a:pt x="35" y="74"/>
                    <a:pt x="39" y="69"/>
                    <a:pt x="38" y="68"/>
                  </a:cubicBezTo>
                  <a:cubicBezTo>
                    <a:pt x="36" y="68"/>
                    <a:pt x="35" y="68"/>
                    <a:pt x="32" y="65"/>
                  </a:cubicBezTo>
                  <a:cubicBezTo>
                    <a:pt x="30" y="62"/>
                    <a:pt x="25" y="60"/>
                    <a:pt x="30" y="59"/>
                  </a:cubicBezTo>
                  <a:cubicBezTo>
                    <a:pt x="34" y="58"/>
                    <a:pt x="48" y="56"/>
                    <a:pt x="47" y="53"/>
                  </a:cubicBezTo>
                  <a:cubicBezTo>
                    <a:pt x="47" y="50"/>
                    <a:pt x="46" y="42"/>
                    <a:pt x="46" y="42"/>
                  </a:cubicBezTo>
                  <a:cubicBezTo>
                    <a:pt x="46" y="42"/>
                    <a:pt x="44" y="33"/>
                    <a:pt x="46" y="33"/>
                  </a:cubicBezTo>
                  <a:cubicBezTo>
                    <a:pt x="48" y="32"/>
                    <a:pt x="61" y="33"/>
                    <a:pt x="64" y="31"/>
                  </a:cubicBezTo>
                  <a:cubicBezTo>
                    <a:pt x="66" y="29"/>
                    <a:pt x="83" y="16"/>
                    <a:pt x="87" y="14"/>
                  </a:cubicBezTo>
                  <a:cubicBezTo>
                    <a:pt x="90" y="12"/>
                    <a:pt x="109" y="14"/>
                    <a:pt x="111" y="14"/>
                  </a:cubicBezTo>
                  <a:cubicBezTo>
                    <a:pt x="113" y="14"/>
                    <a:pt x="123" y="13"/>
                    <a:pt x="126" y="10"/>
                  </a:cubicBezTo>
                  <a:cubicBezTo>
                    <a:pt x="130" y="8"/>
                    <a:pt x="131" y="7"/>
                    <a:pt x="136" y="4"/>
                  </a:cubicBezTo>
                  <a:cubicBezTo>
                    <a:pt x="140" y="0"/>
                    <a:pt x="159" y="1"/>
                    <a:pt x="159" y="3"/>
                  </a:cubicBezTo>
                  <a:cubicBezTo>
                    <a:pt x="160" y="6"/>
                    <a:pt x="158" y="12"/>
                    <a:pt x="158" y="12"/>
                  </a:cubicBezTo>
                  <a:cubicBezTo>
                    <a:pt x="158" y="12"/>
                    <a:pt x="157" y="11"/>
                    <a:pt x="152" y="15"/>
                  </a:cubicBezTo>
                  <a:cubicBezTo>
                    <a:pt x="148" y="20"/>
                    <a:pt x="131" y="22"/>
                    <a:pt x="126" y="23"/>
                  </a:cubicBezTo>
                  <a:cubicBezTo>
                    <a:pt x="121" y="24"/>
                    <a:pt x="122" y="26"/>
                    <a:pt x="111" y="29"/>
                  </a:cubicBezTo>
                  <a:cubicBezTo>
                    <a:pt x="101" y="32"/>
                    <a:pt x="108" y="39"/>
                    <a:pt x="94" y="41"/>
                  </a:cubicBezTo>
                  <a:cubicBezTo>
                    <a:pt x="81" y="44"/>
                    <a:pt x="73" y="44"/>
                    <a:pt x="69" y="49"/>
                  </a:cubicBezTo>
                  <a:cubicBezTo>
                    <a:pt x="66" y="55"/>
                    <a:pt x="66" y="61"/>
                    <a:pt x="64" y="63"/>
                  </a:cubicBezTo>
                  <a:cubicBezTo>
                    <a:pt x="62" y="65"/>
                    <a:pt x="57" y="69"/>
                    <a:pt x="57" y="71"/>
                  </a:cubicBezTo>
                  <a:cubicBezTo>
                    <a:pt x="58" y="73"/>
                    <a:pt x="54" y="77"/>
                    <a:pt x="54" y="77"/>
                  </a:cubicBezTo>
                  <a:cubicBezTo>
                    <a:pt x="54" y="77"/>
                    <a:pt x="52" y="89"/>
                    <a:pt x="49" y="91"/>
                  </a:cubicBezTo>
                  <a:cubicBezTo>
                    <a:pt x="47" y="92"/>
                    <a:pt x="44" y="98"/>
                    <a:pt x="49" y="105"/>
                  </a:cubicBezTo>
                  <a:cubicBezTo>
                    <a:pt x="54" y="111"/>
                    <a:pt x="66" y="116"/>
                    <a:pt x="66" y="116"/>
                  </a:cubicBezTo>
                  <a:lnTo>
                    <a:pt x="6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41" name="Freeform 144"/>
            <p:cNvSpPr>
              <a:spLocks/>
            </p:cNvSpPr>
            <p:nvPr/>
          </p:nvSpPr>
          <p:spPr bwMode="auto">
            <a:xfrm>
              <a:off x="6338888" y="900113"/>
              <a:ext cx="180975" cy="84138"/>
            </a:xfrm>
            <a:custGeom>
              <a:avLst/>
              <a:gdLst>
                <a:gd name="T0" fmla="*/ 60 w 68"/>
                <a:gd name="T1" fmla="*/ 29 h 31"/>
                <a:gd name="T2" fmla="*/ 41 w 68"/>
                <a:gd name="T3" fmla="*/ 26 h 31"/>
                <a:gd name="T4" fmla="*/ 22 w 68"/>
                <a:gd name="T5" fmla="*/ 21 h 31"/>
                <a:gd name="T6" fmla="*/ 3 w 68"/>
                <a:gd name="T7" fmla="*/ 15 h 31"/>
                <a:gd name="T8" fmla="*/ 4 w 68"/>
                <a:gd name="T9" fmla="*/ 9 h 31"/>
                <a:gd name="T10" fmla="*/ 11 w 68"/>
                <a:gd name="T11" fmla="*/ 8 h 31"/>
                <a:gd name="T12" fmla="*/ 17 w 68"/>
                <a:gd name="T13" fmla="*/ 9 h 31"/>
                <a:gd name="T14" fmla="*/ 37 w 68"/>
                <a:gd name="T15" fmla="*/ 5 h 31"/>
                <a:gd name="T16" fmla="*/ 41 w 68"/>
                <a:gd name="T17" fmla="*/ 8 h 31"/>
                <a:gd name="T18" fmla="*/ 48 w 68"/>
                <a:gd name="T19" fmla="*/ 4 h 31"/>
                <a:gd name="T20" fmla="*/ 64 w 68"/>
                <a:gd name="T21" fmla="*/ 13 h 31"/>
                <a:gd name="T22" fmla="*/ 61 w 68"/>
                <a:gd name="T23" fmla="*/ 24 h 31"/>
                <a:gd name="T24" fmla="*/ 60 w 68"/>
                <a:gd name="T2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31">
                  <a:moveTo>
                    <a:pt x="60" y="29"/>
                  </a:moveTo>
                  <a:cubicBezTo>
                    <a:pt x="50" y="27"/>
                    <a:pt x="51" y="31"/>
                    <a:pt x="41" y="26"/>
                  </a:cubicBezTo>
                  <a:cubicBezTo>
                    <a:pt x="31" y="20"/>
                    <a:pt x="33" y="20"/>
                    <a:pt x="22" y="21"/>
                  </a:cubicBezTo>
                  <a:cubicBezTo>
                    <a:pt x="10" y="22"/>
                    <a:pt x="6" y="19"/>
                    <a:pt x="3" y="15"/>
                  </a:cubicBezTo>
                  <a:cubicBezTo>
                    <a:pt x="0" y="10"/>
                    <a:pt x="0" y="10"/>
                    <a:pt x="4" y="9"/>
                  </a:cubicBezTo>
                  <a:cubicBezTo>
                    <a:pt x="7" y="8"/>
                    <a:pt x="6" y="7"/>
                    <a:pt x="11" y="8"/>
                  </a:cubicBezTo>
                  <a:cubicBezTo>
                    <a:pt x="17" y="9"/>
                    <a:pt x="4" y="18"/>
                    <a:pt x="17" y="9"/>
                  </a:cubicBezTo>
                  <a:cubicBezTo>
                    <a:pt x="30" y="0"/>
                    <a:pt x="37" y="5"/>
                    <a:pt x="37" y="5"/>
                  </a:cubicBezTo>
                  <a:cubicBezTo>
                    <a:pt x="37" y="5"/>
                    <a:pt x="36" y="11"/>
                    <a:pt x="41" y="8"/>
                  </a:cubicBezTo>
                  <a:cubicBezTo>
                    <a:pt x="47" y="6"/>
                    <a:pt x="48" y="4"/>
                    <a:pt x="48" y="4"/>
                  </a:cubicBezTo>
                  <a:cubicBezTo>
                    <a:pt x="48" y="4"/>
                    <a:pt x="68" y="10"/>
                    <a:pt x="64" y="13"/>
                  </a:cubicBezTo>
                  <a:cubicBezTo>
                    <a:pt x="59" y="17"/>
                    <a:pt x="61" y="24"/>
                    <a:pt x="61" y="24"/>
                  </a:cubicBezTo>
                  <a:lnTo>
                    <a:pt x="6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42" name="Freeform 145"/>
            <p:cNvSpPr>
              <a:spLocks/>
            </p:cNvSpPr>
            <p:nvPr/>
          </p:nvSpPr>
          <p:spPr bwMode="auto">
            <a:xfrm>
              <a:off x="6527800" y="933451"/>
              <a:ext cx="77788" cy="31750"/>
            </a:xfrm>
            <a:custGeom>
              <a:avLst/>
              <a:gdLst>
                <a:gd name="T0" fmla="*/ 21 w 29"/>
                <a:gd name="T1" fmla="*/ 10 h 12"/>
                <a:gd name="T2" fmla="*/ 9 w 29"/>
                <a:gd name="T3" fmla="*/ 12 h 12"/>
                <a:gd name="T4" fmla="*/ 1 w 29"/>
                <a:gd name="T5" fmla="*/ 9 h 12"/>
                <a:gd name="T6" fmla="*/ 5 w 29"/>
                <a:gd name="T7" fmla="*/ 6 h 12"/>
                <a:gd name="T8" fmla="*/ 12 w 29"/>
                <a:gd name="T9" fmla="*/ 5 h 12"/>
                <a:gd name="T10" fmla="*/ 13 w 29"/>
                <a:gd name="T11" fmla="*/ 0 h 12"/>
                <a:gd name="T12" fmla="*/ 24 w 29"/>
                <a:gd name="T13" fmla="*/ 2 h 12"/>
                <a:gd name="T14" fmla="*/ 27 w 29"/>
                <a:gd name="T15" fmla="*/ 7 h 12"/>
                <a:gd name="T16" fmla="*/ 21 w 29"/>
                <a:gd name="T1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
                  <a:moveTo>
                    <a:pt x="21" y="10"/>
                  </a:moveTo>
                  <a:cubicBezTo>
                    <a:pt x="9" y="12"/>
                    <a:pt x="9" y="12"/>
                    <a:pt x="9" y="12"/>
                  </a:cubicBezTo>
                  <a:cubicBezTo>
                    <a:pt x="9" y="12"/>
                    <a:pt x="0" y="12"/>
                    <a:pt x="1" y="9"/>
                  </a:cubicBezTo>
                  <a:cubicBezTo>
                    <a:pt x="2" y="7"/>
                    <a:pt x="2" y="9"/>
                    <a:pt x="5" y="6"/>
                  </a:cubicBezTo>
                  <a:cubicBezTo>
                    <a:pt x="8" y="4"/>
                    <a:pt x="9" y="5"/>
                    <a:pt x="12" y="5"/>
                  </a:cubicBezTo>
                  <a:cubicBezTo>
                    <a:pt x="14" y="5"/>
                    <a:pt x="13" y="0"/>
                    <a:pt x="13" y="0"/>
                  </a:cubicBezTo>
                  <a:cubicBezTo>
                    <a:pt x="13" y="0"/>
                    <a:pt x="22" y="1"/>
                    <a:pt x="24" y="2"/>
                  </a:cubicBezTo>
                  <a:cubicBezTo>
                    <a:pt x="26" y="3"/>
                    <a:pt x="29" y="7"/>
                    <a:pt x="27" y="7"/>
                  </a:cubicBezTo>
                  <a:cubicBezTo>
                    <a:pt x="25" y="7"/>
                    <a:pt x="21" y="10"/>
                    <a:pt x="2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43" name="Freeform 146"/>
            <p:cNvSpPr>
              <a:spLocks/>
            </p:cNvSpPr>
            <p:nvPr/>
          </p:nvSpPr>
          <p:spPr bwMode="auto">
            <a:xfrm>
              <a:off x="6559550" y="860426"/>
              <a:ext cx="120650" cy="69850"/>
            </a:xfrm>
            <a:custGeom>
              <a:avLst/>
              <a:gdLst>
                <a:gd name="T0" fmla="*/ 31 w 45"/>
                <a:gd name="T1" fmla="*/ 24 h 26"/>
                <a:gd name="T2" fmla="*/ 19 w 45"/>
                <a:gd name="T3" fmla="*/ 25 h 26"/>
                <a:gd name="T4" fmla="*/ 14 w 45"/>
                <a:gd name="T5" fmla="*/ 22 h 26"/>
                <a:gd name="T6" fmla="*/ 5 w 45"/>
                <a:gd name="T7" fmla="*/ 22 h 26"/>
                <a:gd name="T8" fmla="*/ 2 w 45"/>
                <a:gd name="T9" fmla="*/ 20 h 26"/>
                <a:gd name="T10" fmla="*/ 12 w 45"/>
                <a:gd name="T11" fmla="*/ 16 h 26"/>
                <a:gd name="T12" fmla="*/ 16 w 45"/>
                <a:gd name="T13" fmla="*/ 11 h 26"/>
                <a:gd name="T14" fmla="*/ 19 w 45"/>
                <a:gd name="T15" fmla="*/ 6 h 26"/>
                <a:gd name="T16" fmla="*/ 22 w 45"/>
                <a:gd name="T17" fmla="*/ 4 h 26"/>
                <a:gd name="T18" fmla="*/ 28 w 45"/>
                <a:gd name="T19" fmla="*/ 1 h 26"/>
                <a:gd name="T20" fmla="*/ 35 w 45"/>
                <a:gd name="T21" fmla="*/ 4 h 26"/>
                <a:gd name="T22" fmla="*/ 34 w 45"/>
                <a:gd name="T23" fmla="*/ 12 h 26"/>
                <a:gd name="T24" fmla="*/ 34 w 45"/>
                <a:gd name="T25" fmla="*/ 16 h 26"/>
                <a:gd name="T26" fmla="*/ 41 w 45"/>
                <a:gd name="T27" fmla="*/ 21 h 26"/>
                <a:gd name="T28" fmla="*/ 34 w 45"/>
                <a:gd name="T29" fmla="*/ 22 h 26"/>
                <a:gd name="T30" fmla="*/ 31 w 45"/>
                <a:gd name="T31"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26">
                  <a:moveTo>
                    <a:pt x="31" y="24"/>
                  </a:moveTo>
                  <a:cubicBezTo>
                    <a:pt x="29" y="24"/>
                    <a:pt x="22" y="26"/>
                    <a:pt x="19" y="25"/>
                  </a:cubicBezTo>
                  <a:cubicBezTo>
                    <a:pt x="17" y="24"/>
                    <a:pt x="17" y="22"/>
                    <a:pt x="14" y="22"/>
                  </a:cubicBezTo>
                  <a:cubicBezTo>
                    <a:pt x="10" y="21"/>
                    <a:pt x="5" y="22"/>
                    <a:pt x="5" y="22"/>
                  </a:cubicBezTo>
                  <a:cubicBezTo>
                    <a:pt x="5" y="22"/>
                    <a:pt x="0" y="25"/>
                    <a:pt x="2" y="20"/>
                  </a:cubicBezTo>
                  <a:cubicBezTo>
                    <a:pt x="5" y="15"/>
                    <a:pt x="11" y="17"/>
                    <a:pt x="12" y="16"/>
                  </a:cubicBezTo>
                  <a:cubicBezTo>
                    <a:pt x="12" y="14"/>
                    <a:pt x="13" y="13"/>
                    <a:pt x="16" y="11"/>
                  </a:cubicBezTo>
                  <a:cubicBezTo>
                    <a:pt x="19" y="8"/>
                    <a:pt x="15" y="9"/>
                    <a:pt x="19" y="6"/>
                  </a:cubicBezTo>
                  <a:cubicBezTo>
                    <a:pt x="22" y="4"/>
                    <a:pt x="22" y="4"/>
                    <a:pt x="22" y="4"/>
                  </a:cubicBezTo>
                  <a:cubicBezTo>
                    <a:pt x="22" y="4"/>
                    <a:pt x="25" y="0"/>
                    <a:pt x="28" y="1"/>
                  </a:cubicBezTo>
                  <a:cubicBezTo>
                    <a:pt x="32" y="2"/>
                    <a:pt x="35" y="4"/>
                    <a:pt x="35" y="4"/>
                  </a:cubicBezTo>
                  <a:cubicBezTo>
                    <a:pt x="35" y="4"/>
                    <a:pt x="36" y="12"/>
                    <a:pt x="34" y="12"/>
                  </a:cubicBezTo>
                  <a:cubicBezTo>
                    <a:pt x="32" y="12"/>
                    <a:pt x="34" y="16"/>
                    <a:pt x="34" y="16"/>
                  </a:cubicBezTo>
                  <a:cubicBezTo>
                    <a:pt x="34" y="16"/>
                    <a:pt x="45" y="20"/>
                    <a:pt x="41" y="21"/>
                  </a:cubicBezTo>
                  <a:cubicBezTo>
                    <a:pt x="37" y="22"/>
                    <a:pt x="34" y="22"/>
                    <a:pt x="34" y="22"/>
                  </a:cubicBezTo>
                  <a:lnTo>
                    <a:pt x="3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44" name="Freeform 147"/>
            <p:cNvSpPr>
              <a:spLocks/>
            </p:cNvSpPr>
            <p:nvPr/>
          </p:nvSpPr>
          <p:spPr bwMode="auto">
            <a:xfrm>
              <a:off x="6613525" y="938213"/>
              <a:ext cx="74613" cy="28575"/>
            </a:xfrm>
            <a:custGeom>
              <a:avLst/>
              <a:gdLst>
                <a:gd name="T0" fmla="*/ 1 w 28"/>
                <a:gd name="T1" fmla="*/ 10 h 11"/>
                <a:gd name="T2" fmla="*/ 9 w 28"/>
                <a:gd name="T3" fmla="*/ 9 h 11"/>
                <a:gd name="T4" fmla="*/ 16 w 28"/>
                <a:gd name="T5" fmla="*/ 7 h 11"/>
                <a:gd name="T6" fmla="*/ 25 w 28"/>
                <a:gd name="T7" fmla="*/ 3 h 11"/>
                <a:gd name="T8" fmla="*/ 17 w 28"/>
                <a:gd name="T9" fmla="*/ 2 h 11"/>
                <a:gd name="T10" fmla="*/ 5 w 28"/>
                <a:gd name="T11" fmla="*/ 1 h 11"/>
                <a:gd name="T12" fmla="*/ 0 w 28"/>
                <a:gd name="T13" fmla="*/ 7 h 11"/>
                <a:gd name="T14" fmla="*/ 1 w 28"/>
                <a:gd name="T15" fmla="*/ 1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1">
                  <a:moveTo>
                    <a:pt x="1" y="10"/>
                  </a:moveTo>
                  <a:cubicBezTo>
                    <a:pt x="4" y="11"/>
                    <a:pt x="6" y="11"/>
                    <a:pt x="9" y="9"/>
                  </a:cubicBezTo>
                  <a:cubicBezTo>
                    <a:pt x="12" y="7"/>
                    <a:pt x="12" y="6"/>
                    <a:pt x="16" y="7"/>
                  </a:cubicBezTo>
                  <a:cubicBezTo>
                    <a:pt x="19" y="8"/>
                    <a:pt x="28" y="3"/>
                    <a:pt x="25" y="3"/>
                  </a:cubicBezTo>
                  <a:cubicBezTo>
                    <a:pt x="23" y="3"/>
                    <a:pt x="19" y="3"/>
                    <a:pt x="17" y="2"/>
                  </a:cubicBezTo>
                  <a:cubicBezTo>
                    <a:pt x="15" y="0"/>
                    <a:pt x="9" y="1"/>
                    <a:pt x="5" y="1"/>
                  </a:cubicBezTo>
                  <a:cubicBezTo>
                    <a:pt x="1" y="2"/>
                    <a:pt x="0" y="7"/>
                    <a:pt x="0" y="7"/>
                  </a:cubicBezTo>
                  <a:lnTo>
                    <a:pt x="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45" name="Freeform 148"/>
            <p:cNvSpPr>
              <a:spLocks/>
            </p:cNvSpPr>
            <p:nvPr/>
          </p:nvSpPr>
          <p:spPr bwMode="auto">
            <a:xfrm>
              <a:off x="6684963" y="900113"/>
              <a:ext cx="69850" cy="66675"/>
            </a:xfrm>
            <a:custGeom>
              <a:avLst/>
              <a:gdLst>
                <a:gd name="T0" fmla="*/ 9 w 26"/>
                <a:gd name="T1" fmla="*/ 18 h 25"/>
                <a:gd name="T2" fmla="*/ 13 w 26"/>
                <a:gd name="T3" fmla="*/ 21 h 25"/>
                <a:gd name="T4" fmla="*/ 21 w 26"/>
                <a:gd name="T5" fmla="*/ 16 h 25"/>
                <a:gd name="T6" fmla="*/ 26 w 26"/>
                <a:gd name="T7" fmla="*/ 10 h 25"/>
                <a:gd name="T8" fmla="*/ 20 w 26"/>
                <a:gd name="T9" fmla="*/ 4 h 25"/>
                <a:gd name="T10" fmla="*/ 15 w 26"/>
                <a:gd name="T11" fmla="*/ 1 h 25"/>
                <a:gd name="T12" fmla="*/ 8 w 26"/>
                <a:gd name="T13" fmla="*/ 10 h 25"/>
                <a:gd name="T14" fmla="*/ 2 w 26"/>
                <a:gd name="T15" fmla="*/ 11 h 25"/>
                <a:gd name="T16" fmla="*/ 9 w 26"/>
                <a:gd name="T17" fmla="*/ 17 h 25"/>
                <a:gd name="T18" fmla="*/ 9 w 26"/>
                <a:gd name="T19"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5">
                  <a:moveTo>
                    <a:pt x="9" y="18"/>
                  </a:moveTo>
                  <a:cubicBezTo>
                    <a:pt x="9" y="18"/>
                    <a:pt x="7" y="25"/>
                    <a:pt x="13" y="21"/>
                  </a:cubicBezTo>
                  <a:cubicBezTo>
                    <a:pt x="19" y="17"/>
                    <a:pt x="19" y="16"/>
                    <a:pt x="21" y="16"/>
                  </a:cubicBezTo>
                  <a:cubicBezTo>
                    <a:pt x="23" y="15"/>
                    <a:pt x="26" y="10"/>
                    <a:pt x="26" y="10"/>
                  </a:cubicBezTo>
                  <a:cubicBezTo>
                    <a:pt x="26" y="10"/>
                    <a:pt x="22" y="6"/>
                    <a:pt x="20" y="4"/>
                  </a:cubicBezTo>
                  <a:cubicBezTo>
                    <a:pt x="17" y="2"/>
                    <a:pt x="20" y="0"/>
                    <a:pt x="15" y="1"/>
                  </a:cubicBezTo>
                  <a:cubicBezTo>
                    <a:pt x="9" y="1"/>
                    <a:pt x="8" y="10"/>
                    <a:pt x="8" y="10"/>
                  </a:cubicBezTo>
                  <a:cubicBezTo>
                    <a:pt x="8" y="10"/>
                    <a:pt x="0" y="7"/>
                    <a:pt x="2" y="11"/>
                  </a:cubicBezTo>
                  <a:cubicBezTo>
                    <a:pt x="4" y="15"/>
                    <a:pt x="9" y="17"/>
                    <a:pt x="9" y="17"/>
                  </a:cubicBezTo>
                  <a:lnTo>
                    <a:pt x="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46" name="Freeform 149"/>
            <p:cNvSpPr>
              <a:spLocks/>
            </p:cNvSpPr>
            <p:nvPr/>
          </p:nvSpPr>
          <p:spPr bwMode="auto">
            <a:xfrm>
              <a:off x="6645275" y="965201"/>
              <a:ext cx="57150" cy="19050"/>
            </a:xfrm>
            <a:custGeom>
              <a:avLst/>
              <a:gdLst>
                <a:gd name="T0" fmla="*/ 9 w 21"/>
                <a:gd name="T1" fmla="*/ 0 h 7"/>
                <a:gd name="T2" fmla="*/ 4 w 21"/>
                <a:gd name="T3" fmla="*/ 5 h 7"/>
                <a:gd name="T4" fmla="*/ 15 w 21"/>
                <a:gd name="T5" fmla="*/ 7 h 7"/>
                <a:gd name="T6" fmla="*/ 20 w 21"/>
                <a:gd name="T7" fmla="*/ 5 h 7"/>
                <a:gd name="T8" fmla="*/ 15 w 21"/>
                <a:gd name="T9" fmla="*/ 0 h 7"/>
                <a:gd name="T10" fmla="*/ 9 w 21"/>
                <a:gd name="T11" fmla="*/ 0 h 7"/>
              </a:gdLst>
              <a:ahLst/>
              <a:cxnLst>
                <a:cxn ang="0">
                  <a:pos x="T0" y="T1"/>
                </a:cxn>
                <a:cxn ang="0">
                  <a:pos x="T2" y="T3"/>
                </a:cxn>
                <a:cxn ang="0">
                  <a:pos x="T4" y="T5"/>
                </a:cxn>
                <a:cxn ang="0">
                  <a:pos x="T6" y="T7"/>
                </a:cxn>
                <a:cxn ang="0">
                  <a:pos x="T8" y="T9"/>
                </a:cxn>
                <a:cxn ang="0">
                  <a:pos x="T10" y="T11"/>
                </a:cxn>
              </a:cxnLst>
              <a:rect l="0" t="0" r="r" b="b"/>
              <a:pathLst>
                <a:path w="21" h="7">
                  <a:moveTo>
                    <a:pt x="9" y="0"/>
                  </a:moveTo>
                  <a:cubicBezTo>
                    <a:pt x="7" y="0"/>
                    <a:pt x="0" y="3"/>
                    <a:pt x="4" y="5"/>
                  </a:cubicBezTo>
                  <a:cubicBezTo>
                    <a:pt x="8" y="7"/>
                    <a:pt x="14" y="7"/>
                    <a:pt x="15" y="7"/>
                  </a:cubicBezTo>
                  <a:cubicBezTo>
                    <a:pt x="17" y="7"/>
                    <a:pt x="20" y="7"/>
                    <a:pt x="20" y="5"/>
                  </a:cubicBezTo>
                  <a:cubicBezTo>
                    <a:pt x="21" y="3"/>
                    <a:pt x="15" y="0"/>
                    <a:pt x="15" y="0"/>
                  </a:cubicBez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47" name="Freeform 150"/>
            <p:cNvSpPr>
              <a:spLocks/>
            </p:cNvSpPr>
            <p:nvPr/>
          </p:nvSpPr>
          <p:spPr bwMode="auto">
            <a:xfrm>
              <a:off x="6645275" y="839788"/>
              <a:ext cx="34925" cy="23813"/>
            </a:xfrm>
            <a:custGeom>
              <a:avLst/>
              <a:gdLst>
                <a:gd name="T0" fmla="*/ 9 w 13"/>
                <a:gd name="T1" fmla="*/ 9 h 9"/>
                <a:gd name="T2" fmla="*/ 0 w 13"/>
                <a:gd name="T3" fmla="*/ 4 h 9"/>
                <a:gd name="T4" fmla="*/ 8 w 13"/>
                <a:gd name="T5" fmla="*/ 0 h 9"/>
                <a:gd name="T6" fmla="*/ 12 w 13"/>
                <a:gd name="T7" fmla="*/ 2 h 9"/>
                <a:gd name="T8" fmla="*/ 9 w 13"/>
                <a:gd name="T9" fmla="*/ 9 h 9"/>
              </a:gdLst>
              <a:ahLst/>
              <a:cxnLst>
                <a:cxn ang="0">
                  <a:pos x="T0" y="T1"/>
                </a:cxn>
                <a:cxn ang="0">
                  <a:pos x="T2" y="T3"/>
                </a:cxn>
                <a:cxn ang="0">
                  <a:pos x="T4" y="T5"/>
                </a:cxn>
                <a:cxn ang="0">
                  <a:pos x="T6" y="T7"/>
                </a:cxn>
                <a:cxn ang="0">
                  <a:pos x="T8" y="T9"/>
                </a:cxn>
              </a:cxnLst>
              <a:rect l="0" t="0" r="r" b="b"/>
              <a:pathLst>
                <a:path w="13" h="9">
                  <a:moveTo>
                    <a:pt x="9" y="9"/>
                  </a:moveTo>
                  <a:cubicBezTo>
                    <a:pt x="9" y="9"/>
                    <a:pt x="0" y="6"/>
                    <a:pt x="0" y="4"/>
                  </a:cubicBezTo>
                  <a:cubicBezTo>
                    <a:pt x="1" y="3"/>
                    <a:pt x="6" y="0"/>
                    <a:pt x="8" y="0"/>
                  </a:cubicBezTo>
                  <a:cubicBezTo>
                    <a:pt x="9" y="1"/>
                    <a:pt x="13" y="0"/>
                    <a:pt x="12" y="2"/>
                  </a:cubicBezTo>
                  <a:cubicBezTo>
                    <a:pt x="12" y="4"/>
                    <a:pt x="9" y="9"/>
                    <a:pt x="9"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48" name="Freeform 151"/>
            <p:cNvSpPr>
              <a:spLocks/>
            </p:cNvSpPr>
            <p:nvPr/>
          </p:nvSpPr>
          <p:spPr bwMode="auto">
            <a:xfrm>
              <a:off x="6746875" y="868363"/>
              <a:ext cx="77788" cy="61913"/>
            </a:xfrm>
            <a:custGeom>
              <a:avLst/>
              <a:gdLst>
                <a:gd name="T0" fmla="*/ 16 w 29"/>
                <a:gd name="T1" fmla="*/ 22 h 23"/>
                <a:gd name="T2" fmla="*/ 19 w 29"/>
                <a:gd name="T3" fmla="*/ 19 h 23"/>
                <a:gd name="T4" fmla="*/ 29 w 29"/>
                <a:gd name="T5" fmla="*/ 12 h 23"/>
                <a:gd name="T6" fmla="*/ 26 w 29"/>
                <a:gd name="T7" fmla="*/ 7 h 23"/>
                <a:gd name="T8" fmla="*/ 17 w 29"/>
                <a:gd name="T9" fmla="*/ 1 h 23"/>
                <a:gd name="T10" fmla="*/ 11 w 29"/>
                <a:gd name="T11" fmla="*/ 11 h 23"/>
                <a:gd name="T12" fmla="*/ 3 w 29"/>
                <a:gd name="T13" fmla="*/ 13 h 23"/>
                <a:gd name="T14" fmla="*/ 5 w 29"/>
                <a:gd name="T15" fmla="*/ 18 h 23"/>
                <a:gd name="T16" fmla="*/ 10 w 29"/>
                <a:gd name="T17" fmla="*/ 23 h 23"/>
                <a:gd name="T18" fmla="*/ 16 w 29"/>
                <a:gd name="T19"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3">
                  <a:moveTo>
                    <a:pt x="16" y="22"/>
                  </a:moveTo>
                  <a:cubicBezTo>
                    <a:pt x="15" y="22"/>
                    <a:pt x="15" y="21"/>
                    <a:pt x="19" y="19"/>
                  </a:cubicBezTo>
                  <a:cubicBezTo>
                    <a:pt x="22" y="18"/>
                    <a:pt x="29" y="14"/>
                    <a:pt x="29" y="12"/>
                  </a:cubicBezTo>
                  <a:cubicBezTo>
                    <a:pt x="29" y="11"/>
                    <a:pt x="28" y="10"/>
                    <a:pt x="26" y="7"/>
                  </a:cubicBezTo>
                  <a:cubicBezTo>
                    <a:pt x="23" y="5"/>
                    <a:pt x="19" y="0"/>
                    <a:pt x="17" y="1"/>
                  </a:cubicBezTo>
                  <a:cubicBezTo>
                    <a:pt x="14" y="3"/>
                    <a:pt x="13" y="10"/>
                    <a:pt x="11" y="11"/>
                  </a:cubicBezTo>
                  <a:cubicBezTo>
                    <a:pt x="10" y="12"/>
                    <a:pt x="6" y="13"/>
                    <a:pt x="3" y="13"/>
                  </a:cubicBezTo>
                  <a:cubicBezTo>
                    <a:pt x="0" y="13"/>
                    <a:pt x="3" y="18"/>
                    <a:pt x="5" y="18"/>
                  </a:cubicBezTo>
                  <a:cubicBezTo>
                    <a:pt x="8" y="19"/>
                    <a:pt x="8" y="23"/>
                    <a:pt x="10" y="23"/>
                  </a:cubicBezTo>
                  <a:cubicBezTo>
                    <a:pt x="12" y="22"/>
                    <a:pt x="16" y="22"/>
                    <a:pt x="1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49" name="Freeform 152"/>
            <p:cNvSpPr>
              <a:spLocks/>
            </p:cNvSpPr>
            <p:nvPr/>
          </p:nvSpPr>
          <p:spPr bwMode="auto">
            <a:xfrm>
              <a:off x="7412038" y="890588"/>
              <a:ext cx="246063" cy="168275"/>
            </a:xfrm>
            <a:custGeom>
              <a:avLst/>
              <a:gdLst>
                <a:gd name="T0" fmla="*/ 23 w 92"/>
                <a:gd name="T1" fmla="*/ 42 h 63"/>
                <a:gd name="T2" fmla="*/ 22 w 92"/>
                <a:gd name="T3" fmla="*/ 49 h 63"/>
                <a:gd name="T4" fmla="*/ 8 w 92"/>
                <a:gd name="T5" fmla="*/ 40 h 63"/>
                <a:gd name="T6" fmla="*/ 2 w 92"/>
                <a:gd name="T7" fmla="*/ 45 h 63"/>
                <a:gd name="T8" fmla="*/ 3 w 92"/>
                <a:gd name="T9" fmla="*/ 35 h 63"/>
                <a:gd name="T10" fmla="*/ 7 w 92"/>
                <a:gd name="T11" fmla="*/ 31 h 63"/>
                <a:gd name="T12" fmla="*/ 8 w 92"/>
                <a:gd name="T13" fmla="*/ 21 h 63"/>
                <a:gd name="T14" fmla="*/ 13 w 92"/>
                <a:gd name="T15" fmla="*/ 17 h 63"/>
                <a:gd name="T16" fmla="*/ 29 w 92"/>
                <a:gd name="T17" fmla="*/ 8 h 63"/>
                <a:gd name="T18" fmla="*/ 34 w 92"/>
                <a:gd name="T19" fmla="*/ 2 h 63"/>
                <a:gd name="T20" fmla="*/ 44 w 92"/>
                <a:gd name="T21" fmla="*/ 6 h 63"/>
                <a:gd name="T22" fmla="*/ 51 w 92"/>
                <a:gd name="T23" fmla="*/ 16 h 63"/>
                <a:gd name="T24" fmla="*/ 61 w 92"/>
                <a:gd name="T25" fmla="*/ 27 h 63"/>
                <a:gd name="T26" fmla="*/ 70 w 92"/>
                <a:gd name="T27" fmla="*/ 36 h 63"/>
                <a:gd name="T28" fmla="*/ 90 w 92"/>
                <a:gd name="T29" fmla="*/ 42 h 63"/>
                <a:gd name="T30" fmla="*/ 85 w 92"/>
                <a:gd name="T31" fmla="*/ 47 h 63"/>
                <a:gd name="T32" fmla="*/ 86 w 92"/>
                <a:gd name="T33" fmla="*/ 51 h 63"/>
                <a:gd name="T34" fmla="*/ 87 w 92"/>
                <a:gd name="T35" fmla="*/ 58 h 63"/>
                <a:gd name="T36" fmla="*/ 72 w 92"/>
                <a:gd name="T37" fmla="*/ 58 h 63"/>
                <a:gd name="T38" fmla="*/ 66 w 92"/>
                <a:gd name="T39" fmla="*/ 62 h 63"/>
                <a:gd name="T40" fmla="*/ 55 w 92"/>
                <a:gd name="T41" fmla="*/ 57 h 63"/>
                <a:gd name="T42" fmla="*/ 44 w 92"/>
                <a:gd name="T43" fmla="*/ 52 h 63"/>
                <a:gd name="T44" fmla="*/ 36 w 92"/>
                <a:gd name="T45" fmla="*/ 51 h 63"/>
                <a:gd name="T46" fmla="*/ 28 w 92"/>
                <a:gd name="T47" fmla="*/ 41 h 63"/>
                <a:gd name="T48" fmla="*/ 23 w 92"/>
                <a:gd name="T49" fmla="*/ 4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63">
                  <a:moveTo>
                    <a:pt x="23" y="42"/>
                  </a:moveTo>
                  <a:cubicBezTo>
                    <a:pt x="21" y="46"/>
                    <a:pt x="33" y="56"/>
                    <a:pt x="22" y="49"/>
                  </a:cubicBezTo>
                  <a:cubicBezTo>
                    <a:pt x="10" y="42"/>
                    <a:pt x="8" y="40"/>
                    <a:pt x="8" y="40"/>
                  </a:cubicBezTo>
                  <a:cubicBezTo>
                    <a:pt x="2" y="45"/>
                    <a:pt x="2" y="45"/>
                    <a:pt x="2" y="45"/>
                  </a:cubicBezTo>
                  <a:cubicBezTo>
                    <a:pt x="2" y="45"/>
                    <a:pt x="0" y="37"/>
                    <a:pt x="3" y="35"/>
                  </a:cubicBezTo>
                  <a:cubicBezTo>
                    <a:pt x="7" y="33"/>
                    <a:pt x="8" y="37"/>
                    <a:pt x="7" y="31"/>
                  </a:cubicBezTo>
                  <a:cubicBezTo>
                    <a:pt x="6" y="24"/>
                    <a:pt x="6" y="23"/>
                    <a:pt x="8" y="21"/>
                  </a:cubicBezTo>
                  <a:cubicBezTo>
                    <a:pt x="10" y="18"/>
                    <a:pt x="9" y="20"/>
                    <a:pt x="13" y="17"/>
                  </a:cubicBezTo>
                  <a:cubicBezTo>
                    <a:pt x="16" y="14"/>
                    <a:pt x="27" y="12"/>
                    <a:pt x="29" y="8"/>
                  </a:cubicBezTo>
                  <a:cubicBezTo>
                    <a:pt x="31" y="5"/>
                    <a:pt x="33" y="3"/>
                    <a:pt x="34" y="2"/>
                  </a:cubicBezTo>
                  <a:cubicBezTo>
                    <a:pt x="36" y="0"/>
                    <a:pt x="40" y="5"/>
                    <a:pt x="44" y="6"/>
                  </a:cubicBezTo>
                  <a:cubicBezTo>
                    <a:pt x="49" y="7"/>
                    <a:pt x="51" y="16"/>
                    <a:pt x="51" y="16"/>
                  </a:cubicBezTo>
                  <a:cubicBezTo>
                    <a:pt x="51" y="16"/>
                    <a:pt x="58" y="24"/>
                    <a:pt x="61" y="27"/>
                  </a:cubicBezTo>
                  <a:cubicBezTo>
                    <a:pt x="65" y="30"/>
                    <a:pt x="64" y="38"/>
                    <a:pt x="70" y="36"/>
                  </a:cubicBezTo>
                  <a:cubicBezTo>
                    <a:pt x="77" y="35"/>
                    <a:pt x="92" y="42"/>
                    <a:pt x="90" y="42"/>
                  </a:cubicBezTo>
                  <a:cubicBezTo>
                    <a:pt x="88" y="43"/>
                    <a:pt x="85" y="47"/>
                    <a:pt x="85" y="47"/>
                  </a:cubicBezTo>
                  <a:cubicBezTo>
                    <a:pt x="86" y="51"/>
                    <a:pt x="86" y="51"/>
                    <a:pt x="86" y="51"/>
                  </a:cubicBezTo>
                  <a:cubicBezTo>
                    <a:pt x="86" y="51"/>
                    <a:pt x="91" y="58"/>
                    <a:pt x="87" y="58"/>
                  </a:cubicBezTo>
                  <a:cubicBezTo>
                    <a:pt x="83" y="57"/>
                    <a:pt x="78" y="58"/>
                    <a:pt x="72" y="58"/>
                  </a:cubicBezTo>
                  <a:cubicBezTo>
                    <a:pt x="66" y="58"/>
                    <a:pt x="68" y="63"/>
                    <a:pt x="66" y="62"/>
                  </a:cubicBezTo>
                  <a:cubicBezTo>
                    <a:pt x="63" y="61"/>
                    <a:pt x="61" y="60"/>
                    <a:pt x="55" y="57"/>
                  </a:cubicBezTo>
                  <a:cubicBezTo>
                    <a:pt x="49" y="53"/>
                    <a:pt x="52" y="53"/>
                    <a:pt x="44" y="52"/>
                  </a:cubicBezTo>
                  <a:cubicBezTo>
                    <a:pt x="36" y="51"/>
                    <a:pt x="41" y="60"/>
                    <a:pt x="36" y="51"/>
                  </a:cubicBezTo>
                  <a:cubicBezTo>
                    <a:pt x="31" y="43"/>
                    <a:pt x="28" y="41"/>
                    <a:pt x="28" y="41"/>
                  </a:cubicBezTo>
                  <a:lnTo>
                    <a:pt x="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50" name="Freeform 153"/>
            <p:cNvSpPr>
              <a:spLocks/>
            </p:cNvSpPr>
            <p:nvPr/>
          </p:nvSpPr>
          <p:spPr bwMode="auto">
            <a:xfrm>
              <a:off x="7631113" y="1004888"/>
              <a:ext cx="157163" cy="90488"/>
            </a:xfrm>
            <a:custGeom>
              <a:avLst/>
              <a:gdLst>
                <a:gd name="T0" fmla="*/ 5 w 59"/>
                <a:gd name="T1" fmla="*/ 32 h 34"/>
                <a:gd name="T2" fmla="*/ 19 w 59"/>
                <a:gd name="T3" fmla="*/ 28 h 34"/>
                <a:gd name="T4" fmla="*/ 35 w 59"/>
                <a:gd name="T5" fmla="*/ 30 h 34"/>
                <a:gd name="T6" fmla="*/ 48 w 59"/>
                <a:gd name="T7" fmla="*/ 29 h 34"/>
                <a:gd name="T8" fmla="*/ 49 w 59"/>
                <a:gd name="T9" fmla="*/ 25 h 34"/>
                <a:gd name="T10" fmla="*/ 55 w 59"/>
                <a:gd name="T11" fmla="*/ 22 h 34"/>
                <a:gd name="T12" fmla="*/ 39 w 59"/>
                <a:gd name="T13" fmla="*/ 9 h 34"/>
                <a:gd name="T14" fmla="*/ 25 w 59"/>
                <a:gd name="T15" fmla="*/ 1 h 34"/>
                <a:gd name="T16" fmla="*/ 13 w 59"/>
                <a:gd name="T17" fmla="*/ 6 h 34"/>
                <a:gd name="T18" fmla="*/ 10 w 59"/>
                <a:gd name="T19" fmla="*/ 13 h 34"/>
                <a:gd name="T20" fmla="*/ 2 w 59"/>
                <a:gd name="T21" fmla="*/ 24 h 34"/>
                <a:gd name="T22" fmla="*/ 2 w 59"/>
                <a:gd name="T23" fmla="*/ 32 h 34"/>
                <a:gd name="T24" fmla="*/ 5 w 59"/>
                <a:gd name="T25" fmla="*/ 3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34">
                  <a:moveTo>
                    <a:pt x="5" y="32"/>
                  </a:moveTo>
                  <a:cubicBezTo>
                    <a:pt x="11" y="30"/>
                    <a:pt x="14" y="28"/>
                    <a:pt x="19" y="28"/>
                  </a:cubicBezTo>
                  <a:cubicBezTo>
                    <a:pt x="25" y="28"/>
                    <a:pt x="31" y="29"/>
                    <a:pt x="35" y="30"/>
                  </a:cubicBezTo>
                  <a:cubicBezTo>
                    <a:pt x="38" y="31"/>
                    <a:pt x="47" y="31"/>
                    <a:pt x="48" y="29"/>
                  </a:cubicBezTo>
                  <a:cubicBezTo>
                    <a:pt x="48" y="27"/>
                    <a:pt x="49" y="25"/>
                    <a:pt x="49" y="25"/>
                  </a:cubicBezTo>
                  <a:cubicBezTo>
                    <a:pt x="49" y="25"/>
                    <a:pt x="59" y="26"/>
                    <a:pt x="55" y="22"/>
                  </a:cubicBezTo>
                  <a:cubicBezTo>
                    <a:pt x="51" y="18"/>
                    <a:pt x="39" y="9"/>
                    <a:pt x="39" y="9"/>
                  </a:cubicBezTo>
                  <a:cubicBezTo>
                    <a:pt x="39" y="9"/>
                    <a:pt x="28" y="2"/>
                    <a:pt x="25" y="1"/>
                  </a:cubicBezTo>
                  <a:cubicBezTo>
                    <a:pt x="22" y="0"/>
                    <a:pt x="17" y="4"/>
                    <a:pt x="13" y="6"/>
                  </a:cubicBezTo>
                  <a:cubicBezTo>
                    <a:pt x="10" y="7"/>
                    <a:pt x="10" y="10"/>
                    <a:pt x="10" y="13"/>
                  </a:cubicBezTo>
                  <a:cubicBezTo>
                    <a:pt x="10" y="15"/>
                    <a:pt x="5" y="24"/>
                    <a:pt x="2" y="24"/>
                  </a:cubicBezTo>
                  <a:cubicBezTo>
                    <a:pt x="0" y="24"/>
                    <a:pt x="1" y="30"/>
                    <a:pt x="2" y="32"/>
                  </a:cubicBezTo>
                  <a:cubicBezTo>
                    <a:pt x="3" y="34"/>
                    <a:pt x="5" y="32"/>
                    <a:pt x="5"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51" name="Freeform 154"/>
            <p:cNvSpPr>
              <a:spLocks/>
            </p:cNvSpPr>
            <p:nvPr/>
          </p:nvSpPr>
          <p:spPr bwMode="auto">
            <a:xfrm>
              <a:off x="7227888" y="1185863"/>
              <a:ext cx="39688" cy="42863"/>
            </a:xfrm>
            <a:custGeom>
              <a:avLst/>
              <a:gdLst>
                <a:gd name="T0" fmla="*/ 8 w 15"/>
                <a:gd name="T1" fmla="*/ 0 h 16"/>
                <a:gd name="T2" fmla="*/ 1 w 15"/>
                <a:gd name="T3" fmla="*/ 3 h 16"/>
                <a:gd name="T4" fmla="*/ 2 w 15"/>
                <a:gd name="T5" fmla="*/ 8 h 16"/>
                <a:gd name="T6" fmla="*/ 0 w 15"/>
                <a:gd name="T7" fmla="*/ 14 h 16"/>
                <a:gd name="T8" fmla="*/ 3 w 15"/>
                <a:gd name="T9" fmla="*/ 15 h 16"/>
                <a:gd name="T10" fmla="*/ 7 w 15"/>
                <a:gd name="T11" fmla="*/ 11 h 16"/>
                <a:gd name="T12" fmla="*/ 8 w 15"/>
                <a:gd name="T13" fmla="*/ 4 h 16"/>
                <a:gd name="T14" fmla="*/ 15 w 15"/>
                <a:gd name="T15" fmla="*/ 4 h 16"/>
                <a:gd name="T16" fmla="*/ 8 w 1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8" y="0"/>
                  </a:moveTo>
                  <a:cubicBezTo>
                    <a:pt x="1" y="3"/>
                    <a:pt x="1" y="3"/>
                    <a:pt x="1" y="3"/>
                  </a:cubicBezTo>
                  <a:cubicBezTo>
                    <a:pt x="1" y="3"/>
                    <a:pt x="4" y="8"/>
                    <a:pt x="2" y="8"/>
                  </a:cubicBezTo>
                  <a:cubicBezTo>
                    <a:pt x="1" y="8"/>
                    <a:pt x="0" y="14"/>
                    <a:pt x="0" y="14"/>
                  </a:cubicBezTo>
                  <a:cubicBezTo>
                    <a:pt x="0" y="14"/>
                    <a:pt x="0" y="16"/>
                    <a:pt x="3" y="15"/>
                  </a:cubicBezTo>
                  <a:cubicBezTo>
                    <a:pt x="7" y="14"/>
                    <a:pt x="7" y="11"/>
                    <a:pt x="7" y="11"/>
                  </a:cubicBezTo>
                  <a:cubicBezTo>
                    <a:pt x="7" y="11"/>
                    <a:pt x="5" y="4"/>
                    <a:pt x="8" y="4"/>
                  </a:cubicBezTo>
                  <a:cubicBezTo>
                    <a:pt x="10" y="4"/>
                    <a:pt x="15" y="4"/>
                    <a:pt x="15" y="4"/>
                  </a:cubicBez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52" name="Freeform 155"/>
            <p:cNvSpPr>
              <a:spLocks/>
            </p:cNvSpPr>
            <p:nvPr/>
          </p:nvSpPr>
          <p:spPr bwMode="auto">
            <a:xfrm>
              <a:off x="7391400" y="1114426"/>
              <a:ext cx="33338" cy="28575"/>
            </a:xfrm>
            <a:custGeom>
              <a:avLst/>
              <a:gdLst>
                <a:gd name="T0" fmla="*/ 0 w 13"/>
                <a:gd name="T1" fmla="*/ 11 h 11"/>
                <a:gd name="T2" fmla="*/ 8 w 13"/>
                <a:gd name="T3" fmla="*/ 7 h 11"/>
                <a:gd name="T4" fmla="*/ 10 w 13"/>
                <a:gd name="T5" fmla="*/ 0 h 11"/>
                <a:gd name="T6" fmla="*/ 4 w 13"/>
                <a:gd name="T7" fmla="*/ 3 h 11"/>
                <a:gd name="T8" fmla="*/ 4 w 13"/>
                <a:gd name="T9" fmla="*/ 9 h 11"/>
                <a:gd name="T10" fmla="*/ 0 w 13"/>
                <a:gd name="T11" fmla="*/ 11 h 11"/>
              </a:gdLst>
              <a:ahLst/>
              <a:cxnLst>
                <a:cxn ang="0">
                  <a:pos x="T0" y="T1"/>
                </a:cxn>
                <a:cxn ang="0">
                  <a:pos x="T2" y="T3"/>
                </a:cxn>
                <a:cxn ang="0">
                  <a:pos x="T4" y="T5"/>
                </a:cxn>
                <a:cxn ang="0">
                  <a:pos x="T6" y="T7"/>
                </a:cxn>
                <a:cxn ang="0">
                  <a:pos x="T8" y="T9"/>
                </a:cxn>
                <a:cxn ang="0">
                  <a:pos x="T10" y="T11"/>
                </a:cxn>
              </a:cxnLst>
              <a:rect l="0" t="0" r="r" b="b"/>
              <a:pathLst>
                <a:path w="13" h="11">
                  <a:moveTo>
                    <a:pt x="0" y="11"/>
                  </a:moveTo>
                  <a:cubicBezTo>
                    <a:pt x="0" y="11"/>
                    <a:pt x="4" y="11"/>
                    <a:pt x="8" y="7"/>
                  </a:cubicBezTo>
                  <a:cubicBezTo>
                    <a:pt x="11" y="3"/>
                    <a:pt x="13" y="0"/>
                    <a:pt x="10" y="0"/>
                  </a:cubicBezTo>
                  <a:cubicBezTo>
                    <a:pt x="8" y="0"/>
                    <a:pt x="4" y="3"/>
                    <a:pt x="4" y="3"/>
                  </a:cubicBezTo>
                  <a:cubicBezTo>
                    <a:pt x="4" y="9"/>
                    <a:pt x="4" y="9"/>
                    <a:pt x="4" y="9"/>
                  </a:cubicBez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53" name="Freeform 156"/>
            <p:cNvSpPr>
              <a:spLocks/>
            </p:cNvSpPr>
            <p:nvPr/>
          </p:nvSpPr>
          <p:spPr bwMode="auto">
            <a:xfrm>
              <a:off x="7131050" y="914401"/>
              <a:ext cx="30163" cy="19050"/>
            </a:xfrm>
            <a:custGeom>
              <a:avLst/>
              <a:gdLst>
                <a:gd name="T0" fmla="*/ 0 w 11"/>
                <a:gd name="T1" fmla="*/ 6 h 7"/>
                <a:gd name="T2" fmla="*/ 11 w 11"/>
                <a:gd name="T3" fmla="*/ 7 h 7"/>
                <a:gd name="T4" fmla="*/ 9 w 11"/>
                <a:gd name="T5" fmla="*/ 0 h 7"/>
                <a:gd name="T6" fmla="*/ 0 w 11"/>
                <a:gd name="T7" fmla="*/ 6 h 7"/>
              </a:gdLst>
              <a:ahLst/>
              <a:cxnLst>
                <a:cxn ang="0">
                  <a:pos x="T0" y="T1"/>
                </a:cxn>
                <a:cxn ang="0">
                  <a:pos x="T2" y="T3"/>
                </a:cxn>
                <a:cxn ang="0">
                  <a:pos x="T4" y="T5"/>
                </a:cxn>
                <a:cxn ang="0">
                  <a:pos x="T6" y="T7"/>
                </a:cxn>
              </a:cxnLst>
              <a:rect l="0" t="0" r="r" b="b"/>
              <a:pathLst>
                <a:path w="11" h="7">
                  <a:moveTo>
                    <a:pt x="0" y="6"/>
                  </a:moveTo>
                  <a:cubicBezTo>
                    <a:pt x="5" y="6"/>
                    <a:pt x="11" y="7"/>
                    <a:pt x="11" y="7"/>
                  </a:cubicBezTo>
                  <a:cubicBezTo>
                    <a:pt x="11" y="7"/>
                    <a:pt x="10" y="0"/>
                    <a:pt x="9" y="0"/>
                  </a:cubicBezTo>
                  <a:cubicBezTo>
                    <a:pt x="7" y="0"/>
                    <a:pt x="0" y="6"/>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54" name="Freeform 157"/>
            <p:cNvSpPr>
              <a:spLocks/>
            </p:cNvSpPr>
            <p:nvPr/>
          </p:nvSpPr>
          <p:spPr bwMode="auto">
            <a:xfrm>
              <a:off x="8523288" y="1162051"/>
              <a:ext cx="211138" cy="101600"/>
            </a:xfrm>
            <a:custGeom>
              <a:avLst/>
              <a:gdLst>
                <a:gd name="T0" fmla="*/ 7 w 79"/>
                <a:gd name="T1" fmla="*/ 9 h 38"/>
                <a:gd name="T2" fmla="*/ 5 w 79"/>
                <a:gd name="T3" fmla="*/ 23 h 38"/>
                <a:gd name="T4" fmla="*/ 16 w 79"/>
                <a:gd name="T5" fmla="*/ 30 h 38"/>
                <a:gd name="T6" fmla="*/ 24 w 79"/>
                <a:gd name="T7" fmla="*/ 37 h 38"/>
                <a:gd name="T8" fmla="*/ 30 w 79"/>
                <a:gd name="T9" fmla="*/ 31 h 38"/>
                <a:gd name="T10" fmla="*/ 30 w 79"/>
                <a:gd name="T11" fmla="*/ 29 h 38"/>
                <a:gd name="T12" fmla="*/ 42 w 79"/>
                <a:gd name="T13" fmla="*/ 31 h 38"/>
                <a:gd name="T14" fmla="*/ 49 w 79"/>
                <a:gd name="T15" fmla="*/ 32 h 38"/>
                <a:gd name="T16" fmla="*/ 52 w 79"/>
                <a:gd name="T17" fmla="*/ 28 h 38"/>
                <a:gd name="T18" fmla="*/ 59 w 79"/>
                <a:gd name="T19" fmla="*/ 29 h 38"/>
                <a:gd name="T20" fmla="*/ 76 w 79"/>
                <a:gd name="T21" fmla="*/ 22 h 38"/>
                <a:gd name="T22" fmla="*/ 76 w 79"/>
                <a:gd name="T23" fmla="*/ 15 h 38"/>
                <a:gd name="T24" fmla="*/ 70 w 79"/>
                <a:gd name="T25" fmla="*/ 13 h 38"/>
                <a:gd name="T26" fmla="*/ 61 w 79"/>
                <a:gd name="T27" fmla="*/ 9 h 38"/>
                <a:gd name="T28" fmla="*/ 39 w 79"/>
                <a:gd name="T29" fmla="*/ 9 h 38"/>
                <a:gd name="T30" fmla="*/ 35 w 79"/>
                <a:gd name="T31" fmla="*/ 11 h 38"/>
                <a:gd name="T32" fmla="*/ 28 w 79"/>
                <a:gd name="T33" fmla="*/ 9 h 38"/>
                <a:gd name="T34" fmla="*/ 20 w 79"/>
                <a:gd name="T35" fmla="*/ 1 h 38"/>
                <a:gd name="T36" fmla="*/ 9 w 79"/>
                <a:gd name="T37" fmla="*/ 6 h 38"/>
                <a:gd name="T38" fmla="*/ 7 w 79"/>
                <a:gd name="T39" fmla="*/ 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38">
                  <a:moveTo>
                    <a:pt x="7" y="9"/>
                  </a:moveTo>
                  <a:cubicBezTo>
                    <a:pt x="4" y="3"/>
                    <a:pt x="0" y="19"/>
                    <a:pt x="5" y="23"/>
                  </a:cubicBezTo>
                  <a:cubicBezTo>
                    <a:pt x="9" y="26"/>
                    <a:pt x="16" y="30"/>
                    <a:pt x="16" y="30"/>
                  </a:cubicBezTo>
                  <a:cubicBezTo>
                    <a:pt x="16" y="30"/>
                    <a:pt x="23" y="36"/>
                    <a:pt x="24" y="37"/>
                  </a:cubicBezTo>
                  <a:cubicBezTo>
                    <a:pt x="25" y="38"/>
                    <a:pt x="30" y="31"/>
                    <a:pt x="30" y="31"/>
                  </a:cubicBezTo>
                  <a:cubicBezTo>
                    <a:pt x="30" y="31"/>
                    <a:pt x="21" y="29"/>
                    <a:pt x="30" y="29"/>
                  </a:cubicBezTo>
                  <a:cubicBezTo>
                    <a:pt x="38" y="29"/>
                    <a:pt x="42" y="31"/>
                    <a:pt x="42" y="31"/>
                  </a:cubicBezTo>
                  <a:cubicBezTo>
                    <a:pt x="42" y="31"/>
                    <a:pt x="48" y="34"/>
                    <a:pt x="49" y="32"/>
                  </a:cubicBezTo>
                  <a:cubicBezTo>
                    <a:pt x="50" y="31"/>
                    <a:pt x="48" y="28"/>
                    <a:pt x="52" y="28"/>
                  </a:cubicBezTo>
                  <a:cubicBezTo>
                    <a:pt x="55" y="28"/>
                    <a:pt x="54" y="27"/>
                    <a:pt x="59" y="29"/>
                  </a:cubicBezTo>
                  <a:cubicBezTo>
                    <a:pt x="64" y="31"/>
                    <a:pt x="76" y="22"/>
                    <a:pt x="76" y="22"/>
                  </a:cubicBezTo>
                  <a:cubicBezTo>
                    <a:pt x="76" y="22"/>
                    <a:pt x="79" y="16"/>
                    <a:pt x="76" y="15"/>
                  </a:cubicBezTo>
                  <a:cubicBezTo>
                    <a:pt x="72" y="13"/>
                    <a:pt x="72" y="14"/>
                    <a:pt x="70" y="13"/>
                  </a:cubicBezTo>
                  <a:cubicBezTo>
                    <a:pt x="68" y="13"/>
                    <a:pt x="72" y="14"/>
                    <a:pt x="61" y="9"/>
                  </a:cubicBezTo>
                  <a:cubicBezTo>
                    <a:pt x="49" y="5"/>
                    <a:pt x="42" y="9"/>
                    <a:pt x="39" y="9"/>
                  </a:cubicBezTo>
                  <a:cubicBezTo>
                    <a:pt x="35" y="9"/>
                    <a:pt x="39" y="11"/>
                    <a:pt x="35" y="11"/>
                  </a:cubicBezTo>
                  <a:cubicBezTo>
                    <a:pt x="32" y="11"/>
                    <a:pt x="36" y="18"/>
                    <a:pt x="28" y="9"/>
                  </a:cubicBezTo>
                  <a:cubicBezTo>
                    <a:pt x="20" y="1"/>
                    <a:pt x="25" y="0"/>
                    <a:pt x="20" y="1"/>
                  </a:cubicBezTo>
                  <a:cubicBezTo>
                    <a:pt x="16" y="2"/>
                    <a:pt x="9" y="6"/>
                    <a:pt x="9" y="6"/>
                  </a:cubicBezTo>
                  <a:cubicBezTo>
                    <a:pt x="9" y="6"/>
                    <a:pt x="8" y="11"/>
                    <a:pt x="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55" name="Freeform 158"/>
            <p:cNvSpPr>
              <a:spLocks/>
            </p:cNvSpPr>
            <p:nvPr/>
          </p:nvSpPr>
          <p:spPr bwMode="auto">
            <a:xfrm>
              <a:off x="8618538" y="1263651"/>
              <a:ext cx="101600" cy="65088"/>
            </a:xfrm>
            <a:custGeom>
              <a:avLst/>
              <a:gdLst>
                <a:gd name="T0" fmla="*/ 15 w 38"/>
                <a:gd name="T1" fmla="*/ 23 h 24"/>
                <a:gd name="T2" fmla="*/ 38 w 38"/>
                <a:gd name="T3" fmla="*/ 24 h 24"/>
                <a:gd name="T4" fmla="*/ 34 w 38"/>
                <a:gd name="T5" fmla="*/ 17 h 24"/>
                <a:gd name="T6" fmla="*/ 25 w 38"/>
                <a:gd name="T7" fmla="*/ 12 h 24"/>
                <a:gd name="T8" fmla="*/ 18 w 38"/>
                <a:gd name="T9" fmla="*/ 6 h 24"/>
                <a:gd name="T10" fmla="*/ 15 w 38"/>
                <a:gd name="T11" fmla="*/ 5 h 24"/>
                <a:gd name="T12" fmla="*/ 8 w 38"/>
                <a:gd name="T13" fmla="*/ 0 h 24"/>
                <a:gd name="T14" fmla="*/ 4 w 38"/>
                <a:gd name="T15" fmla="*/ 3 h 24"/>
                <a:gd name="T16" fmla="*/ 5 w 38"/>
                <a:gd name="T17" fmla="*/ 10 h 24"/>
                <a:gd name="T18" fmla="*/ 11 w 38"/>
                <a:gd name="T19" fmla="*/ 14 h 24"/>
                <a:gd name="T20" fmla="*/ 7 w 38"/>
                <a:gd name="T21" fmla="*/ 19 h 24"/>
                <a:gd name="T22" fmla="*/ 15 w 38"/>
                <a:gd name="T23"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4">
                  <a:moveTo>
                    <a:pt x="15" y="23"/>
                  </a:moveTo>
                  <a:cubicBezTo>
                    <a:pt x="38" y="24"/>
                    <a:pt x="38" y="24"/>
                    <a:pt x="38" y="24"/>
                  </a:cubicBezTo>
                  <a:cubicBezTo>
                    <a:pt x="34" y="17"/>
                    <a:pt x="34" y="17"/>
                    <a:pt x="34" y="17"/>
                  </a:cubicBezTo>
                  <a:cubicBezTo>
                    <a:pt x="25" y="12"/>
                    <a:pt x="25" y="12"/>
                    <a:pt x="25" y="12"/>
                  </a:cubicBezTo>
                  <a:cubicBezTo>
                    <a:pt x="25" y="12"/>
                    <a:pt x="21" y="7"/>
                    <a:pt x="18" y="6"/>
                  </a:cubicBezTo>
                  <a:cubicBezTo>
                    <a:pt x="15" y="5"/>
                    <a:pt x="18" y="7"/>
                    <a:pt x="15" y="5"/>
                  </a:cubicBezTo>
                  <a:cubicBezTo>
                    <a:pt x="12" y="3"/>
                    <a:pt x="11" y="0"/>
                    <a:pt x="8" y="0"/>
                  </a:cubicBezTo>
                  <a:cubicBezTo>
                    <a:pt x="6" y="0"/>
                    <a:pt x="8" y="0"/>
                    <a:pt x="4" y="3"/>
                  </a:cubicBezTo>
                  <a:cubicBezTo>
                    <a:pt x="0" y="7"/>
                    <a:pt x="5" y="10"/>
                    <a:pt x="5" y="10"/>
                  </a:cubicBezTo>
                  <a:cubicBezTo>
                    <a:pt x="11" y="14"/>
                    <a:pt x="11" y="14"/>
                    <a:pt x="11" y="14"/>
                  </a:cubicBezTo>
                  <a:cubicBezTo>
                    <a:pt x="11" y="14"/>
                    <a:pt x="6" y="17"/>
                    <a:pt x="7" y="19"/>
                  </a:cubicBezTo>
                  <a:cubicBezTo>
                    <a:pt x="8" y="21"/>
                    <a:pt x="15" y="23"/>
                    <a:pt x="15"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56" name="Freeform 159"/>
            <p:cNvSpPr>
              <a:spLocks/>
            </p:cNvSpPr>
            <p:nvPr/>
          </p:nvSpPr>
          <p:spPr bwMode="auto">
            <a:xfrm>
              <a:off x="8488363" y="1252538"/>
              <a:ext cx="46038" cy="41275"/>
            </a:xfrm>
            <a:custGeom>
              <a:avLst/>
              <a:gdLst>
                <a:gd name="T0" fmla="*/ 17 w 17"/>
                <a:gd name="T1" fmla="*/ 15 h 15"/>
                <a:gd name="T2" fmla="*/ 4 w 17"/>
                <a:gd name="T3" fmla="*/ 6 h 15"/>
                <a:gd name="T4" fmla="*/ 5 w 17"/>
                <a:gd name="T5" fmla="*/ 3 h 15"/>
                <a:gd name="T6" fmla="*/ 17 w 17"/>
                <a:gd name="T7" fmla="*/ 1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cubicBezTo>
                    <a:pt x="4" y="6"/>
                    <a:pt x="4" y="6"/>
                    <a:pt x="4" y="6"/>
                  </a:cubicBezTo>
                  <a:cubicBezTo>
                    <a:pt x="4" y="6"/>
                    <a:pt x="0" y="0"/>
                    <a:pt x="5" y="3"/>
                  </a:cubicBezTo>
                  <a:cubicBezTo>
                    <a:pt x="10" y="6"/>
                    <a:pt x="17" y="10"/>
                    <a:pt x="17" y="10"/>
                  </a:cubicBezTo>
                  <a:lnTo>
                    <a:pt x="1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57" name="Freeform 160"/>
            <p:cNvSpPr>
              <a:spLocks/>
            </p:cNvSpPr>
            <p:nvPr/>
          </p:nvSpPr>
          <p:spPr bwMode="auto">
            <a:xfrm>
              <a:off x="8755063" y="1185863"/>
              <a:ext cx="109538" cy="66675"/>
            </a:xfrm>
            <a:custGeom>
              <a:avLst/>
              <a:gdLst>
                <a:gd name="T0" fmla="*/ 2 w 41"/>
                <a:gd name="T1" fmla="*/ 3 h 25"/>
                <a:gd name="T2" fmla="*/ 8 w 41"/>
                <a:gd name="T3" fmla="*/ 14 h 25"/>
                <a:gd name="T4" fmla="*/ 13 w 41"/>
                <a:gd name="T5" fmla="*/ 16 h 25"/>
                <a:gd name="T6" fmla="*/ 22 w 41"/>
                <a:gd name="T7" fmla="*/ 22 h 25"/>
                <a:gd name="T8" fmla="*/ 27 w 41"/>
                <a:gd name="T9" fmla="*/ 24 h 25"/>
                <a:gd name="T10" fmla="*/ 33 w 41"/>
                <a:gd name="T11" fmla="*/ 23 h 25"/>
                <a:gd name="T12" fmla="*/ 38 w 41"/>
                <a:gd name="T13" fmla="*/ 20 h 25"/>
                <a:gd name="T14" fmla="*/ 40 w 41"/>
                <a:gd name="T15" fmla="*/ 16 h 25"/>
                <a:gd name="T16" fmla="*/ 37 w 41"/>
                <a:gd name="T17" fmla="*/ 14 h 25"/>
                <a:gd name="T18" fmla="*/ 25 w 41"/>
                <a:gd name="T19" fmla="*/ 11 h 25"/>
                <a:gd name="T20" fmla="*/ 13 w 41"/>
                <a:gd name="T21" fmla="*/ 5 h 25"/>
                <a:gd name="T22" fmla="*/ 9 w 41"/>
                <a:gd name="T23" fmla="*/ 3 h 25"/>
                <a:gd name="T24" fmla="*/ 2 w 41"/>
                <a:gd name="T25"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25">
                  <a:moveTo>
                    <a:pt x="2" y="3"/>
                  </a:moveTo>
                  <a:cubicBezTo>
                    <a:pt x="3" y="5"/>
                    <a:pt x="8" y="14"/>
                    <a:pt x="8" y="14"/>
                  </a:cubicBezTo>
                  <a:cubicBezTo>
                    <a:pt x="8" y="14"/>
                    <a:pt x="11" y="14"/>
                    <a:pt x="13" y="16"/>
                  </a:cubicBezTo>
                  <a:cubicBezTo>
                    <a:pt x="15" y="17"/>
                    <a:pt x="22" y="22"/>
                    <a:pt x="22" y="22"/>
                  </a:cubicBezTo>
                  <a:cubicBezTo>
                    <a:pt x="27" y="24"/>
                    <a:pt x="27" y="24"/>
                    <a:pt x="27" y="24"/>
                  </a:cubicBezTo>
                  <a:cubicBezTo>
                    <a:pt x="27" y="24"/>
                    <a:pt x="28" y="25"/>
                    <a:pt x="33" y="23"/>
                  </a:cubicBezTo>
                  <a:cubicBezTo>
                    <a:pt x="38" y="22"/>
                    <a:pt x="36" y="22"/>
                    <a:pt x="38" y="20"/>
                  </a:cubicBezTo>
                  <a:cubicBezTo>
                    <a:pt x="40" y="18"/>
                    <a:pt x="41" y="18"/>
                    <a:pt x="40" y="16"/>
                  </a:cubicBezTo>
                  <a:cubicBezTo>
                    <a:pt x="39" y="14"/>
                    <a:pt x="40" y="14"/>
                    <a:pt x="37" y="14"/>
                  </a:cubicBezTo>
                  <a:cubicBezTo>
                    <a:pt x="33" y="13"/>
                    <a:pt x="31" y="13"/>
                    <a:pt x="25" y="11"/>
                  </a:cubicBezTo>
                  <a:cubicBezTo>
                    <a:pt x="18" y="10"/>
                    <a:pt x="15" y="6"/>
                    <a:pt x="13" y="5"/>
                  </a:cubicBezTo>
                  <a:cubicBezTo>
                    <a:pt x="11" y="3"/>
                    <a:pt x="17" y="5"/>
                    <a:pt x="9" y="3"/>
                  </a:cubicBezTo>
                  <a:cubicBezTo>
                    <a:pt x="0" y="0"/>
                    <a:pt x="2"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58" name="Freeform 161"/>
            <p:cNvSpPr>
              <a:spLocks/>
            </p:cNvSpPr>
            <p:nvPr/>
          </p:nvSpPr>
          <p:spPr bwMode="auto">
            <a:xfrm>
              <a:off x="9567863" y="1404938"/>
              <a:ext cx="111125" cy="46038"/>
            </a:xfrm>
            <a:custGeom>
              <a:avLst/>
              <a:gdLst>
                <a:gd name="T0" fmla="*/ 7 w 42"/>
                <a:gd name="T1" fmla="*/ 4 h 17"/>
                <a:gd name="T2" fmla="*/ 3 w 42"/>
                <a:gd name="T3" fmla="*/ 8 h 17"/>
                <a:gd name="T4" fmla="*/ 13 w 42"/>
                <a:gd name="T5" fmla="*/ 12 h 17"/>
                <a:gd name="T6" fmla="*/ 24 w 42"/>
                <a:gd name="T7" fmla="*/ 16 h 17"/>
                <a:gd name="T8" fmla="*/ 33 w 42"/>
                <a:gd name="T9" fmla="*/ 12 h 17"/>
                <a:gd name="T10" fmla="*/ 41 w 42"/>
                <a:gd name="T11" fmla="*/ 13 h 17"/>
                <a:gd name="T12" fmla="*/ 39 w 42"/>
                <a:gd name="T13" fmla="*/ 7 h 17"/>
                <a:gd name="T14" fmla="*/ 30 w 42"/>
                <a:gd name="T15" fmla="*/ 2 h 17"/>
                <a:gd name="T16" fmla="*/ 25 w 42"/>
                <a:gd name="T17" fmla="*/ 2 h 17"/>
                <a:gd name="T18" fmla="*/ 9 w 42"/>
                <a:gd name="T19" fmla="*/ 0 h 17"/>
                <a:gd name="T20" fmla="*/ 7 w 42"/>
                <a:gd name="T21"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17">
                  <a:moveTo>
                    <a:pt x="7" y="4"/>
                  </a:moveTo>
                  <a:cubicBezTo>
                    <a:pt x="5" y="4"/>
                    <a:pt x="0" y="7"/>
                    <a:pt x="3" y="8"/>
                  </a:cubicBezTo>
                  <a:cubicBezTo>
                    <a:pt x="7" y="9"/>
                    <a:pt x="7" y="10"/>
                    <a:pt x="13" y="12"/>
                  </a:cubicBezTo>
                  <a:cubicBezTo>
                    <a:pt x="20" y="14"/>
                    <a:pt x="22" y="17"/>
                    <a:pt x="24" y="16"/>
                  </a:cubicBezTo>
                  <a:cubicBezTo>
                    <a:pt x="26" y="16"/>
                    <a:pt x="28" y="12"/>
                    <a:pt x="33" y="12"/>
                  </a:cubicBezTo>
                  <a:cubicBezTo>
                    <a:pt x="37" y="12"/>
                    <a:pt x="40" y="15"/>
                    <a:pt x="41" y="13"/>
                  </a:cubicBezTo>
                  <a:cubicBezTo>
                    <a:pt x="42" y="12"/>
                    <a:pt x="42" y="8"/>
                    <a:pt x="39" y="7"/>
                  </a:cubicBezTo>
                  <a:cubicBezTo>
                    <a:pt x="36" y="5"/>
                    <a:pt x="32" y="2"/>
                    <a:pt x="30" y="2"/>
                  </a:cubicBezTo>
                  <a:cubicBezTo>
                    <a:pt x="28" y="2"/>
                    <a:pt x="28" y="2"/>
                    <a:pt x="25" y="2"/>
                  </a:cubicBezTo>
                  <a:cubicBezTo>
                    <a:pt x="22" y="2"/>
                    <a:pt x="9" y="0"/>
                    <a:pt x="9" y="0"/>
                  </a:cubicBezTo>
                  <a:lnTo>
                    <a:pt x="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59" name="Freeform 162"/>
            <p:cNvSpPr>
              <a:spLocks/>
            </p:cNvSpPr>
            <p:nvPr/>
          </p:nvSpPr>
          <p:spPr bwMode="auto">
            <a:xfrm>
              <a:off x="10475913" y="1951038"/>
              <a:ext cx="60325" cy="114300"/>
            </a:xfrm>
            <a:custGeom>
              <a:avLst/>
              <a:gdLst>
                <a:gd name="T0" fmla="*/ 6 w 23"/>
                <a:gd name="T1" fmla="*/ 0 h 43"/>
                <a:gd name="T2" fmla="*/ 4 w 23"/>
                <a:gd name="T3" fmla="*/ 8 h 43"/>
                <a:gd name="T4" fmla="*/ 4 w 23"/>
                <a:gd name="T5" fmla="*/ 13 h 43"/>
                <a:gd name="T6" fmla="*/ 6 w 23"/>
                <a:gd name="T7" fmla="*/ 24 h 43"/>
                <a:gd name="T8" fmla="*/ 6 w 23"/>
                <a:gd name="T9" fmla="*/ 28 h 43"/>
                <a:gd name="T10" fmla="*/ 5 w 23"/>
                <a:gd name="T11" fmla="*/ 37 h 43"/>
                <a:gd name="T12" fmla="*/ 13 w 23"/>
                <a:gd name="T13" fmla="*/ 38 h 43"/>
                <a:gd name="T14" fmla="*/ 15 w 23"/>
                <a:gd name="T15" fmla="*/ 33 h 43"/>
                <a:gd name="T16" fmla="*/ 22 w 23"/>
                <a:gd name="T17" fmla="*/ 29 h 43"/>
                <a:gd name="T18" fmla="*/ 20 w 23"/>
                <a:gd name="T19" fmla="*/ 23 h 43"/>
                <a:gd name="T20" fmla="*/ 14 w 23"/>
                <a:gd name="T21" fmla="*/ 5 h 43"/>
                <a:gd name="T22" fmla="*/ 6 w 23"/>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43">
                  <a:moveTo>
                    <a:pt x="6" y="0"/>
                  </a:moveTo>
                  <a:cubicBezTo>
                    <a:pt x="6" y="2"/>
                    <a:pt x="4" y="8"/>
                    <a:pt x="4" y="8"/>
                  </a:cubicBezTo>
                  <a:cubicBezTo>
                    <a:pt x="4" y="8"/>
                    <a:pt x="5" y="10"/>
                    <a:pt x="4" y="13"/>
                  </a:cubicBezTo>
                  <a:cubicBezTo>
                    <a:pt x="4" y="15"/>
                    <a:pt x="8" y="24"/>
                    <a:pt x="6" y="24"/>
                  </a:cubicBezTo>
                  <a:cubicBezTo>
                    <a:pt x="5" y="24"/>
                    <a:pt x="10" y="24"/>
                    <a:pt x="6" y="28"/>
                  </a:cubicBezTo>
                  <a:cubicBezTo>
                    <a:pt x="3" y="31"/>
                    <a:pt x="0" y="35"/>
                    <a:pt x="5" y="37"/>
                  </a:cubicBezTo>
                  <a:cubicBezTo>
                    <a:pt x="9" y="38"/>
                    <a:pt x="13" y="43"/>
                    <a:pt x="13" y="38"/>
                  </a:cubicBezTo>
                  <a:cubicBezTo>
                    <a:pt x="13" y="34"/>
                    <a:pt x="14" y="36"/>
                    <a:pt x="15" y="33"/>
                  </a:cubicBezTo>
                  <a:cubicBezTo>
                    <a:pt x="17" y="29"/>
                    <a:pt x="22" y="31"/>
                    <a:pt x="22" y="29"/>
                  </a:cubicBezTo>
                  <a:cubicBezTo>
                    <a:pt x="22" y="27"/>
                    <a:pt x="23" y="27"/>
                    <a:pt x="20" y="23"/>
                  </a:cubicBezTo>
                  <a:cubicBezTo>
                    <a:pt x="17" y="19"/>
                    <a:pt x="14" y="5"/>
                    <a:pt x="14" y="5"/>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60" name="Freeform 163"/>
            <p:cNvSpPr>
              <a:spLocks/>
            </p:cNvSpPr>
            <p:nvPr/>
          </p:nvSpPr>
          <p:spPr bwMode="auto">
            <a:xfrm>
              <a:off x="10464800" y="2085976"/>
              <a:ext cx="42863" cy="33338"/>
            </a:xfrm>
            <a:custGeom>
              <a:avLst/>
              <a:gdLst>
                <a:gd name="T0" fmla="*/ 11 w 16"/>
                <a:gd name="T1" fmla="*/ 0 h 12"/>
                <a:gd name="T2" fmla="*/ 2 w 16"/>
                <a:gd name="T3" fmla="*/ 4 h 12"/>
                <a:gd name="T4" fmla="*/ 13 w 16"/>
                <a:gd name="T5" fmla="*/ 9 h 12"/>
                <a:gd name="T6" fmla="*/ 16 w 16"/>
                <a:gd name="T7" fmla="*/ 6 h 12"/>
                <a:gd name="T8" fmla="*/ 11 w 16"/>
                <a:gd name="T9" fmla="*/ 0 h 12"/>
              </a:gdLst>
              <a:ahLst/>
              <a:cxnLst>
                <a:cxn ang="0">
                  <a:pos x="T0" y="T1"/>
                </a:cxn>
                <a:cxn ang="0">
                  <a:pos x="T2" y="T3"/>
                </a:cxn>
                <a:cxn ang="0">
                  <a:pos x="T4" y="T5"/>
                </a:cxn>
                <a:cxn ang="0">
                  <a:pos x="T6" y="T7"/>
                </a:cxn>
                <a:cxn ang="0">
                  <a:pos x="T8" y="T9"/>
                </a:cxn>
              </a:cxnLst>
              <a:rect l="0" t="0" r="r" b="b"/>
              <a:pathLst>
                <a:path w="16" h="12">
                  <a:moveTo>
                    <a:pt x="11" y="0"/>
                  </a:moveTo>
                  <a:cubicBezTo>
                    <a:pt x="8" y="0"/>
                    <a:pt x="0" y="3"/>
                    <a:pt x="2" y="4"/>
                  </a:cubicBezTo>
                  <a:cubicBezTo>
                    <a:pt x="3" y="6"/>
                    <a:pt x="12" y="12"/>
                    <a:pt x="13" y="9"/>
                  </a:cubicBezTo>
                  <a:cubicBezTo>
                    <a:pt x="14" y="7"/>
                    <a:pt x="16" y="9"/>
                    <a:pt x="16" y="6"/>
                  </a:cubicBezTo>
                  <a:cubicBezTo>
                    <a:pt x="16" y="3"/>
                    <a:pt x="11"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61" name="Freeform 164"/>
            <p:cNvSpPr>
              <a:spLocks/>
            </p:cNvSpPr>
            <p:nvPr/>
          </p:nvSpPr>
          <p:spPr bwMode="auto">
            <a:xfrm>
              <a:off x="10445750" y="2124076"/>
              <a:ext cx="74613" cy="58738"/>
            </a:xfrm>
            <a:custGeom>
              <a:avLst/>
              <a:gdLst>
                <a:gd name="T0" fmla="*/ 3 w 28"/>
                <a:gd name="T1" fmla="*/ 2 h 22"/>
                <a:gd name="T2" fmla="*/ 27 w 28"/>
                <a:gd name="T3" fmla="*/ 1 h 22"/>
                <a:gd name="T4" fmla="*/ 22 w 28"/>
                <a:gd name="T5" fmla="*/ 8 h 22"/>
                <a:gd name="T6" fmla="*/ 12 w 28"/>
                <a:gd name="T7" fmla="*/ 9 h 22"/>
                <a:gd name="T8" fmla="*/ 10 w 28"/>
                <a:gd name="T9" fmla="*/ 20 h 22"/>
                <a:gd name="T10" fmla="*/ 1 w 28"/>
                <a:gd name="T11" fmla="*/ 10 h 22"/>
                <a:gd name="T12" fmla="*/ 3 w 28"/>
                <a:gd name="T13" fmla="*/ 2 h 22"/>
              </a:gdLst>
              <a:ahLst/>
              <a:cxnLst>
                <a:cxn ang="0">
                  <a:pos x="T0" y="T1"/>
                </a:cxn>
                <a:cxn ang="0">
                  <a:pos x="T2" y="T3"/>
                </a:cxn>
                <a:cxn ang="0">
                  <a:pos x="T4" y="T5"/>
                </a:cxn>
                <a:cxn ang="0">
                  <a:pos x="T6" y="T7"/>
                </a:cxn>
                <a:cxn ang="0">
                  <a:pos x="T8" y="T9"/>
                </a:cxn>
                <a:cxn ang="0">
                  <a:pos x="T10" y="T11"/>
                </a:cxn>
                <a:cxn ang="0">
                  <a:pos x="T12" y="T13"/>
                </a:cxn>
              </a:cxnLst>
              <a:rect l="0" t="0" r="r" b="b"/>
              <a:pathLst>
                <a:path w="28" h="22">
                  <a:moveTo>
                    <a:pt x="3" y="2"/>
                  </a:moveTo>
                  <a:cubicBezTo>
                    <a:pt x="3" y="2"/>
                    <a:pt x="28" y="0"/>
                    <a:pt x="27" y="1"/>
                  </a:cubicBezTo>
                  <a:cubicBezTo>
                    <a:pt x="25" y="1"/>
                    <a:pt x="27" y="8"/>
                    <a:pt x="22" y="8"/>
                  </a:cubicBezTo>
                  <a:cubicBezTo>
                    <a:pt x="16" y="9"/>
                    <a:pt x="14" y="5"/>
                    <a:pt x="12" y="9"/>
                  </a:cubicBezTo>
                  <a:cubicBezTo>
                    <a:pt x="10" y="13"/>
                    <a:pt x="13" y="22"/>
                    <a:pt x="10" y="20"/>
                  </a:cubicBezTo>
                  <a:cubicBezTo>
                    <a:pt x="6" y="18"/>
                    <a:pt x="1" y="12"/>
                    <a:pt x="1" y="10"/>
                  </a:cubicBezTo>
                  <a:cubicBezTo>
                    <a:pt x="0" y="8"/>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62" name="Freeform 165"/>
            <p:cNvSpPr>
              <a:spLocks/>
            </p:cNvSpPr>
            <p:nvPr/>
          </p:nvSpPr>
          <p:spPr bwMode="auto">
            <a:xfrm>
              <a:off x="10085388" y="1993901"/>
              <a:ext cx="46038" cy="39688"/>
            </a:xfrm>
            <a:custGeom>
              <a:avLst/>
              <a:gdLst>
                <a:gd name="T0" fmla="*/ 17 w 17"/>
                <a:gd name="T1" fmla="*/ 15 h 15"/>
                <a:gd name="T2" fmla="*/ 13 w 17"/>
                <a:gd name="T3" fmla="*/ 1 h 15"/>
                <a:gd name="T4" fmla="*/ 1 w 17"/>
                <a:gd name="T5" fmla="*/ 2 h 15"/>
                <a:gd name="T6" fmla="*/ 10 w 17"/>
                <a:gd name="T7" fmla="*/ 12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cubicBezTo>
                    <a:pt x="16" y="11"/>
                    <a:pt x="15" y="1"/>
                    <a:pt x="13" y="1"/>
                  </a:cubicBezTo>
                  <a:cubicBezTo>
                    <a:pt x="11" y="0"/>
                    <a:pt x="2" y="1"/>
                    <a:pt x="1" y="2"/>
                  </a:cubicBezTo>
                  <a:cubicBezTo>
                    <a:pt x="0" y="4"/>
                    <a:pt x="10" y="12"/>
                    <a:pt x="10" y="12"/>
                  </a:cubicBezTo>
                  <a:lnTo>
                    <a:pt x="1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63" name="Freeform 166"/>
            <p:cNvSpPr>
              <a:spLocks/>
            </p:cNvSpPr>
            <p:nvPr/>
          </p:nvSpPr>
          <p:spPr bwMode="auto">
            <a:xfrm>
              <a:off x="9880600" y="1806576"/>
              <a:ext cx="114300" cy="44450"/>
            </a:xfrm>
            <a:custGeom>
              <a:avLst/>
              <a:gdLst>
                <a:gd name="T0" fmla="*/ 32 w 43"/>
                <a:gd name="T1" fmla="*/ 17 h 17"/>
                <a:gd name="T2" fmla="*/ 16 w 43"/>
                <a:gd name="T3" fmla="*/ 13 h 17"/>
                <a:gd name="T4" fmla="*/ 8 w 43"/>
                <a:gd name="T5" fmla="*/ 9 h 17"/>
                <a:gd name="T6" fmla="*/ 19 w 43"/>
                <a:gd name="T7" fmla="*/ 1 h 17"/>
                <a:gd name="T8" fmla="*/ 29 w 43"/>
                <a:gd name="T9" fmla="*/ 3 h 17"/>
                <a:gd name="T10" fmla="*/ 41 w 43"/>
                <a:gd name="T11" fmla="*/ 10 h 17"/>
                <a:gd name="T12" fmla="*/ 40 w 43"/>
                <a:gd name="T13" fmla="*/ 14 h 17"/>
                <a:gd name="T14" fmla="*/ 32 w 43"/>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32" y="17"/>
                  </a:moveTo>
                  <a:cubicBezTo>
                    <a:pt x="26" y="14"/>
                    <a:pt x="19" y="14"/>
                    <a:pt x="16" y="13"/>
                  </a:cubicBezTo>
                  <a:cubicBezTo>
                    <a:pt x="13" y="12"/>
                    <a:pt x="17" y="17"/>
                    <a:pt x="8" y="9"/>
                  </a:cubicBezTo>
                  <a:cubicBezTo>
                    <a:pt x="0" y="1"/>
                    <a:pt x="12" y="1"/>
                    <a:pt x="19" y="1"/>
                  </a:cubicBezTo>
                  <a:cubicBezTo>
                    <a:pt x="26" y="0"/>
                    <a:pt x="20" y="0"/>
                    <a:pt x="29" y="3"/>
                  </a:cubicBezTo>
                  <a:cubicBezTo>
                    <a:pt x="37" y="6"/>
                    <a:pt x="41" y="10"/>
                    <a:pt x="41" y="10"/>
                  </a:cubicBezTo>
                  <a:cubicBezTo>
                    <a:pt x="41" y="10"/>
                    <a:pt x="43" y="14"/>
                    <a:pt x="40" y="14"/>
                  </a:cubicBezTo>
                  <a:cubicBezTo>
                    <a:pt x="36" y="15"/>
                    <a:pt x="32" y="17"/>
                    <a:pt x="32"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64" name="Freeform 167"/>
            <p:cNvSpPr>
              <a:spLocks/>
            </p:cNvSpPr>
            <p:nvPr/>
          </p:nvSpPr>
          <p:spPr bwMode="auto">
            <a:xfrm>
              <a:off x="10158413" y="2297113"/>
              <a:ext cx="58738" cy="46038"/>
            </a:xfrm>
            <a:custGeom>
              <a:avLst/>
              <a:gdLst>
                <a:gd name="T0" fmla="*/ 18 w 22"/>
                <a:gd name="T1" fmla="*/ 0 h 17"/>
                <a:gd name="T2" fmla="*/ 10 w 22"/>
                <a:gd name="T3" fmla="*/ 7 h 17"/>
                <a:gd name="T4" fmla="*/ 1 w 22"/>
                <a:gd name="T5" fmla="*/ 10 h 17"/>
                <a:gd name="T6" fmla="*/ 7 w 22"/>
                <a:gd name="T7" fmla="*/ 17 h 17"/>
                <a:gd name="T8" fmla="*/ 7 w 22"/>
                <a:gd name="T9" fmla="*/ 13 h 17"/>
                <a:gd name="T10" fmla="*/ 17 w 22"/>
                <a:gd name="T11" fmla="*/ 11 h 17"/>
                <a:gd name="T12" fmla="*/ 21 w 22"/>
                <a:gd name="T13" fmla="*/ 6 h 17"/>
                <a:gd name="T14" fmla="*/ 21 w 22"/>
                <a:gd name="T15" fmla="*/ 2 h 17"/>
                <a:gd name="T16" fmla="*/ 18 w 22"/>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7">
                  <a:moveTo>
                    <a:pt x="18" y="0"/>
                  </a:moveTo>
                  <a:cubicBezTo>
                    <a:pt x="16" y="3"/>
                    <a:pt x="13" y="9"/>
                    <a:pt x="10" y="7"/>
                  </a:cubicBezTo>
                  <a:cubicBezTo>
                    <a:pt x="8" y="6"/>
                    <a:pt x="0" y="9"/>
                    <a:pt x="1" y="10"/>
                  </a:cubicBezTo>
                  <a:cubicBezTo>
                    <a:pt x="2" y="11"/>
                    <a:pt x="7" y="17"/>
                    <a:pt x="7" y="17"/>
                  </a:cubicBezTo>
                  <a:cubicBezTo>
                    <a:pt x="7" y="17"/>
                    <a:pt x="5" y="16"/>
                    <a:pt x="7" y="13"/>
                  </a:cubicBezTo>
                  <a:cubicBezTo>
                    <a:pt x="9" y="9"/>
                    <a:pt x="14" y="12"/>
                    <a:pt x="17" y="11"/>
                  </a:cubicBezTo>
                  <a:cubicBezTo>
                    <a:pt x="20" y="9"/>
                    <a:pt x="21" y="7"/>
                    <a:pt x="21" y="6"/>
                  </a:cubicBezTo>
                  <a:cubicBezTo>
                    <a:pt x="22" y="4"/>
                    <a:pt x="22" y="4"/>
                    <a:pt x="21" y="2"/>
                  </a:cubicBezTo>
                  <a:cubicBezTo>
                    <a:pt x="21" y="1"/>
                    <a:pt x="18"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65" name="Freeform 168"/>
            <p:cNvSpPr>
              <a:spLocks/>
            </p:cNvSpPr>
            <p:nvPr/>
          </p:nvSpPr>
          <p:spPr bwMode="auto">
            <a:xfrm>
              <a:off x="9999663" y="2343151"/>
              <a:ext cx="65088" cy="39688"/>
            </a:xfrm>
            <a:custGeom>
              <a:avLst/>
              <a:gdLst>
                <a:gd name="T0" fmla="*/ 16 w 24"/>
                <a:gd name="T1" fmla="*/ 12 h 15"/>
                <a:gd name="T2" fmla="*/ 9 w 24"/>
                <a:gd name="T3" fmla="*/ 15 h 15"/>
                <a:gd name="T4" fmla="*/ 1 w 24"/>
                <a:gd name="T5" fmla="*/ 10 h 15"/>
                <a:gd name="T6" fmla="*/ 8 w 24"/>
                <a:gd name="T7" fmla="*/ 5 h 15"/>
                <a:gd name="T8" fmla="*/ 14 w 24"/>
                <a:gd name="T9" fmla="*/ 5 h 15"/>
                <a:gd name="T10" fmla="*/ 16 w 24"/>
                <a:gd name="T11" fmla="*/ 12 h 15"/>
              </a:gdLst>
              <a:ahLst/>
              <a:cxnLst>
                <a:cxn ang="0">
                  <a:pos x="T0" y="T1"/>
                </a:cxn>
                <a:cxn ang="0">
                  <a:pos x="T2" y="T3"/>
                </a:cxn>
                <a:cxn ang="0">
                  <a:pos x="T4" y="T5"/>
                </a:cxn>
                <a:cxn ang="0">
                  <a:pos x="T6" y="T7"/>
                </a:cxn>
                <a:cxn ang="0">
                  <a:pos x="T8" y="T9"/>
                </a:cxn>
                <a:cxn ang="0">
                  <a:pos x="T10" y="T11"/>
                </a:cxn>
              </a:cxnLst>
              <a:rect l="0" t="0" r="r" b="b"/>
              <a:pathLst>
                <a:path w="24" h="15">
                  <a:moveTo>
                    <a:pt x="16" y="12"/>
                  </a:moveTo>
                  <a:cubicBezTo>
                    <a:pt x="11" y="12"/>
                    <a:pt x="11" y="15"/>
                    <a:pt x="9" y="15"/>
                  </a:cubicBezTo>
                  <a:cubicBezTo>
                    <a:pt x="6" y="15"/>
                    <a:pt x="0" y="10"/>
                    <a:pt x="1" y="10"/>
                  </a:cubicBezTo>
                  <a:cubicBezTo>
                    <a:pt x="3" y="9"/>
                    <a:pt x="6" y="5"/>
                    <a:pt x="8" y="5"/>
                  </a:cubicBezTo>
                  <a:cubicBezTo>
                    <a:pt x="9" y="4"/>
                    <a:pt x="5" y="0"/>
                    <a:pt x="14" y="5"/>
                  </a:cubicBezTo>
                  <a:cubicBezTo>
                    <a:pt x="24" y="10"/>
                    <a:pt x="16" y="12"/>
                    <a:pt x="1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66" name="Freeform 169"/>
            <p:cNvSpPr>
              <a:spLocks/>
            </p:cNvSpPr>
            <p:nvPr/>
          </p:nvSpPr>
          <p:spPr bwMode="auto">
            <a:xfrm>
              <a:off x="9931400" y="2378076"/>
              <a:ext cx="55563" cy="20638"/>
            </a:xfrm>
            <a:custGeom>
              <a:avLst/>
              <a:gdLst>
                <a:gd name="T0" fmla="*/ 21 w 21"/>
                <a:gd name="T1" fmla="*/ 6 h 8"/>
                <a:gd name="T2" fmla="*/ 8 w 21"/>
                <a:gd name="T3" fmla="*/ 6 h 8"/>
                <a:gd name="T4" fmla="*/ 3 w 21"/>
                <a:gd name="T5" fmla="*/ 1 h 8"/>
                <a:gd name="T6" fmla="*/ 12 w 21"/>
                <a:gd name="T7" fmla="*/ 1 h 8"/>
                <a:gd name="T8" fmla="*/ 20 w 21"/>
                <a:gd name="T9" fmla="*/ 2 h 8"/>
                <a:gd name="T10" fmla="*/ 21 w 21"/>
                <a:gd name="T11" fmla="*/ 6 h 8"/>
              </a:gdLst>
              <a:ahLst/>
              <a:cxnLst>
                <a:cxn ang="0">
                  <a:pos x="T0" y="T1"/>
                </a:cxn>
                <a:cxn ang="0">
                  <a:pos x="T2" y="T3"/>
                </a:cxn>
                <a:cxn ang="0">
                  <a:pos x="T4" y="T5"/>
                </a:cxn>
                <a:cxn ang="0">
                  <a:pos x="T6" y="T7"/>
                </a:cxn>
                <a:cxn ang="0">
                  <a:pos x="T8" y="T9"/>
                </a:cxn>
                <a:cxn ang="0">
                  <a:pos x="T10" y="T11"/>
                </a:cxn>
              </a:cxnLst>
              <a:rect l="0" t="0" r="r" b="b"/>
              <a:pathLst>
                <a:path w="21" h="8">
                  <a:moveTo>
                    <a:pt x="21" y="6"/>
                  </a:moveTo>
                  <a:cubicBezTo>
                    <a:pt x="16" y="8"/>
                    <a:pt x="8" y="6"/>
                    <a:pt x="8" y="6"/>
                  </a:cubicBezTo>
                  <a:cubicBezTo>
                    <a:pt x="8" y="6"/>
                    <a:pt x="0" y="2"/>
                    <a:pt x="3" y="1"/>
                  </a:cubicBezTo>
                  <a:cubicBezTo>
                    <a:pt x="6" y="0"/>
                    <a:pt x="9" y="1"/>
                    <a:pt x="12" y="1"/>
                  </a:cubicBezTo>
                  <a:cubicBezTo>
                    <a:pt x="15" y="2"/>
                    <a:pt x="20" y="2"/>
                    <a:pt x="20" y="2"/>
                  </a:cubicBezTo>
                  <a:lnTo>
                    <a:pt x="2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67" name="Freeform 170"/>
            <p:cNvSpPr>
              <a:spLocks/>
            </p:cNvSpPr>
            <p:nvPr/>
          </p:nvSpPr>
          <p:spPr bwMode="auto">
            <a:xfrm>
              <a:off x="9847263" y="2379663"/>
              <a:ext cx="46038" cy="26988"/>
            </a:xfrm>
            <a:custGeom>
              <a:avLst/>
              <a:gdLst>
                <a:gd name="T0" fmla="*/ 10 w 17"/>
                <a:gd name="T1" fmla="*/ 10 h 10"/>
                <a:gd name="T2" fmla="*/ 3 w 17"/>
                <a:gd name="T3" fmla="*/ 1 h 10"/>
                <a:gd name="T4" fmla="*/ 15 w 17"/>
                <a:gd name="T5" fmla="*/ 5 h 10"/>
                <a:gd name="T6" fmla="*/ 10 w 17"/>
                <a:gd name="T7" fmla="*/ 10 h 10"/>
              </a:gdLst>
              <a:ahLst/>
              <a:cxnLst>
                <a:cxn ang="0">
                  <a:pos x="T0" y="T1"/>
                </a:cxn>
                <a:cxn ang="0">
                  <a:pos x="T2" y="T3"/>
                </a:cxn>
                <a:cxn ang="0">
                  <a:pos x="T4" y="T5"/>
                </a:cxn>
                <a:cxn ang="0">
                  <a:pos x="T6" y="T7"/>
                </a:cxn>
              </a:cxnLst>
              <a:rect l="0" t="0" r="r" b="b"/>
              <a:pathLst>
                <a:path w="17" h="10">
                  <a:moveTo>
                    <a:pt x="10" y="10"/>
                  </a:moveTo>
                  <a:cubicBezTo>
                    <a:pt x="8" y="8"/>
                    <a:pt x="0" y="0"/>
                    <a:pt x="3" y="1"/>
                  </a:cubicBezTo>
                  <a:cubicBezTo>
                    <a:pt x="6" y="2"/>
                    <a:pt x="17" y="4"/>
                    <a:pt x="15" y="5"/>
                  </a:cubicBezTo>
                  <a:cubicBezTo>
                    <a:pt x="13" y="6"/>
                    <a:pt x="10" y="10"/>
                    <a:pt x="1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68" name="Freeform 171"/>
            <p:cNvSpPr>
              <a:spLocks/>
            </p:cNvSpPr>
            <p:nvPr/>
          </p:nvSpPr>
          <p:spPr bwMode="auto">
            <a:xfrm>
              <a:off x="9485313" y="2174876"/>
              <a:ext cx="63500" cy="61913"/>
            </a:xfrm>
            <a:custGeom>
              <a:avLst/>
              <a:gdLst>
                <a:gd name="T0" fmla="*/ 20 w 24"/>
                <a:gd name="T1" fmla="*/ 23 h 23"/>
                <a:gd name="T2" fmla="*/ 5 w 24"/>
                <a:gd name="T3" fmla="*/ 16 h 23"/>
                <a:gd name="T4" fmla="*/ 5 w 24"/>
                <a:gd name="T5" fmla="*/ 5 h 23"/>
                <a:gd name="T6" fmla="*/ 14 w 24"/>
                <a:gd name="T7" fmla="*/ 17 h 23"/>
                <a:gd name="T8" fmla="*/ 24 w 24"/>
                <a:gd name="T9" fmla="*/ 23 h 23"/>
                <a:gd name="T10" fmla="*/ 20 w 24"/>
                <a:gd name="T11" fmla="*/ 23 h 23"/>
              </a:gdLst>
              <a:ahLst/>
              <a:cxnLst>
                <a:cxn ang="0">
                  <a:pos x="T0" y="T1"/>
                </a:cxn>
                <a:cxn ang="0">
                  <a:pos x="T2" y="T3"/>
                </a:cxn>
                <a:cxn ang="0">
                  <a:pos x="T4" y="T5"/>
                </a:cxn>
                <a:cxn ang="0">
                  <a:pos x="T6" y="T7"/>
                </a:cxn>
                <a:cxn ang="0">
                  <a:pos x="T8" y="T9"/>
                </a:cxn>
                <a:cxn ang="0">
                  <a:pos x="T10" y="T11"/>
                </a:cxn>
              </a:cxnLst>
              <a:rect l="0" t="0" r="r" b="b"/>
              <a:pathLst>
                <a:path w="24" h="23">
                  <a:moveTo>
                    <a:pt x="20" y="23"/>
                  </a:moveTo>
                  <a:cubicBezTo>
                    <a:pt x="17" y="22"/>
                    <a:pt x="7" y="19"/>
                    <a:pt x="5" y="16"/>
                  </a:cubicBezTo>
                  <a:cubicBezTo>
                    <a:pt x="4" y="12"/>
                    <a:pt x="0" y="0"/>
                    <a:pt x="5" y="5"/>
                  </a:cubicBezTo>
                  <a:cubicBezTo>
                    <a:pt x="9" y="11"/>
                    <a:pt x="10" y="16"/>
                    <a:pt x="14" y="17"/>
                  </a:cubicBezTo>
                  <a:cubicBezTo>
                    <a:pt x="18" y="19"/>
                    <a:pt x="24" y="23"/>
                    <a:pt x="24" y="23"/>
                  </a:cubicBezTo>
                  <a:lnTo>
                    <a:pt x="2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69" name="Freeform 172"/>
            <p:cNvSpPr>
              <a:spLocks/>
            </p:cNvSpPr>
            <p:nvPr/>
          </p:nvSpPr>
          <p:spPr bwMode="auto">
            <a:xfrm>
              <a:off x="9544050" y="2206626"/>
              <a:ext cx="50800" cy="39688"/>
            </a:xfrm>
            <a:custGeom>
              <a:avLst/>
              <a:gdLst>
                <a:gd name="T0" fmla="*/ 12 w 19"/>
                <a:gd name="T1" fmla="*/ 15 h 15"/>
                <a:gd name="T2" fmla="*/ 15 w 19"/>
                <a:gd name="T3" fmla="*/ 10 h 15"/>
                <a:gd name="T4" fmla="*/ 7 w 19"/>
                <a:gd name="T5" fmla="*/ 6 h 15"/>
                <a:gd name="T6" fmla="*/ 2 w 19"/>
                <a:gd name="T7" fmla="*/ 2 h 15"/>
                <a:gd name="T8" fmla="*/ 7 w 19"/>
                <a:gd name="T9" fmla="*/ 11 h 15"/>
                <a:gd name="T10" fmla="*/ 12 w 19"/>
                <a:gd name="T11" fmla="*/ 15 h 15"/>
              </a:gdLst>
              <a:ahLst/>
              <a:cxnLst>
                <a:cxn ang="0">
                  <a:pos x="T0" y="T1"/>
                </a:cxn>
                <a:cxn ang="0">
                  <a:pos x="T2" y="T3"/>
                </a:cxn>
                <a:cxn ang="0">
                  <a:pos x="T4" y="T5"/>
                </a:cxn>
                <a:cxn ang="0">
                  <a:pos x="T6" y="T7"/>
                </a:cxn>
                <a:cxn ang="0">
                  <a:pos x="T8" y="T9"/>
                </a:cxn>
                <a:cxn ang="0">
                  <a:pos x="T10" y="T11"/>
                </a:cxn>
              </a:cxnLst>
              <a:rect l="0" t="0" r="r" b="b"/>
              <a:pathLst>
                <a:path w="19" h="15">
                  <a:moveTo>
                    <a:pt x="12" y="15"/>
                  </a:moveTo>
                  <a:cubicBezTo>
                    <a:pt x="16" y="13"/>
                    <a:pt x="19" y="11"/>
                    <a:pt x="15" y="10"/>
                  </a:cubicBezTo>
                  <a:cubicBezTo>
                    <a:pt x="11" y="9"/>
                    <a:pt x="13" y="9"/>
                    <a:pt x="7" y="6"/>
                  </a:cubicBezTo>
                  <a:cubicBezTo>
                    <a:pt x="2" y="2"/>
                    <a:pt x="4" y="0"/>
                    <a:pt x="2" y="2"/>
                  </a:cubicBezTo>
                  <a:cubicBezTo>
                    <a:pt x="0" y="4"/>
                    <a:pt x="7" y="11"/>
                    <a:pt x="7" y="11"/>
                  </a:cubicBezTo>
                  <a:lnTo>
                    <a:pt x="1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70" name="Freeform 173"/>
            <p:cNvSpPr>
              <a:spLocks/>
            </p:cNvSpPr>
            <p:nvPr/>
          </p:nvSpPr>
          <p:spPr bwMode="auto">
            <a:xfrm>
              <a:off x="8923338" y="2244726"/>
              <a:ext cx="147638" cy="330200"/>
            </a:xfrm>
            <a:custGeom>
              <a:avLst/>
              <a:gdLst>
                <a:gd name="T0" fmla="*/ 28 w 55"/>
                <a:gd name="T1" fmla="*/ 123 h 124"/>
                <a:gd name="T2" fmla="*/ 23 w 55"/>
                <a:gd name="T3" fmla="*/ 109 h 124"/>
                <a:gd name="T4" fmla="*/ 17 w 55"/>
                <a:gd name="T5" fmla="*/ 80 h 124"/>
                <a:gd name="T6" fmla="*/ 13 w 55"/>
                <a:gd name="T7" fmla="*/ 65 h 124"/>
                <a:gd name="T8" fmla="*/ 7 w 55"/>
                <a:gd name="T9" fmla="*/ 47 h 124"/>
                <a:gd name="T10" fmla="*/ 2 w 55"/>
                <a:gd name="T11" fmla="*/ 18 h 124"/>
                <a:gd name="T12" fmla="*/ 1 w 55"/>
                <a:gd name="T13" fmla="*/ 0 h 124"/>
                <a:gd name="T14" fmla="*/ 12 w 55"/>
                <a:gd name="T15" fmla="*/ 9 h 124"/>
                <a:gd name="T16" fmla="*/ 21 w 55"/>
                <a:gd name="T17" fmla="*/ 41 h 124"/>
                <a:gd name="T18" fmla="*/ 26 w 55"/>
                <a:gd name="T19" fmla="*/ 55 h 124"/>
                <a:gd name="T20" fmla="*/ 31 w 55"/>
                <a:gd name="T21" fmla="*/ 58 h 124"/>
                <a:gd name="T22" fmla="*/ 35 w 55"/>
                <a:gd name="T23" fmla="*/ 67 h 124"/>
                <a:gd name="T24" fmla="*/ 33 w 55"/>
                <a:gd name="T25" fmla="*/ 71 h 124"/>
                <a:gd name="T26" fmla="*/ 45 w 55"/>
                <a:gd name="T27" fmla="*/ 79 h 124"/>
                <a:gd name="T28" fmla="*/ 50 w 55"/>
                <a:gd name="T29" fmla="*/ 88 h 124"/>
                <a:gd name="T30" fmla="*/ 39 w 55"/>
                <a:gd name="T31" fmla="*/ 86 h 124"/>
                <a:gd name="T32" fmla="*/ 32 w 55"/>
                <a:gd name="T33" fmla="*/ 80 h 124"/>
                <a:gd name="T34" fmla="*/ 29 w 55"/>
                <a:gd name="T35" fmla="*/ 81 h 124"/>
                <a:gd name="T36" fmla="*/ 29 w 55"/>
                <a:gd name="T37" fmla="*/ 90 h 124"/>
                <a:gd name="T38" fmla="*/ 30 w 55"/>
                <a:gd name="T39" fmla="*/ 104 h 124"/>
                <a:gd name="T40" fmla="*/ 35 w 55"/>
                <a:gd name="T41" fmla="*/ 113 h 124"/>
                <a:gd name="T42" fmla="*/ 40 w 55"/>
                <a:gd name="T43" fmla="*/ 118 h 124"/>
                <a:gd name="T44" fmla="*/ 43 w 55"/>
                <a:gd name="T45" fmla="*/ 123 h 124"/>
                <a:gd name="T46" fmla="*/ 33 w 55"/>
                <a:gd name="T47" fmla="*/ 122 h 124"/>
                <a:gd name="T48" fmla="*/ 28 w 55"/>
                <a:gd name="T49" fmla="*/ 12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 h="124">
                  <a:moveTo>
                    <a:pt x="28" y="123"/>
                  </a:moveTo>
                  <a:cubicBezTo>
                    <a:pt x="29" y="121"/>
                    <a:pt x="27" y="121"/>
                    <a:pt x="23" y="109"/>
                  </a:cubicBezTo>
                  <a:cubicBezTo>
                    <a:pt x="18" y="97"/>
                    <a:pt x="17" y="86"/>
                    <a:pt x="17" y="80"/>
                  </a:cubicBezTo>
                  <a:cubicBezTo>
                    <a:pt x="17" y="73"/>
                    <a:pt x="16" y="73"/>
                    <a:pt x="13" y="65"/>
                  </a:cubicBezTo>
                  <a:cubicBezTo>
                    <a:pt x="10" y="57"/>
                    <a:pt x="6" y="51"/>
                    <a:pt x="7" y="47"/>
                  </a:cubicBezTo>
                  <a:cubicBezTo>
                    <a:pt x="7" y="43"/>
                    <a:pt x="3" y="22"/>
                    <a:pt x="2" y="18"/>
                  </a:cubicBezTo>
                  <a:cubicBezTo>
                    <a:pt x="1" y="14"/>
                    <a:pt x="0" y="0"/>
                    <a:pt x="1" y="0"/>
                  </a:cubicBezTo>
                  <a:cubicBezTo>
                    <a:pt x="3" y="0"/>
                    <a:pt x="10" y="5"/>
                    <a:pt x="12" y="9"/>
                  </a:cubicBezTo>
                  <a:cubicBezTo>
                    <a:pt x="14" y="12"/>
                    <a:pt x="18" y="36"/>
                    <a:pt x="21" y="41"/>
                  </a:cubicBezTo>
                  <a:cubicBezTo>
                    <a:pt x="24" y="47"/>
                    <a:pt x="21" y="53"/>
                    <a:pt x="26" y="55"/>
                  </a:cubicBezTo>
                  <a:cubicBezTo>
                    <a:pt x="31" y="58"/>
                    <a:pt x="31" y="50"/>
                    <a:pt x="31" y="58"/>
                  </a:cubicBezTo>
                  <a:cubicBezTo>
                    <a:pt x="31" y="66"/>
                    <a:pt x="38" y="67"/>
                    <a:pt x="35" y="67"/>
                  </a:cubicBezTo>
                  <a:cubicBezTo>
                    <a:pt x="32" y="67"/>
                    <a:pt x="33" y="71"/>
                    <a:pt x="33" y="71"/>
                  </a:cubicBezTo>
                  <a:cubicBezTo>
                    <a:pt x="33" y="71"/>
                    <a:pt x="43" y="77"/>
                    <a:pt x="45" y="79"/>
                  </a:cubicBezTo>
                  <a:cubicBezTo>
                    <a:pt x="47" y="81"/>
                    <a:pt x="55" y="89"/>
                    <a:pt x="50" y="88"/>
                  </a:cubicBezTo>
                  <a:cubicBezTo>
                    <a:pt x="44" y="87"/>
                    <a:pt x="42" y="91"/>
                    <a:pt x="39" y="86"/>
                  </a:cubicBezTo>
                  <a:cubicBezTo>
                    <a:pt x="35" y="82"/>
                    <a:pt x="35" y="82"/>
                    <a:pt x="32" y="80"/>
                  </a:cubicBezTo>
                  <a:cubicBezTo>
                    <a:pt x="30" y="78"/>
                    <a:pt x="28" y="77"/>
                    <a:pt x="29" y="81"/>
                  </a:cubicBezTo>
                  <a:cubicBezTo>
                    <a:pt x="30" y="84"/>
                    <a:pt x="29" y="84"/>
                    <a:pt x="29" y="90"/>
                  </a:cubicBezTo>
                  <a:cubicBezTo>
                    <a:pt x="30" y="96"/>
                    <a:pt x="31" y="101"/>
                    <a:pt x="30" y="104"/>
                  </a:cubicBezTo>
                  <a:cubicBezTo>
                    <a:pt x="29" y="106"/>
                    <a:pt x="33" y="112"/>
                    <a:pt x="35" y="113"/>
                  </a:cubicBezTo>
                  <a:cubicBezTo>
                    <a:pt x="37" y="114"/>
                    <a:pt x="40" y="116"/>
                    <a:pt x="40" y="118"/>
                  </a:cubicBezTo>
                  <a:cubicBezTo>
                    <a:pt x="41" y="119"/>
                    <a:pt x="48" y="123"/>
                    <a:pt x="43" y="123"/>
                  </a:cubicBezTo>
                  <a:cubicBezTo>
                    <a:pt x="38" y="124"/>
                    <a:pt x="33" y="122"/>
                    <a:pt x="33" y="122"/>
                  </a:cubicBezTo>
                  <a:lnTo>
                    <a:pt x="28"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71" name="Freeform 174"/>
            <p:cNvSpPr>
              <a:spLocks/>
            </p:cNvSpPr>
            <p:nvPr/>
          </p:nvSpPr>
          <p:spPr bwMode="auto">
            <a:xfrm>
              <a:off x="8963025" y="2543176"/>
              <a:ext cx="276225" cy="198438"/>
            </a:xfrm>
            <a:custGeom>
              <a:avLst/>
              <a:gdLst>
                <a:gd name="T0" fmla="*/ 39 w 103"/>
                <a:gd name="T1" fmla="*/ 39 h 74"/>
                <a:gd name="T2" fmla="*/ 23 w 103"/>
                <a:gd name="T3" fmla="*/ 30 h 74"/>
                <a:gd name="T4" fmla="*/ 14 w 103"/>
                <a:gd name="T5" fmla="*/ 22 h 74"/>
                <a:gd name="T6" fmla="*/ 7 w 103"/>
                <a:gd name="T7" fmla="*/ 25 h 74"/>
                <a:gd name="T8" fmla="*/ 13 w 103"/>
                <a:gd name="T9" fmla="*/ 35 h 74"/>
                <a:gd name="T10" fmla="*/ 13 w 103"/>
                <a:gd name="T11" fmla="*/ 40 h 74"/>
                <a:gd name="T12" fmla="*/ 10 w 103"/>
                <a:gd name="T13" fmla="*/ 48 h 74"/>
                <a:gd name="T14" fmla="*/ 6 w 103"/>
                <a:gd name="T15" fmla="*/ 51 h 74"/>
                <a:gd name="T16" fmla="*/ 3 w 103"/>
                <a:gd name="T17" fmla="*/ 55 h 74"/>
                <a:gd name="T18" fmla="*/ 8 w 103"/>
                <a:gd name="T19" fmla="*/ 65 h 74"/>
                <a:gd name="T20" fmla="*/ 3 w 103"/>
                <a:gd name="T21" fmla="*/ 70 h 74"/>
                <a:gd name="T22" fmla="*/ 10 w 103"/>
                <a:gd name="T23" fmla="*/ 72 h 74"/>
                <a:gd name="T24" fmla="*/ 16 w 103"/>
                <a:gd name="T25" fmla="*/ 66 h 74"/>
                <a:gd name="T26" fmla="*/ 20 w 103"/>
                <a:gd name="T27" fmla="*/ 59 h 74"/>
                <a:gd name="T28" fmla="*/ 28 w 103"/>
                <a:gd name="T29" fmla="*/ 60 h 74"/>
                <a:gd name="T30" fmla="*/ 32 w 103"/>
                <a:gd name="T31" fmla="*/ 62 h 74"/>
                <a:gd name="T32" fmla="*/ 39 w 103"/>
                <a:gd name="T33" fmla="*/ 65 h 74"/>
                <a:gd name="T34" fmla="*/ 40 w 103"/>
                <a:gd name="T35" fmla="*/ 60 h 74"/>
                <a:gd name="T36" fmla="*/ 48 w 103"/>
                <a:gd name="T37" fmla="*/ 54 h 74"/>
                <a:gd name="T38" fmla="*/ 56 w 103"/>
                <a:gd name="T39" fmla="*/ 53 h 74"/>
                <a:gd name="T40" fmla="*/ 56 w 103"/>
                <a:gd name="T41" fmla="*/ 44 h 74"/>
                <a:gd name="T42" fmla="*/ 53 w 103"/>
                <a:gd name="T43" fmla="*/ 39 h 74"/>
                <a:gd name="T44" fmla="*/ 74 w 103"/>
                <a:gd name="T45" fmla="*/ 32 h 74"/>
                <a:gd name="T46" fmla="*/ 85 w 103"/>
                <a:gd name="T47" fmla="*/ 28 h 74"/>
                <a:gd name="T48" fmla="*/ 90 w 103"/>
                <a:gd name="T49" fmla="*/ 15 h 74"/>
                <a:gd name="T50" fmla="*/ 102 w 103"/>
                <a:gd name="T51" fmla="*/ 8 h 74"/>
                <a:gd name="T52" fmla="*/ 96 w 103"/>
                <a:gd name="T53" fmla="*/ 5 h 74"/>
                <a:gd name="T54" fmla="*/ 81 w 103"/>
                <a:gd name="T55" fmla="*/ 18 h 74"/>
                <a:gd name="T56" fmla="*/ 67 w 103"/>
                <a:gd name="T57" fmla="*/ 27 h 74"/>
                <a:gd name="T58" fmla="*/ 58 w 103"/>
                <a:gd name="T59" fmla="*/ 34 h 74"/>
                <a:gd name="T60" fmla="*/ 41 w 103"/>
                <a:gd name="T61" fmla="*/ 36 h 74"/>
                <a:gd name="T62" fmla="*/ 39 w 103"/>
                <a:gd name="T63" fmla="*/ 3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 h="74">
                  <a:moveTo>
                    <a:pt x="39" y="39"/>
                  </a:moveTo>
                  <a:cubicBezTo>
                    <a:pt x="28" y="33"/>
                    <a:pt x="29" y="37"/>
                    <a:pt x="23" y="30"/>
                  </a:cubicBezTo>
                  <a:cubicBezTo>
                    <a:pt x="17" y="24"/>
                    <a:pt x="14" y="22"/>
                    <a:pt x="14" y="22"/>
                  </a:cubicBezTo>
                  <a:cubicBezTo>
                    <a:pt x="7" y="25"/>
                    <a:pt x="7" y="25"/>
                    <a:pt x="7" y="25"/>
                  </a:cubicBezTo>
                  <a:cubicBezTo>
                    <a:pt x="13" y="35"/>
                    <a:pt x="13" y="35"/>
                    <a:pt x="13" y="35"/>
                  </a:cubicBezTo>
                  <a:cubicBezTo>
                    <a:pt x="13" y="35"/>
                    <a:pt x="15" y="38"/>
                    <a:pt x="13" y="40"/>
                  </a:cubicBezTo>
                  <a:cubicBezTo>
                    <a:pt x="12" y="41"/>
                    <a:pt x="12" y="48"/>
                    <a:pt x="10" y="48"/>
                  </a:cubicBezTo>
                  <a:cubicBezTo>
                    <a:pt x="9" y="49"/>
                    <a:pt x="9" y="52"/>
                    <a:pt x="6" y="51"/>
                  </a:cubicBezTo>
                  <a:cubicBezTo>
                    <a:pt x="3" y="51"/>
                    <a:pt x="4" y="52"/>
                    <a:pt x="3" y="55"/>
                  </a:cubicBezTo>
                  <a:cubicBezTo>
                    <a:pt x="2" y="57"/>
                    <a:pt x="11" y="64"/>
                    <a:pt x="8" y="65"/>
                  </a:cubicBezTo>
                  <a:cubicBezTo>
                    <a:pt x="4" y="66"/>
                    <a:pt x="0" y="69"/>
                    <a:pt x="3" y="70"/>
                  </a:cubicBezTo>
                  <a:cubicBezTo>
                    <a:pt x="6" y="71"/>
                    <a:pt x="8" y="74"/>
                    <a:pt x="10" y="72"/>
                  </a:cubicBezTo>
                  <a:cubicBezTo>
                    <a:pt x="13" y="71"/>
                    <a:pt x="18" y="69"/>
                    <a:pt x="16" y="66"/>
                  </a:cubicBezTo>
                  <a:cubicBezTo>
                    <a:pt x="14" y="64"/>
                    <a:pt x="18" y="59"/>
                    <a:pt x="20" y="59"/>
                  </a:cubicBezTo>
                  <a:cubicBezTo>
                    <a:pt x="23" y="59"/>
                    <a:pt x="25" y="59"/>
                    <a:pt x="28" y="60"/>
                  </a:cubicBezTo>
                  <a:cubicBezTo>
                    <a:pt x="31" y="60"/>
                    <a:pt x="30" y="62"/>
                    <a:pt x="32" y="62"/>
                  </a:cubicBezTo>
                  <a:cubicBezTo>
                    <a:pt x="34" y="63"/>
                    <a:pt x="35" y="66"/>
                    <a:pt x="39" y="65"/>
                  </a:cubicBezTo>
                  <a:cubicBezTo>
                    <a:pt x="43" y="64"/>
                    <a:pt x="37" y="62"/>
                    <a:pt x="40" y="60"/>
                  </a:cubicBezTo>
                  <a:cubicBezTo>
                    <a:pt x="43" y="58"/>
                    <a:pt x="46" y="55"/>
                    <a:pt x="48" y="54"/>
                  </a:cubicBezTo>
                  <a:cubicBezTo>
                    <a:pt x="51" y="53"/>
                    <a:pt x="56" y="53"/>
                    <a:pt x="56" y="53"/>
                  </a:cubicBezTo>
                  <a:cubicBezTo>
                    <a:pt x="56" y="44"/>
                    <a:pt x="56" y="44"/>
                    <a:pt x="56" y="44"/>
                  </a:cubicBezTo>
                  <a:cubicBezTo>
                    <a:pt x="56" y="44"/>
                    <a:pt x="53" y="41"/>
                    <a:pt x="53" y="39"/>
                  </a:cubicBezTo>
                  <a:cubicBezTo>
                    <a:pt x="54" y="36"/>
                    <a:pt x="72" y="33"/>
                    <a:pt x="74" y="32"/>
                  </a:cubicBezTo>
                  <a:cubicBezTo>
                    <a:pt x="75" y="31"/>
                    <a:pt x="82" y="32"/>
                    <a:pt x="85" y="28"/>
                  </a:cubicBezTo>
                  <a:cubicBezTo>
                    <a:pt x="87" y="24"/>
                    <a:pt x="88" y="17"/>
                    <a:pt x="90" y="15"/>
                  </a:cubicBezTo>
                  <a:cubicBezTo>
                    <a:pt x="93" y="14"/>
                    <a:pt x="102" y="10"/>
                    <a:pt x="102" y="8"/>
                  </a:cubicBezTo>
                  <a:cubicBezTo>
                    <a:pt x="101" y="7"/>
                    <a:pt x="103" y="0"/>
                    <a:pt x="96" y="5"/>
                  </a:cubicBezTo>
                  <a:cubicBezTo>
                    <a:pt x="90" y="10"/>
                    <a:pt x="90" y="13"/>
                    <a:pt x="81" y="18"/>
                  </a:cubicBezTo>
                  <a:cubicBezTo>
                    <a:pt x="72" y="22"/>
                    <a:pt x="69" y="25"/>
                    <a:pt x="67" y="27"/>
                  </a:cubicBezTo>
                  <a:cubicBezTo>
                    <a:pt x="65" y="29"/>
                    <a:pt x="68" y="34"/>
                    <a:pt x="58" y="34"/>
                  </a:cubicBezTo>
                  <a:cubicBezTo>
                    <a:pt x="47" y="34"/>
                    <a:pt x="41" y="36"/>
                    <a:pt x="41" y="36"/>
                  </a:cubicBezTo>
                  <a:lnTo>
                    <a:pt x="3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72" name="Freeform 175"/>
            <p:cNvSpPr>
              <a:spLocks/>
            </p:cNvSpPr>
            <p:nvPr/>
          </p:nvSpPr>
          <p:spPr bwMode="auto">
            <a:xfrm>
              <a:off x="8755063" y="2735263"/>
              <a:ext cx="320675" cy="360363"/>
            </a:xfrm>
            <a:custGeom>
              <a:avLst/>
              <a:gdLst>
                <a:gd name="T0" fmla="*/ 98 w 120"/>
                <a:gd name="T1" fmla="*/ 0 h 135"/>
                <a:gd name="T2" fmla="*/ 91 w 120"/>
                <a:gd name="T3" fmla="*/ 6 h 135"/>
                <a:gd name="T4" fmla="*/ 85 w 120"/>
                <a:gd name="T5" fmla="*/ 12 h 135"/>
                <a:gd name="T6" fmla="*/ 89 w 120"/>
                <a:gd name="T7" fmla="*/ 29 h 135"/>
                <a:gd name="T8" fmla="*/ 92 w 120"/>
                <a:gd name="T9" fmla="*/ 41 h 135"/>
                <a:gd name="T10" fmla="*/ 86 w 120"/>
                <a:gd name="T11" fmla="*/ 45 h 135"/>
                <a:gd name="T12" fmla="*/ 81 w 120"/>
                <a:gd name="T13" fmla="*/ 51 h 135"/>
                <a:gd name="T14" fmla="*/ 78 w 120"/>
                <a:gd name="T15" fmla="*/ 55 h 135"/>
                <a:gd name="T16" fmla="*/ 70 w 120"/>
                <a:gd name="T17" fmla="*/ 48 h 135"/>
                <a:gd name="T18" fmla="*/ 65 w 120"/>
                <a:gd name="T19" fmla="*/ 55 h 135"/>
                <a:gd name="T20" fmla="*/ 63 w 120"/>
                <a:gd name="T21" fmla="*/ 60 h 135"/>
                <a:gd name="T22" fmla="*/ 60 w 120"/>
                <a:gd name="T23" fmla="*/ 66 h 135"/>
                <a:gd name="T24" fmla="*/ 51 w 120"/>
                <a:gd name="T25" fmla="*/ 72 h 135"/>
                <a:gd name="T26" fmla="*/ 49 w 120"/>
                <a:gd name="T27" fmla="*/ 77 h 135"/>
                <a:gd name="T28" fmla="*/ 28 w 120"/>
                <a:gd name="T29" fmla="*/ 79 h 135"/>
                <a:gd name="T30" fmla="*/ 21 w 120"/>
                <a:gd name="T31" fmla="*/ 84 h 135"/>
                <a:gd name="T32" fmla="*/ 18 w 120"/>
                <a:gd name="T33" fmla="*/ 90 h 135"/>
                <a:gd name="T34" fmla="*/ 14 w 120"/>
                <a:gd name="T35" fmla="*/ 99 h 135"/>
                <a:gd name="T36" fmla="*/ 2 w 120"/>
                <a:gd name="T37" fmla="*/ 101 h 135"/>
                <a:gd name="T38" fmla="*/ 6 w 120"/>
                <a:gd name="T39" fmla="*/ 109 h 135"/>
                <a:gd name="T40" fmla="*/ 17 w 120"/>
                <a:gd name="T41" fmla="*/ 115 h 135"/>
                <a:gd name="T42" fmla="*/ 21 w 120"/>
                <a:gd name="T43" fmla="*/ 129 h 135"/>
                <a:gd name="T44" fmla="*/ 21 w 120"/>
                <a:gd name="T45" fmla="*/ 130 h 135"/>
                <a:gd name="T46" fmla="*/ 30 w 120"/>
                <a:gd name="T47" fmla="*/ 120 h 135"/>
                <a:gd name="T48" fmla="*/ 36 w 120"/>
                <a:gd name="T49" fmla="*/ 100 h 135"/>
                <a:gd name="T50" fmla="*/ 46 w 120"/>
                <a:gd name="T51" fmla="*/ 103 h 135"/>
                <a:gd name="T52" fmla="*/ 55 w 120"/>
                <a:gd name="T53" fmla="*/ 93 h 135"/>
                <a:gd name="T54" fmla="*/ 58 w 120"/>
                <a:gd name="T55" fmla="*/ 93 h 135"/>
                <a:gd name="T56" fmla="*/ 65 w 120"/>
                <a:gd name="T57" fmla="*/ 98 h 135"/>
                <a:gd name="T58" fmla="*/ 78 w 120"/>
                <a:gd name="T59" fmla="*/ 90 h 135"/>
                <a:gd name="T60" fmla="*/ 77 w 120"/>
                <a:gd name="T61" fmla="*/ 81 h 135"/>
                <a:gd name="T62" fmla="*/ 84 w 120"/>
                <a:gd name="T63" fmla="*/ 78 h 135"/>
                <a:gd name="T64" fmla="*/ 91 w 120"/>
                <a:gd name="T65" fmla="*/ 84 h 135"/>
                <a:gd name="T66" fmla="*/ 112 w 120"/>
                <a:gd name="T67" fmla="*/ 80 h 135"/>
                <a:gd name="T68" fmla="*/ 108 w 120"/>
                <a:gd name="T69" fmla="*/ 67 h 135"/>
                <a:gd name="T70" fmla="*/ 111 w 120"/>
                <a:gd name="T71" fmla="*/ 61 h 135"/>
                <a:gd name="T72" fmla="*/ 108 w 120"/>
                <a:gd name="T73" fmla="*/ 42 h 135"/>
                <a:gd name="T74" fmla="*/ 117 w 120"/>
                <a:gd name="T75" fmla="*/ 33 h 135"/>
                <a:gd name="T76" fmla="*/ 117 w 120"/>
                <a:gd name="T77" fmla="*/ 27 h 135"/>
                <a:gd name="T78" fmla="*/ 109 w 120"/>
                <a:gd name="T79" fmla="*/ 11 h 135"/>
                <a:gd name="T80" fmla="*/ 101 w 120"/>
                <a:gd name="T81" fmla="*/ 4 h 135"/>
                <a:gd name="T82" fmla="*/ 98 w 120"/>
                <a:gd name="T83"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0" h="135">
                  <a:moveTo>
                    <a:pt x="98" y="0"/>
                  </a:moveTo>
                  <a:cubicBezTo>
                    <a:pt x="97" y="1"/>
                    <a:pt x="93" y="4"/>
                    <a:pt x="91" y="6"/>
                  </a:cubicBezTo>
                  <a:cubicBezTo>
                    <a:pt x="88" y="8"/>
                    <a:pt x="85" y="8"/>
                    <a:pt x="85" y="12"/>
                  </a:cubicBezTo>
                  <a:cubicBezTo>
                    <a:pt x="85" y="17"/>
                    <a:pt x="90" y="22"/>
                    <a:pt x="89" y="29"/>
                  </a:cubicBezTo>
                  <a:cubicBezTo>
                    <a:pt x="87" y="35"/>
                    <a:pt x="97" y="40"/>
                    <a:pt x="92" y="41"/>
                  </a:cubicBezTo>
                  <a:cubicBezTo>
                    <a:pt x="87" y="43"/>
                    <a:pt x="88" y="44"/>
                    <a:pt x="86" y="45"/>
                  </a:cubicBezTo>
                  <a:cubicBezTo>
                    <a:pt x="83" y="47"/>
                    <a:pt x="81" y="51"/>
                    <a:pt x="81" y="51"/>
                  </a:cubicBezTo>
                  <a:cubicBezTo>
                    <a:pt x="81" y="51"/>
                    <a:pt x="84" y="60"/>
                    <a:pt x="78" y="55"/>
                  </a:cubicBezTo>
                  <a:cubicBezTo>
                    <a:pt x="71" y="50"/>
                    <a:pt x="71" y="48"/>
                    <a:pt x="70" y="48"/>
                  </a:cubicBezTo>
                  <a:cubicBezTo>
                    <a:pt x="68" y="48"/>
                    <a:pt x="67" y="54"/>
                    <a:pt x="65" y="55"/>
                  </a:cubicBezTo>
                  <a:cubicBezTo>
                    <a:pt x="63" y="56"/>
                    <a:pt x="64" y="58"/>
                    <a:pt x="63" y="60"/>
                  </a:cubicBezTo>
                  <a:cubicBezTo>
                    <a:pt x="62" y="61"/>
                    <a:pt x="68" y="62"/>
                    <a:pt x="60" y="66"/>
                  </a:cubicBezTo>
                  <a:cubicBezTo>
                    <a:pt x="51" y="69"/>
                    <a:pt x="50" y="70"/>
                    <a:pt x="51" y="72"/>
                  </a:cubicBezTo>
                  <a:cubicBezTo>
                    <a:pt x="51" y="73"/>
                    <a:pt x="64" y="76"/>
                    <a:pt x="49" y="77"/>
                  </a:cubicBezTo>
                  <a:cubicBezTo>
                    <a:pt x="34" y="78"/>
                    <a:pt x="33" y="78"/>
                    <a:pt x="28" y="79"/>
                  </a:cubicBezTo>
                  <a:cubicBezTo>
                    <a:pt x="23" y="79"/>
                    <a:pt x="23" y="81"/>
                    <a:pt x="21" y="84"/>
                  </a:cubicBezTo>
                  <a:cubicBezTo>
                    <a:pt x="18" y="86"/>
                    <a:pt x="20" y="88"/>
                    <a:pt x="18" y="90"/>
                  </a:cubicBezTo>
                  <a:cubicBezTo>
                    <a:pt x="16" y="91"/>
                    <a:pt x="20" y="100"/>
                    <a:pt x="14" y="99"/>
                  </a:cubicBezTo>
                  <a:cubicBezTo>
                    <a:pt x="8" y="98"/>
                    <a:pt x="3" y="99"/>
                    <a:pt x="2" y="101"/>
                  </a:cubicBezTo>
                  <a:cubicBezTo>
                    <a:pt x="1" y="102"/>
                    <a:pt x="0" y="106"/>
                    <a:pt x="6" y="109"/>
                  </a:cubicBezTo>
                  <a:cubicBezTo>
                    <a:pt x="12" y="112"/>
                    <a:pt x="19" y="112"/>
                    <a:pt x="17" y="115"/>
                  </a:cubicBezTo>
                  <a:cubicBezTo>
                    <a:pt x="15" y="118"/>
                    <a:pt x="20" y="128"/>
                    <a:pt x="21" y="129"/>
                  </a:cubicBezTo>
                  <a:cubicBezTo>
                    <a:pt x="21" y="130"/>
                    <a:pt x="18" y="133"/>
                    <a:pt x="21" y="130"/>
                  </a:cubicBezTo>
                  <a:cubicBezTo>
                    <a:pt x="25" y="127"/>
                    <a:pt x="26" y="135"/>
                    <a:pt x="30" y="120"/>
                  </a:cubicBezTo>
                  <a:cubicBezTo>
                    <a:pt x="33" y="105"/>
                    <a:pt x="26" y="98"/>
                    <a:pt x="36" y="100"/>
                  </a:cubicBezTo>
                  <a:cubicBezTo>
                    <a:pt x="46" y="103"/>
                    <a:pt x="44" y="105"/>
                    <a:pt x="46" y="103"/>
                  </a:cubicBezTo>
                  <a:cubicBezTo>
                    <a:pt x="48" y="100"/>
                    <a:pt x="54" y="97"/>
                    <a:pt x="55" y="93"/>
                  </a:cubicBezTo>
                  <a:cubicBezTo>
                    <a:pt x="55" y="90"/>
                    <a:pt x="56" y="90"/>
                    <a:pt x="58" y="93"/>
                  </a:cubicBezTo>
                  <a:cubicBezTo>
                    <a:pt x="61" y="95"/>
                    <a:pt x="59" y="98"/>
                    <a:pt x="65" y="98"/>
                  </a:cubicBezTo>
                  <a:cubicBezTo>
                    <a:pt x="70" y="98"/>
                    <a:pt x="78" y="94"/>
                    <a:pt x="78" y="90"/>
                  </a:cubicBezTo>
                  <a:cubicBezTo>
                    <a:pt x="77" y="87"/>
                    <a:pt x="79" y="82"/>
                    <a:pt x="77" y="81"/>
                  </a:cubicBezTo>
                  <a:cubicBezTo>
                    <a:pt x="76" y="80"/>
                    <a:pt x="80" y="76"/>
                    <a:pt x="84" y="78"/>
                  </a:cubicBezTo>
                  <a:cubicBezTo>
                    <a:pt x="89" y="80"/>
                    <a:pt x="86" y="83"/>
                    <a:pt x="91" y="84"/>
                  </a:cubicBezTo>
                  <a:cubicBezTo>
                    <a:pt x="96" y="84"/>
                    <a:pt x="114" y="84"/>
                    <a:pt x="112" y="80"/>
                  </a:cubicBezTo>
                  <a:cubicBezTo>
                    <a:pt x="109" y="76"/>
                    <a:pt x="110" y="69"/>
                    <a:pt x="108" y="67"/>
                  </a:cubicBezTo>
                  <a:cubicBezTo>
                    <a:pt x="106" y="64"/>
                    <a:pt x="111" y="69"/>
                    <a:pt x="111" y="61"/>
                  </a:cubicBezTo>
                  <a:cubicBezTo>
                    <a:pt x="111" y="53"/>
                    <a:pt x="109" y="53"/>
                    <a:pt x="108" y="42"/>
                  </a:cubicBezTo>
                  <a:cubicBezTo>
                    <a:pt x="108" y="31"/>
                    <a:pt x="117" y="35"/>
                    <a:pt x="117" y="33"/>
                  </a:cubicBezTo>
                  <a:cubicBezTo>
                    <a:pt x="117" y="30"/>
                    <a:pt x="120" y="34"/>
                    <a:pt x="117" y="27"/>
                  </a:cubicBezTo>
                  <a:cubicBezTo>
                    <a:pt x="114" y="20"/>
                    <a:pt x="111" y="12"/>
                    <a:pt x="109" y="11"/>
                  </a:cubicBezTo>
                  <a:cubicBezTo>
                    <a:pt x="107" y="9"/>
                    <a:pt x="101" y="4"/>
                    <a:pt x="101" y="4"/>
                  </a:cubicBezTo>
                  <a:lnTo>
                    <a:pt x="9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73" name="Freeform 176"/>
            <p:cNvSpPr>
              <a:spLocks/>
            </p:cNvSpPr>
            <p:nvPr/>
          </p:nvSpPr>
          <p:spPr bwMode="auto">
            <a:xfrm>
              <a:off x="8555038" y="3227388"/>
              <a:ext cx="61913" cy="95250"/>
            </a:xfrm>
            <a:custGeom>
              <a:avLst/>
              <a:gdLst>
                <a:gd name="T0" fmla="*/ 15 w 23"/>
                <a:gd name="T1" fmla="*/ 0 h 36"/>
                <a:gd name="T2" fmla="*/ 5 w 23"/>
                <a:gd name="T3" fmla="*/ 11 h 36"/>
                <a:gd name="T4" fmla="*/ 13 w 23"/>
                <a:gd name="T5" fmla="*/ 34 h 36"/>
                <a:gd name="T6" fmla="*/ 16 w 23"/>
                <a:gd name="T7" fmla="*/ 29 h 36"/>
                <a:gd name="T8" fmla="*/ 20 w 23"/>
                <a:gd name="T9" fmla="*/ 24 h 36"/>
                <a:gd name="T10" fmla="*/ 21 w 23"/>
                <a:gd name="T11" fmla="*/ 17 h 36"/>
                <a:gd name="T12" fmla="*/ 20 w 23"/>
                <a:gd name="T13" fmla="*/ 10 h 36"/>
                <a:gd name="T14" fmla="*/ 15 w 23"/>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6">
                  <a:moveTo>
                    <a:pt x="15" y="0"/>
                  </a:moveTo>
                  <a:cubicBezTo>
                    <a:pt x="8" y="4"/>
                    <a:pt x="0" y="4"/>
                    <a:pt x="5" y="11"/>
                  </a:cubicBezTo>
                  <a:cubicBezTo>
                    <a:pt x="11" y="17"/>
                    <a:pt x="15" y="36"/>
                    <a:pt x="13" y="34"/>
                  </a:cubicBezTo>
                  <a:cubicBezTo>
                    <a:pt x="12" y="32"/>
                    <a:pt x="13" y="33"/>
                    <a:pt x="16" y="29"/>
                  </a:cubicBezTo>
                  <a:cubicBezTo>
                    <a:pt x="19" y="26"/>
                    <a:pt x="22" y="26"/>
                    <a:pt x="20" y="24"/>
                  </a:cubicBezTo>
                  <a:cubicBezTo>
                    <a:pt x="18" y="22"/>
                    <a:pt x="19" y="19"/>
                    <a:pt x="21" y="17"/>
                  </a:cubicBezTo>
                  <a:cubicBezTo>
                    <a:pt x="23" y="15"/>
                    <a:pt x="22" y="15"/>
                    <a:pt x="20" y="10"/>
                  </a:cubicBezTo>
                  <a:cubicBezTo>
                    <a:pt x="19" y="5"/>
                    <a:pt x="15"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74" name="Freeform 177"/>
            <p:cNvSpPr>
              <a:spLocks/>
            </p:cNvSpPr>
            <p:nvPr/>
          </p:nvSpPr>
          <p:spPr bwMode="auto">
            <a:xfrm>
              <a:off x="8667750" y="3227388"/>
              <a:ext cx="50800" cy="42863"/>
            </a:xfrm>
            <a:custGeom>
              <a:avLst/>
              <a:gdLst>
                <a:gd name="T0" fmla="*/ 1 w 19"/>
                <a:gd name="T1" fmla="*/ 12 h 16"/>
                <a:gd name="T2" fmla="*/ 17 w 19"/>
                <a:gd name="T3" fmla="*/ 11 h 16"/>
                <a:gd name="T4" fmla="*/ 14 w 19"/>
                <a:gd name="T5" fmla="*/ 3 h 16"/>
                <a:gd name="T6" fmla="*/ 4 w 19"/>
                <a:gd name="T7" fmla="*/ 10 h 16"/>
                <a:gd name="T8" fmla="*/ 1 w 19"/>
                <a:gd name="T9" fmla="*/ 12 h 16"/>
              </a:gdLst>
              <a:ahLst/>
              <a:cxnLst>
                <a:cxn ang="0">
                  <a:pos x="T0" y="T1"/>
                </a:cxn>
                <a:cxn ang="0">
                  <a:pos x="T2" y="T3"/>
                </a:cxn>
                <a:cxn ang="0">
                  <a:pos x="T4" y="T5"/>
                </a:cxn>
                <a:cxn ang="0">
                  <a:pos x="T6" y="T7"/>
                </a:cxn>
                <a:cxn ang="0">
                  <a:pos x="T8" y="T9"/>
                </a:cxn>
              </a:cxnLst>
              <a:rect l="0" t="0" r="r" b="b"/>
              <a:pathLst>
                <a:path w="19" h="16">
                  <a:moveTo>
                    <a:pt x="1" y="12"/>
                  </a:moveTo>
                  <a:cubicBezTo>
                    <a:pt x="0" y="13"/>
                    <a:pt x="19" y="16"/>
                    <a:pt x="17" y="11"/>
                  </a:cubicBezTo>
                  <a:cubicBezTo>
                    <a:pt x="14" y="7"/>
                    <a:pt x="19" y="6"/>
                    <a:pt x="14" y="3"/>
                  </a:cubicBezTo>
                  <a:cubicBezTo>
                    <a:pt x="10" y="0"/>
                    <a:pt x="4" y="10"/>
                    <a:pt x="4" y="10"/>
                  </a:cubicBezTo>
                  <a:lnTo>
                    <a:pt x="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75" name="Freeform 178"/>
            <p:cNvSpPr>
              <a:spLocks/>
            </p:cNvSpPr>
            <p:nvPr/>
          </p:nvSpPr>
          <p:spPr bwMode="auto">
            <a:xfrm>
              <a:off x="8758238" y="3179763"/>
              <a:ext cx="23813" cy="23813"/>
            </a:xfrm>
            <a:custGeom>
              <a:avLst/>
              <a:gdLst>
                <a:gd name="T0" fmla="*/ 3 w 9"/>
                <a:gd name="T1" fmla="*/ 9 h 9"/>
                <a:gd name="T2" fmla="*/ 9 w 9"/>
                <a:gd name="T3" fmla="*/ 5 h 9"/>
                <a:gd name="T4" fmla="*/ 3 w 9"/>
                <a:gd name="T5" fmla="*/ 1 h 9"/>
                <a:gd name="T6" fmla="*/ 3 w 9"/>
                <a:gd name="T7" fmla="*/ 9 h 9"/>
              </a:gdLst>
              <a:ahLst/>
              <a:cxnLst>
                <a:cxn ang="0">
                  <a:pos x="T0" y="T1"/>
                </a:cxn>
                <a:cxn ang="0">
                  <a:pos x="T2" y="T3"/>
                </a:cxn>
                <a:cxn ang="0">
                  <a:pos x="T4" y="T5"/>
                </a:cxn>
                <a:cxn ang="0">
                  <a:pos x="T6" y="T7"/>
                </a:cxn>
              </a:cxnLst>
              <a:rect l="0" t="0" r="r" b="b"/>
              <a:pathLst>
                <a:path w="9" h="9">
                  <a:moveTo>
                    <a:pt x="3" y="9"/>
                  </a:moveTo>
                  <a:cubicBezTo>
                    <a:pt x="4" y="9"/>
                    <a:pt x="9" y="8"/>
                    <a:pt x="9" y="5"/>
                  </a:cubicBezTo>
                  <a:cubicBezTo>
                    <a:pt x="9" y="3"/>
                    <a:pt x="5" y="0"/>
                    <a:pt x="3" y="1"/>
                  </a:cubicBezTo>
                  <a:cubicBezTo>
                    <a:pt x="0" y="2"/>
                    <a:pt x="3" y="9"/>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76" name="Freeform 179"/>
            <p:cNvSpPr>
              <a:spLocks/>
            </p:cNvSpPr>
            <p:nvPr/>
          </p:nvSpPr>
          <p:spPr bwMode="auto">
            <a:xfrm>
              <a:off x="8763000" y="3136901"/>
              <a:ext cx="49213" cy="34925"/>
            </a:xfrm>
            <a:custGeom>
              <a:avLst/>
              <a:gdLst>
                <a:gd name="T0" fmla="*/ 16 w 18"/>
                <a:gd name="T1" fmla="*/ 13 h 13"/>
                <a:gd name="T2" fmla="*/ 4 w 18"/>
                <a:gd name="T3" fmla="*/ 9 h 13"/>
                <a:gd name="T4" fmla="*/ 6 w 18"/>
                <a:gd name="T5" fmla="*/ 2 h 13"/>
                <a:gd name="T6" fmla="*/ 16 w 18"/>
                <a:gd name="T7" fmla="*/ 5 h 13"/>
                <a:gd name="T8" fmla="*/ 16 w 18"/>
                <a:gd name="T9" fmla="*/ 13 h 13"/>
              </a:gdLst>
              <a:ahLst/>
              <a:cxnLst>
                <a:cxn ang="0">
                  <a:pos x="T0" y="T1"/>
                </a:cxn>
                <a:cxn ang="0">
                  <a:pos x="T2" y="T3"/>
                </a:cxn>
                <a:cxn ang="0">
                  <a:pos x="T4" y="T5"/>
                </a:cxn>
                <a:cxn ang="0">
                  <a:pos x="T6" y="T7"/>
                </a:cxn>
                <a:cxn ang="0">
                  <a:pos x="T8" y="T9"/>
                </a:cxn>
              </a:cxnLst>
              <a:rect l="0" t="0" r="r" b="b"/>
              <a:pathLst>
                <a:path w="18" h="13">
                  <a:moveTo>
                    <a:pt x="16" y="13"/>
                  </a:moveTo>
                  <a:cubicBezTo>
                    <a:pt x="13" y="12"/>
                    <a:pt x="9" y="13"/>
                    <a:pt x="4" y="9"/>
                  </a:cubicBezTo>
                  <a:cubicBezTo>
                    <a:pt x="0" y="5"/>
                    <a:pt x="5" y="3"/>
                    <a:pt x="6" y="2"/>
                  </a:cubicBezTo>
                  <a:cubicBezTo>
                    <a:pt x="6" y="0"/>
                    <a:pt x="18" y="4"/>
                    <a:pt x="16" y="5"/>
                  </a:cubicBezTo>
                  <a:cubicBezTo>
                    <a:pt x="15" y="6"/>
                    <a:pt x="16" y="13"/>
                    <a:pt x="1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77" name="Freeform 180"/>
            <p:cNvSpPr>
              <a:spLocks/>
            </p:cNvSpPr>
            <p:nvPr/>
          </p:nvSpPr>
          <p:spPr bwMode="auto">
            <a:xfrm>
              <a:off x="8605838" y="3408363"/>
              <a:ext cx="136525" cy="168275"/>
            </a:xfrm>
            <a:custGeom>
              <a:avLst/>
              <a:gdLst>
                <a:gd name="T0" fmla="*/ 19 w 51"/>
                <a:gd name="T1" fmla="*/ 38 h 63"/>
                <a:gd name="T2" fmla="*/ 19 w 51"/>
                <a:gd name="T3" fmla="*/ 29 h 63"/>
                <a:gd name="T4" fmla="*/ 28 w 51"/>
                <a:gd name="T5" fmla="*/ 22 h 63"/>
                <a:gd name="T6" fmla="*/ 20 w 51"/>
                <a:gd name="T7" fmla="*/ 5 h 63"/>
                <a:gd name="T8" fmla="*/ 12 w 51"/>
                <a:gd name="T9" fmla="*/ 2 h 63"/>
                <a:gd name="T10" fmla="*/ 3 w 51"/>
                <a:gd name="T11" fmla="*/ 14 h 63"/>
                <a:gd name="T12" fmla="*/ 2 w 51"/>
                <a:gd name="T13" fmla="*/ 21 h 63"/>
                <a:gd name="T14" fmla="*/ 1 w 51"/>
                <a:gd name="T15" fmla="*/ 25 h 63"/>
                <a:gd name="T16" fmla="*/ 9 w 51"/>
                <a:gd name="T17" fmla="*/ 34 h 63"/>
                <a:gd name="T18" fmla="*/ 7 w 51"/>
                <a:gd name="T19" fmla="*/ 41 h 63"/>
                <a:gd name="T20" fmla="*/ 14 w 51"/>
                <a:gd name="T21" fmla="*/ 47 h 63"/>
                <a:gd name="T22" fmla="*/ 12 w 51"/>
                <a:gd name="T23" fmla="*/ 53 h 63"/>
                <a:gd name="T24" fmla="*/ 12 w 51"/>
                <a:gd name="T25" fmla="*/ 55 h 63"/>
                <a:gd name="T26" fmla="*/ 24 w 51"/>
                <a:gd name="T27" fmla="*/ 62 h 63"/>
                <a:gd name="T28" fmla="*/ 19 w 51"/>
                <a:gd name="T29" fmla="*/ 54 h 63"/>
                <a:gd name="T30" fmla="*/ 27 w 51"/>
                <a:gd name="T31" fmla="*/ 50 h 63"/>
                <a:gd name="T32" fmla="*/ 47 w 51"/>
                <a:gd name="T33" fmla="*/ 63 h 63"/>
                <a:gd name="T34" fmla="*/ 49 w 51"/>
                <a:gd name="T35" fmla="*/ 59 h 63"/>
                <a:gd name="T36" fmla="*/ 48 w 51"/>
                <a:gd name="T37" fmla="*/ 50 h 63"/>
                <a:gd name="T38" fmla="*/ 44 w 51"/>
                <a:gd name="T39" fmla="*/ 48 h 63"/>
                <a:gd name="T40" fmla="*/ 34 w 51"/>
                <a:gd name="T41" fmla="*/ 45 h 63"/>
                <a:gd name="T42" fmla="*/ 27 w 51"/>
                <a:gd name="T43" fmla="*/ 44 h 63"/>
                <a:gd name="T44" fmla="*/ 19 w 51"/>
                <a:gd name="T45" fmla="*/ 3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63">
                  <a:moveTo>
                    <a:pt x="19" y="38"/>
                  </a:moveTo>
                  <a:cubicBezTo>
                    <a:pt x="17" y="35"/>
                    <a:pt x="15" y="32"/>
                    <a:pt x="19" y="29"/>
                  </a:cubicBezTo>
                  <a:cubicBezTo>
                    <a:pt x="24" y="26"/>
                    <a:pt x="30" y="27"/>
                    <a:pt x="28" y="22"/>
                  </a:cubicBezTo>
                  <a:cubicBezTo>
                    <a:pt x="26" y="19"/>
                    <a:pt x="20" y="7"/>
                    <a:pt x="20" y="5"/>
                  </a:cubicBezTo>
                  <a:cubicBezTo>
                    <a:pt x="20" y="4"/>
                    <a:pt x="13" y="0"/>
                    <a:pt x="12" y="2"/>
                  </a:cubicBezTo>
                  <a:cubicBezTo>
                    <a:pt x="10" y="4"/>
                    <a:pt x="3" y="14"/>
                    <a:pt x="3" y="14"/>
                  </a:cubicBezTo>
                  <a:cubicBezTo>
                    <a:pt x="2" y="21"/>
                    <a:pt x="2" y="21"/>
                    <a:pt x="2" y="21"/>
                  </a:cubicBezTo>
                  <a:cubicBezTo>
                    <a:pt x="2" y="21"/>
                    <a:pt x="2" y="24"/>
                    <a:pt x="1" y="25"/>
                  </a:cubicBezTo>
                  <a:cubicBezTo>
                    <a:pt x="0" y="27"/>
                    <a:pt x="6" y="33"/>
                    <a:pt x="9" y="34"/>
                  </a:cubicBezTo>
                  <a:cubicBezTo>
                    <a:pt x="12" y="36"/>
                    <a:pt x="6" y="38"/>
                    <a:pt x="7" y="41"/>
                  </a:cubicBezTo>
                  <a:cubicBezTo>
                    <a:pt x="8" y="43"/>
                    <a:pt x="14" y="47"/>
                    <a:pt x="14" y="47"/>
                  </a:cubicBezTo>
                  <a:cubicBezTo>
                    <a:pt x="12" y="53"/>
                    <a:pt x="12" y="53"/>
                    <a:pt x="12" y="53"/>
                  </a:cubicBezTo>
                  <a:cubicBezTo>
                    <a:pt x="12" y="53"/>
                    <a:pt x="5" y="53"/>
                    <a:pt x="12" y="55"/>
                  </a:cubicBezTo>
                  <a:cubicBezTo>
                    <a:pt x="19" y="58"/>
                    <a:pt x="24" y="63"/>
                    <a:pt x="24" y="62"/>
                  </a:cubicBezTo>
                  <a:cubicBezTo>
                    <a:pt x="23" y="61"/>
                    <a:pt x="19" y="54"/>
                    <a:pt x="19" y="54"/>
                  </a:cubicBezTo>
                  <a:cubicBezTo>
                    <a:pt x="27" y="50"/>
                    <a:pt x="27" y="50"/>
                    <a:pt x="27" y="50"/>
                  </a:cubicBezTo>
                  <a:cubicBezTo>
                    <a:pt x="47" y="63"/>
                    <a:pt x="47" y="63"/>
                    <a:pt x="47" y="63"/>
                  </a:cubicBezTo>
                  <a:cubicBezTo>
                    <a:pt x="47" y="63"/>
                    <a:pt x="47" y="60"/>
                    <a:pt x="49" y="59"/>
                  </a:cubicBezTo>
                  <a:cubicBezTo>
                    <a:pt x="51" y="57"/>
                    <a:pt x="48" y="50"/>
                    <a:pt x="48" y="50"/>
                  </a:cubicBezTo>
                  <a:cubicBezTo>
                    <a:pt x="48" y="50"/>
                    <a:pt x="51" y="49"/>
                    <a:pt x="44" y="48"/>
                  </a:cubicBezTo>
                  <a:cubicBezTo>
                    <a:pt x="37" y="46"/>
                    <a:pt x="37" y="45"/>
                    <a:pt x="34" y="45"/>
                  </a:cubicBezTo>
                  <a:cubicBezTo>
                    <a:pt x="32" y="45"/>
                    <a:pt x="31" y="47"/>
                    <a:pt x="27" y="44"/>
                  </a:cubicBezTo>
                  <a:cubicBezTo>
                    <a:pt x="24" y="42"/>
                    <a:pt x="19" y="38"/>
                    <a:pt x="19"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78" name="Freeform 181"/>
            <p:cNvSpPr>
              <a:spLocks/>
            </p:cNvSpPr>
            <p:nvPr/>
          </p:nvSpPr>
          <p:spPr bwMode="auto">
            <a:xfrm>
              <a:off x="8680450" y="3641726"/>
              <a:ext cx="168275" cy="111125"/>
            </a:xfrm>
            <a:custGeom>
              <a:avLst/>
              <a:gdLst>
                <a:gd name="T0" fmla="*/ 44 w 63"/>
                <a:gd name="T1" fmla="*/ 0 h 42"/>
                <a:gd name="T2" fmla="*/ 31 w 63"/>
                <a:gd name="T3" fmla="*/ 13 h 42"/>
                <a:gd name="T4" fmla="*/ 23 w 63"/>
                <a:gd name="T5" fmla="*/ 11 h 42"/>
                <a:gd name="T6" fmla="*/ 14 w 63"/>
                <a:gd name="T7" fmla="*/ 14 h 42"/>
                <a:gd name="T8" fmla="*/ 13 w 63"/>
                <a:gd name="T9" fmla="*/ 20 h 42"/>
                <a:gd name="T10" fmla="*/ 6 w 63"/>
                <a:gd name="T11" fmla="*/ 29 h 42"/>
                <a:gd name="T12" fmla="*/ 26 w 63"/>
                <a:gd name="T13" fmla="*/ 26 h 42"/>
                <a:gd name="T14" fmla="*/ 35 w 63"/>
                <a:gd name="T15" fmla="*/ 29 h 42"/>
                <a:gd name="T16" fmla="*/ 43 w 63"/>
                <a:gd name="T17" fmla="*/ 39 h 42"/>
                <a:gd name="T18" fmla="*/ 53 w 63"/>
                <a:gd name="T19" fmla="*/ 40 h 42"/>
                <a:gd name="T20" fmla="*/ 52 w 63"/>
                <a:gd name="T21" fmla="*/ 30 h 42"/>
                <a:gd name="T22" fmla="*/ 61 w 63"/>
                <a:gd name="T23" fmla="*/ 25 h 42"/>
                <a:gd name="T24" fmla="*/ 62 w 63"/>
                <a:gd name="T25" fmla="*/ 15 h 42"/>
                <a:gd name="T26" fmla="*/ 54 w 63"/>
                <a:gd name="T27" fmla="*/ 7 h 42"/>
                <a:gd name="T28" fmla="*/ 44 w 63"/>
                <a:gd name="T2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 h="42">
                  <a:moveTo>
                    <a:pt x="44" y="0"/>
                  </a:moveTo>
                  <a:cubicBezTo>
                    <a:pt x="38" y="5"/>
                    <a:pt x="38" y="15"/>
                    <a:pt x="31" y="13"/>
                  </a:cubicBezTo>
                  <a:cubicBezTo>
                    <a:pt x="23" y="11"/>
                    <a:pt x="33" y="14"/>
                    <a:pt x="23" y="11"/>
                  </a:cubicBezTo>
                  <a:cubicBezTo>
                    <a:pt x="14" y="8"/>
                    <a:pt x="16" y="11"/>
                    <a:pt x="14" y="14"/>
                  </a:cubicBezTo>
                  <a:cubicBezTo>
                    <a:pt x="12" y="16"/>
                    <a:pt x="13" y="20"/>
                    <a:pt x="13" y="20"/>
                  </a:cubicBezTo>
                  <a:cubicBezTo>
                    <a:pt x="13" y="20"/>
                    <a:pt x="0" y="29"/>
                    <a:pt x="6" y="29"/>
                  </a:cubicBezTo>
                  <a:cubicBezTo>
                    <a:pt x="12" y="28"/>
                    <a:pt x="18" y="27"/>
                    <a:pt x="26" y="26"/>
                  </a:cubicBezTo>
                  <a:cubicBezTo>
                    <a:pt x="35" y="24"/>
                    <a:pt x="38" y="27"/>
                    <a:pt x="35" y="29"/>
                  </a:cubicBezTo>
                  <a:cubicBezTo>
                    <a:pt x="33" y="30"/>
                    <a:pt x="38" y="37"/>
                    <a:pt x="43" y="39"/>
                  </a:cubicBezTo>
                  <a:cubicBezTo>
                    <a:pt x="47" y="40"/>
                    <a:pt x="54" y="42"/>
                    <a:pt x="53" y="40"/>
                  </a:cubicBezTo>
                  <a:cubicBezTo>
                    <a:pt x="53" y="37"/>
                    <a:pt x="52" y="35"/>
                    <a:pt x="52" y="30"/>
                  </a:cubicBezTo>
                  <a:cubicBezTo>
                    <a:pt x="51" y="26"/>
                    <a:pt x="61" y="25"/>
                    <a:pt x="61" y="25"/>
                  </a:cubicBezTo>
                  <a:cubicBezTo>
                    <a:pt x="61" y="25"/>
                    <a:pt x="63" y="16"/>
                    <a:pt x="62" y="15"/>
                  </a:cubicBezTo>
                  <a:cubicBezTo>
                    <a:pt x="60" y="14"/>
                    <a:pt x="56" y="9"/>
                    <a:pt x="54" y="7"/>
                  </a:cubicBezTo>
                  <a:cubicBezTo>
                    <a:pt x="52" y="4"/>
                    <a:pt x="44"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79" name="Freeform 182"/>
            <p:cNvSpPr>
              <a:spLocks/>
            </p:cNvSpPr>
            <p:nvPr/>
          </p:nvSpPr>
          <p:spPr bwMode="auto">
            <a:xfrm>
              <a:off x="8366125" y="3705226"/>
              <a:ext cx="298450" cy="274638"/>
            </a:xfrm>
            <a:custGeom>
              <a:avLst/>
              <a:gdLst>
                <a:gd name="T0" fmla="*/ 94 w 112"/>
                <a:gd name="T1" fmla="*/ 29 h 103"/>
                <a:gd name="T2" fmla="*/ 97 w 112"/>
                <a:gd name="T3" fmla="*/ 42 h 103"/>
                <a:gd name="T4" fmla="*/ 107 w 112"/>
                <a:gd name="T5" fmla="*/ 51 h 103"/>
                <a:gd name="T6" fmla="*/ 102 w 112"/>
                <a:gd name="T7" fmla="*/ 58 h 103"/>
                <a:gd name="T8" fmla="*/ 94 w 112"/>
                <a:gd name="T9" fmla="*/ 67 h 103"/>
                <a:gd name="T10" fmla="*/ 99 w 112"/>
                <a:gd name="T11" fmla="*/ 83 h 103"/>
                <a:gd name="T12" fmla="*/ 91 w 112"/>
                <a:gd name="T13" fmla="*/ 84 h 103"/>
                <a:gd name="T14" fmla="*/ 89 w 112"/>
                <a:gd name="T15" fmla="*/ 88 h 103"/>
                <a:gd name="T16" fmla="*/ 91 w 112"/>
                <a:gd name="T17" fmla="*/ 100 h 103"/>
                <a:gd name="T18" fmla="*/ 82 w 112"/>
                <a:gd name="T19" fmla="*/ 101 h 103"/>
                <a:gd name="T20" fmla="*/ 65 w 112"/>
                <a:gd name="T21" fmla="*/ 101 h 103"/>
                <a:gd name="T22" fmla="*/ 49 w 112"/>
                <a:gd name="T23" fmla="*/ 96 h 103"/>
                <a:gd name="T24" fmla="*/ 36 w 112"/>
                <a:gd name="T25" fmla="*/ 95 h 103"/>
                <a:gd name="T26" fmla="*/ 22 w 112"/>
                <a:gd name="T27" fmla="*/ 88 h 103"/>
                <a:gd name="T28" fmla="*/ 9 w 112"/>
                <a:gd name="T29" fmla="*/ 81 h 103"/>
                <a:gd name="T30" fmla="*/ 2 w 112"/>
                <a:gd name="T31" fmla="*/ 67 h 103"/>
                <a:gd name="T32" fmla="*/ 9 w 112"/>
                <a:gd name="T33" fmla="*/ 47 h 103"/>
                <a:gd name="T34" fmla="*/ 23 w 112"/>
                <a:gd name="T35" fmla="*/ 57 h 103"/>
                <a:gd name="T36" fmla="*/ 37 w 112"/>
                <a:gd name="T37" fmla="*/ 43 h 103"/>
                <a:gd name="T38" fmla="*/ 56 w 112"/>
                <a:gd name="T39" fmla="*/ 30 h 103"/>
                <a:gd name="T40" fmla="*/ 61 w 112"/>
                <a:gd name="T41" fmla="*/ 27 h 103"/>
                <a:gd name="T42" fmla="*/ 65 w 112"/>
                <a:gd name="T43" fmla="*/ 15 h 103"/>
                <a:gd name="T44" fmla="*/ 76 w 112"/>
                <a:gd name="T45" fmla="*/ 3 h 103"/>
                <a:gd name="T46" fmla="*/ 102 w 112"/>
                <a:gd name="T47" fmla="*/ 15 h 103"/>
                <a:gd name="T48" fmla="*/ 94 w 112"/>
                <a:gd name="T49" fmla="*/ 2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2" h="103">
                  <a:moveTo>
                    <a:pt x="94" y="29"/>
                  </a:moveTo>
                  <a:cubicBezTo>
                    <a:pt x="91" y="34"/>
                    <a:pt x="96" y="40"/>
                    <a:pt x="97" y="42"/>
                  </a:cubicBezTo>
                  <a:cubicBezTo>
                    <a:pt x="98" y="44"/>
                    <a:pt x="112" y="45"/>
                    <a:pt x="107" y="51"/>
                  </a:cubicBezTo>
                  <a:cubicBezTo>
                    <a:pt x="103" y="56"/>
                    <a:pt x="100" y="56"/>
                    <a:pt x="102" y="58"/>
                  </a:cubicBezTo>
                  <a:cubicBezTo>
                    <a:pt x="105" y="60"/>
                    <a:pt x="95" y="60"/>
                    <a:pt x="94" y="67"/>
                  </a:cubicBezTo>
                  <a:cubicBezTo>
                    <a:pt x="93" y="74"/>
                    <a:pt x="100" y="83"/>
                    <a:pt x="99" y="83"/>
                  </a:cubicBezTo>
                  <a:cubicBezTo>
                    <a:pt x="97" y="83"/>
                    <a:pt x="93" y="83"/>
                    <a:pt x="91" y="84"/>
                  </a:cubicBezTo>
                  <a:cubicBezTo>
                    <a:pt x="88" y="84"/>
                    <a:pt x="89" y="83"/>
                    <a:pt x="89" y="88"/>
                  </a:cubicBezTo>
                  <a:cubicBezTo>
                    <a:pt x="90" y="93"/>
                    <a:pt x="91" y="100"/>
                    <a:pt x="91" y="100"/>
                  </a:cubicBezTo>
                  <a:cubicBezTo>
                    <a:pt x="91" y="100"/>
                    <a:pt x="85" y="103"/>
                    <a:pt x="82" y="101"/>
                  </a:cubicBezTo>
                  <a:cubicBezTo>
                    <a:pt x="79" y="99"/>
                    <a:pt x="69" y="100"/>
                    <a:pt x="65" y="101"/>
                  </a:cubicBezTo>
                  <a:cubicBezTo>
                    <a:pt x="61" y="102"/>
                    <a:pt x="53" y="96"/>
                    <a:pt x="49" y="96"/>
                  </a:cubicBezTo>
                  <a:cubicBezTo>
                    <a:pt x="45" y="96"/>
                    <a:pt x="45" y="97"/>
                    <a:pt x="36" y="95"/>
                  </a:cubicBezTo>
                  <a:cubicBezTo>
                    <a:pt x="27" y="92"/>
                    <a:pt x="29" y="90"/>
                    <a:pt x="22" y="88"/>
                  </a:cubicBezTo>
                  <a:cubicBezTo>
                    <a:pt x="16" y="86"/>
                    <a:pt x="14" y="92"/>
                    <a:pt x="9" y="81"/>
                  </a:cubicBezTo>
                  <a:cubicBezTo>
                    <a:pt x="4" y="71"/>
                    <a:pt x="3" y="71"/>
                    <a:pt x="2" y="67"/>
                  </a:cubicBezTo>
                  <a:cubicBezTo>
                    <a:pt x="0" y="64"/>
                    <a:pt x="9" y="49"/>
                    <a:pt x="9" y="47"/>
                  </a:cubicBezTo>
                  <a:cubicBezTo>
                    <a:pt x="10" y="45"/>
                    <a:pt x="23" y="56"/>
                    <a:pt x="23" y="57"/>
                  </a:cubicBezTo>
                  <a:cubicBezTo>
                    <a:pt x="24" y="58"/>
                    <a:pt x="39" y="45"/>
                    <a:pt x="37" y="43"/>
                  </a:cubicBezTo>
                  <a:cubicBezTo>
                    <a:pt x="35" y="41"/>
                    <a:pt x="56" y="34"/>
                    <a:pt x="56" y="30"/>
                  </a:cubicBezTo>
                  <a:cubicBezTo>
                    <a:pt x="57" y="27"/>
                    <a:pt x="59" y="26"/>
                    <a:pt x="61" y="27"/>
                  </a:cubicBezTo>
                  <a:cubicBezTo>
                    <a:pt x="64" y="29"/>
                    <a:pt x="65" y="19"/>
                    <a:pt x="65" y="15"/>
                  </a:cubicBezTo>
                  <a:cubicBezTo>
                    <a:pt x="65" y="10"/>
                    <a:pt x="72" y="5"/>
                    <a:pt x="76" y="3"/>
                  </a:cubicBezTo>
                  <a:cubicBezTo>
                    <a:pt x="80" y="0"/>
                    <a:pt x="103" y="17"/>
                    <a:pt x="102" y="15"/>
                  </a:cubicBezTo>
                  <a:cubicBezTo>
                    <a:pt x="101" y="12"/>
                    <a:pt x="94" y="29"/>
                    <a:pt x="9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80" name="Freeform 183"/>
            <p:cNvSpPr>
              <a:spLocks/>
            </p:cNvSpPr>
            <p:nvPr/>
          </p:nvSpPr>
          <p:spPr bwMode="auto">
            <a:xfrm>
              <a:off x="9009063" y="3881438"/>
              <a:ext cx="644525" cy="273050"/>
            </a:xfrm>
            <a:custGeom>
              <a:avLst/>
              <a:gdLst>
                <a:gd name="T0" fmla="*/ 35 w 241"/>
                <a:gd name="T1" fmla="*/ 39 h 102"/>
                <a:gd name="T2" fmla="*/ 70 w 241"/>
                <a:gd name="T3" fmla="*/ 45 h 102"/>
                <a:gd name="T4" fmla="*/ 93 w 241"/>
                <a:gd name="T5" fmla="*/ 59 h 102"/>
                <a:gd name="T6" fmla="*/ 95 w 241"/>
                <a:gd name="T7" fmla="*/ 68 h 102"/>
                <a:gd name="T8" fmla="*/ 87 w 241"/>
                <a:gd name="T9" fmla="*/ 78 h 102"/>
                <a:gd name="T10" fmla="*/ 99 w 241"/>
                <a:gd name="T11" fmla="*/ 81 h 102"/>
                <a:gd name="T12" fmla="*/ 117 w 241"/>
                <a:gd name="T13" fmla="*/ 79 h 102"/>
                <a:gd name="T14" fmla="*/ 133 w 241"/>
                <a:gd name="T15" fmla="*/ 87 h 102"/>
                <a:gd name="T16" fmla="*/ 139 w 241"/>
                <a:gd name="T17" fmla="*/ 89 h 102"/>
                <a:gd name="T18" fmla="*/ 150 w 241"/>
                <a:gd name="T19" fmla="*/ 86 h 102"/>
                <a:gd name="T20" fmla="*/ 162 w 241"/>
                <a:gd name="T21" fmla="*/ 77 h 102"/>
                <a:gd name="T22" fmla="*/ 184 w 241"/>
                <a:gd name="T23" fmla="*/ 80 h 102"/>
                <a:gd name="T24" fmla="*/ 194 w 241"/>
                <a:gd name="T25" fmla="*/ 91 h 102"/>
                <a:gd name="T26" fmla="*/ 219 w 241"/>
                <a:gd name="T27" fmla="*/ 102 h 102"/>
                <a:gd name="T28" fmla="*/ 236 w 241"/>
                <a:gd name="T29" fmla="*/ 102 h 102"/>
                <a:gd name="T30" fmla="*/ 238 w 241"/>
                <a:gd name="T31" fmla="*/ 94 h 102"/>
                <a:gd name="T32" fmla="*/ 230 w 241"/>
                <a:gd name="T33" fmla="*/ 91 h 102"/>
                <a:gd name="T34" fmla="*/ 206 w 241"/>
                <a:gd name="T35" fmla="*/ 81 h 102"/>
                <a:gd name="T36" fmla="*/ 194 w 241"/>
                <a:gd name="T37" fmla="*/ 70 h 102"/>
                <a:gd name="T38" fmla="*/ 192 w 241"/>
                <a:gd name="T39" fmla="*/ 62 h 102"/>
                <a:gd name="T40" fmla="*/ 190 w 241"/>
                <a:gd name="T41" fmla="*/ 60 h 102"/>
                <a:gd name="T42" fmla="*/ 170 w 241"/>
                <a:gd name="T43" fmla="*/ 44 h 102"/>
                <a:gd name="T44" fmla="*/ 153 w 241"/>
                <a:gd name="T45" fmla="*/ 37 h 102"/>
                <a:gd name="T46" fmla="*/ 119 w 241"/>
                <a:gd name="T47" fmla="*/ 25 h 102"/>
                <a:gd name="T48" fmla="*/ 95 w 241"/>
                <a:gd name="T49" fmla="*/ 19 h 102"/>
                <a:gd name="T50" fmla="*/ 67 w 241"/>
                <a:gd name="T51" fmla="*/ 14 h 102"/>
                <a:gd name="T52" fmla="*/ 61 w 241"/>
                <a:gd name="T53" fmla="*/ 23 h 102"/>
                <a:gd name="T54" fmla="*/ 52 w 241"/>
                <a:gd name="T55" fmla="*/ 33 h 102"/>
                <a:gd name="T56" fmla="*/ 41 w 241"/>
                <a:gd name="T57" fmla="*/ 28 h 102"/>
                <a:gd name="T58" fmla="*/ 39 w 241"/>
                <a:gd name="T59" fmla="*/ 19 h 102"/>
                <a:gd name="T60" fmla="*/ 28 w 241"/>
                <a:gd name="T61" fmla="*/ 10 h 102"/>
                <a:gd name="T62" fmla="*/ 2 w 241"/>
                <a:gd name="T63" fmla="*/ 6 h 102"/>
                <a:gd name="T64" fmla="*/ 8 w 241"/>
                <a:gd name="T65" fmla="*/ 15 h 102"/>
                <a:gd name="T66" fmla="*/ 23 w 241"/>
                <a:gd name="T67" fmla="*/ 23 h 102"/>
                <a:gd name="T68" fmla="*/ 28 w 241"/>
                <a:gd name="T69" fmla="*/ 26 h 102"/>
                <a:gd name="T70" fmla="*/ 21 w 241"/>
                <a:gd name="T71" fmla="*/ 30 h 102"/>
                <a:gd name="T72" fmla="*/ 35 w 241"/>
                <a:gd name="T73" fmla="*/ 3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1" h="102">
                  <a:moveTo>
                    <a:pt x="35" y="39"/>
                  </a:moveTo>
                  <a:cubicBezTo>
                    <a:pt x="37" y="39"/>
                    <a:pt x="51" y="36"/>
                    <a:pt x="70" y="45"/>
                  </a:cubicBezTo>
                  <a:cubicBezTo>
                    <a:pt x="88" y="54"/>
                    <a:pt x="94" y="57"/>
                    <a:pt x="93" y="59"/>
                  </a:cubicBezTo>
                  <a:cubicBezTo>
                    <a:pt x="93" y="61"/>
                    <a:pt x="99" y="68"/>
                    <a:pt x="95" y="68"/>
                  </a:cubicBezTo>
                  <a:cubicBezTo>
                    <a:pt x="91" y="68"/>
                    <a:pt x="80" y="75"/>
                    <a:pt x="87" y="78"/>
                  </a:cubicBezTo>
                  <a:cubicBezTo>
                    <a:pt x="93" y="81"/>
                    <a:pt x="91" y="84"/>
                    <a:pt x="99" y="81"/>
                  </a:cubicBezTo>
                  <a:cubicBezTo>
                    <a:pt x="106" y="78"/>
                    <a:pt x="102" y="75"/>
                    <a:pt x="117" y="79"/>
                  </a:cubicBezTo>
                  <a:cubicBezTo>
                    <a:pt x="131" y="84"/>
                    <a:pt x="133" y="87"/>
                    <a:pt x="133" y="87"/>
                  </a:cubicBezTo>
                  <a:cubicBezTo>
                    <a:pt x="133" y="87"/>
                    <a:pt x="128" y="91"/>
                    <a:pt x="139" y="89"/>
                  </a:cubicBezTo>
                  <a:cubicBezTo>
                    <a:pt x="149" y="88"/>
                    <a:pt x="148" y="88"/>
                    <a:pt x="150" y="86"/>
                  </a:cubicBezTo>
                  <a:cubicBezTo>
                    <a:pt x="153" y="84"/>
                    <a:pt x="162" y="80"/>
                    <a:pt x="162" y="77"/>
                  </a:cubicBezTo>
                  <a:cubicBezTo>
                    <a:pt x="162" y="75"/>
                    <a:pt x="182" y="78"/>
                    <a:pt x="184" y="80"/>
                  </a:cubicBezTo>
                  <a:cubicBezTo>
                    <a:pt x="187" y="82"/>
                    <a:pt x="191" y="90"/>
                    <a:pt x="194" y="91"/>
                  </a:cubicBezTo>
                  <a:cubicBezTo>
                    <a:pt x="196" y="91"/>
                    <a:pt x="212" y="102"/>
                    <a:pt x="219" y="102"/>
                  </a:cubicBezTo>
                  <a:cubicBezTo>
                    <a:pt x="226" y="102"/>
                    <a:pt x="236" y="102"/>
                    <a:pt x="236" y="102"/>
                  </a:cubicBezTo>
                  <a:cubicBezTo>
                    <a:pt x="236" y="102"/>
                    <a:pt x="241" y="96"/>
                    <a:pt x="238" y="94"/>
                  </a:cubicBezTo>
                  <a:cubicBezTo>
                    <a:pt x="236" y="92"/>
                    <a:pt x="236" y="93"/>
                    <a:pt x="230" y="91"/>
                  </a:cubicBezTo>
                  <a:cubicBezTo>
                    <a:pt x="223" y="89"/>
                    <a:pt x="214" y="86"/>
                    <a:pt x="206" y="81"/>
                  </a:cubicBezTo>
                  <a:cubicBezTo>
                    <a:pt x="198" y="76"/>
                    <a:pt x="194" y="73"/>
                    <a:pt x="194" y="70"/>
                  </a:cubicBezTo>
                  <a:cubicBezTo>
                    <a:pt x="193" y="67"/>
                    <a:pt x="192" y="62"/>
                    <a:pt x="192" y="62"/>
                  </a:cubicBezTo>
                  <a:cubicBezTo>
                    <a:pt x="192" y="62"/>
                    <a:pt x="205" y="71"/>
                    <a:pt x="190" y="60"/>
                  </a:cubicBezTo>
                  <a:cubicBezTo>
                    <a:pt x="176" y="49"/>
                    <a:pt x="174" y="44"/>
                    <a:pt x="170" y="44"/>
                  </a:cubicBezTo>
                  <a:cubicBezTo>
                    <a:pt x="166" y="44"/>
                    <a:pt x="165" y="43"/>
                    <a:pt x="153" y="37"/>
                  </a:cubicBezTo>
                  <a:cubicBezTo>
                    <a:pt x="142" y="32"/>
                    <a:pt x="127" y="27"/>
                    <a:pt x="119" y="25"/>
                  </a:cubicBezTo>
                  <a:cubicBezTo>
                    <a:pt x="111" y="23"/>
                    <a:pt x="107" y="21"/>
                    <a:pt x="95" y="19"/>
                  </a:cubicBezTo>
                  <a:cubicBezTo>
                    <a:pt x="84" y="16"/>
                    <a:pt x="70" y="12"/>
                    <a:pt x="67" y="14"/>
                  </a:cubicBezTo>
                  <a:cubicBezTo>
                    <a:pt x="64" y="15"/>
                    <a:pt x="63" y="20"/>
                    <a:pt x="61" y="23"/>
                  </a:cubicBezTo>
                  <a:cubicBezTo>
                    <a:pt x="60" y="25"/>
                    <a:pt x="60" y="37"/>
                    <a:pt x="52" y="33"/>
                  </a:cubicBezTo>
                  <a:cubicBezTo>
                    <a:pt x="44" y="28"/>
                    <a:pt x="44" y="32"/>
                    <a:pt x="41" y="28"/>
                  </a:cubicBezTo>
                  <a:cubicBezTo>
                    <a:pt x="39" y="23"/>
                    <a:pt x="42" y="26"/>
                    <a:pt x="39" y="19"/>
                  </a:cubicBezTo>
                  <a:cubicBezTo>
                    <a:pt x="36" y="12"/>
                    <a:pt x="34" y="10"/>
                    <a:pt x="28" y="10"/>
                  </a:cubicBezTo>
                  <a:cubicBezTo>
                    <a:pt x="22" y="10"/>
                    <a:pt x="0" y="0"/>
                    <a:pt x="2" y="6"/>
                  </a:cubicBezTo>
                  <a:cubicBezTo>
                    <a:pt x="4" y="12"/>
                    <a:pt x="8" y="15"/>
                    <a:pt x="8" y="15"/>
                  </a:cubicBezTo>
                  <a:cubicBezTo>
                    <a:pt x="8" y="15"/>
                    <a:pt x="25" y="23"/>
                    <a:pt x="23" y="23"/>
                  </a:cubicBezTo>
                  <a:cubicBezTo>
                    <a:pt x="22" y="23"/>
                    <a:pt x="29" y="22"/>
                    <a:pt x="28" y="26"/>
                  </a:cubicBezTo>
                  <a:cubicBezTo>
                    <a:pt x="27" y="31"/>
                    <a:pt x="20" y="28"/>
                    <a:pt x="21" y="30"/>
                  </a:cubicBezTo>
                  <a:cubicBezTo>
                    <a:pt x="22" y="31"/>
                    <a:pt x="21" y="40"/>
                    <a:pt x="35"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81" name="Freeform 184"/>
            <p:cNvSpPr>
              <a:spLocks/>
            </p:cNvSpPr>
            <p:nvPr/>
          </p:nvSpPr>
          <p:spPr bwMode="auto">
            <a:xfrm>
              <a:off x="9115425" y="4006851"/>
              <a:ext cx="53975" cy="46038"/>
            </a:xfrm>
            <a:custGeom>
              <a:avLst/>
              <a:gdLst>
                <a:gd name="T0" fmla="*/ 8 w 20"/>
                <a:gd name="T1" fmla="*/ 0 h 17"/>
                <a:gd name="T2" fmla="*/ 2 w 20"/>
                <a:gd name="T3" fmla="*/ 8 h 17"/>
                <a:gd name="T4" fmla="*/ 5 w 20"/>
                <a:gd name="T5" fmla="*/ 17 h 17"/>
                <a:gd name="T6" fmla="*/ 15 w 20"/>
                <a:gd name="T7" fmla="*/ 15 h 17"/>
                <a:gd name="T8" fmla="*/ 18 w 20"/>
                <a:gd name="T9" fmla="*/ 11 h 17"/>
                <a:gd name="T10" fmla="*/ 8 w 20"/>
                <a:gd name="T11" fmla="*/ 0 h 17"/>
              </a:gdLst>
              <a:ahLst/>
              <a:cxnLst>
                <a:cxn ang="0">
                  <a:pos x="T0" y="T1"/>
                </a:cxn>
                <a:cxn ang="0">
                  <a:pos x="T2" y="T3"/>
                </a:cxn>
                <a:cxn ang="0">
                  <a:pos x="T4" y="T5"/>
                </a:cxn>
                <a:cxn ang="0">
                  <a:pos x="T6" y="T7"/>
                </a:cxn>
                <a:cxn ang="0">
                  <a:pos x="T8" y="T9"/>
                </a:cxn>
                <a:cxn ang="0">
                  <a:pos x="T10" y="T11"/>
                </a:cxn>
              </a:cxnLst>
              <a:rect l="0" t="0" r="r" b="b"/>
              <a:pathLst>
                <a:path w="20" h="17">
                  <a:moveTo>
                    <a:pt x="8" y="0"/>
                  </a:moveTo>
                  <a:cubicBezTo>
                    <a:pt x="6" y="0"/>
                    <a:pt x="0" y="6"/>
                    <a:pt x="2" y="8"/>
                  </a:cubicBezTo>
                  <a:cubicBezTo>
                    <a:pt x="4" y="9"/>
                    <a:pt x="5" y="17"/>
                    <a:pt x="5" y="17"/>
                  </a:cubicBezTo>
                  <a:cubicBezTo>
                    <a:pt x="5" y="17"/>
                    <a:pt x="10" y="17"/>
                    <a:pt x="15" y="15"/>
                  </a:cubicBezTo>
                  <a:cubicBezTo>
                    <a:pt x="20" y="14"/>
                    <a:pt x="20" y="13"/>
                    <a:pt x="18" y="11"/>
                  </a:cubicBezTo>
                  <a:cubicBezTo>
                    <a:pt x="16" y="9"/>
                    <a:pt x="8"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82" name="Freeform 185"/>
            <p:cNvSpPr>
              <a:spLocks/>
            </p:cNvSpPr>
            <p:nvPr/>
          </p:nvSpPr>
          <p:spPr bwMode="auto">
            <a:xfrm>
              <a:off x="8836025" y="4089401"/>
              <a:ext cx="117475" cy="65088"/>
            </a:xfrm>
            <a:custGeom>
              <a:avLst/>
              <a:gdLst>
                <a:gd name="T0" fmla="*/ 10 w 44"/>
                <a:gd name="T1" fmla="*/ 21 h 24"/>
                <a:gd name="T2" fmla="*/ 33 w 44"/>
                <a:gd name="T3" fmla="*/ 7 h 24"/>
                <a:gd name="T4" fmla="*/ 37 w 44"/>
                <a:gd name="T5" fmla="*/ 1 h 24"/>
                <a:gd name="T6" fmla="*/ 16 w 44"/>
                <a:gd name="T7" fmla="*/ 1 h 24"/>
                <a:gd name="T8" fmla="*/ 5 w 44"/>
                <a:gd name="T9" fmla="*/ 10 h 24"/>
                <a:gd name="T10" fmla="*/ 1 w 44"/>
                <a:gd name="T11" fmla="*/ 13 h 24"/>
                <a:gd name="T12" fmla="*/ 10 w 44"/>
                <a:gd name="T13" fmla="*/ 21 h 24"/>
              </a:gdLst>
              <a:ahLst/>
              <a:cxnLst>
                <a:cxn ang="0">
                  <a:pos x="T0" y="T1"/>
                </a:cxn>
                <a:cxn ang="0">
                  <a:pos x="T2" y="T3"/>
                </a:cxn>
                <a:cxn ang="0">
                  <a:pos x="T4" y="T5"/>
                </a:cxn>
                <a:cxn ang="0">
                  <a:pos x="T6" y="T7"/>
                </a:cxn>
                <a:cxn ang="0">
                  <a:pos x="T8" y="T9"/>
                </a:cxn>
                <a:cxn ang="0">
                  <a:pos x="T10" y="T11"/>
                </a:cxn>
                <a:cxn ang="0">
                  <a:pos x="T12" y="T13"/>
                </a:cxn>
              </a:cxnLst>
              <a:rect l="0" t="0" r="r" b="b"/>
              <a:pathLst>
                <a:path w="44" h="24">
                  <a:moveTo>
                    <a:pt x="10" y="21"/>
                  </a:moveTo>
                  <a:cubicBezTo>
                    <a:pt x="16" y="18"/>
                    <a:pt x="30" y="9"/>
                    <a:pt x="33" y="7"/>
                  </a:cubicBezTo>
                  <a:cubicBezTo>
                    <a:pt x="37" y="5"/>
                    <a:pt x="44" y="1"/>
                    <a:pt x="37" y="1"/>
                  </a:cubicBezTo>
                  <a:cubicBezTo>
                    <a:pt x="31" y="1"/>
                    <a:pt x="20" y="0"/>
                    <a:pt x="16" y="1"/>
                  </a:cubicBezTo>
                  <a:cubicBezTo>
                    <a:pt x="12" y="2"/>
                    <a:pt x="6" y="8"/>
                    <a:pt x="5" y="10"/>
                  </a:cubicBezTo>
                  <a:cubicBezTo>
                    <a:pt x="4" y="12"/>
                    <a:pt x="3" y="13"/>
                    <a:pt x="1" y="13"/>
                  </a:cubicBezTo>
                  <a:cubicBezTo>
                    <a:pt x="0" y="13"/>
                    <a:pt x="4" y="24"/>
                    <a:pt x="10"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83" name="Freeform 186"/>
            <p:cNvSpPr>
              <a:spLocks/>
            </p:cNvSpPr>
            <p:nvPr/>
          </p:nvSpPr>
          <p:spPr bwMode="auto">
            <a:xfrm>
              <a:off x="8704263" y="4113213"/>
              <a:ext cx="80963" cy="33338"/>
            </a:xfrm>
            <a:custGeom>
              <a:avLst/>
              <a:gdLst>
                <a:gd name="T0" fmla="*/ 20 w 30"/>
                <a:gd name="T1" fmla="*/ 11 h 12"/>
                <a:gd name="T2" fmla="*/ 0 w 30"/>
                <a:gd name="T3" fmla="*/ 4 h 12"/>
                <a:gd name="T4" fmla="*/ 9 w 30"/>
                <a:gd name="T5" fmla="*/ 1 h 12"/>
                <a:gd name="T6" fmla="*/ 20 w 30"/>
                <a:gd name="T7" fmla="*/ 11 h 12"/>
              </a:gdLst>
              <a:ahLst/>
              <a:cxnLst>
                <a:cxn ang="0">
                  <a:pos x="T0" y="T1"/>
                </a:cxn>
                <a:cxn ang="0">
                  <a:pos x="T2" y="T3"/>
                </a:cxn>
                <a:cxn ang="0">
                  <a:pos x="T4" y="T5"/>
                </a:cxn>
                <a:cxn ang="0">
                  <a:pos x="T6" y="T7"/>
                </a:cxn>
              </a:cxnLst>
              <a:rect l="0" t="0" r="r" b="b"/>
              <a:pathLst>
                <a:path w="30" h="12">
                  <a:moveTo>
                    <a:pt x="20" y="11"/>
                  </a:moveTo>
                  <a:cubicBezTo>
                    <a:pt x="13" y="12"/>
                    <a:pt x="0" y="4"/>
                    <a:pt x="0" y="4"/>
                  </a:cubicBezTo>
                  <a:cubicBezTo>
                    <a:pt x="0" y="4"/>
                    <a:pt x="6" y="0"/>
                    <a:pt x="9" y="1"/>
                  </a:cubicBezTo>
                  <a:cubicBezTo>
                    <a:pt x="12" y="3"/>
                    <a:pt x="30" y="10"/>
                    <a:pt x="2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84" name="Freeform 187"/>
            <p:cNvSpPr>
              <a:spLocks/>
            </p:cNvSpPr>
            <p:nvPr/>
          </p:nvSpPr>
          <p:spPr bwMode="auto">
            <a:xfrm>
              <a:off x="8293100" y="4029076"/>
              <a:ext cx="536575" cy="82550"/>
            </a:xfrm>
            <a:custGeom>
              <a:avLst/>
              <a:gdLst>
                <a:gd name="T0" fmla="*/ 18 w 201"/>
                <a:gd name="T1" fmla="*/ 1 h 31"/>
                <a:gd name="T2" fmla="*/ 5 w 201"/>
                <a:gd name="T3" fmla="*/ 13 h 31"/>
                <a:gd name="T4" fmla="*/ 27 w 201"/>
                <a:gd name="T5" fmla="*/ 20 h 31"/>
                <a:gd name="T6" fmla="*/ 55 w 201"/>
                <a:gd name="T7" fmla="*/ 23 h 31"/>
                <a:gd name="T8" fmla="*/ 80 w 201"/>
                <a:gd name="T9" fmla="*/ 25 h 31"/>
                <a:gd name="T10" fmla="*/ 92 w 201"/>
                <a:gd name="T11" fmla="*/ 28 h 31"/>
                <a:gd name="T12" fmla="*/ 117 w 201"/>
                <a:gd name="T13" fmla="*/ 28 h 31"/>
                <a:gd name="T14" fmla="*/ 130 w 201"/>
                <a:gd name="T15" fmla="*/ 30 h 31"/>
                <a:gd name="T16" fmla="*/ 143 w 201"/>
                <a:gd name="T17" fmla="*/ 29 h 31"/>
                <a:gd name="T18" fmla="*/ 177 w 201"/>
                <a:gd name="T19" fmla="*/ 28 h 31"/>
                <a:gd name="T20" fmla="*/ 189 w 201"/>
                <a:gd name="T21" fmla="*/ 29 h 31"/>
                <a:gd name="T22" fmla="*/ 200 w 201"/>
                <a:gd name="T23" fmla="*/ 25 h 31"/>
                <a:gd name="T24" fmla="*/ 172 w 201"/>
                <a:gd name="T25" fmla="*/ 27 h 31"/>
                <a:gd name="T26" fmla="*/ 153 w 201"/>
                <a:gd name="T27" fmla="*/ 24 h 31"/>
                <a:gd name="T28" fmla="*/ 130 w 201"/>
                <a:gd name="T29" fmla="*/ 24 h 31"/>
                <a:gd name="T30" fmla="*/ 122 w 201"/>
                <a:gd name="T31" fmla="*/ 24 h 31"/>
                <a:gd name="T32" fmla="*/ 98 w 201"/>
                <a:gd name="T33" fmla="*/ 17 h 31"/>
                <a:gd name="T34" fmla="*/ 91 w 201"/>
                <a:gd name="T35" fmla="*/ 11 h 31"/>
                <a:gd name="T36" fmla="*/ 77 w 201"/>
                <a:gd name="T37" fmla="*/ 12 h 31"/>
                <a:gd name="T38" fmla="*/ 67 w 201"/>
                <a:gd name="T39" fmla="*/ 10 h 31"/>
                <a:gd name="T40" fmla="*/ 43 w 201"/>
                <a:gd name="T41" fmla="*/ 7 h 31"/>
                <a:gd name="T42" fmla="*/ 27 w 201"/>
                <a:gd name="T43" fmla="*/ 3 h 31"/>
                <a:gd name="T44" fmla="*/ 18 w 201"/>
                <a:gd name="T4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1" h="31">
                  <a:moveTo>
                    <a:pt x="18" y="1"/>
                  </a:moveTo>
                  <a:cubicBezTo>
                    <a:pt x="9" y="5"/>
                    <a:pt x="0" y="11"/>
                    <a:pt x="5" y="13"/>
                  </a:cubicBezTo>
                  <a:cubicBezTo>
                    <a:pt x="9" y="15"/>
                    <a:pt x="17" y="21"/>
                    <a:pt x="27" y="20"/>
                  </a:cubicBezTo>
                  <a:cubicBezTo>
                    <a:pt x="38" y="20"/>
                    <a:pt x="40" y="23"/>
                    <a:pt x="55" y="23"/>
                  </a:cubicBezTo>
                  <a:cubicBezTo>
                    <a:pt x="70" y="22"/>
                    <a:pt x="77" y="25"/>
                    <a:pt x="80" y="25"/>
                  </a:cubicBezTo>
                  <a:cubicBezTo>
                    <a:pt x="83" y="25"/>
                    <a:pt x="82" y="28"/>
                    <a:pt x="92" y="28"/>
                  </a:cubicBezTo>
                  <a:cubicBezTo>
                    <a:pt x="101" y="29"/>
                    <a:pt x="112" y="28"/>
                    <a:pt x="117" y="28"/>
                  </a:cubicBezTo>
                  <a:cubicBezTo>
                    <a:pt x="122" y="28"/>
                    <a:pt x="123" y="29"/>
                    <a:pt x="130" y="30"/>
                  </a:cubicBezTo>
                  <a:cubicBezTo>
                    <a:pt x="137" y="31"/>
                    <a:pt x="126" y="29"/>
                    <a:pt x="143" y="29"/>
                  </a:cubicBezTo>
                  <a:cubicBezTo>
                    <a:pt x="159" y="30"/>
                    <a:pt x="170" y="27"/>
                    <a:pt x="177" y="28"/>
                  </a:cubicBezTo>
                  <a:cubicBezTo>
                    <a:pt x="184" y="28"/>
                    <a:pt x="186" y="29"/>
                    <a:pt x="189" y="29"/>
                  </a:cubicBezTo>
                  <a:cubicBezTo>
                    <a:pt x="191" y="29"/>
                    <a:pt x="201" y="27"/>
                    <a:pt x="200" y="25"/>
                  </a:cubicBezTo>
                  <a:cubicBezTo>
                    <a:pt x="198" y="22"/>
                    <a:pt x="177" y="29"/>
                    <a:pt x="172" y="27"/>
                  </a:cubicBezTo>
                  <a:cubicBezTo>
                    <a:pt x="168" y="25"/>
                    <a:pt x="156" y="24"/>
                    <a:pt x="153" y="24"/>
                  </a:cubicBezTo>
                  <a:cubicBezTo>
                    <a:pt x="150" y="25"/>
                    <a:pt x="136" y="24"/>
                    <a:pt x="130" y="24"/>
                  </a:cubicBezTo>
                  <a:cubicBezTo>
                    <a:pt x="124" y="24"/>
                    <a:pt x="137" y="27"/>
                    <a:pt x="122" y="24"/>
                  </a:cubicBezTo>
                  <a:cubicBezTo>
                    <a:pt x="107" y="21"/>
                    <a:pt x="98" y="17"/>
                    <a:pt x="98" y="17"/>
                  </a:cubicBezTo>
                  <a:cubicBezTo>
                    <a:pt x="98" y="17"/>
                    <a:pt x="102" y="11"/>
                    <a:pt x="91" y="11"/>
                  </a:cubicBezTo>
                  <a:cubicBezTo>
                    <a:pt x="79" y="12"/>
                    <a:pt x="77" y="12"/>
                    <a:pt x="77" y="12"/>
                  </a:cubicBezTo>
                  <a:cubicBezTo>
                    <a:pt x="77" y="12"/>
                    <a:pt x="84" y="12"/>
                    <a:pt x="67" y="10"/>
                  </a:cubicBezTo>
                  <a:cubicBezTo>
                    <a:pt x="51" y="7"/>
                    <a:pt x="49" y="7"/>
                    <a:pt x="43" y="7"/>
                  </a:cubicBezTo>
                  <a:cubicBezTo>
                    <a:pt x="38" y="7"/>
                    <a:pt x="31" y="6"/>
                    <a:pt x="27" y="3"/>
                  </a:cubicBezTo>
                  <a:cubicBezTo>
                    <a:pt x="22" y="0"/>
                    <a:pt x="18" y="1"/>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85" name="Freeform 188"/>
            <p:cNvSpPr>
              <a:spLocks/>
            </p:cNvSpPr>
            <p:nvPr/>
          </p:nvSpPr>
          <p:spPr bwMode="auto">
            <a:xfrm>
              <a:off x="7967663" y="3748088"/>
              <a:ext cx="365125" cy="290513"/>
            </a:xfrm>
            <a:custGeom>
              <a:avLst/>
              <a:gdLst>
                <a:gd name="T0" fmla="*/ 122 w 137"/>
                <a:gd name="T1" fmla="*/ 103 h 109"/>
                <a:gd name="T2" fmla="*/ 101 w 137"/>
                <a:gd name="T3" fmla="*/ 94 h 109"/>
                <a:gd name="T4" fmla="*/ 79 w 137"/>
                <a:gd name="T5" fmla="*/ 81 h 109"/>
                <a:gd name="T6" fmla="*/ 51 w 137"/>
                <a:gd name="T7" fmla="*/ 47 h 109"/>
                <a:gd name="T8" fmla="*/ 27 w 137"/>
                <a:gd name="T9" fmla="*/ 30 h 109"/>
                <a:gd name="T10" fmla="*/ 0 w 137"/>
                <a:gd name="T11" fmla="*/ 4 h 109"/>
                <a:gd name="T12" fmla="*/ 23 w 137"/>
                <a:gd name="T13" fmla="*/ 1 h 109"/>
                <a:gd name="T14" fmla="*/ 52 w 137"/>
                <a:gd name="T15" fmla="*/ 24 h 109"/>
                <a:gd name="T16" fmla="*/ 117 w 137"/>
                <a:gd name="T17" fmla="*/ 66 h 109"/>
                <a:gd name="T18" fmla="*/ 123 w 137"/>
                <a:gd name="T19" fmla="*/ 87 h 109"/>
                <a:gd name="T20" fmla="*/ 122 w 137"/>
                <a:gd name="T21" fmla="*/ 10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 h="109">
                  <a:moveTo>
                    <a:pt x="122" y="103"/>
                  </a:moveTo>
                  <a:cubicBezTo>
                    <a:pt x="121" y="103"/>
                    <a:pt x="112" y="100"/>
                    <a:pt x="101" y="94"/>
                  </a:cubicBezTo>
                  <a:cubicBezTo>
                    <a:pt x="90" y="87"/>
                    <a:pt x="87" y="89"/>
                    <a:pt x="79" y="81"/>
                  </a:cubicBezTo>
                  <a:cubicBezTo>
                    <a:pt x="70" y="73"/>
                    <a:pt x="59" y="55"/>
                    <a:pt x="51" y="47"/>
                  </a:cubicBezTo>
                  <a:cubicBezTo>
                    <a:pt x="43" y="40"/>
                    <a:pt x="47" y="44"/>
                    <a:pt x="27" y="30"/>
                  </a:cubicBezTo>
                  <a:cubicBezTo>
                    <a:pt x="7" y="16"/>
                    <a:pt x="0" y="4"/>
                    <a:pt x="0" y="4"/>
                  </a:cubicBezTo>
                  <a:cubicBezTo>
                    <a:pt x="0" y="4"/>
                    <a:pt x="19" y="0"/>
                    <a:pt x="23" y="1"/>
                  </a:cubicBezTo>
                  <a:cubicBezTo>
                    <a:pt x="27" y="3"/>
                    <a:pt x="31" y="11"/>
                    <a:pt x="52" y="24"/>
                  </a:cubicBezTo>
                  <a:cubicBezTo>
                    <a:pt x="72" y="37"/>
                    <a:pt x="112" y="58"/>
                    <a:pt x="117" y="66"/>
                  </a:cubicBezTo>
                  <a:cubicBezTo>
                    <a:pt x="122" y="74"/>
                    <a:pt x="119" y="82"/>
                    <a:pt x="123" y="87"/>
                  </a:cubicBezTo>
                  <a:cubicBezTo>
                    <a:pt x="127" y="92"/>
                    <a:pt x="137" y="109"/>
                    <a:pt x="122"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86" name="Freeform 189"/>
            <p:cNvSpPr>
              <a:spLocks/>
            </p:cNvSpPr>
            <p:nvPr/>
          </p:nvSpPr>
          <p:spPr bwMode="auto">
            <a:xfrm>
              <a:off x="7500938" y="3651251"/>
              <a:ext cx="111125" cy="92075"/>
            </a:xfrm>
            <a:custGeom>
              <a:avLst/>
              <a:gdLst>
                <a:gd name="T0" fmla="*/ 11 w 42"/>
                <a:gd name="T1" fmla="*/ 0 h 34"/>
                <a:gd name="T2" fmla="*/ 6 w 42"/>
                <a:gd name="T3" fmla="*/ 15 h 34"/>
                <a:gd name="T4" fmla="*/ 14 w 42"/>
                <a:gd name="T5" fmla="*/ 31 h 34"/>
                <a:gd name="T6" fmla="*/ 23 w 42"/>
                <a:gd name="T7" fmla="*/ 32 h 34"/>
                <a:gd name="T8" fmla="*/ 35 w 42"/>
                <a:gd name="T9" fmla="*/ 25 h 34"/>
                <a:gd name="T10" fmla="*/ 42 w 42"/>
                <a:gd name="T11" fmla="*/ 23 h 34"/>
                <a:gd name="T12" fmla="*/ 17 w 42"/>
                <a:gd name="T13" fmla="*/ 6 h 34"/>
                <a:gd name="T14" fmla="*/ 11 w 42"/>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34">
                  <a:moveTo>
                    <a:pt x="11" y="0"/>
                  </a:moveTo>
                  <a:cubicBezTo>
                    <a:pt x="2" y="3"/>
                    <a:pt x="0" y="4"/>
                    <a:pt x="6" y="15"/>
                  </a:cubicBezTo>
                  <a:cubicBezTo>
                    <a:pt x="12" y="26"/>
                    <a:pt x="10" y="30"/>
                    <a:pt x="14" y="31"/>
                  </a:cubicBezTo>
                  <a:cubicBezTo>
                    <a:pt x="19" y="31"/>
                    <a:pt x="20" y="34"/>
                    <a:pt x="23" y="32"/>
                  </a:cubicBezTo>
                  <a:cubicBezTo>
                    <a:pt x="27" y="31"/>
                    <a:pt x="32" y="27"/>
                    <a:pt x="35" y="25"/>
                  </a:cubicBezTo>
                  <a:cubicBezTo>
                    <a:pt x="38" y="23"/>
                    <a:pt x="42" y="23"/>
                    <a:pt x="42" y="23"/>
                  </a:cubicBezTo>
                  <a:cubicBezTo>
                    <a:pt x="42" y="23"/>
                    <a:pt x="20" y="9"/>
                    <a:pt x="17" y="6"/>
                  </a:cubicBezTo>
                  <a:cubicBezTo>
                    <a:pt x="14" y="4"/>
                    <a:pt x="11"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87" name="Freeform 190"/>
            <p:cNvSpPr>
              <a:spLocks/>
            </p:cNvSpPr>
            <p:nvPr/>
          </p:nvSpPr>
          <p:spPr bwMode="auto">
            <a:xfrm>
              <a:off x="10390188" y="4995863"/>
              <a:ext cx="203200" cy="200025"/>
            </a:xfrm>
            <a:custGeom>
              <a:avLst/>
              <a:gdLst>
                <a:gd name="T0" fmla="*/ 14 w 76"/>
                <a:gd name="T1" fmla="*/ 69 h 75"/>
                <a:gd name="T2" fmla="*/ 37 w 76"/>
                <a:gd name="T3" fmla="*/ 74 h 75"/>
                <a:gd name="T4" fmla="*/ 57 w 76"/>
                <a:gd name="T5" fmla="*/ 62 h 75"/>
                <a:gd name="T6" fmla="*/ 57 w 76"/>
                <a:gd name="T7" fmla="*/ 48 h 75"/>
                <a:gd name="T8" fmla="*/ 71 w 76"/>
                <a:gd name="T9" fmla="*/ 33 h 75"/>
                <a:gd name="T10" fmla="*/ 72 w 76"/>
                <a:gd name="T11" fmla="*/ 20 h 75"/>
                <a:gd name="T12" fmla="*/ 69 w 76"/>
                <a:gd name="T13" fmla="*/ 9 h 75"/>
                <a:gd name="T14" fmla="*/ 51 w 76"/>
                <a:gd name="T15" fmla="*/ 0 h 75"/>
                <a:gd name="T16" fmla="*/ 50 w 76"/>
                <a:gd name="T17" fmla="*/ 10 h 75"/>
                <a:gd name="T18" fmla="*/ 47 w 76"/>
                <a:gd name="T19" fmla="*/ 30 h 75"/>
                <a:gd name="T20" fmla="*/ 27 w 76"/>
                <a:gd name="T21" fmla="*/ 38 h 75"/>
                <a:gd name="T22" fmla="*/ 20 w 76"/>
                <a:gd name="T23" fmla="*/ 48 h 75"/>
                <a:gd name="T24" fmla="*/ 1 w 76"/>
                <a:gd name="T25" fmla="*/ 65 h 75"/>
                <a:gd name="T26" fmla="*/ 14 w 76"/>
                <a:gd name="T27" fmla="*/ 6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5">
                  <a:moveTo>
                    <a:pt x="14" y="69"/>
                  </a:moveTo>
                  <a:cubicBezTo>
                    <a:pt x="22" y="70"/>
                    <a:pt x="29" y="75"/>
                    <a:pt x="37" y="74"/>
                  </a:cubicBezTo>
                  <a:cubicBezTo>
                    <a:pt x="46" y="74"/>
                    <a:pt x="61" y="64"/>
                    <a:pt x="57" y="62"/>
                  </a:cubicBezTo>
                  <a:cubicBezTo>
                    <a:pt x="54" y="60"/>
                    <a:pt x="52" y="58"/>
                    <a:pt x="57" y="48"/>
                  </a:cubicBezTo>
                  <a:cubicBezTo>
                    <a:pt x="61" y="38"/>
                    <a:pt x="72" y="38"/>
                    <a:pt x="71" y="33"/>
                  </a:cubicBezTo>
                  <a:cubicBezTo>
                    <a:pt x="70" y="28"/>
                    <a:pt x="72" y="24"/>
                    <a:pt x="72" y="20"/>
                  </a:cubicBezTo>
                  <a:cubicBezTo>
                    <a:pt x="71" y="15"/>
                    <a:pt x="76" y="13"/>
                    <a:pt x="69" y="9"/>
                  </a:cubicBezTo>
                  <a:cubicBezTo>
                    <a:pt x="63" y="5"/>
                    <a:pt x="51" y="0"/>
                    <a:pt x="51" y="0"/>
                  </a:cubicBezTo>
                  <a:cubicBezTo>
                    <a:pt x="51" y="0"/>
                    <a:pt x="48" y="0"/>
                    <a:pt x="50" y="10"/>
                  </a:cubicBezTo>
                  <a:cubicBezTo>
                    <a:pt x="52" y="20"/>
                    <a:pt x="59" y="29"/>
                    <a:pt x="47" y="30"/>
                  </a:cubicBezTo>
                  <a:cubicBezTo>
                    <a:pt x="35" y="30"/>
                    <a:pt x="34" y="35"/>
                    <a:pt x="27" y="38"/>
                  </a:cubicBezTo>
                  <a:cubicBezTo>
                    <a:pt x="20" y="40"/>
                    <a:pt x="31" y="45"/>
                    <a:pt x="20" y="48"/>
                  </a:cubicBezTo>
                  <a:cubicBezTo>
                    <a:pt x="8" y="51"/>
                    <a:pt x="0" y="61"/>
                    <a:pt x="1" y="65"/>
                  </a:cubicBezTo>
                  <a:cubicBezTo>
                    <a:pt x="2" y="68"/>
                    <a:pt x="14" y="69"/>
                    <a:pt x="14"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88" name="Freeform 191"/>
            <p:cNvSpPr>
              <a:spLocks/>
            </p:cNvSpPr>
            <p:nvPr/>
          </p:nvSpPr>
          <p:spPr bwMode="auto">
            <a:xfrm>
              <a:off x="10475913" y="4795838"/>
              <a:ext cx="228600" cy="223838"/>
            </a:xfrm>
            <a:custGeom>
              <a:avLst/>
              <a:gdLst>
                <a:gd name="T0" fmla="*/ 57 w 86"/>
                <a:gd name="T1" fmla="*/ 80 h 84"/>
                <a:gd name="T2" fmla="*/ 51 w 86"/>
                <a:gd name="T3" fmla="*/ 68 h 84"/>
                <a:gd name="T4" fmla="*/ 40 w 86"/>
                <a:gd name="T5" fmla="*/ 61 h 84"/>
                <a:gd name="T6" fmla="*/ 32 w 86"/>
                <a:gd name="T7" fmla="*/ 53 h 84"/>
                <a:gd name="T8" fmla="*/ 45 w 86"/>
                <a:gd name="T9" fmla="*/ 51 h 84"/>
                <a:gd name="T10" fmla="*/ 34 w 86"/>
                <a:gd name="T11" fmla="*/ 34 h 84"/>
                <a:gd name="T12" fmla="*/ 0 w 86"/>
                <a:gd name="T13" fmla="*/ 0 h 84"/>
                <a:gd name="T14" fmla="*/ 32 w 86"/>
                <a:gd name="T15" fmla="*/ 17 h 84"/>
                <a:gd name="T16" fmla="*/ 57 w 86"/>
                <a:gd name="T17" fmla="*/ 35 h 84"/>
                <a:gd name="T18" fmla="*/ 70 w 86"/>
                <a:gd name="T19" fmla="*/ 43 h 84"/>
                <a:gd name="T20" fmla="*/ 79 w 86"/>
                <a:gd name="T21" fmla="*/ 34 h 84"/>
                <a:gd name="T22" fmla="*/ 80 w 86"/>
                <a:gd name="T23" fmla="*/ 43 h 84"/>
                <a:gd name="T24" fmla="*/ 80 w 86"/>
                <a:gd name="T25" fmla="*/ 57 h 84"/>
                <a:gd name="T26" fmla="*/ 69 w 86"/>
                <a:gd name="T27" fmla="*/ 59 h 84"/>
                <a:gd name="T28" fmla="*/ 69 w 86"/>
                <a:gd name="T29" fmla="*/ 66 h 84"/>
                <a:gd name="T30" fmla="*/ 57 w 86"/>
                <a:gd name="T31" fmla="*/ 8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 h="84">
                  <a:moveTo>
                    <a:pt x="57" y="80"/>
                  </a:moveTo>
                  <a:cubicBezTo>
                    <a:pt x="53" y="79"/>
                    <a:pt x="52" y="71"/>
                    <a:pt x="51" y="68"/>
                  </a:cubicBezTo>
                  <a:cubicBezTo>
                    <a:pt x="50" y="64"/>
                    <a:pt x="40" y="61"/>
                    <a:pt x="40" y="61"/>
                  </a:cubicBezTo>
                  <a:cubicBezTo>
                    <a:pt x="40" y="61"/>
                    <a:pt x="32" y="55"/>
                    <a:pt x="32" y="53"/>
                  </a:cubicBezTo>
                  <a:cubicBezTo>
                    <a:pt x="33" y="51"/>
                    <a:pt x="47" y="53"/>
                    <a:pt x="45" y="51"/>
                  </a:cubicBezTo>
                  <a:cubicBezTo>
                    <a:pt x="43" y="48"/>
                    <a:pt x="44" y="41"/>
                    <a:pt x="34" y="34"/>
                  </a:cubicBezTo>
                  <a:cubicBezTo>
                    <a:pt x="25" y="28"/>
                    <a:pt x="0" y="0"/>
                    <a:pt x="0" y="0"/>
                  </a:cubicBezTo>
                  <a:cubicBezTo>
                    <a:pt x="0" y="0"/>
                    <a:pt x="15" y="10"/>
                    <a:pt x="32" y="17"/>
                  </a:cubicBezTo>
                  <a:cubicBezTo>
                    <a:pt x="50" y="24"/>
                    <a:pt x="56" y="32"/>
                    <a:pt x="57" y="35"/>
                  </a:cubicBezTo>
                  <a:cubicBezTo>
                    <a:pt x="58" y="39"/>
                    <a:pt x="71" y="47"/>
                    <a:pt x="70" y="43"/>
                  </a:cubicBezTo>
                  <a:cubicBezTo>
                    <a:pt x="70" y="39"/>
                    <a:pt x="77" y="31"/>
                    <a:pt x="79" y="34"/>
                  </a:cubicBezTo>
                  <a:cubicBezTo>
                    <a:pt x="80" y="36"/>
                    <a:pt x="84" y="41"/>
                    <a:pt x="80" y="43"/>
                  </a:cubicBezTo>
                  <a:cubicBezTo>
                    <a:pt x="76" y="45"/>
                    <a:pt x="86" y="56"/>
                    <a:pt x="80" y="57"/>
                  </a:cubicBezTo>
                  <a:cubicBezTo>
                    <a:pt x="75" y="57"/>
                    <a:pt x="69" y="59"/>
                    <a:pt x="69" y="59"/>
                  </a:cubicBezTo>
                  <a:cubicBezTo>
                    <a:pt x="69" y="66"/>
                    <a:pt x="69" y="66"/>
                    <a:pt x="69" y="66"/>
                  </a:cubicBezTo>
                  <a:cubicBezTo>
                    <a:pt x="69" y="66"/>
                    <a:pt x="72" y="84"/>
                    <a:pt x="57"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89" name="Freeform 192"/>
            <p:cNvSpPr>
              <a:spLocks/>
            </p:cNvSpPr>
            <p:nvPr/>
          </p:nvSpPr>
          <p:spPr bwMode="auto">
            <a:xfrm>
              <a:off x="8632825" y="4151313"/>
              <a:ext cx="1241425" cy="809625"/>
            </a:xfrm>
            <a:custGeom>
              <a:avLst/>
              <a:gdLst>
                <a:gd name="T0" fmla="*/ 254 w 465"/>
                <a:gd name="T1" fmla="*/ 230 h 303"/>
                <a:gd name="T2" fmla="*/ 211 w 465"/>
                <a:gd name="T3" fmla="*/ 217 h 303"/>
                <a:gd name="T4" fmla="*/ 146 w 465"/>
                <a:gd name="T5" fmla="*/ 232 h 303"/>
                <a:gd name="T6" fmla="*/ 126 w 465"/>
                <a:gd name="T7" fmla="*/ 244 h 303"/>
                <a:gd name="T8" fmla="*/ 106 w 465"/>
                <a:gd name="T9" fmla="*/ 244 h 303"/>
                <a:gd name="T10" fmla="*/ 88 w 465"/>
                <a:gd name="T11" fmla="*/ 251 h 303"/>
                <a:gd name="T12" fmla="*/ 77 w 465"/>
                <a:gd name="T13" fmla="*/ 256 h 303"/>
                <a:gd name="T14" fmla="*/ 45 w 465"/>
                <a:gd name="T15" fmla="*/ 248 h 303"/>
                <a:gd name="T16" fmla="*/ 38 w 465"/>
                <a:gd name="T17" fmla="*/ 232 h 303"/>
                <a:gd name="T18" fmla="*/ 27 w 465"/>
                <a:gd name="T19" fmla="*/ 201 h 303"/>
                <a:gd name="T20" fmla="*/ 14 w 465"/>
                <a:gd name="T21" fmla="*/ 180 h 303"/>
                <a:gd name="T22" fmla="*/ 0 w 465"/>
                <a:gd name="T23" fmla="*/ 155 h 303"/>
                <a:gd name="T24" fmla="*/ 5 w 465"/>
                <a:gd name="T25" fmla="*/ 145 h 303"/>
                <a:gd name="T26" fmla="*/ 11 w 465"/>
                <a:gd name="T27" fmla="*/ 108 h 303"/>
                <a:gd name="T28" fmla="*/ 80 w 465"/>
                <a:gd name="T29" fmla="*/ 65 h 303"/>
                <a:gd name="T30" fmla="*/ 96 w 465"/>
                <a:gd name="T31" fmla="*/ 59 h 303"/>
                <a:gd name="T32" fmla="*/ 104 w 465"/>
                <a:gd name="T33" fmla="*/ 38 h 303"/>
                <a:gd name="T34" fmla="*/ 145 w 465"/>
                <a:gd name="T35" fmla="*/ 41 h 303"/>
                <a:gd name="T36" fmla="*/ 152 w 465"/>
                <a:gd name="T37" fmla="*/ 30 h 303"/>
                <a:gd name="T38" fmla="*/ 166 w 465"/>
                <a:gd name="T39" fmla="*/ 16 h 303"/>
                <a:gd name="T40" fmla="*/ 171 w 465"/>
                <a:gd name="T41" fmla="*/ 6 h 303"/>
                <a:gd name="T42" fmla="*/ 200 w 465"/>
                <a:gd name="T43" fmla="*/ 11 h 303"/>
                <a:gd name="T44" fmla="*/ 230 w 465"/>
                <a:gd name="T45" fmla="*/ 16 h 303"/>
                <a:gd name="T46" fmla="*/ 234 w 465"/>
                <a:gd name="T47" fmla="*/ 47 h 303"/>
                <a:gd name="T48" fmla="*/ 266 w 465"/>
                <a:gd name="T49" fmla="*/ 64 h 303"/>
                <a:gd name="T50" fmla="*/ 290 w 465"/>
                <a:gd name="T51" fmla="*/ 59 h 303"/>
                <a:gd name="T52" fmla="*/ 282 w 465"/>
                <a:gd name="T53" fmla="*/ 12 h 303"/>
                <a:gd name="T54" fmla="*/ 288 w 465"/>
                <a:gd name="T55" fmla="*/ 1 h 303"/>
                <a:gd name="T56" fmla="*/ 310 w 465"/>
                <a:gd name="T57" fmla="*/ 29 h 303"/>
                <a:gd name="T58" fmla="*/ 337 w 465"/>
                <a:gd name="T59" fmla="*/ 51 h 303"/>
                <a:gd name="T60" fmla="*/ 348 w 465"/>
                <a:gd name="T61" fmla="*/ 75 h 303"/>
                <a:gd name="T62" fmla="*/ 372 w 465"/>
                <a:gd name="T63" fmla="*/ 91 h 303"/>
                <a:gd name="T64" fmla="*/ 406 w 465"/>
                <a:gd name="T65" fmla="*/ 118 h 303"/>
                <a:gd name="T66" fmla="*/ 430 w 465"/>
                <a:gd name="T67" fmla="*/ 133 h 303"/>
                <a:gd name="T68" fmla="*/ 456 w 465"/>
                <a:gd name="T69" fmla="*/ 189 h 303"/>
                <a:gd name="T70" fmla="*/ 456 w 465"/>
                <a:gd name="T71" fmla="*/ 228 h 303"/>
                <a:gd name="T72" fmla="*/ 444 w 465"/>
                <a:gd name="T73" fmla="*/ 265 h 303"/>
                <a:gd name="T74" fmla="*/ 420 w 465"/>
                <a:gd name="T75" fmla="*/ 281 h 303"/>
                <a:gd name="T76" fmla="*/ 410 w 465"/>
                <a:gd name="T77" fmla="*/ 296 h 303"/>
                <a:gd name="T78" fmla="*/ 391 w 465"/>
                <a:gd name="T79" fmla="*/ 283 h 303"/>
                <a:gd name="T80" fmla="*/ 373 w 465"/>
                <a:gd name="T81" fmla="*/ 298 h 303"/>
                <a:gd name="T82" fmla="*/ 341 w 465"/>
                <a:gd name="T83" fmla="*/ 286 h 303"/>
                <a:gd name="T84" fmla="*/ 324 w 465"/>
                <a:gd name="T85" fmla="*/ 259 h 303"/>
                <a:gd name="T86" fmla="*/ 296 w 465"/>
                <a:gd name="T87" fmla="*/ 259 h 303"/>
                <a:gd name="T88" fmla="*/ 269 w 465"/>
                <a:gd name="T89" fmla="*/ 2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5" h="303">
                  <a:moveTo>
                    <a:pt x="269" y="251"/>
                  </a:moveTo>
                  <a:cubicBezTo>
                    <a:pt x="259" y="244"/>
                    <a:pt x="264" y="238"/>
                    <a:pt x="254" y="230"/>
                  </a:cubicBezTo>
                  <a:cubicBezTo>
                    <a:pt x="244" y="223"/>
                    <a:pt x="263" y="223"/>
                    <a:pt x="237" y="220"/>
                  </a:cubicBezTo>
                  <a:cubicBezTo>
                    <a:pt x="211" y="217"/>
                    <a:pt x="211" y="214"/>
                    <a:pt x="211" y="217"/>
                  </a:cubicBezTo>
                  <a:cubicBezTo>
                    <a:pt x="211" y="219"/>
                    <a:pt x="171" y="224"/>
                    <a:pt x="168" y="225"/>
                  </a:cubicBezTo>
                  <a:cubicBezTo>
                    <a:pt x="164" y="226"/>
                    <a:pt x="157" y="228"/>
                    <a:pt x="146" y="232"/>
                  </a:cubicBezTo>
                  <a:cubicBezTo>
                    <a:pt x="135" y="235"/>
                    <a:pt x="139" y="239"/>
                    <a:pt x="136" y="241"/>
                  </a:cubicBezTo>
                  <a:cubicBezTo>
                    <a:pt x="132" y="243"/>
                    <a:pt x="130" y="246"/>
                    <a:pt x="126" y="244"/>
                  </a:cubicBezTo>
                  <a:cubicBezTo>
                    <a:pt x="122" y="242"/>
                    <a:pt x="119" y="240"/>
                    <a:pt x="116" y="240"/>
                  </a:cubicBezTo>
                  <a:cubicBezTo>
                    <a:pt x="113" y="240"/>
                    <a:pt x="112" y="244"/>
                    <a:pt x="106" y="244"/>
                  </a:cubicBezTo>
                  <a:cubicBezTo>
                    <a:pt x="99" y="244"/>
                    <a:pt x="98" y="243"/>
                    <a:pt x="94" y="245"/>
                  </a:cubicBezTo>
                  <a:cubicBezTo>
                    <a:pt x="90" y="247"/>
                    <a:pt x="90" y="250"/>
                    <a:pt x="88" y="251"/>
                  </a:cubicBezTo>
                  <a:cubicBezTo>
                    <a:pt x="85" y="251"/>
                    <a:pt x="87" y="253"/>
                    <a:pt x="84" y="254"/>
                  </a:cubicBezTo>
                  <a:cubicBezTo>
                    <a:pt x="80" y="255"/>
                    <a:pt x="89" y="257"/>
                    <a:pt x="77" y="256"/>
                  </a:cubicBezTo>
                  <a:cubicBezTo>
                    <a:pt x="64" y="255"/>
                    <a:pt x="72" y="257"/>
                    <a:pt x="60" y="254"/>
                  </a:cubicBezTo>
                  <a:cubicBezTo>
                    <a:pt x="47" y="251"/>
                    <a:pt x="49" y="251"/>
                    <a:pt x="45" y="248"/>
                  </a:cubicBezTo>
                  <a:cubicBezTo>
                    <a:pt x="42" y="245"/>
                    <a:pt x="40" y="251"/>
                    <a:pt x="35" y="242"/>
                  </a:cubicBezTo>
                  <a:cubicBezTo>
                    <a:pt x="29" y="232"/>
                    <a:pt x="39" y="234"/>
                    <a:pt x="38" y="232"/>
                  </a:cubicBezTo>
                  <a:cubicBezTo>
                    <a:pt x="38" y="230"/>
                    <a:pt x="34" y="215"/>
                    <a:pt x="34" y="215"/>
                  </a:cubicBezTo>
                  <a:cubicBezTo>
                    <a:pt x="34" y="215"/>
                    <a:pt x="32" y="204"/>
                    <a:pt x="27" y="201"/>
                  </a:cubicBezTo>
                  <a:cubicBezTo>
                    <a:pt x="21" y="197"/>
                    <a:pt x="23" y="198"/>
                    <a:pt x="22" y="192"/>
                  </a:cubicBezTo>
                  <a:cubicBezTo>
                    <a:pt x="22" y="186"/>
                    <a:pt x="23" y="187"/>
                    <a:pt x="14" y="180"/>
                  </a:cubicBezTo>
                  <a:cubicBezTo>
                    <a:pt x="6" y="174"/>
                    <a:pt x="6" y="173"/>
                    <a:pt x="3" y="168"/>
                  </a:cubicBezTo>
                  <a:cubicBezTo>
                    <a:pt x="0" y="163"/>
                    <a:pt x="0" y="157"/>
                    <a:pt x="0" y="155"/>
                  </a:cubicBezTo>
                  <a:cubicBezTo>
                    <a:pt x="1" y="152"/>
                    <a:pt x="0" y="156"/>
                    <a:pt x="5" y="153"/>
                  </a:cubicBezTo>
                  <a:cubicBezTo>
                    <a:pt x="10" y="151"/>
                    <a:pt x="10" y="147"/>
                    <a:pt x="5" y="145"/>
                  </a:cubicBezTo>
                  <a:cubicBezTo>
                    <a:pt x="0" y="142"/>
                    <a:pt x="0" y="138"/>
                    <a:pt x="2" y="129"/>
                  </a:cubicBezTo>
                  <a:cubicBezTo>
                    <a:pt x="4" y="120"/>
                    <a:pt x="1" y="116"/>
                    <a:pt x="11" y="108"/>
                  </a:cubicBezTo>
                  <a:cubicBezTo>
                    <a:pt x="21" y="100"/>
                    <a:pt x="23" y="96"/>
                    <a:pt x="49" y="93"/>
                  </a:cubicBezTo>
                  <a:cubicBezTo>
                    <a:pt x="75" y="89"/>
                    <a:pt x="80" y="81"/>
                    <a:pt x="80" y="65"/>
                  </a:cubicBezTo>
                  <a:cubicBezTo>
                    <a:pt x="81" y="49"/>
                    <a:pt x="85" y="55"/>
                    <a:pt x="85" y="55"/>
                  </a:cubicBezTo>
                  <a:cubicBezTo>
                    <a:pt x="96" y="59"/>
                    <a:pt x="96" y="59"/>
                    <a:pt x="96" y="59"/>
                  </a:cubicBezTo>
                  <a:cubicBezTo>
                    <a:pt x="96" y="59"/>
                    <a:pt x="101" y="60"/>
                    <a:pt x="100" y="53"/>
                  </a:cubicBezTo>
                  <a:cubicBezTo>
                    <a:pt x="100" y="47"/>
                    <a:pt x="99" y="38"/>
                    <a:pt x="104" y="38"/>
                  </a:cubicBezTo>
                  <a:cubicBezTo>
                    <a:pt x="110" y="38"/>
                    <a:pt x="130" y="27"/>
                    <a:pt x="133" y="28"/>
                  </a:cubicBezTo>
                  <a:cubicBezTo>
                    <a:pt x="136" y="30"/>
                    <a:pt x="137" y="34"/>
                    <a:pt x="145" y="41"/>
                  </a:cubicBezTo>
                  <a:cubicBezTo>
                    <a:pt x="153" y="47"/>
                    <a:pt x="150" y="37"/>
                    <a:pt x="153" y="39"/>
                  </a:cubicBezTo>
                  <a:cubicBezTo>
                    <a:pt x="155" y="41"/>
                    <a:pt x="151" y="33"/>
                    <a:pt x="152" y="30"/>
                  </a:cubicBezTo>
                  <a:cubicBezTo>
                    <a:pt x="152" y="28"/>
                    <a:pt x="157" y="21"/>
                    <a:pt x="157" y="21"/>
                  </a:cubicBezTo>
                  <a:cubicBezTo>
                    <a:pt x="166" y="16"/>
                    <a:pt x="166" y="16"/>
                    <a:pt x="166" y="16"/>
                  </a:cubicBezTo>
                  <a:cubicBezTo>
                    <a:pt x="178" y="13"/>
                    <a:pt x="178" y="13"/>
                    <a:pt x="178" y="13"/>
                  </a:cubicBezTo>
                  <a:cubicBezTo>
                    <a:pt x="178" y="13"/>
                    <a:pt x="169" y="9"/>
                    <a:pt x="171" y="6"/>
                  </a:cubicBezTo>
                  <a:cubicBezTo>
                    <a:pt x="173" y="4"/>
                    <a:pt x="174" y="5"/>
                    <a:pt x="181" y="5"/>
                  </a:cubicBezTo>
                  <a:cubicBezTo>
                    <a:pt x="188" y="5"/>
                    <a:pt x="197" y="11"/>
                    <a:pt x="200" y="11"/>
                  </a:cubicBezTo>
                  <a:cubicBezTo>
                    <a:pt x="203" y="11"/>
                    <a:pt x="223" y="13"/>
                    <a:pt x="223" y="13"/>
                  </a:cubicBezTo>
                  <a:cubicBezTo>
                    <a:pt x="230" y="16"/>
                    <a:pt x="230" y="16"/>
                    <a:pt x="230" y="16"/>
                  </a:cubicBezTo>
                  <a:cubicBezTo>
                    <a:pt x="230" y="16"/>
                    <a:pt x="230" y="36"/>
                    <a:pt x="227" y="36"/>
                  </a:cubicBezTo>
                  <a:cubicBezTo>
                    <a:pt x="225" y="36"/>
                    <a:pt x="223" y="44"/>
                    <a:pt x="234" y="47"/>
                  </a:cubicBezTo>
                  <a:cubicBezTo>
                    <a:pt x="244" y="51"/>
                    <a:pt x="249" y="54"/>
                    <a:pt x="249" y="54"/>
                  </a:cubicBezTo>
                  <a:cubicBezTo>
                    <a:pt x="266" y="64"/>
                    <a:pt x="266" y="64"/>
                    <a:pt x="266" y="64"/>
                  </a:cubicBezTo>
                  <a:cubicBezTo>
                    <a:pt x="266" y="64"/>
                    <a:pt x="291" y="72"/>
                    <a:pt x="284" y="68"/>
                  </a:cubicBezTo>
                  <a:cubicBezTo>
                    <a:pt x="277" y="65"/>
                    <a:pt x="293" y="73"/>
                    <a:pt x="290" y="59"/>
                  </a:cubicBezTo>
                  <a:cubicBezTo>
                    <a:pt x="286" y="45"/>
                    <a:pt x="288" y="37"/>
                    <a:pt x="285" y="31"/>
                  </a:cubicBezTo>
                  <a:cubicBezTo>
                    <a:pt x="283" y="26"/>
                    <a:pt x="281" y="15"/>
                    <a:pt x="282" y="12"/>
                  </a:cubicBezTo>
                  <a:cubicBezTo>
                    <a:pt x="284" y="10"/>
                    <a:pt x="284" y="8"/>
                    <a:pt x="286" y="4"/>
                  </a:cubicBezTo>
                  <a:cubicBezTo>
                    <a:pt x="288" y="1"/>
                    <a:pt x="281" y="0"/>
                    <a:pt x="288" y="1"/>
                  </a:cubicBezTo>
                  <a:cubicBezTo>
                    <a:pt x="294" y="1"/>
                    <a:pt x="298" y="6"/>
                    <a:pt x="298" y="6"/>
                  </a:cubicBezTo>
                  <a:cubicBezTo>
                    <a:pt x="298" y="6"/>
                    <a:pt x="304" y="26"/>
                    <a:pt x="310" y="29"/>
                  </a:cubicBezTo>
                  <a:cubicBezTo>
                    <a:pt x="315" y="32"/>
                    <a:pt x="325" y="35"/>
                    <a:pt x="325" y="35"/>
                  </a:cubicBezTo>
                  <a:cubicBezTo>
                    <a:pt x="325" y="35"/>
                    <a:pt x="336" y="47"/>
                    <a:pt x="337" y="51"/>
                  </a:cubicBezTo>
                  <a:cubicBezTo>
                    <a:pt x="338" y="56"/>
                    <a:pt x="353" y="60"/>
                    <a:pt x="348" y="64"/>
                  </a:cubicBezTo>
                  <a:cubicBezTo>
                    <a:pt x="344" y="69"/>
                    <a:pt x="345" y="74"/>
                    <a:pt x="348" y="75"/>
                  </a:cubicBezTo>
                  <a:cubicBezTo>
                    <a:pt x="352" y="76"/>
                    <a:pt x="361" y="83"/>
                    <a:pt x="361" y="83"/>
                  </a:cubicBezTo>
                  <a:cubicBezTo>
                    <a:pt x="361" y="83"/>
                    <a:pt x="365" y="88"/>
                    <a:pt x="372" y="91"/>
                  </a:cubicBezTo>
                  <a:cubicBezTo>
                    <a:pt x="378" y="93"/>
                    <a:pt x="382" y="101"/>
                    <a:pt x="382" y="101"/>
                  </a:cubicBezTo>
                  <a:cubicBezTo>
                    <a:pt x="406" y="118"/>
                    <a:pt x="406" y="118"/>
                    <a:pt x="406" y="118"/>
                  </a:cubicBezTo>
                  <a:cubicBezTo>
                    <a:pt x="406" y="118"/>
                    <a:pt x="392" y="117"/>
                    <a:pt x="400" y="120"/>
                  </a:cubicBezTo>
                  <a:cubicBezTo>
                    <a:pt x="408" y="124"/>
                    <a:pt x="429" y="131"/>
                    <a:pt x="430" y="133"/>
                  </a:cubicBezTo>
                  <a:cubicBezTo>
                    <a:pt x="430" y="135"/>
                    <a:pt x="446" y="143"/>
                    <a:pt x="448" y="153"/>
                  </a:cubicBezTo>
                  <a:cubicBezTo>
                    <a:pt x="450" y="163"/>
                    <a:pt x="458" y="180"/>
                    <a:pt x="456" y="189"/>
                  </a:cubicBezTo>
                  <a:cubicBezTo>
                    <a:pt x="454" y="197"/>
                    <a:pt x="458" y="210"/>
                    <a:pt x="460" y="214"/>
                  </a:cubicBezTo>
                  <a:cubicBezTo>
                    <a:pt x="462" y="218"/>
                    <a:pt x="465" y="224"/>
                    <a:pt x="456" y="228"/>
                  </a:cubicBezTo>
                  <a:cubicBezTo>
                    <a:pt x="447" y="233"/>
                    <a:pt x="449" y="242"/>
                    <a:pt x="445" y="247"/>
                  </a:cubicBezTo>
                  <a:cubicBezTo>
                    <a:pt x="441" y="252"/>
                    <a:pt x="447" y="264"/>
                    <a:pt x="444" y="265"/>
                  </a:cubicBezTo>
                  <a:cubicBezTo>
                    <a:pt x="440" y="265"/>
                    <a:pt x="451" y="277"/>
                    <a:pt x="443" y="279"/>
                  </a:cubicBezTo>
                  <a:cubicBezTo>
                    <a:pt x="435" y="280"/>
                    <a:pt x="420" y="281"/>
                    <a:pt x="420" y="281"/>
                  </a:cubicBezTo>
                  <a:cubicBezTo>
                    <a:pt x="420" y="281"/>
                    <a:pt x="419" y="286"/>
                    <a:pt x="417" y="290"/>
                  </a:cubicBezTo>
                  <a:cubicBezTo>
                    <a:pt x="415" y="294"/>
                    <a:pt x="420" y="297"/>
                    <a:pt x="410" y="296"/>
                  </a:cubicBezTo>
                  <a:cubicBezTo>
                    <a:pt x="401" y="296"/>
                    <a:pt x="396" y="303"/>
                    <a:pt x="395" y="292"/>
                  </a:cubicBezTo>
                  <a:cubicBezTo>
                    <a:pt x="394" y="282"/>
                    <a:pt x="396" y="280"/>
                    <a:pt x="391" y="283"/>
                  </a:cubicBezTo>
                  <a:cubicBezTo>
                    <a:pt x="386" y="286"/>
                    <a:pt x="377" y="288"/>
                    <a:pt x="376" y="291"/>
                  </a:cubicBezTo>
                  <a:cubicBezTo>
                    <a:pt x="375" y="294"/>
                    <a:pt x="378" y="298"/>
                    <a:pt x="373" y="298"/>
                  </a:cubicBezTo>
                  <a:cubicBezTo>
                    <a:pt x="369" y="299"/>
                    <a:pt x="358" y="296"/>
                    <a:pt x="350" y="291"/>
                  </a:cubicBezTo>
                  <a:cubicBezTo>
                    <a:pt x="341" y="286"/>
                    <a:pt x="353" y="294"/>
                    <a:pt x="341" y="286"/>
                  </a:cubicBezTo>
                  <a:cubicBezTo>
                    <a:pt x="329" y="279"/>
                    <a:pt x="322" y="269"/>
                    <a:pt x="322" y="267"/>
                  </a:cubicBezTo>
                  <a:cubicBezTo>
                    <a:pt x="323" y="264"/>
                    <a:pt x="332" y="266"/>
                    <a:pt x="324" y="259"/>
                  </a:cubicBezTo>
                  <a:cubicBezTo>
                    <a:pt x="316" y="251"/>
                    <a:pt x="311" y="263"/>
                    <a:pt x="306" y="261"/>
                  </a:cubicBezTo>
                  <a:cubicBezTo>
                    <a:pt x="301" y="259"/>
                    <a:pt x="303" y="264"/>
                    <a:pt x="296" y="259"/>
                  </a:cubicBezTo>
                  <a:cubicBezTo>
                    <a:pt x="290" y="255"/>
                    <a:pt x="286" y="251"/>
                    <a:pt x="286" y="251"/>
                  </a:cubicBezTo>
                  <a:lnTo>
                    <a:pt x="269" y="2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sp>
          <p:nvSpPr>
            <p:cNvPr id="90" name="Freeform 193"/>
            <p:cNvSpPr>
              <a:spLocks/>
            </p:cNvSpPr>
            <p:nvPr/>
          </p:nvSpPr>
          <p:spPr bwMode="auto">
            <a:xfrm>
              <a:off x="9653588" y="4995863"/>
              <a:ext cx="165100" cy="103188"/>
            </a:xfrm>
            <a:custGeom>
              <a:avLst/>
              <a:gdLst>
                <a:gd name="T0" fmla="*/ 37 w 62"/>
                <a:gd name="T1" fmla="*/ 11 h 39"/>
                <a:gd name="T2" fmla="*/ 9 w 62"/>
                <a:gd name="T3" fmla="*/ 3 h 39"/>
                <a:gd name="T4" fmla="*/ 13 w 62"/>
                <a:gd name="T5" fmla="*/ 17 h 39"/>
                <a:gd name="T6" fmla="*/ 25 w 62"/>
                <a:gd name="T7" fmla="*/ 27 h 39"/>
                <a:gd name="T8" fmla="*/ 36 w 62"/>
                <a:gd name="T9" fmla="*/ 38 h 39"/>
                <a:gd name="T10" fmla="*/ 55 w 62"/>
                <a:gd name="T11" fmla="*/ 31 h 39"/>
                <a:gd name="T12" fmla="*/ 57 w 62"/>
                <a:gd name="T13" fmla="*/ 11 h 39"/>
                <a:gd name="T14" fmla="*/ 49 w 62"/>
                <a:gd name="T15" fmla="*/ 2 h 39"/>
                <a:gd name="T16" fmla="*/ 37 w 62"/>
                <a:gd name="T1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9">
                  <a:moveTo>
                    <a:pt x="37" y="11"/>
                  </a:moveTo>
                  <a:cubicBezTo>
                    <a:pt x="19" y="8"/>
                    <a:pt x="19" y="3"/>
                    <a:pt x="9" y="3"/>
                  </a:cubicBezTo>
                  <a:cubicBezTo>
                    <a:pt x="0" y="3"/>
                    <a:pt x="7" y="14"/>
                    <a:pt x="13" y="17"/>
                  </a:cubicBezTo>
                  <a:cubicBezTo>
                    <a:pt x="20" y="20"/>
                    <a:pt x="20" y="21"/>
                    <a:pt x="25" y="27"/>
                  </a:cubicBezTo>
                  <a:cubicBezTo>
                    <a:pt x="30" y="33"/>
                    <a:pt x="25" y="38"/>
                    <a:pt x="36" y="38"/>
                  </a:cubicBezTo>
                  <a:cubicBezTo>
                    <a:pt x="48" y="39"/>
                    <a:pt x="54" y="34"/>
                    <a:pt x="55" y="31"/>
                  </a:cubicBezTo>
                  <a:cubicBezTo>
                    <a:pt x="56" y="28"/>
                    <a:pt x="62" y="18"/>
                    <a:pt x="57" y="11"/>
                  </a:cubicBezTo>
                  <a:cubicBezTo>
                    <a:pt x="51" y="5"/>
                    <a:pt x="54" y="0"/>
                    <a:pt x="49" y="2"/>
                  </a:cubicBezTo>
                  <a:cubicBezTo>
                    <a:pt x="44" y="4"/>
                    <a:pt x="37" y="11"/>
                    <a:pt x="3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auto">
                <a:spcBef>
                  <a:spcPts val="0"/>
                </a:spcBef>
                <a:spcAft>
                  <a:spcPts val="0"/>
                </a:spcAft>
                <a:defRPr/>
              </a:pPr>
              <a:endParaRPr lang="zh-CN" altLang="en-US">
                <a:latin typeface="+mn-lt"/>
                <a:ea typeface="+mn-ea"/>
              </a:endParaRPr>
            </a:p>
          </p:txBody>
        </p:sp>
      </p:grpSp>
      <p:pic>
        <p:nvPicPr>
          <p:cNvPr id="3" name="图片 2"/>
          <p:cNvPicPr>
            <a:picLocks noChangeAspect="1"/>
          </p:cNvPicPr>
          <p:nvPr/>
        </p:nvPicPr>
        <p:blipFill>
          <a:blip r:embed="rId2"/>
          <a:stretch>
            <a:fillRect/>
          </a:stretch>
        </p:blipFill>
        <p:spPr>
          <a:xfrm flipH="1">
            <a:off x="4193249" y="1392824"/>
            <a:ext cx="7998751" cy="5748751"/>
          </a:xfrm>
          <a:prstGeom prst="rect">
            <a:avLst/>
          </a:prstGeom>
        </p:spPr>
      </p:pic>
      <p:sp>
        <p:nvSpPr>
          <p:cNvPr id="4" name="任意多边形 3"/>
          <p:cNvSpPr/>
          <p:nvPr/>
        </p:nvSpPr>
        <p:spPr>
          <a:xfrm rot="840000" flipH="1">
            <a:off x="5651257" y="6026331"/>
            <a:ext cx="1870901" cy="967911"/>
          </a:xfrm>
          <a:custGeom>
            <a:avLst/>
            <a:gdLst>
              <a:gd name="connsiteX0" fmla="*/ 192881 w 1988343"/>
              <a:gd name="connsiteY0" fmla="*/ 533401 h 1938338"/>
              <a:gd name="connsiteX1" fmla="*/ 1090612 w 1988343"/>
              <a:gd name="connsiteY1" fmla="*/ 0 h 1938338"/>
              <a:gd name="connsiteX2" fmla="*/ 1264443 w 1988343"/>
              <a:gd name="connsiteY2" fmla="*/ 457201 h 1938338"/>
              <a:gd name="connsiteX3" fmla="*/ 1597818 w 1988343"/>
              <a:gd name="connsiteY3" fmla="*/ 521494 h 1938338"/>
              <a:gd name="connsiteX4" fmla="*/ 1988343 w 1988343"/>
              <a:gd name="connsiteY4" fmla="*/ 631032 h 1938338"/>
              <a:gd name="connsiteX5" fmla="*/ 0 w 1988343"/>
              <a:gd name="connsiteY5" fmla="*/ 1938338 h 1938338"/>
              <a:gd name="connsiteX6" fmla="*/ 192881 w 1988343"/>
              <a:gd name="connsiteY6" fmla="*/ 533401 h 1938338"/>
              <a:gd name="connsiteX0" fmla="*/ 192881 w 1923681"/>
              <a:gd name="connsiteY0" fmla="*/ 533401 h 1938338"/>
              <a:gd name="connsiteX1" fmla="*/ 1090612 w 1923681"/>
              <a:gd name="connsiteY1" fmla="*/ 0 h 1938338"/>
              <a:gd name="connsiteX2" fmla="*/ 1264443 w 1923681"/>
              <a:gd name="connsiteY2" fmla="*/ 457201 h 1938338"/>
              <a:gd name="connsiteX3" fmla="*/ 1597818 w 1923681"/>
              <a:gd name="connsiteY3" fmla="*/ 521494 h 1938338"/>
              <a:gd name="connsiteX4" fmla="*/ 1923681 w 1923681"/>
              <a:gd name="connsiteY4" fmla="*/ 667265 h 1938338"/>
              <a:gd name="connsiteX5" fmla="*/ 0 w 1923681"/>
              <a:gd name="connsiteY5" fmla="*/ 1938338 h 1938338"/>
              <a:gd name="connsiteX6" fmla="*/ 192881 w 1923681"/>
              <a:gd name="connsiteY6" fmla="*/ 533401 h 1938338"/>
              <a:gd name="connsiteX0" fmla="*/ 52780 w 1923681"/>
              <a:gd name="connsiteY0" fmla="*/ 609725 h 1938338"/>
              <a:gd name="connsiteX1" fmla="*/ 1090612 w 1923681"/>
              <a:gd name="connsiteY1" fmla="*/ 0 h 1938338"/>
              <a:gd name="connsiteX2" fmla="*/ 1264443 w 1923681"/>
              <a:gd name="connsiteY2" fmla="*/ 457201 h 1938338"/>
              <a:gd name="connsiteX3" fmla="*/ 1597818 w 1923681"/>
              <a:gd name="connsiteY3" fmla="*/ 521494 h 1938338"/>
              <a:gd name="connsiteX4" fmla="*/ 1923681 w 1923681"/>
              <a:gd name="connsiteY4" fmla="*/ 667265 h 1938338"/>
              <a:gd name="connsiteX5" fmla="*/ 0 w 1923681"/>
              <a:gd name="connsiteY5" fmla="*/ 1938338 h 1938338"/>
              <a:gd name="connsiteX6" fmla="*/ 52780 w 1923681"/>
              <a:gd name="connsiteY6" fmla="*/ 609725 h 1938338"/>
              <a:gd name="connsiteX0" fmla="*/ 52780 w 1923681"/>
              <a:gd name="connsiteY0" fmla="*/ 609725 h 1938338"/>
              <a:gd name="connsiteX1" fmla="*/ 1090612 w 1923681"/>
              <a:gd name="connsiteY1" fmla="*/ 0 h 1938338"/>
              <a:gd name="connsiteX2" fmla="*/ 1454603 w 1923681"/>
              <a:gd name="connsiteY2" fmla="*/ 390086 h 1938338"/>
              <a:gd name="connsiteX3" fmla="*/ 1597818 w 1923681"/>
              <a:gd name="connsiteY3" fmla="*/ 521494 h 1938338"/>
              <a:gd name="connsiteX4" fmla="*/ 1923681 w 1923681"/>
              <a:gd name="connsiteY4" fmla="*/ 667265 h 1938338"/>
              <a:gd name="connsiteX5" fmla="*/ 0 w 1923681"/>
              <a:gd name="connsiteY5" fmla="*/ 1938338 h 1938338"/>
              <a:gd name="connsiteX6" fmla="*/ 52780 w 1923681"/>
              <a:gd name="connsiteY6" fmla="*/ 609725 h 1938338"/>
              <a:gd name="connsiteX0" fmla="*/ 0 w 1870901"/>
              <a:gd name="connsiteY0" fmla="*/ 609725 h 964062"/>
              <a:gd name="connsiteX1" fmla="*/ 1037832 w 1870901"/>
              <a:gd name="connsiteY1" fmla="*/ 0 h 964062"/>
              <a:gd name="connsiteX2" fmla="*/ 1401823 w 1870901"/>
              <a:gd name="connsiteY2" fmla="*/ 390086 h 964062"/>
              <a:gd name="connsiteX3" fmla="*/ 1545038 w 1870901"/>
              <a:gd name="connsiteY3" fmla="*/ 521494 h 964062"/>
              <a:gd name="connsiteX4" fmla="*/ 1870901 w 1870901"/>
              <a:gd name="connsiteY4" fmla="*/ 667265 h 964062"/>
              <a:gd name="connsiteX5" fmla="*/ 1420481 w 1870901"/>
              <a:gd name="connsiteY5" fmla="*/ 964062 h 964062"/>
              <a:gd name="connsiteX6" fmla="*/ 0 w 1870901"/>
              <a:gd name="connsiteY6" fmla="*/ 609725 h 964062"/>
              <a:gd name="connsiteX0" fmla="*/ 0 w 1870901"/>
              <a:gd name="connsiteY0" fmla="*/ 609725 h 967911"/>
              <a:gd name="connsiteX1" fmla="*/ 1037832 w 1870901"/>
              <a:gd name="connsiteY1" fmla="*/ 0 h 967911"/>
              <a:gd name="connsiteX2" fmla="*/ 1401823 w 1870901"/>
              <a:gd name="connsiteY2" fmla="*/ 390086 h 967911"/>
              <a:gd name="connsiteX3" fmla="*/ 1545038 w 1870901"/>
              <a:gd name="connsiteY3" fmla="*/ 521494 h 967911"/>
              <a:gd name="connsiteX4" fmla="*/ 1870901 w 1870901"/>
              <a:gd name="connsiteY4" fmla="*/ 667265 h 967911"/>
              <a:gd name="connsiteX5" fmla="*/ 1422793 w 1870901"/>
              <a:gd name="connsiteY5" fmla="*/ 967911 h 967911"/>
              <a:gd name="connsiteX6" fmla="*/ 0 w 1870901"/>
              <a:gd name="connsiteY6" fmla="*/ 609725 h 967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0901" h="967911">
                <a:moveTo>
                  <a:pt x="0" y="609725"/>
                </a:moveTo>
                <a:lnTo>
                  <a:pt x="1037832" y="0"/>
                </a:lnTo>
                <a:lnTo>
                  <a:pt x="1401823" y="390086"/>
                </a:lnTo>
                <a:lnTo>
                  <a:pt x="1545038" y="521494"/>
                </a:lnTo>
                <a:lnTo>
                  <a:pt x="1870901" y="667265"/>
                </a:lnTo>
                <a:lnTo>
                  <a:pt x="1422793" y="967911"/>
                </a:lnTo>
                <a:lnTo>
                  <a:pt x="0" y="609725"/>
                </a:lnTo>
                <a:close/>
              </a:path>
            </a:pathLst>
          </a:custGeom>
          <a:gradFill flip="none" rotWithShape="1">
            <a:gsLst>
              <a:gs pos="0">
                <a:srgbClr val="F5EDE8"/>
              </a:gs>
              <a:gs pos="100000">
                <a:srgbClr val="DCD5C3"/>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a:stretch>
            <a:fillRect/>
          </a:stretch>
        </p:blipFill>
        <p:spPr>
          <a:xfrm flipH="1">
            <a:off x="5537400" y="5827106"/>
            <a:ext cx="1136250" cy="652500"/>
          </a:xfrm>
          <a:prstGeom prst="rect">
            <a:avLst/>
          </a:prstGeom>
        </p:spPr>
      </p:pic>
      <p:sp>
        <p:nvSpPr>
          <p:cNvPr id="92" name="文本框 91"/>
          <p:cNvSpPr txBox="1"/>
          <p:nvPr/>
        </p:nvSpPr>
        <p:spPr>
          <a:xfrm>
            <a:off x="1098622" y="1290098"/>
            <a:ext cx="7317790" cy="1323439"/>
          </a:xfrm>
          <a:prstGeom prst="rect">
            <a:avLst/>
          </a:prstGeom>
          <a:noFill/>
        </p:spPr>
        <p:txBody>
          <a:bodyPr wrap="square" rtlCol="0">
            <a:spAutoFit/>
          </a:bodyPr>
          <a:lstStyle/>
          <a:p>
            <a:r>
              <a:rPr lang="en-US" altLang="zh-CN" sz="8000" dirty="0">
                <a:solidFill>
                  <a:srgbClr val="1D495D"/>
                </a:solidFill>
                <a:latin typeface="方正综艺简体" panose="03000509000000000000" pitchFamily="65" charset="-122"/>
                <a:ea typeface="方正综艺简体" panose="03000509000000000000" pitchFamily="65" charset="-122"/>
              </a:rPr>
              <a:t>THANK </a:t>
            </a:r>
            <a:r>
              <a:rPr lang="en-US" altLang="zh-CN" sz="8000" dirty="0">
                <a:solidFill>
                  <a:srgbClr val="CF3C27"/>
                </a:solidFill>
                <a:latin typeface="方正综艺简体" panose="03000509000000000000" pitchFamily="65" charset="-122"/>
                <a:ea typeface="方正综艺简体" panose="03000509000000000000" pitchFamily="65" charset="-122"/>
              </a:rPr>
              <a:t>YOU</a:t>
            </a:r>
            <a:endParaRPr lang="zh-CN" altLang="en-US" sz="8000" dirty="0">
              <a:solidFill>
                <a:srgbClr val="CF3C27"/>
              </a:solidFill>
              <a:latin typeface="方正综艺简体" panose="03000509000000000000" pitchFamily="65" charset="-122"/>
              <a:ea typeface="方正综艺简体" panose="03000509000000000000" pitchFamily="65" charset="-122"/>
            </a:endParaRPr>
          </a:p>
        </p:txBody>
      </p:sp>
    </p:spTree>
    <p:extLst>
      <p:ext uri="{BB962C8B-B14F-4D97-AF65-F5344CB8AC3E}">
        <p14:creationId xmlns:p14="http://schemas.microsoft.com/office/powerpoint/2010/main" val="1264561256"/>
      </p:ext>
    </p:extLst>
  </p:cSld>
  <p:clrMapOvr>
    <a:masterClrMapping/>
  </p:clrMapOvr>
  <mc:AlternateContent xmlns:mc="http://schemas.openxmlformats.org/markup-compatibility/2006" xmlns:p14="http://schemas.microsoft.com/office/powerpoint/2010/main">
    <mc:Choice Requires="p14">
      <p:transition p14:dur="0" advClick="0" advTm="4240"/>
    </mc:Choice>
    <mc:Fallback xmlns="">
      <p:transition advClick="0" advTm="424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ChangeArrowheads="1"/>
          </p:cNvSpPr>
          <p:nvPr/>
        </p:nvSpPr>
        <p:spPr bwMode="auto">
          <a:xfrm>
            <a:off x="-1089054" y="-1432349"/>
            <a:ext cx="8509456" cy="81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7"/>
          <p:cNvSpPr>
            <a:spLocks/>
          </p:cNvSpPr>
          <p:nvPr/>
        </p:nvSpPr>
        <p:spPr bwMode="auto">
          <a:xfrm>
            <a:off x="1595437" y="2464624"/>
            <a:ext cx="8912036" cy="1191776"/>
          </a:xfrm>
          <a:custGeom>
            <a:avLst/>
            <a:gdLst>
              <a:gd name="T0" fmla="*/ 2541 w 2581"/>
              <a:gd name="T1" fmla="*/ 345 h 345"/>
              <a:gd name="T2" fmla="*/ 40 w 2581"/>
              <a:gd name="T3" fmla="*/ 345 h 345"/>
              <a:gd name="T4" fmla="*/ 0 w 2581"/>
              <a:gd name="T5" fmla="*/ 305 h 345"/>
              <a:gd name="T6" fmla="*/ 0 w 2581"/>
              <a:gd name="T7" fmla="*/ 40 h 345"/>
              <a:gd name="T8" fmla="*/ 40 w 2581"/>
              <a:gd name="T9" fmla="*/ 0 h 345"/>
              <a:gd name="T10" fmla="*/ 2541 w 2581"/>
              <a:gd name="T11" fmla="*/ 0 h 345"/>
              <a:gd name="T12" fmla="*/ 2581 w 2581"/>
              <a:gd name="T13" fmla="*/ 40 h 345"/>
              <a:gd name="T14" fmla="*/ 2581 w 2581"/>
              <a:gd name="T15" fmla="*/ 305 h 345"/>
              <a:gd name="T16" fmla="*/ 2541 w 2581"/>
              <a:gd name="T17" fmla="*/ 34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1" h="345">
                <a:moveTo>
                  <a:pt x="2541" y="345"/>
                </a:moveTo>
                <a:cubicBezTo>
                  <a:pt x="40" y="345"/>
                  <a:pt x="40" y="345"/>
                  <a:pt x="40" y="345"/>
                </a:cubicBezTo>
                <a:cubicBezTo>
                  <a:pt x="18" y="345"/>
                  <a:pt x="0" y="328"/>
                  <a:pt x="0" y="305"/>
                </a:cubicBezTo>
                <a:cubicBezTo>
                  <a:pt x="0" y="40"/>
                  <a:pt x="0" y="40"/>
                  <a:pt x="0" y="40"/>
                </a:cubicBezTo>
                <a:cubicBezTo>
                  <a:pt x="0" y="18"/>
                  <a:pt x="18" y="0"/>
                  <a:pt x="40" y="0"/>
                </a:cubicBezTo>
                <a:cubicBezTo>
                  <a:pt x="2541" y="0"/>
                  <a:pt x="2541" y="0"/>
                  <a:pt x="2541" y="0"/>
                </a:cubicBezTo>
                <a:cubicBezTo>
                  <a:pt x="2563" y="0"/>
                  <a:pt x="2581" y="18"/>
                  <a:pt x="2581" y="40"/>
                </a:cubicBezTo>
                <a:cubicBezTo>
                  <a:pt x="2581" y="305"/>
                  <a:pt x="2581" y="305"/>
                  <a:pt x="2581" y="305"/>
                </a:cubicBezTo>
                <a:cubicBezTo>
                  <a:pt x="2581" y="328"/>
                  <a:pt x="2563" y="345"/>
                  <a:pt x="2541" y="345"/>
                </a:cubicBezTo>
              </a:path>
            </a:pathLst>
          </a:custGeom>
          <a:solidFill>
            <a:srgbClr val="A52F1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8"/>
          <p:cNvSpPr>
            <a:spLocks/>
          </p:cNvSpPr>
          <p:nvPr/>
        </p:nvSpPr>
        <p:spPr bwMode="auto">
          <a:xfrm>
            <a:off x="1685988" y="2385756"/>
            <a:ext cx="8910575" cy="1194697"/>
          </a:xfrm>
          <a:custGeom>
            <a:avLst/>
            <a:gdLst>
              <a:gd name="T0" fmla="*/ 2541 w 2581"/>
              <a:gd name="T1" fmla="*/ 346 h 346"/>
              <a:gd name="T2" fmla="*/ 40 w 2581"/>
              <a:gd name="T3" fmla="*/ 346 h 346"/>
              <a:gd name="T4" fmla="*/ 0 w 2581"/>
              <a:gd name="T5" fmla="*/ 306 h 346"/>
              <a:gd name="T6" fmla="*/ 0 w 2581"/>
              <a:gd name="T7" fmla="*/ 40 h 346"/>
              <a:gd name="T8" fmla="*/ 40 w 2581"/>
              <a:gd name="T9" fmla="*/ 0 h 346"/>
              <a:gd name="T10" fmla="*/ 2541 w 2581"/>
              <a:gd name="T11" fmla="*/ 0 h 346"/>
              <a:gd name="T12" fmla="*/ 2581 w 2581"/>
              <a:gd name="T13" fmla="*/ 40 h 346"/>
              <a:gd name="T14" fmla="*/ 2581 w 2581"/>
              <a:gd name="T15" fmla="*/ 306 h 346"/>
              <a:gd name="T16" fmla="*/ 2541 w 2581"/>
              <a:gd name="T17" fmla="*/ 34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1" h="346">
                <a:moveTo>
                  <a:pt x="2541" y="346"/>
                </a:moveTo>
                <a:cubicBezTo>
                  <a:pt x="40" y="346"/>
                  <a:pt x="40" y="346"/>
                  <a:pt x="40" y="346"/>
                </a:cubicBezTo>
                <a:cubicBezTo>
                  <a:pt x="18" y="346"/>
                  <a:pt x="0" y="328"/>
                  <a:pt x="0" y="306"/>
                </a:cubicBezTo>
                <a:cubicBezTo>
                  <a:pt x="0" y="40"/>
                  <a:pt x="0" y="40"/>
                  <a:pt x="0" y="40"/>
                </a:cubicBezTo>
                <a:cubicBezTo>
                  <a:pt x="0" y="18"/>
                  <a:pt x="18" y="0"/>
                  <a:pt x="40" y="0"/>
                </a:cubicBezTo>
                <a:cubicBezTo>
                  <a:pt x="2541" y="0"/>
                  <a:pt x="2541" y="0"/>
                  <a:pt x="2541" y="0"/>
                </a:cubicBezTo>
                <a:cubicBezTo>
                  <a:pt x="2563" y="0"/>
                  <a:pt x="2581" y="18"/>
                  <a:pt x="2581" y="40"/>
                </a:cubicBezTo>
                <a:cubicBezTo>
                  <a:pt x="2581" y="306"/>
                  <a:pt x="2581" y="306"/>
                  <a:pt x="2581" y="306"/>
                </a:cubicBezTo>
                <a:cubicBezTo>
                  <a:pt x="2581" y="328"/>
                  <a:pt x="2563" y="346"/>
                  <a:pt x="2541" y="346"/>
                </a:cubicBezTo>
              </a:path>
            </a:pathLst>
          </a:custGeom>
          <a:solidFill>
            <a:srgbClr val="CF3C2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9"/>
          <p:cNvSpPr>
            <a:spLocks/>
          </p:cNvSpPr>
          <p:nvPr/>
        </p:nvSpPr>
        <p:spPr bwMode="auto">
          <a:xfrm>
            <a:off x="1685988" y="2385756"/>
            <a:ext cx="213235" cy="283340"/>
          </a:xfrm>
          <a:custGeom>
            <a:avLst/>
            <a:gdLst>
              <a:gd name="T0" fmla="*/ 62 w 62"/>
              <a:gd name="T1" fmla="*/ 0 h 82"/>
              <a:gd name="T2" fmla="*/ 40 w 62"/>
              <a:gd name="T3" fmla="*/ 0 h 82"/>
              <a:gd name="T4" fmla="*/ 27 w 62"/>
              <a:gd name="T5" fmla="*/ 2 h 82"/>
              <a:gd name="T6" fmla="*/ 0 w 62"/>
              <a:gd name="T7" fmla="*/ 38 h 82"/>
              <a:gd name="T8" fmla="*/ 0 w 62"/>
              <a:gd name="T9" fmla="*/ 40 h 82"/>
              <a:gd name="T10" fmla="*/ 0 w 62"/>
              <a:gd name="T11" fmla="*/ 82 h 82"/>
              <a:gd name="T12" fmla="*/ 62 w 62"/>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62" h="82">
                <a:moveTo>
                  <a:pt x="62" y="0"/>
                </a:moveTo>
                <a:cubicBezTo>
                  <a:pt x="40" y="0"/>
                  <a:pt x="40" y="0"/>
                  <a:pt x="40" y="0"/>
                </a:cubicBezTo>
                <a:cubicBezTo>
                  <a:pt x="36" y="0"/>
                  <a:pt x="31" y="1"/>
                  <a:pt x="27" y="2"/>
                </a:cubicBezTo>
                <a:cubicBezTo>
                  <a:pt x="0" y="38"/>
                  <a:pt x="0" y="38"/>
                  <a:pt x="0" y="38"/>
                </a:cubicBezTo>
                <a:cubicBezTo>
                  <a:pt x="0" y="38"/>
                  <a:pt x="0" y="39"/>
                  <a:pt x="0" y="40"/>
                </a:cubicBezTo>
                <a:cubicBezTo>
                  <a:pt x="0" y="82"/>
                  <a:pt x="0" y="82"/>
                  <a:pt x="0" y="82"/>
                </a:cubicBezTo>
                <a:cubicBezTo>
                  <a:pt x="62" y="0"/>
                  <a:pt x="62" y="0"/>
                  <a:pt x="62" y="0"/>
                </a:cubicBezTo>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10"/>
          <p:cNvSpPr>
            <a:spLocks/>
          </p:cNvSpPr>
          <p:nvPr/>
        </p:nvSpPr>
        <p:spPr bwMode="auto">
          <a:xfrm>
            <a:off x="1685988" y="2385756"/>
            <a:ext cx="458601" cy="603190"/>
          </a:xfrm>
          <a:custGeom>
            <a:avLst/>
            <a:gdLst>
              <a:gd name="T0" fmla="*/ 314 w 314"/>
              <a:gd name="T1" fmla="*/ 0 h 413"/>
              <a:gd name="T2" fmla="*/ 234 w 314"/>
              <a:gd name="T3" fmla="*/ 0 h 413"/>
              <a:gd name="T4" fmla="*/ 0 w 314"/>
              <a:gd name="T5" fmla="*/ 309 h 413"/>
              <a:gd name="T6" fmla="*/ 0 w 314"/>
              <a:gd name="T7" fmla="*/ 413 h 413"/>
              <a:gd name="T8" fmla="*/ 314 w 314"/>
              <a:gd name="T9" fmla="*/ 0 h 413"/>
            </a:gdLst>
            <a:ahLst/>
            <a:cxnLst>
              <a:cxn ang="0">
                <a:pos x="T0" y="T1"/>
              </a:cxn>
              <a:cxn ang="0">
                <a:pos x="T2" y="T3"/>
              </a:cxn>
              <a:cxn ang="0">
                <a:pos x="T4" y="T5"/>
              </a:cxn>
              <a:cxn ang="0">
                <a:pos x="T6" y="T7"/>
              </a:cxn>
              <a:cxn ang="0">
                <a:pos x="T8" y="T9"/>
              </a:cxn>
            </a:cxnLst>
            <a:rect l="0" t="0" r="r" b="b"/>
            <a:pathLst>
              <a:path w="314" h="413">
                <a:moveTo>
                  <a:pt x="314" y="0"/>
                </a:moveTo>
                <a:lnTo>
                  <a:pt x="234" y="0"/>
                </a:lnTo>
                <a:lnTo>
                  <a:pt x="0" y="309"/>
                </a:lnTo>
                <a:lnTo>
                  <a:pt x="0" y="413"/>
                </a:lnTo>
                <a:lnTo>
                  <a:pt x="314"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11"/>
          <p:cNvSpPr>
            <a:spLocks/>
          </p:cNvSpPr>
          <p:nvPr/>
        </p:nvSpPr>
        <p:spPr bwMode="auto">
          <a:xfrm>
            <a:off x="1685988" y="2385756"/>
            <a:ext cx="458601" cy="603190"/>
          </a:xfrm>
          <a:custGeom>
            <a:avLst/>
            <a:gdLst>
              <a:gd name="T0" fmla="*/ 314 w 314"/>
              <a:gd name="T1" fmla="*/ 0 h 413"/>
              <a:gd name="T2" fmla="*/ 234 w 314"/>
              <a:gd name="T3" fmla="*/ 0 h 413"/>
              <a:gd name="T4" fmla="*/ 0 w 314"/>
              <a:gd name="T5" fmla="*/ 309 h 413"/>
              <a:gd name="T6" fmla="*/ 0 w 314"/>
              <a:gd name="T7" fmla="*/ 413 h 413"/>
              <a:gd name="T8" fmla="*/ 314 w 314"/>
              <a:gd name="T9" fmla="*/ 0 h 413"/>
            </a:gdLst>
            <a:ahLst/>
            <a:cxnLst>
              <a:cxn ang="0">
                <a:pos x="T0" y="T1"/>
              </a:cxn>
              <a:cxn ang="0">
                <a:pos x="T2" y="T3"/>
              </a:cxn>
              <a:cxn ang="0">
                <a:pos x="T4" y="T5"/>
              </a:cxn>
              <a:cxn ang="0">
                <a:pos x="T6" y="T7"/>
              </a:cxn>
              <a:cxn ang="0">
                <a:pos x="T8" y="T9"/>
              </a:cxn>
            </a:cxnLst>
            <a:rect l="0" t="0" r="r" b="b"/>
            <a:pathLst>
              <a:path w="314" h="413">
                <a:moveTo>
                  <a:pt x="314" y="0"/>
                </a:moveTo>
                <a:lnTo>
                  <a:pt x="234" y="0"/>
                </a:lnTo>
                <a:lnTo>
                  <a:pt x="0" y="309"/>
                </a:lnTo>
                <a:lnTo>
                  <a:pt x="0" y="413"/>
                </a:lnTo>
                <a:lnTo>
                  <a:pt x="3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12"/>
          <p:cNvSpPr>
            <a:spLocks/>
          </p:cNvSpPr>
          <p:nvPr/>
        </p:nvSpPr>
        <p:spPr bwMode="auto">
          <a:xfrm>
            <a:off x="1685988" y="2385756"/>
            <a:ext cx="701045" cy="924503"/>
          </a:xfrm>
          <a:custGeom>
            <a:avLst/>
            <a:gdLst>
              <a:gd name="T0" fmla="*/ 480 w 480"/>
              <a:gd name="T1" fmla="*/ 0 h 633"/>
              <a:gd name="T2" fmla="*/ 399 w 480"/>
              <a:gd name="T3" fmla="*/ 0 h 633"/>
              <a:gd name="T4" fmla="*/ 0 w 480"/>
              <a:gd name="T5" fmla="*/ 529 h 633"/>
              <a:gd name="T6" fmla="*/ 0 w 480"/>
              <a:gd name="T7" fmla="*/ 633 h 633"/>
              <a:gd name="T8" fmla="*/ 480 w 480"/>
              <a:gd name="T9" fmla="*/ 0 h 633"/>
            </a:gdLst>
            <a:ahLst/>
            <a:cxnLst>
              <a:cxn ang="0">
                <a:pos x="T0" y="T1"/>
              </a:cxn>
              <a:cxn ang="0">
                <a:pos x="T2" y="T3"/>
              </a:cxn>
              <a:cxn ang="0">
                <a:pos x="T4" y="T5"/>
              </a:cxn>
              <a:cxn ang="0">
                <a:pos x="T6" y="T7"/>
              </a:cxn>
              <a:cxn ang="0">
                <a:pos x="T8" y="T9"/>
              </a:cxn>
            </a:cxnLst>
            <a:rect l="0" t="0" r="r" b="b"/>
            <a:pathLst>
              <a:path w="480" h="633">
                <a:moveTo>
                  <a:pt x="480" y="0"/>
                </a:moveTo>
                <a:lnTo>
                  <a:pt x="399" y="0"/>
                </a:lnTo>
                <a:lnTo>
                  <a:pt x="0" y="529"/>
                </a:lnTo>
                <a:lnTo>
                  <a:pt x="0" y="633"/>
                </a:lnTo>
                <a:lnTo>
                  <a:pt x="480"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3"/>
          <p:cNvSpPr>
            <a:spLocks/>
          </p:cNvSpPr>
          <p:nvPr/>
        </p:nvSpPr>
        <p:spPr bwMode="auto">
          <a:xfrm>
            <a:off x="1685988" y="2385756"/>
            <a:ext cx="701045" cy="924503"/>
          </a:xfrm>
          <a:custGeom>
            <a:avLst/>
            <a:gdLst>
              <a:gd name="T0" fmla="*/ 480 w 480"/>
              <a:gd name="T1" fmla="*/ 0 h 633"/>
              <a:gd name="T2" fmla="*/ 399 w 480"/>
              <a:gd name="T3" fmla="*/ 0 h 633"/>
              <a:gd name="T4" fmla="*/ 0 w 480"/>
              <a:gd name="T5" fmla="*/ 529 h 633"/>
              <a:gd name="T6" fmla="*/ 0 w 480"/>
              <a:gd name="T7" fmla="*/ 633 h 633"/>
              <a:gd name="T8" fmla="*/ 480 w 480"/>
              <a:gd name="T9" fmla="*/ 0 h 633"/>
            </a:gdLst>
            <a:ahLst/>
            <a:cxnLst>
              <a:cxn ang="0">
                <a:pos x="T0" y="T1"/>
              </a:cxn>
              <a:cxn ang="0">
                <a:pos x="T2" y="T3"/>
              </a:cxn>
              <a:cxn ang="0">
                <a:pos x="T4" y="T5"/>
              </a:cxn>
              <a:cxn ang="0">
                <a:pos x="T6" y="T7"/>
              </a:cxn>
              <a:cxn ang="0">
                <a:pos x="T8" y="T9"/>
              </a:cxn>
            </a:cxnLst>
            <a:rect l="0" t="0" r="r" b="b"/>
            <a:pathLst>
              <a:path w="480" h="633">
                <a:moveTo>
                  <a:pt x="480" y="0"/>
                </a:moveTo>
                <a:lnTo>
                  <a:pt x="399" y="0"/>
                </a:lnTo>
                <a:lnTo>
                  <a:pt x="0" y="529"/>
                </a:lnTo>
                <a:lnTo>
                  <a:pt x="0" y="633"/>
                </a:lnTo>
                <a:lnTo>
                  <a:pt x="4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4"/>
          <p:cNvSpPr>
            <a:spLocks/>
          </p:cNvSpPr>
          <p:nvPr/>
        </p:nvSpPr>
        <p:spPr bwMode="auto">
          <a:xfrm>
            <a:off x="1688909" y="2385756"/>
            <a:ext cx="939109" cy="1166947"/>
          </a:xfrm>
          <a:custGeom>
            <a:avLst/>
            <a:gdLst>
              <a:gd name="T0" fmla="*/ 272 w 272"/>
              <a:gd name="T1" fmla="*/ 0 h 338"/>
              <a:gd name="T2" fmla="*/ 239 w 272"/>
              <a:gd name="T3" fmla="*/ 0 h 338"/>
              <a:gd name="T4" fmla="*/ 0 w 272"/>
              <a:gd name="T5" fmla="*/ 315 h 338"/>
              <a:gd name="T6" fmla="*/ 16 w 272"/>
              <a:gd name="T7" fmla="*/ 338 h 338"/>
              <a:gd name="T8" fmla="*/ 272 w 272"/>
              <a:gd name="T9" fmla="*/ 0 h 338"/>
            </a:gdLst>
            <a:ahLst/>
            <a:cxnLst>
              <a:cxn ang="0">
                <a:pos x="T0" y="T1"/>
              </a:cxn>
              <a:cxn ang="0">
                <a:pos x="T2" y="T3"/>
              </a:cxn>
              <a:cxn ang="0">
                <a:pos x="T4" y="T5"/>
              </a:cxn>
              <a:cxn ang="0">
                <a:pos x="T6" y="T7"/>
              </a:cxn>
              <a:cxn ang="0">
                <a:pos x="T8" y="T9"/>
              </a:cxn>
            </a:cxnLst>
            <a:rect l="0" t="0" r="r" b="b"/>
            <a:pathLst>
              <a:path w="272" h="338">
                <a:moveTo>
                  <a:pt x="272" y="0"/>
                </a:moveTo>
                <a:cubicBezTo>
                  <a:pt x="239" y="0"/>
                  <a:pt x="239" y="0"/>
                  <a:pt x="239" y="0"/>
                </a:cubicBezTo>
                <a:cubicBezTo>
                  <a:pt x="0" y="315"/>
                  <a:pt x="0" y="315"/>
                  <a:pt x="0" y="315"/>
                </a:cubicBezTo>
                <a:cubicBezTo>
                  <a:pt x="3" y="325"/>
                  <a:pt x="8" y="333"/>
                  <a:pt x="16" y="338"/>
                </a:cubicBezTo>
                <a:cubicBezTo>
                  <a:pt x="272" y="0"/>
                  <a:pt x="272" y="0"/>
                  <a:pt x="272" y="0"/>
                </a:cubicBezTo>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5"/>
          <p:cNvSpPr>
            <a:spLocks/>
          </p:cNvSpPr>
          <p:nvPr/>
        </p:nvSpPr>
        <p:spPr bwMode="auto">
          <a:xfrm>
            <a:off x="1851027"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6"/>
          <p:cNvSpPr>
            <a:spLocks/>
          </p:cNvSpPr>
          <p:nvPr/>
        </p:nvSpPr>
        <p:spPr bwMode="auto">
          <a:xfrm>
            <a:off x="1851027"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7"/>
          <p:cNvSpPr>
            <a:spLocks/>
          </p:cNvSpPr>
          <p:nvPr/>
        </p:nvSpPr>
        <p:spPr bwMode="auto">
          <a:xfrm>
            <a:off x="2096392"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8"/>
          <p:cNvSpPr>
            <a:spLocks/>
          </p:cNvSpPr>
          <p:nvPr/>
        </p:nvSpPr>
        <p:spPr bwMode="auto">
          <a:xfrm>
            <a:off x="2096392"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9"/>
          <p:cNvSpPr>
            <a:spLocks/>
          </p:cNvSpPr>
          <p:nvPr/>
        </p:nvSpPr>
        <p:spPr bwMode="auto">
          <a:xfrm>
            <a:off x="2338837"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20"/>
          <p:cNvSpPr>
            <a:spLocks/>
          </p:cNvSpPr>
          <p:nvPr/>
        </p:nvSpPr>
        <p:spPr bwMode="auto">
          <a:xfrm>
            <a:off x="2338837"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21"/>
          <p:cNvSpPr>
            <a:spLocks/>
          </p:cNvSpPr>
          <p:nvPr/>
        </p:nvSpPr>
        <p:spPr bwMode="auto">
          <a:xfrm>
            <a:off x="2579822"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2"/>
          <p:cNvSpPr>
            <a:spLocks/>
          </p:cNvSpPr>
          <p:nvPr/>
        </p:nvSpPr>
        <p:spPr bwMode="auto">
          <a:xfrm>
            <a:off x="2579822"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3"/>
          <p:cNvSpPr>
            <a:spLocks/>
          </p:cNvSpPr>
          <p:nvPr/>
        </p:nvSpPr>
        <p:spPr bwMode="auto">
          <a:xfrm>
            <a:off x="2825187"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4"/>
          <p:cNvSpPr>
            <a:spLocks/>
          </p:cNvSpPr>
          <p:nvPr/>
        </p:nvSpPr>
        <p:spPr bwMode="auto">
          <a:xfrm>
            <a:off x="2825187"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5"/>
          <p:cNvSpPr>
            <a:spLocks/>
          </p:cNvSpPr>
          <p:nvPr/>
        </p:nvSpPr>
        <p:spPr bwMode="auto">
          <a:xfrm>
            <a:off x="3066171" y="2385756"/>
            <a:ext cx="1019436" cy="1194697"/>
          </a:xfrm>
          <a:custGeom>
            <a:avLst/>
            <a:gdLst>
              <a:gd name="T0" fmla="*/ 698 w 698"/>
              <a:gd name="T1" fmla="*/ 0 h 818"/>
              <a:gd name="T2" fmla="*/ 617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81"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6"/>
          <p:cNvSpPr>
            <a:spLocks/>
          </p:cNvSpPr>
          <p:nvPr/>
        </p:nvSpPr>
        <p:spPr bwMode="auto">
          <a:xfrm>
            <a:off x="3066171" y="2385756"/>
            <a:ext cx="1019436" cy="1194697"/>
          </a:xfrm>
          <a:custGeom>
            <a:avLst/>
            <a:gdLst>
              <a:gd name="T0" fmla="*/ 698 w 698"/>
              <a:gd name="T1" fmla="*/ 0 h 818"/>
              <a:gd name="T2" fmla="*/ 617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81"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7"/>
          <p:cNvSpPr>
            <a:spLocks/>
          </p:cNvSpPr>
          <p:nvPr/>
        </p:nvSpPr>
        <p:spPr bwMode="auto">
          <a:xfrm>
            <a:off x="3308615"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8"/>
          <p:cNvSpPr>
            <a:spLocks/>
          </p:cNvSpPr>
          <p:nvPr/>
        </p:nvSpPr>
        <p:spPr bwMode="auto">
          <a:xfrm>
            <a:off x="3308615"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9"/>
          <p:cNvSpPr>
            <a:spLocks/>
          </p:cNvSpPr>
          <p:nvPr/>
        </p:nvSpPr>
        <p:spPr bwMode="auto">
          <a:xfrm>
            <a:off x="3553981"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30"/>
          <p:cNvSpPr>
            <a:spLocks/>
          </p:cNvSpPr>
          <p:nvPr/>
        </p:nvSpPr>
        <p:spPr bwMode="auto">
          <a:xfrm>
            <a:off x="3553981"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31"/>
          <p:cNvSpPr>
            <a:spLocks/>
          </p:cNvSpPr>
          <p:nvPr/>
        </p:nvSpPr>
        <p:spPr bwMode="auto">
          <a:xfrm>
            <a:off x="3794966" y="2385756"/>
            <a:ext cx="1019436" cy="1194697"/>
          </a:xfrm>
          <a:custGeom>
            <a:avLst/>
            <a:gdLst>
              <a:gd name="T0" fmla="*/ 698 w 698"/>
              <a:gd name="T1" fmla="*/ 0 h 818"/>
              <a:gd name="T2" fmla="*/ 617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81"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32"/>
          <p:cNvSpPr>
            <a:spLocks/>
          </p:cNvSpPr>
          <p:nvPr/>
        </p:nvSpPr>
        <p:spPr bwMode="auto">
          <a:xfrm>
            <a:off x="3794966" y="2385756"/>
            <a:ext cx="1019436" cy="1194697"/>
          </a:xfrm>
          <a:custGeom>
            <a:avLst/>
            <a:gdLst>
              <a:gd name="T0" fmla="*/ 698 w 698"/>
              <a:gd name="T1" fmla="*/ 0 h 818"/>
              <a:gd name="T2" fmla="*/ 617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81"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33"/>
          <p:cNvSpPr>
            <a:spLocks/>
          </p:cNvSpPr>
          <p:nvPr/>
        </p:nvSpPr>
        <p:spPr bwMode="auto">
          <a:xfrm>
            <a:off x="4037410"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4"/>
          <p:cNvSpPr>
            <a:spLocks/>
          </p:cNvSpPr>
          <p:nvPr/>
        </p:nvSpPr>
        <p:spPr bwMode="auto">
          <a:xfrm>
            <a:off x="4037410"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5"/>
          <p:cNvSpPr>
            <a:spLocks/>
          </p:cNvSpPr>
          <p:nvPr/>
        </p:nvSpPr>
        <p:spPr bwMode="auto">
          <a:xfrm>
            <a:off x="4282776"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6"/>
          <p:cNvSpPr>
            <a:spLocks/>
          </p:cNvSpPr>
          <p:nvPr/>
        </p:nvSpPr>
        <p:spPr bwMode="auto">
          <a:xfrm>
            <a:off x="4282776"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7"/>
          <p:cNvSpPr>
            <a:spLocks/>
          </p:cNvSpPr>
          <p:nvPr/>
        </p:nvSpPr>
        <p:spPr bwMode="auto">
          <a:xfrm>
            <a:off x="4523759"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8"/>
          <p:cNvSpPr>
            <a:spLocks/>
          </p:cNvSpPr>
          <p:nvPr/>
        </p:nvSpPr>
        <p:spPr bwMode="auto">
          <a:xfrm>
            <a:off x="4523759"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9"/>
          <p:cNvSpPr>
            <a:spLocks/>
          </p:cNvSpPr>
          <p:nvPr/>
        </p:nvSpPr>
        <p:spPr bwMode="auto">
          <a:xfrm>
            <a:off x="4766205"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40"/>
          <p:cNvSpPr>
            <a:spLocks/>
          </p:cNvSpPr>
          <p:nvPr/>
        </p:nvSpPr>
        <p:spPr bwMode="auto">
          <a:xfrm>
            <a:off x="4766205"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41"/>
          <p:cNvSpPr>
            <a:spLocks/>
          </p:cNvSpPr>
          <p:nvPr/>
        </p:nvSpPr>
        <p:spPr bwMode="auto">
          <a:xfrm>
            <a:off x="5010110" y="2385756"/>
            <a:ext cx="1015056" cy="1194697"/>
          </a:xfrm>
          <a:custGeom>
            <a:avLst/>
            <a:gdLst>
              <a:gd name="T0" fmla="*/ 695 w 695"/>
              <a:gd name="T1" fmla="*/ 0 h 818"/>
              <a:gd name="T2" fmla="*/ 617 w 695"/>
              <a:gd name="T3" fmla="*/ 0 h 818"/>
              <a:gd name="T4" fmla="*/ 0 w 695"/>
              <a:gd name="T5" fmla="*/ 818 h 818"/>
              <a:gd name="T6" fmla="*/ 78 w 695"/>
              <a:gd name="T7" fmla="*/ 818 h 818"/>
              <a:gd name="T8" fmla="*/ 695 w 695"/>
              <a:gd name="T9" fmla="*/ 0 h 818"/>
            </a:gdLst>
            <a:ahLst/>
            <a:cxnLst>
              <a:cxn ang="0">
                <a:pos x="T0" y="T1"/>
              </a:cxn>
              <a:cxn ang="0">
                <a:pos x="T2" y="T3"/>
              </a:cxn>
              <a:cxn ang="0">
                <a:pos x="T4" y="T5"/>
              </a:cxn>
              <a:cxn ang="0">
                <a:pos x="T6" y="T7"/>
              </a:cxn>
              <a:cxn ang="0">
                <a:pos x="T8" y="T9"/>
              </a:cxn>
            </a:cxnLst>
            <a:rect l="0" t="0" r="r" b="b"/>
            <a:pathLst>
              <a:path w="695" h="818">
                <a:moveTo>
                  <a:pt x="695" y="0"/>
                </a:moveTo>
                <a:lnTo>
                  <a:pt x="617" y="0"/>
                </a:lnTo>
                <a:lnTo>
                  <a:pt x="0" y="818"/>
                </a:lnTo>
                <a:lnTo>
                  <a:pt x="78" y="818"/>
                </a:lnTo>
                <a:lnTo>
                  <a:pt x="695"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42"/>
          <p:cNvSpPr>
            <a:spLocks/>
          </p:cNvSpPr>
          <p:nvPr/>
        </p:nvSpPr>
        <p:spPr bwMode="auto">
          <a:xfrm>
            <a:off x="5010110" y="2385756"/>
            <a:ext cx="1015056" cy="1194697"/>
          </a:xfrm>
          <a:custGeom>
            <a:avLst/>
            <a:gdLst>
              <a:gd name="T0" fmla="*/ 695 w 695"/>
              <a:gd name="T1" fmla="*/ 0 h 818"/>
              <a:gd name="T2" fmla="*/ 617 w 695"/>
              <a:gd name="T3" fmla="*/ 0 h 818"/>
              <a:gd name="T4" fmla="*/ 0 w 695"/>
              <a:gd name="T5" fmla="*/ 818 h 818"/>
              <a:gd name="T6" fmla="*/ 78 w 695"/>
              <a:gd name="T7" fmla="*/ 818 h 818"/>
              <a:gd name="T8" fmla="*/ 695 w 695"/>
              <a:gd name="T9" fmla="*/ 0 h 818"/>
            </a:gdLst>
            <a:ahLst/>
            <a:cxnLst>
              <a:cxn ang="0">
                <a:pos x="T0" y="T1"/>
              </a:cxn>
              <a:cxn ang="0">
                <a:pos x="T2" y="T3"/>
              </a:cxn>
              <a:cxn ang="0">
                <a:pos x="T4" y="T5"/>
              </a:cxn>
              <a:cxn ang="0">
                <a:pos x="T6" y="T7"/>
              </a:cxn>
              <a:cxn ang="0">
                <a:pos x="T8" y="T9"/>
              </a:cxn>
            </a:cxnLst>
            <a:rect l="0" t="0" r="r" b="b"/>
            <a:pathLst>
              <a:path w="695" h="818">
                <a:moveTo>
                  <a:pt x="695" y="0"/>
                </a:moveTo>
                <a:lnTo>
                  <a:pt x="617" y="0"/>
                </a:lnTo>
                <a:lnTo>
                  <a:pt x="0" y="818"/>
                </a:lnTo>
                <a:lnTo>
                  <a:pt x="78" y="818"/>
                </a:lnTo>
                <a:lnTo>
                  <a:pt x="69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3"/>
          <p:cNvSpPr>
            <a:spLocks/>
          </p:cNvSpPr>
          <p:nvPr/>
        </p:nvSpPr>
        <p:spPr bwMode="auto">
          <a:xfrm>
            <a:off x="5252554"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4"/>
          <p:cNvSpPr>
            <a:spLocks/>
          </p:cNvSpPr>
          <p:nvPr/>
        </p:nvSpPr>
        <p:spPr bwMode="auto">
          <a:xfrm>
            <a:off x="5252554"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5"/>
          <p:cNvSpPr>
            <a:spLocks/>
          </p:cNvSpPr>
          <p:nvPr/>
        </p:nvSpPr>
        <p:spPr bwMode="auto">
          <a:xfrm>
            <a:off x="5493539"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6"/>
          <p:cNvSpPr>
            <a:spLocks/>
          </p:cNvSpPr>
          <p:nvPr/>
        </p:nvSpPr>
        <p:spPr bwMode="auto">
          <a:xfrm>
            <a:off x="5493539"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7"/>
          <p:cNvSpPr>
            <a:spLocks/>
          </p:cNvSpPr>
          <p:nvPr/>
        </p:nvSpPr>
        <p:spPr bwMode="auto">
          <a:xfrm>
            <a:off x="5735984"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8"/>
          <p:cNvSpPr>
            <a:spLocks/>
          </p:cNvSpPr>
          <p:nvPr/>
        </p:nvSpPr>
        <p:spPr bwMode="auto">
          <a:xfrm>
            <a:off x="5735984"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9"/>
          <p:cNvSpPr>
            <a:spLocks/>
          </p:cNvSpPr>
          <p:nvPr/>
        </p:nvSpPr>
        <p:spPr bwMode="auto">
          <a:xfrm>
            <a:off x="5981349"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50"/>
          <p:cNvSpPr>
            <a:spLocks/>
          </p:cNvSpPr>
          <p:nvPr/>
        </p:nvSpPr>
        <p:spPr bwMode="auto">
          <a:xfrm>
            <a:off x="5981349"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51"/>
          <p:cNvSpPr>
            <a:spLocks/>
          </p:cNvSpPr>
          <p:nvPr/>
        </p:nvSpPr>
        <p:spPr bwMode="auto">
          <a:xfrm>
            <a:off x="6222334"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52"/>
          <p:cNvSpPr>
            <a:spLocks/>
          </p:cNvSpPr>
          <p:nvPr/>
        </p:nvSpPr>
        <p:spPr bwMode="auto">
          <a:xfrm>
            <a:off x="6222334"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3"/>
          <p:cNvSpPr>
            <a:spLocks/>
          </p:cNvSpPr>
          <p:nvPr/>
        </p:nvSpPr>
        <p:spPr bwMode="auto">
          <a:xfrm>
            <a:off x="6464779"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54"/>
          <p:cNvSpPr>
            <a:spLocks/>
          </p:cNvSpPr>
          <p:nvPr/>
        </p:nvSpPr>
        <p:spPr bwMode="auto">
          <a:xfrm>
            <a:off x="6464779"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5"/>
          <p:cNvSpPr>
            <a:spLocks/>
          </p:cNvSpPr>
          <p:nvPr/>
        </p:nvSpPr>
        <p:spPr bwMode="auto">
          <a:xfrm>
            <a:off x="6708685"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6"/>
          <p:cNvSpPr>
            <a:spLocks/>
          </p:cNvSpPr>
          <p:nvPr/>
        </p:nvSpPr>
        <p:spPr bwMode="auto">
          <a:xfrm>
            <a:off x="6708685"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7"/>
          <p:cNvSpPr>
            <a:spLocks/>
          </p:cNvSpPr>
          <p:nvPr/>
        </p:nvSpPr>
        <p:spPr bwMode="auto">
          <a:xfrm>
            <a:off x="6951129" y="2385756"/>
            <a:ext cx="1017977" cy="1194697"/>
          </a:xfrm>
          <a:custGeom>
            <a:avLst/>
            <a:gdLst>
              <a:gd name="T0" fmla="*/ 697 w 697"/>
              <a:gd name="T1" fmla="*/ 0 h 818"/>
              <a:gd name="T2" fmla="*/ 617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8"/>
          <p:cNvSpPr>
            <a:spLocks/>
          </p:cNvSpPr>
          <p:nvPr/>
        </p:nvSpPr>
        <p:spPr bwMode="auto">
          <a:xfrm>
            <a:off x="6951129" y="2385756"/>
            <a:ext cx="1017977" cy="1194697"/>
          </a:xfrm>
          <a:custGeom>
            <a:avLst/>
            <a:gdLst>
              <a:gd name="T0" fmla="*/ 697 w 697"/>
              <a:gd name="T1" fmla="*/ 0 h 818"/>
              <a:gd name="T2" fmla="*/ 617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9"/>
          <p:cNvSpPr>
            <a:spLocks/>
          </p:cNvSpPr>
          <p:nvPr/>
        </p:nvSpPr>
        <p:spPr bwMode="auto">
          <a:xfrm>
            <a:off x="7192113"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60"/>
          <p:cNvSpPr>
            <a:spLocks/>
          </p:cNvSpPr>
          <p:nvPr/>
        </p:nvSpPr>
        <p:spPr bwMode="auto">
          <a:xfrm>
            <a:off x="7192113"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61"/>
          <p:cNvSpPr>
            <a:spLocks/>
          </p:cNvSpPr>
          <p:nvPr/>
        </p:nvSpPr>
        <p:spPr bwMode="auto">
          <a:xfrm>
            <a:off x="7437478"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62"/>
          <p:cNvSpPr>
            <a:spLocks/>
          </p:cNvSpPr>
          <p:nvPr/>
        </p:nvSpPr>
        <p:spPr bwMode="auto">
          <a:xfrm>
            <a:off x="7437478"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63"/>
          <p:cNvSpPr>
            <a:spLocks/>
          </p:cNvSpPr>
          <p:nvPr/>
        </p:nvSpPr>
        <p:spPr bwMode="auto">
          <a:xfrm>
            <a:off x="7679923" y="2385756"/>
            <a:ext cx="1017977" cy="1194697"/>
          </a:xfrm>
          <a:custGeom>
            <a:avLst/>
            <a:gdLst>
              <a:gd name="T0" fmla="*/ 697 w 697"/>
              <a:gd name="T1" fmla="*/ 0 h 818"/>
              <a:gd name="T2" fmla="*/ 617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64"/>
          <p:cNvSpPr>
            <a:spLocks/>
          </p:cNvSpPr>
          <p:nvPr/>
        </p:nvSpPr>
        <p:spPr bwMode="auto">
          <a:xfrm>
            <a:off x="7679923" y="2385756"/>
            <a:ext cx="1017977" cy="1194697"/>
          </a:xfrm>
          <a:custGeom>
            <a:avLst/>
            <a:gdLst>
              <a:gd name="T0" fmla="*/ 697 w 697"/>
              <a:gd name="T1" fmla="*/ 0 h 818"/>
              <a:gd name="T2" fmla="*/ 617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5"/>
          <p:cNvSpPr>
            <a:spLocks/>
          </p:cNvSpPr>
          <p:nvPr/>
        </p:nvSpPr>
        <p:spPr bwMode="auto">
          <a:xfrm>
            <a:off x="7920908"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6"/>
          <p:cNvSpPr>
            <a:spLocks/>
          </p:cNvSpPr>
          <p:nvPr/>
        </p:nvSpPr>
        <p:spPr bwMode="auto">
          <a:xfrm>
            <a:off x="7920908"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7"/>
          <p:cNvSpPr>
            <a:spLocks/>
          </p:cNvSpPr>
          <p:nvPr/>
        </p:nvSpPr>
        <p:spPr bwMode="auto">
          <a:xfrm>
            <a:off x="8166273"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8"/>
          <p:cNvSpPr>
            <a:spLocks/>
          </p:cNvSpPr>
          <p:nvPr/>
        </p:nvSpPr>
        <p:spPr bwMode="auto">
          <a:xfrm>
            <a:off x="8166273"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9"/>
          <p:cNvSpPr>
            <a:spLocks/>
          </p:cNvSpPr>
          <p:nvPr/>
        </p:nvSpPr>
        <p:spPr bwMode="auto">
          <a:xfrm>
            <a:off x="8407258"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70"/>
          <p:cNvSpPr>
            <a:spLocks/>
          </p:cNvSpPr>
          <p:nvPr/>
        </p:nvSpPr>
        <p:spPr bwMode="auto">
          <a:xfrm>
            <a:off x="8407258"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71"/>
          <p:cNvSpPr>
            <a:spLocks/>
          </p:cNvSpPr>
          <p:nvPr/>
        </p:nvSpPr>
        <p:spPr bwMode="auto">
          <a:xfrm>
            <a:off x="8649703"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72"/>
          <p:cNvSpPr>
            <a:spLocks/>
          </p:cNvSpPr>
          <p:nvPr/>
        </p:nvSpPr>
        <p:spPr bwMode="auto">
          <a:xfrm>
            <a:off x="8649703"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3"/>
          <p:cNvSpPr>
            <a:spLocks/>
          </p:cNvSpPr>
          <p:nvPr/>
        </p:nvSpPr>
        <p:spPr bwMode="auto">
          <a:xfrm>
            <a:off x="8895069" y="2385756"/>
            <a:ext cx="1015056" cy="1194697"/>
          </a:xfrm>
          <a:custGeom>
            <a:avLst/>
            <a:gdLst>
              <a:gd name="T0" fmla="*/ 695 w 695"/>
              <a:gd name="T1" fmla="*/ 0 h 818"/>
              <a:gd name="T2" fmla="*/ 617 w 695"/>
              <a:gd name="T3" fmla="*/ 0 h 818"/>
              <a:gd name="T4" fmla="*/ 0 w 695"/>
              <a:gd name="T5" fmla="*/ 818 h 818"/>
              <a:gd name="T6" fmla="*/ 78 w 695"/>
              <a:gd name="T7" fmla="*/ 818 h 818"/>
              <a:gd name="T8" fmla="*/ 695 w 695"/>
              <a:gd name="T9" fmla="*/ 0 h 818"/>
            </a:gdLst>
            <a:ahLst/>
            <a:cxnLst>
              <a:cxn ang="0">
                <a:pos x="T0" y="T1"/>
              </a:cxn>
              <a:cxn ang="0">
                <a:pos x="T2" y="T3"/>
              </a:cxn>
              <a:cxn ang="0">
                <a:pos x="T4" y="T5"/>
              </a:cxn>
              <a:cxn ang="0">
                <a:pos x="T6" y="T7"/>
              </a:cxn>
              <a:cxn ang="0">
                <a:pos x="T8" y="T9"/>
              </a:cxn>
            </a:cxnLst>
            <a:rect l="0" t="0" r="r" b="b"/>
            <a:pathLst>
              <a:path w="695" h="818">
                <a:moveTo>
                  <a:pt x="695" y="0"/>
                </a:moveTo>
                <a:lnTo>
                  <a:pt x="617" y="0"/>
                </a:lnTo>
                <a:lnTo>
                  <a:pt x="0" y="818"/>
                </a:lnTo>
                <a:lnTo>
                  <a:pt x="78" y="818"/>
                </a:lnTo>
                <a:lnTo>
                  <a:pt x="695"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4"/>
          <p:cNvSpPr>
            <a:spLocks/>
          </p:cNvSpPr>
          <p:nvPr/>
        </p:nvSpPr>
        <p:spPr bwMode="auto">
          <a:xfrm>
            <a:off x="8895069" y="2385756"/>
            <a:ext cx="1015056" cy="1194697"/>
          </a:xfrm>
          <a:custGeom>
            <a:avLst/>
            <a:gdLst>
              <a:gd name="T0" fmla="*/ 695 w 695"/>
              <a:gd name="T1" fmla="*/ 0 h 818"/>
              <a:gd name="T2" fmla="*/ 617 w 695"/>
              <a:gd name="T3" fmla="*/ 0 h 818"/>
              <a:gd name="T4" fmla="*/ 0 w 695"/>
              <a:gd name="T5" fmla="*/ 818 h 818"/>
              <a:gd name="T6" fmla="*/ 78 w 695"/>
              <a:gd name="T7" fmla="*/ 818 h 818"/>
              <a:gd name="T8" fmla="*/ 695 w 695"/>
              <a:gd name="T9" fmla="*/ 0 h 818"/>
            </a:gdLst>
            <a:ahLst/>
            <a:cxnLst>
              <a:cxn ang="0">
                <a:pos x="T0" y="T1"/>
              </a:cxn>
              <a:cxn ang="0">
                <a:pos x="T2" y="T3"/>
              </a:cxn>
              <a:cxn ang="0">
                <a:pos x="T4" y="T5"/>
              </a:cxn>
              <a:cxn ang="0">
                <a:pos x="T6" y="T7"/>
              </a:cxn>
              <a:cxn ang="0">
                <a:pos x="T8" y="T9"/>
              </a:cxn>
            </a:cxnLst>
            <a:rect l="0" t="0" r="r" b="b"/>
            <a:pathLst>
              <a:path w="695" h="818">
                <a:moveTo>
                  <a:pt x="695" y="0"/>
                </a:moveTo>
                <a:lnTo>
                  <a:pt x="617" y="0"/>
                </a:lnTo>
                <a:lnTo>
                  <a:pt x="0" y="818"/>
                </a:lnTo>
                <a:lnTo>
                  <a:pt x="78" y="818"/>
                </a:lnTo>
                <a:lnTo>
                  <a:pt x="69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5"/>
          <p:cNvSpPr>
            <a:spLocks/>
          </p:cNvSpPr>
          <p:nvPr/>
        </p:nvSpPr>
        <p:spPr bwMode="auto">
          <a:xfrm>
            <a:off x="9136053"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6"/>
          <p:cNvSpPr>
            <a:spLocks/>
          </p:cNvSpPr>
          <p:nvPr/>
        </p:nvSpPr>
        <p:spPr bwMode="auto">
          <a:xfrm>
            <a:off x="9136053"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7"/>
          <p:cNvSpPr>
            <a:spLocks/>
          </p:cNvSpPr>
          <p:nvPr/>
        </p:nvSpPr>
        <p:spPr bwMode="auto">
          <a:xfrm>
            <a:off x="9378498"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8"/>
          <p:cNvSpPr>
            <a:spLocks/>
          </p:cNvSpPr>
          <p:nvPr/>
        </p:nvSpPr>
        <p:spPr bwMode="auto">
          <a:xfrm>
            <a:off x="9378498"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9"/>
          <p:cNvSpPr>
            <a:spLocks/>
          </p:cNvSpPr>
          <p:nvPr/>
        </p:nvSpPr>
        <p:spPr bwMode="auto">
          <a:xfrm>
            <a:off x="9619481" y="2395979"/>
            <a:ext cx="963936" cy="1184475"/>
          </a:xfrm>
          <a:custGeom>
            <a:avLst/>
            <a:gdLst>
              <a:gd name="T0" fmla="*/ 259 w 279"/>
              <a:gd name="T1" fmla="*/ 0 h 343"/>
              <a:gd name="T2" fmla="*/ 0 w 279"/>
              <a:gd name="T3" fmla="*/ 343 h 343"/>
              <a:gd name="T4" fmla="*/ 34 w 279"/>
              <a:gd name="T5" fmla="*/ 343 h 343"/>
              <a:gd name="T6" fmla="*/ 279 w 279"/>
              <a:gd name="T7" fmla="*/ 19 h 343"/>
              <a:gd name="T8" fmla="*/ 259 w 279"/>
              <a:gd name="T9" fmla="*/ 0 h 343"/>
            </a:gdLst>
            <a:ahLst/>
            <a:cxnLst>
              <a:cxn ang="0">
                <a:pos x="T0" y="T1"/>
              </a:cxn>
              <a:cxn ang="0">
                <a:pos x="T2" y="T3"/>
              </a:cxn>
              <a:cxn ang="0">
                <a:pos x="T4" y="T5"/>
              </a:cxn>
              <a:cxn ang="0">
                <a:pos x="T6" y="T7"/>
              </a:cxn>
              <a:cxn ang="0">
                <a:pos x="T8" y="T9"/>
              </a:cxn>
            </a:cxnLst>
            <a:rect l="0" t="0" r="r" b="b"/>
            <a:pathLst>
              <a:path w="279" h="343">
                <a:moveTo>
                  <a:pt x="259" y="0"/>
                </a:moveTo>
                <a:cubicBezTo>
                  <a:pt x="0" y="343"/>
                  <a:pt x="0" y="343"/>
                  <a:pt x="0" y="343"/>
                </a:cubicBezTo>
                <a:cubicBezTo>
                  <a:pt x="34" y="343"/>
                  <a:pt x="34" y="343"/>
                  <a:pt x="34" y="343"/>
                </a:cubicBezTo>
                <a:cubicBezTo>
                  <a:pt x="279" y="19"/>
                  <a:pt x="279" y="19"/>
                  <a:pt x="279" y="19"/>
                </a:cubicBezTo>
                <a:cubicBezTo>
                  <a:pt x="275" y="11"/>
                  <a:pt x="268" y="4"/>
                  <a:pt x="259" y="0"/>
                </a:cubicBezTo>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80"/>
          <p:cNvSpPr>
            <a:spLocks/>
          </p:cNvSpPr>
          <p:nvPr/>
        </p:nvSpPr>
        <p:spPr bwMode="auto">
          <a:xfrm>
            <a:off x="9864847" y="2609214"/>
            <a:ext cx="731716" cy="971240"/>
          </a:xfrm>
          <a:custGeom>
            <a:avLst/>
            <a:gdLst>
              <a:gd name="T0" fmla="*/ 501 w 501"/>
              <a:gd name="T1" fmla="*/ 0 h 665"/>
              <a:gd name="T2" fmla="*/ 0 w 501"/>
              <a:gd name="T3" fmla="*/ 665 h 665"/>
              <a:gd name="T4" fmla="*/ 78 w 501"/>
              <a:gd name="T5" fmla="*/ 665 h 665"/>
              <a:gd name="T6" fmla="*/ 501 w 501"/>
              <a:gd name="T7" fmla="*/ 107 h 665"/>
              <a:gd name="T8" fmla="*/ 501 w 501"/>
              <a:gd name="T9" fmla="*/ 0 h 665"/>
            </a:gdLst>
            <a:ahLst/>
            <a:cxnLst>
              <a:cxn ang="0">
                <a:pos x="T0" y="T1"/>
              </a:cxn>
              <a:cxn ang="0">
                <a:pos x="T2" y="T3"/>
              </a:cxn>
              <a:cxn ang="0">
                <a:pos x="T4" y="T5"/>
              </a:cxn>
              <a:cxn ang="0">
                <a:pos x="T6" y="T7"/>
              </a:cxn>
              <a:cxn ang="0">
                <a:pos x="T8" y="T9"/>
              </a:cxn>
            </a:cxnLst>
            <a:rect l="0" t="0" r="r" b="b"/>
            <a:pathLst>
              <a:path w="501" h="665">
                <a:moveTo>
                  <a:pt x="501" y="0"/>
                </a:moveTo>
                <a:lnTo>
                  <a:pt x="0" y="665"/>
                </a:lnTo>
                <a:lnTo>
                  <a:pt x="78" y="665"/>
                </a:lnTo>
                <a:lnTo>
                  <a:pt x="501" y="107"/>
                </a:lnTo>
                <a:lnTo>
                  <a:pt x="501"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81"/>
          <p:cNvSpPr>
            <a:spLocks/>
          </p:cNvSpPr>
          <p:nvPr/>
        </p:nvSpPr>
        <p:spPr bwMode="auto">
          <a:xfrm>
            <a:off x="9864847" y="2609214"/>
            <a:ext cx="731716" cy="971240"/>
          </a:xfrm>
          <a:custGeom>
            <a:avLst/>
            <a:gdLst>
              <a:gd name="T0" fmla="*/ 501 w 501"/>
              <a:gd name="T1" fmla="*/ 0 h 665"/>
              <a:gd name="T2" fmla="*/ 0 w 501"/>
              <a:gd name="T3" fmla="*/ 665 h 665"/>
              <a:gd name="T4" fmla="*/ 78 w 501"/>
              <a:gd name="T5" fmla="*/ 665 h 665"/>
              <a:gd name="T6" fmla="*/ 501 w 501"/>
              <a:gd name="T7" fmla="*/ 107 h 665"/>
              <a:gd name="T8" fmla="*/ 501 w 501"/>
              <a:gd name="T9" fmla="*/ 0 h 665"/>
            </a:gdLst>
            <a:ahLst/>
            <a:cxnLst>
              <a:cxn ang="0">
                <a:pos x="T0" y="T1"/>
              </a:cxn>
              <a:cxn ang="0">
                <a:pos x="T2" y="T3"/>
              </a:cxn>
              <a:cxn ang="0">
                <a:pos x="T4" y="T5"/>
              </a:cxn>
              <a:cxn ang="0">
                <a:pos x="T6" y="T7"/>
              </a:cxn>
              <a:cxn ang="0">
                <a:pos x="T8" y="T9"/>
              </a:cxn>
            </a:cxnLst>
            <a:rect l="0" t="0" r="r" b="b"/>
            <a:pathLst>
              <a:path w="501" h="665">
                <a:moveTo>
                  <a:pt x="501" y="0"/>
                </a:moveTo>
                <a:lnTo>
                  <a:pt x="0" y="665"/>
                </a:lnTo>
                <a:lnTo>
                  <a:pt x="78" y="665"/>
                </a:lnTo>
                <a:lnTo>
                  <a:pt x="501" y="107"/>
                </a:lnTo>
                <a:lnTo>
                  <a:pt x="50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82"/>
          <p:cNvSpPr>
            <a:spLocks/>
          </p:cNvSpPr>
          <p:nvPr/>
        </p:nvSpPr>
        <p:spPr bwMode="auto">
          <a:xfrm>
            <a:off x="10105832" y="2930526"/>
            <a:ext cx="490731" cy="649927"/>
          </a:xfrm>
          <a:custGeom>
            <a:avLst/>
            <a:gdLst>
              <a:gd name="T0" fmla="*/ 336 w 336"/>
              <a:gd name="T1" fmla="*/ 0 h 445"/>
              <a:gd name="T2" fmla="*/ 0 w 336"/>
              <a:gd name="T3" fmla="*/ 445 h 445"/>
              <a:gd name="T4" fmla="*/ 81 w 336"/>
              <a:gd name="T5" fmla="*/ 445 h 445"/>
              <a:gd name="T6" fmla="*/ 336 w 336"/>
              <a:gd name="T7" fmla="*/ 107 h 445"/>
              <a:gd name="T8" fmla="*/ 336 w 336"/>
              <a:gd name="T9" fmla="*/ 0 h 445"/>
            </a:gdLst>
            <a:ahLst/>
            <a:cxnLst>
              <a:cxn ang="0">
                <a:pos x="T0" y="T1"/>
              </a:cxn>
              <a:cxn ang="0">
                <a:pos x="T2" y="T3"/>
              </a:cxn>
              <a:cxn ang="0">
                <a:pos x="T4" y="T5"/>
              </a:cxn>
              <a:cxn ang="0">
                <a:pos x="T6" y="T7"/>
              </a:cxn>
              <a:cxn ang="0">
                <a:pos x="T8" y="T9"/>
              </a:cxn>
            </a:cxnLst>
            <a:rect l="0" t="0" r="r" b="b"/>
            <a:pathLst>
              <a:path w="336" h="445">
                <a:moveTo>
                  <a:pt x="336" y="0"/>
                </a:moveTo>
                <a:lnTo>
                  <a:pt x="0" y="445"/>
                </a:lnTo>
                <a:lnTo>
                  <a:pt x="81" y="445"/>
                </a:lnTo>
                <a:lnTo>
                  <a:pt x="336" y="107"/>
                </a:lnTo>
                <a:lnTo>
                  <a:pt x="336"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3"/>
          <p:cNvSpPr>
            <a:spLocks/>
          </p:cNvSpPr>
          <p:nvPr/>
        </p:nvSpPr>
        <p:spPr bwMode="auto">
          <a:xfrm>
            <a:off x="10105832" y="2930526"/>
            <a:ext cx="490731" cy="649927"/>
          </a:xfrm>
          <a:custGeom>
            <a:avLst/>
            <a:gdLst>
              <a:gd name="T0" fmla="*/ 336 w 336"/>
              <a:gd name="T1" fmla="*/ 0 h 445"/>
              <a:gd name="T2" fmla="*/ 0 w 336"/>
              <a:gd name="T3" fmla="*/ 445 h 445"/>
              <a:gd name="T4" fmla="*/ 81 w 336"/>
              <a:gd name="T5" fmla="*/ 445 h 445"/>
              <a:gd name="T6" fmla="*/ 336 w 336"/>
              <a:gd name="T7" fmla="*/ 107 h 445"/>
              <a:gd name="T8" fmla="*/ 336 w 336"/>
              <a:gd name="T9" fmla="*/ 0 h 445"/>
            </a:gdLst>
            <a:ahLst/>
            <a:cxnLst>
              <a:cxn ang="0">
                <a:pos x="T0" y="T1"/>
              </a:cxn>
              <a:cxn ang="0">
                <a:pos x="T2" y="T3"/>
              </a:cxn>
              <a:cxn ang="0">
                <a:pos x="T4" y="T5"/>
              </a:cxn>
              <a:cxn ang="0">
                <a:pos x="T6" y="T7"/>
              </a:cxn>
              <a:cxn ang="0">
                <a:pos x="T8" y="T9"/>
              </a:cxn>
            </a:cxnLst>
            <a:rect l="0" t="0" r="r" b="b"/>
            <a:pathLst>
              <a:path w="336" h="445">
                <a:moveTo>
                  <a:pt x="336" y="0"/>
                </a:moveTo>
                <a:lnTo>
                  <a:pt x="0" y="445"/>
                </a:lnTo>
                <a:lnTo>
                  <a:pt x="81" y="445"/>
                </a:lnTo>
                <a:lnTo>
                  <a:pt x="336" y="107"/>
                </a:lnTo>
                <a:lnTo>
                  <a:pt x="3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4"/>
          <p:cNvSpPr>
            <a:spLocks/>
          </p:cNvSpPr>
          <p:nvPr/>
        </p:nvSpPr>
        <p:spPr bwMode="auto">
          <a:xfrm>
            <a:off x="10348276" y="3251838"/>
            <a:ext cx="248287" cy="328615"/>
          </a:xfrm>
          <a:custGeom>
            <a:avLst/>
            <a:gdLst>
              <a:gd name="T0" fmla="*/ 72 w 72"/>
              <a:gd name="T1" fmla="*/ 0 h 95"/>
              <a:gd name="T2" fmla="*/ 0 w 72"/>
              <a:gd name="T3" fmla="*/ 95 h 95"/>
              <a:gd name="T4" fmla="*/ 32 w 72"/>
              <a:gd name="T5" fmla="*/ 95 h 95"/>
              <a:gd name="T6" fmla="*/ 34 w 72"/>
              <a:gd name="T7" fmla="*/ 95 h 95"/>
              <a:gd name="T8" fmla="*/ 72 w 72"/>
              <a:gd name="T9" fmla="*/ 45 h 95"/>
              <a:gd name="T10" fmla="*/ 72 w 72"/>
              <a:gd name="T11" fmla="*/ 0 h 95"/>
            </a:gdLst>
            <a:ahLst/>
            <a:cxnLst>
              <a:cxn ang="0">
                <a:pos x="T0" y="T1"/>
              </a:cxn>
              <a:cxn ang="0">
                <a:pos x="T2" y="T3"/>
              </a:cxn>
              <a:cxn ang="0">
                <a:pos x="T4" y="T5"/>
              </a:cxn>
              <a:cxn ang="0">
                <a:pos x="T6" y="T7"/>
              </a:cxn>
              <a:cxn ang="0">
                <a:pos x="T8" y="T9"/>
              </a:cxn>
              <a:cxn ang="0">
                <a:pos x="T10" y="T11"/>
              </a:cxn>
            </a:cxnLst>
            <a:rect l="0" t="0" r="r" b="b"/>
            <a:pathLst>
              <a:path w="72" h="95">
                <a:moveTo>
                  <a:pt x="72" y="0"/>
                </a:moveTo>
                <a:cubicBezTo>
                  <a:pt x="0" y="95"/>
                  <a:pt x="0" y="95"/>
                  <a:pt x="0" y="95"/>
                </a:cubicBezTo>
                <a:cubicBezTo>
                  <a:pt x="32" y="95"/>
                  <a:pt x="32" y="95"/>
                  <a:pt x="32" y="95"/>
                </a:cubicBezTo>
                <a:cubicBezTo>
                  <a:pt x="33" y="95"/>
                  <a:pt x="33" y="95"/>
                  <a:pt x="34" y="95"/>
                </a:cubicBezTo>
                <a:cubicBezTo>
                  <a:pt x="72" y="45"/>
                  <a:pt x="72" y="45"/>
                  <a:pt x="72" y="45"/>
                </a:cubicBezTo>
                <a:cubicBezTo>
                  <a:pt x="72" y="0"/>
                  <a:pt x="72" y="0"/>
                  <a:pt x="72" y="0"/>
                </a:cubicBezTo>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5"/>
          <p:cNvSpPr>
            <a:spLocks/>
          </p:cNvSpPr>
          <p:nvPr/>
        </p:nvSpPr>
        <p:spPr bwMode="auto">
          <a:xfrm>
            <a:off x="1837882" y="2527425"/>
            <a:ext cx="7340528" cy="904056"/>
          </a:xfrm>
          <a:custGeom>
            <a:avLst/>
            <a:gdLst>
              <a:gd name="T0" fmla="*/ 1891 w 1911"/>
              <a:gd name="T1" fmla="*/ 262 h 262"/>
              <a:gd name="T2" fmla="*/ 20 w 1911"/>
              <a:gd name="T3" fmla="*/ 262 h 262"/>
              <a:gd name="T4" fmla="*/ 0 w 1911"/>
              <a:gd name="T5" fmla="*/ 242 h 262"/>
              <a:gd name="T6" fmla="*/ 0 w 1911"/>
              <a:gd name="T7" fmla="*/ 20 h 262"/>
              <a:gd name="T8" fmla="*/ 20 w 1911"/>
              <a:gd name="T9" fmla="*/ 0 h 262"/>
              <a:gd name="T10" fmla="*/ 1891 w 1911"/>
              <a:gd name="T11" fmla="*/ 0 h 262"/>
              <a:gd name="T12" fmla="*/ 1911 w 1911"/>
              <a:gd name="T13" fmla="*/ 20 h 262"/>
              <a:gd name="T14" fmla="*/ 1911 w 1911"/>
              <a:gd name="T15" fmla="*/ 242 h 262"/>
              <a:gd name="T16" fmla="*/ 1891 w 1911"/>
              <a:gd name="T17" fmla="*/ 26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11" h="262">
                <a:moveTo>
                  <a:pt x="1891" y="262"/>
                </a:moveTo>
                <a:cubicBezTo>
                  <a:pt x="20" y="262"/>
                  <a:pt x="20" y="262"/>
                  <a:pt x="20" y="262"/>
                </a:cubicBezTo>
                <a:cubicBezTo>
                  <a:pt x="9" y="262"/>
                  <a:pt x="0" y="253"/>
                  <a:pt x="0" y="242"/>
                </a:cubicBezTo>
                <a:cubicBezTo>
                  <a:pt x="0" y="20"/>
                  <a:pt x="0" y="20"/>
                  <a:pt x="0" y="20"/>
                </a:cubicBezTo>
                <a:cubicBezTo>
                  <a:pt x="0" y="9"/>
                  <a:pt x="9" y="0"/>
                  <a:pt x="20" y="0"/>
                </a:cubicBezTo>
                <a:cubicBezTo>
                  <a:pt x="1891" y="0"/>
                  <a:pt x="1891" y="0"/>
                  <a:pt x="1891" y="0"/>
                </a:cubicBezTo>
                <a:cubicBezTo>
                  <a:pt x="1902" y="0"/>
                  <a:pt x="1911" y="9"/>
                  <a:pt x="1911" y="20"/>
                </a:cubicBezTo>
                <a:cubicBezTo>
                  <a:pt x="1911" y="242"/>
                  <a:pt x="1911" y="242"/>
                  <a:pt x="1911" y="242"/>
                </a:cubicBezTo>
                <a:cubicBezTo>
                  <a:pt x="1911" y="253"/>
                  <a:pt x="1902" y="262"/>
                  <a:pt x="1891" y="262"/>
                </a:cubicBezTo>
                <a:close/>
              </a:path>
            </a:pathLst>
          </a:custGeom>
          <a:solidFill>
            <a:srgbClr val="F5ED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4" name="Freeform 117"/>
          <p:cNvSpPr>
            <a:spLocks/>
          </p:cNvSpPr>
          <p:nvPr/>
        </p:nvSpPr>
        <p:spPr bwMode="auto">
          <a:xfrm>
            <a:off x="1716659" y="2054220"/>
            <a:ext cx="4095271" cy="96393"/>
          </a:xfrm>
          <a:custGeom>
            <a:avLst/>
            <a:gdLst>
              <a:gd name="T0" fmla="*/ 0 w 2804"/>
              <a:gd name="T1" fmla="*/ 33 h 66"/>
              <a:gd name="T2" fmla="*/ 0 w 2804"/>
              <a:gd name="T3" fmla="*/ 66 h 66"/>
              <a:gd name="T4" fmla="*/ 2804 w 2804"/>
              <a:gd name="T5" fmla="*/ 66 h 66"/>
              <a:gd name="T6" fmla="*/ 2804 w 2804"/>
              <a:gd name="T7" fmla="*/ 0 h 66"/>
              <a:gd name="T8" fmla="*/ 0 w 2804"/>
              <a:gd name="T9" fmla="*/ 0 h 66"/>
              <a:gd name="T10" fmla="*/ 0 w 2804"/>
              <a:gd name="T11" fmla="*/ 66 h 66"/>
              <a:gd name="T12" fmla="*/ 0 w 2804"/>
              <a:gd name="T13" fmla="*/ 33 h 66"/>
              <a:gd name="T14" fmla="*/ 0 w 2804"/>
              <a:gd name="T15" fmla="*/ 66 h 66"/>
              <a:gd name="T16" fmla="*/ 2804 w 2804"/>
              <a:gd name="T17" fmla="*/ 66 h 66"/>
              <a:gd name="T18" fmla="*/ 2804 w 2804"/>
              <a:gd name="T19" fmla="*/ 0 h 66"/>
              <a:gd name="T20" fmla="*/ 0 w 2804"/>
              <a:gd name="T21" fmla="*/ 0 h 66"/>
              <a:gd name="T22" fmla="*/ 0 w 2804"/>
              <a:gd name="T23" fmla="*/ 66 h 66"/>
              <a:gd name="T24" fmla="*/ 0 w 2804"/>
              <a:gd name="T25" fmla="*/ 3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04" h="66">
                <a:moveTo>
                  <a:pt x="0" y="33"/>
                </a:moveTo>
                <a:lnTo>
                  <a:pt x="0" y="66"/>
                </a:lnTo>
                <a:lnTo>
                  <a:pt x="2804" y="66"/>
                </a:lnTo>
                <a:lnTo>
                  <a:pt x="2804" y="0"/>
                </a:lnTo>
                <a:lnTo>
                  <a:pt x="0" y="0"/>
                </a:lnTo>
                <a:lnTo>
                  <a:pt x="0" y="66"/>
                </a:lnTo>
                <a:lnTo>
                  <a:pt x="0" y="33"/>
                </a:lnTo>
                <a:lnTo>
                  <a:pt x="0" y="66"/>
                </a:lnTo>
                <a:lnTo>
                  <a:pt x="2804" y="66"/>
                </a:lnTo>
                <a:lnTo>
                  <a:pt x="2804" y="0"/>
                </a:lnTo>
                <a:lnTo>
                  <a:pt x="0" y="0"/>
                </a:lnTo>
                <a:lnTo>
                  <a:pt x="0" y="66"/>
                </a:lnTo>
                <a:lnTo>
                  <a:pt x="0" y="33"/>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18"/>
          <p:cNvSpPr>
            <a:spLocks/>
          </p:cNvSpPr>
          <p:nvPr/>
        </p:nvSpPr>
        <p:spPr bwMode="auto">
          <a:xfrm>
            <a:off x="1716659" y="2191508"/>
            <a:ext cx="8849233" cy="42355"/>
          </a:xfrm>
          <a:custGeom>
            <a:avLst/>
            <a:gdLst>
              <a:gd name="T0" fmla="*/ 0 w 6059"/>
              <a:gd name="T1" fmla="*/ 15 h 29"/>
              <a:gd name="T2" fmla="*/ 0 w 6059"/>
              <a:gd name="T3" fmla="*/ 29 h 29"/>
              <a:gd name="T4" fmla="*/ 6059 w 6059"/>
              <a:gd name="T5" fmla="*/ 29 h 29"/>
              <a:gd name="T6" fmla="*/ 6059 w 6059"/>
              <a:gd name="T7" fmla="*/ 0 h 29"/>
              <a:gd name="T8" fmla="*/ 0 w 6059"/>
              <a:gd name="T9" fmla="*/ 0 h 29"/>
              <a:gd name="T10" fmla="*/ 0 w 6059"/>
              <a:gd name="T11" fmla="*/ 29 h 29"/>
              <a:gd name="T12" fmla="*/ 0 w 6059"/>
              <a:gd name="T13" fmla="*/ 15 h 29"/>
              <a:gd name="T14" fmla="*/ 0 w 6059"/>
              <a:gd name="T15" fmla="*/ 29 h 29"/>
              <a:gd name="T16" fmla="*/ 6059 w 6059"/>
              <a:gd name="T17" fmla="*/ 29 h 29"/>
              <a:gd name="T18" fmla="*/ 6059 w 6059"/>
              <a:gd name="T19" fmla="*/ 0 h 29"/>
              <a:gd name="T20" fmla="*/ 0 w 6059"/>
              <a:gd name="T21" fmla="*/ 0 h 29"/>
              <a:gd name="T22" fmla="*/ 0 w 6059"/>
              <a:gd name="T23" fmla="*/ 29 h 29"/>
              <a:gd name="T24" fmla="*/ 0 w 6059"/>
              <a:gd name="T2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59" h="29">
                <a:moveTo>
                  <a:pt x="0" y="15"/>
                </a:moveTo>
                <a:lnTo>
                  <a:pt x="0" y="29"/>
                </a:lnTo>
                <a:lnTo>
                  <a:pt x="6059" y="29"/>
                </a:lnTo>
                <a:lnTo>
                  <a:pt x="6059" y="0"/>
                </a:lnTo>
                <a:lnTo>
                  <a:pt x="0" y="0"/>
                </a:lnTo>
                <a:lnTo>
                  <a:pt x="0" y="29"/>
                </a:lnTo>
                <a:lnTo>
                  <a:pt x="0" y="15"/>
                </a:lnTo>
                <a:lnTo>
                  <a:pt x="0" y="29"/>
                </a:lnTo>
                <a:lnTo>
                  <a:pt x="6059" y="29"/>
                </a:lnTo>
                <a:lnTo>
                  <a:pt x="6059" y="0"/>
                </a:lnTo>
                <a:lnTo>
                  <a:pt x="0" y="0"/>
                </a:lnTo>
                <a:lnTo>
                  <a:pt x="0" y="29"/>
                </a:lnTo>
                <a:lnTo>
                  <a:pt x="0" y="15"/>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23"/>
          <p:cNvSpPr>
            <a:spLocks noEditPoints="1"/>
          </p:cNvSpPr>
          <p:nvPr/>
        </p:nvSpPr>
        <p:spPr bwMode="auto">
          <a:xfrm>
            <a:off x="9529003" y="2609214"/>
            <a:ext cx="770694" cy="752936"/>
          </a:xfrm>
          <a:custGeom>
            <a:avLst/>
            <a:gdLst>
              <a:gd name="T0" fmla="*/ 105 w 108"/>
              <a:gd name="T1" fmla="*/ 95 h 107"/>
              <a:gd name="T2" fmla="*/ 76 w 108"/>
              <a:gd name="T3" fmla="*/ 66 h 107"/>
              <a:gd name="T4" fmla="*/ 83 w 108"/>
              <a:gd name="T5" fmla="*/ 42 h 107"/>
              <a:gd name="T6" fmla="*/ 42 w 108"/>
              <a:gd name="T7" fmla="*/ 0 h 107"/>
              <a:gd name="T8" fmla="*/ 0 w 108"/>
              <a:gd name="T9" fmla="*/ 42 h 107"/>
              <a:gd name="T10" fmla="*/ 42 w 108"/>
              <a:gd name="T11" fmla="*/ 83 h 107"/>
              <a:gd name="T12" fmla="*/ 66 w 108"/>
              <a:gd name="T13" fmla="*/ 76 h 107"/>
              <a:gd name="T14" fmla="*/ 95 w 108"/>
              <a:gd name="T15" fmla="*/ 105 h 107"/>
              <a:gd name="T16" fmla="*/ 100 w 108"/>
              <a:gd name="T17" fmla="*/ 107 h 107"/>
              <a:gd name="T18" fmla="*/ 105 w 108"/>
              <a:gd name="T19" fmla="*/ 105 h 107"/>
              <a:gd name="T20" fmla="*/ 105 w 108"/>
              <a:gd name="T21" fmla="*/ 95 h 107"/>
              <a:gd name="T22" fmla="*/ 7 w 108"/>
              <a:gd name="T23" fmla="*/ 42 h 107"/>
              <a:gd name="T24" fmla="*/ 42 w 108"/>
              <a:gd name="T25" fmla="*/ 7 h 107"/>
              <a:gd name="T26" fmla="*/ 76 w 108"/>
              <a:gd name="T27" fmla="*/ 42 h 107"/>
              <a:gd name="T28" fmla="*/ 42 w 108"/>
              <a:gd name="T29" fmla="*/ 76 h 107"/>
              <a:gd name="T30" fmla="*/ 7 w 108"/>
              <a:gd name="T31" fmla="*/ 4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 h="107">
                <a:moveTo>
                  <a:pt x="105" y="95"/>
                </a:moveTo>
                <a:cubicBezTo>
                  <a:pt x="76" y="66"/>
                  <a:pt x="76" y="66"/>
                  <a:pt x="76" y="66"/>
                </a:cubicBezTo>
                <a:cubicBezTo>
                  <a:pt x="81" y="59"/>
                  <a:pt x="83" y="51"/>
                  <a:pt x="83" y="42"/>
                </a:cubicBezTo>
                <a:cubicBezTo>
                  <a:pt x="83" y="19"/>
                  <a:pt x="65" y="0"/>
                  <a:pt x="42" y="0"/>
                </a:cubicBezTo>
                <a:cubicBezTo>
                  <a:pt x="19" y="0"/>
                  <a:pt x="0" y="19"/>
                  <a:pt x="0" y="42"/>
                </a:cubicBezTo>
                <a:cubicBezTo>
                  <a:pt x="0" y="65"/>
                  <a:pt x="19" y="83"/>
                  <a:pt x="42" y="83"/>
                </a:cubicBezTo>
                <a:cubicBezTo>
                  <a:pt x="51" y="83"/>
                  <a:pt x="59" y="81"/>
                  <a:pt x="66" y="76"/>
                </a:cubicBezTo>
                <a:cubicBezTo>
                  <a:pt x="95" y="105"/>
                  <a:pt x="95" y="105"/>
                  <a:pt x="95" y="105"/>
                </a:cubicBezTo>
                <a:cubicBezTo>
                  <a:pt x="96" y="106"/>
                  <a:pt x="98" y="107"/>
                  <a:pt x="100" y="107"/>
                </a:cubicBezTo>
                <a:cubicBezTo>
                  <a:pt x="101" y="107"/>
                  <a:pt x="103" y="106"/>
                  <a:pt x="105" y="105"/>
                </a:cubicBezTo>
                <a:cubicBezTo>
                  <a:pt x="108" y="102"/>
                  <a:pt x="108" y="97"/>
                  <a:pt x="105" y="95"/>
                </a:cubicBezTo>
                <a:moveTo>
                  <a:pt x="7" y="42"/>
                </a:moveTo>
                <a:cubicBezTo>
                  <a:pt x="7" y="23"/>
                  <a:pt x="23" y="7"/>
                  <a:pt x="42" y="7"/>
                </a:cubicBezTo>
                <a:cubicBezTo>
                  <a:pt x="61" y="7"/>
                  <a:pt x="76" y="23"/>
                  <a:pt x="76" y="42"/>
                </a:cubicBezTo>
                <a:cubicBezTo>
                  <a:pt x="76" y="61"/>
                  <a:pt x="61" y="76"/>
                  <a:pt x="42" y="76"/>
                </a:cubicBezTo>
                <a:cubicBezTo>
                  <a:pt x="23" y="76"/>
                  <a:pt x="7" y="61"/>
                  <a:pt x="7" y="42"/>
                </a:cubicBezTo>
              </a:path>
            </a:pathLst>
          </a:custGeom>
          <a:solidFill>
            <a:srgbClr val="F5EDE8"/>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84" name="组合 183"/>
          <p:cNvGrpSpPr/>
          <p:nvPr/>
        </p:nvGrpSpPr>
        <p:grpSpPr>
          <a:xfrm>
            <a:off x="1729095" y="3975761"/>
            <a:ext cx="1966127" cy="523220"/>
            <a:chOff x="2041516" y="4549451"/>
            <a:chExt cx="1966127" cy="523220"/>
          </a:xfrm>
        </p:grpSpPr>
        <p:sp>
          <p:nvSpPr>
            <p:cNvPr id="171" name="文本框 170"/>
            <p:cNvSpPr txBox="1"/>
            <p:nvPr/>
          </p:nvSpPr>
          <p:spPr>
            <a:xfrm>
              <a:off x="2286091" y="4549451"/>
              <a:ext cx="1721552" cy="523220"/>
            </a:xfrm>
            <a:prstGeom prst="rect">
              <a:avLst/>
            </a:prstGeom>
            <a:noFill/>
          </p:spPr>
          <p:txBody>
            <a:bodyPr wrap="square" rtlCol="0">
              <a:spAutoFit/>
            </a:bodyPr>
            <a:lstStyle/>
            <a:p>
              <a:r>
                <a:rPr lang="en-US" altLang="zh-CN" sz="2800" dirty="0">
                  <a:solidFill>
                    <a:srgbClr val="1D495D"/>
                  </a:solidFill>
                  <a:latin typeface="方正综艺简体" panose="03000509000000000000" pitchFamily="65" charset="-122"/>
                  <a:ea typeface="方正综艺简体" panose="03000509000000000000" pitchFamily="65" charset="-122"/>
                </a:rPr>
                <a:t>PART 1</a:t>
              </a:r>
            </a:p>
          </p:txBody>
        </p:sp>
        <p:grpSp>
          <p:nvGrpSpPr>
            <p:cNvPr id="172" name="组合 171"/>
            <p:cNvGrpSpPr/>
            <p:nvPr/>
          </p:nvGrpSpPr>
          <p:grpSpPr>
            <a:xfrm>
              <a:off x="2041516" y="4670388"/>
              <a:ext cx="216000" cy="216000"/>
              <a:chOff x="1983866" y="2202506"/>
              <a:chExt cx="216000" cy="216000"/>
            </a:xfrm>
          </p:grpSpPr>
          <p:sp>
            <p:nvSpPr>
              <p:cNvPr id="173" name="椭圆 172"/>
              <p:cNvSpPr>
                <a:spLocks noChangeAspect="1"/>
              </p:cNvSpPr>
              <p:nvPr/>
            </p:nvSpPr>
            <p:spPr>
              <a:xfrm>
                <a:off x="1983866" y="2202506"/>
                <a:ext cx="216000" cy="216000"/>
              </a:xfrm>
              <a:prstGeom prst="ellipse">
                <a:avLst/>
              </a:prstGeom>
              <a:noFill/>
              <a:ln w="15875">
                <a:solidFill>
                  <a:srgbClr val="1D49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a:spLocks noChangeAspect="1"/>
              </p:cNvSpPr>
              <p:nvPr/>
            </p:nvSpPr>
            <p:spPr>
              <a:xfrm>
                <a:off x="2037866" y="2256506"/>
                <a:ext cx="108000" cy="108000"/>
              </a:xfrm>
              <a:prstGeom prst="ellipse">
                <a:avLst/>
              </a:prstGeom>
              <a:solidFill>
                <a:srgbClr val="1D4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83" name="组合 182"/>
          <p:cNvGrpSpPr/>
          <p:nvPr/>
        </p:nvGrpSpPr>
        <p:grpSpPr>
          <a:xfrm>
            <a:off x="3557881" y="4003057"/>
            <a:ext cx="1966127" cy="523220"/>
            <a:chOff x="3759053" y="4549451"/>
            <a:chExt cx="1966127" cy="523220"/>
          </a:xfrm>
        </p:grpSpPr>
        <p:sp>
          <p:nvSpPr>
            <p:cNvPr id="175" name="文本框 174"/>
            <p:cNvSpPr txBox="1"/>
            <p:nvPr/>
          </p:nvSpPr>
          <p:spPr>
            <a:xfrm>
              <a:off x="4003628" y="4549451"/>
              <a:ext cx="1721552" cy="523220"/>
            </a:xfrm>
            <a:prstGeom prst="rect">
              <a:avLst/>
            </a:prstGeom>
            <a:noFill/>
          </p:spPr>
          <p:txBody>
            <a:bodyPr wrap="square" rtlCol="0">
              <a:spAutoFit/>
            </a:bodyPr>
            <a:lstStyle/>
            <a:p>
              <a:r>
                <a:rPr lang="en-US" altLang="zh-CN" sz="2800" dirty="0">
                  <a:solidFill>
                    <a:srgbClr val="1D495D"/>
                  </a:solidFill>
                  <a:latin typeface="方正综艺简体" panose="03000509000000000000" pitchFamily="65" charset="-122"/>
                  <a:ea typeface="方正综艺简体" panose="03000509000000000000" pitchFamily="65" charset="-122"/>
                </a:rPr>
                <a:t>PART 2</a:t>
              </a:r>
            </a:p>
          </p:txBody>
        </p:sp>
        <p:sp>
          <p:nvSpPr>
            <p:cNvPr id="177" name="椭圆 176"/>
            <p:cNvSpPr>
              <a:spLocks noChangeAspect="1"/>
            </p:cNvSpPr>
            <p:nvPr/>
          </p:nvSpPr>
          <p:spPr>
            <a:xfrm>
              <a:off x="3759053" y="4670388"/>
              <a:ext cx="216000" cy="216000"/>
            </a:xfrm>
            <a:prstGeom prst="ellipse">
              <a:avLst/>
            </a:prstGeom>
            <a:noFill/>
            <a:ln w="15875">
              <a:solidFill>
                <a:srgbClr val="1D49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2" name="组合 161"/>
          <p:cNvGrpSpPr/>
          <p:nvPr/>
        </p:nvGrpSpPr>
        <p:grpSpPr>
          <a:xfrm>
            <a:off x="5550443" y="4016705"/>
            <a:ext cx="1966127" cy="523220"/>
            <a:chOff x="5482850" y="4549451"/>
            <a:chExt cx="1966127" cy="523220"/>
          </a:xfrm>
        </p:grpSpPr>
        <p:sp>
          <p:nvSpPr>
            <p:cNvPr id="179" name="文本框 178"/>
            <p:cNvSpPr txBox="1"/>
            <p:nvPr/>
          </p:nvSpPr>
          <p:spPr>
            <a:xfrm>
              <a:off x="5727425" y="4549451"/>
              <a:ext cx="1721552" cy="523220"/>
            </a:xfrm>
            <a:prstGeom prst="rect">
              <a:avLst/>
            </a:prstGeom>
            <a:noFill/>
          </p:spPr>
          <p:txBody>
            <a:bodyPr wrap="square" rtlCol="0">
              <a:spAutoFit/>
            </a:bodyPr>
            <a:lstStyle/>
            <a:p>
              <a:r>
                <a:rPr lang="en-US" altLang="zh-CN" sz="2800" dirty="0">
                  <a:solidFill>
                    <a:srgbClr val="1D495D"/>
                  </a:solidFill>
                  <a:latin typeface="方正综艺简体" panose="03000509000000000000" pitchFamily="65" charset="-122"/>
                  <a:ea typeface="方正综艺简体" panose="03000509000000000000" pitchFamily="65" charset="-122"/>
                </a:rPr>
                <a:t>PART 3</a:t>
              </a:r>
            </a:p>
          </p:txBody>
        </p:sp>
        <p:sp>
          <p:nvSpPr>
            <p:cNvPr id="180" name="椭圆 179"/>
            <p:cNvSpPr>
              <a:spLocks noChangeAspect="1"/>
            </p:cNvSpPr>
            <p:nvPr/>
          </p:nvSpPr>
          <p:spPr>
            <a:xfrm>
              <a:off x="5482850" y="4670388"/>
              <a:ext cx="216000" cy="216000"/>
            </a:xfrm>
            <a:prstGeom prst="ellipse">
              <a:avLst/>
            </a:prstGeom>
            <a:noFill/>
            <a:ln w="15875">
              <a:solidFill>
                <a:srgbClr val="1D49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5" name="组合 154"/>
          <p:cNvGrpSpPr/>
          <p:nvPr/>
        </p:nvGrpSpPr>
        <p:grpSpPr>
          <a:xfrm>
            <a:off x="7529327" y="4016702"/>
            <a:ext cx="1966127" cy="523220"/>
            <a:chOff x="7674452" y="4549451"/>
            <a:chExt cx="1966127" cy="523220"/>
          </a:xfrm>
        </p:grpSpPr>
        <p:sp>
          <p:nvSpPr>
            <p:cNvPr id="181" name="文本框 180"/>
            <p:cNvSpPr txBox="1"/>
            <p:nvPr/>
          </p:nvSpPr>
          <p:spPr>
            <a:xfrm>
              <a:off x="7919027" y="4549451"/>
              <a:ext cx="1721552" cy="523220"/>
            </a:xfrm>
            <a:prstGeom prst="rect">
              <a:avLst/>
            </a:prstGeom>
            <a:noFill/>
          </p:spPr>
          <p:txBody>
            <a:bodyPr wrap="square" rtlCol="0">
              <a:spAutoFit/>
            </a:bodyPr>
            <a:lstStyle/>
            <a:p>
              <a:r>
                <a:rPr lang="en-US" altLang="zh-CN" sz="2800" dirty="0">
                  <a:solidFill>
                    <a:srgbClr val="1D495D"/>
                  </a:solidFill>
                  <a:latin typeface="方正综艺简体" panose="03000509000000000000" pitchFamily="65" charset="-122"/>
                  <a:ea typeface="方正综艺简体" panose="03000509000000000000" pitchFamily="65" charset="-122"/>
                </a:rPr>
                <a:t>PART 4</a:t>
              </a:r>
            </a:p>
          </p:txBody>
        </p:sp>
        <p:sp>
          <p:nvSpPr>
            <p:cNvPr id="182" name="椭圆 181"/>
            <p:cNvSpPr>
              <a:spLocks noChangeAspect="1"/>
            </p:cNvSpPr>
            <p:nvPr/>
          </p:nvSpPr>
          <p:spPr>
            <a:xfrm>
              <a:off x="7674452" y="4670389"/>
              <a:ext cx="216000" cy="216000"/>
            </a:xfrm>
            <a:prstGeom prst="ellipse">
              <a:avLst/>
            </a:prstGeom>
            <a:noFill/>
            <a:ln w="15875">
              <a:solidFill>
                <a:srgbClr val="1D49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6" name="文本框 185"/>
          <p:cNvSpPr txBox="1"/>
          <p:nvPr/>
        </p:nvSpPr>
        <p:spPr>
          <a:xfrm>
            <a:off x="2072008" y="2604226"/>
            <a:ext cx="7033891" cy="769441"/>
          </a:xfrm>
          <a:prstGeom prst="rect">
            <a:avLst/>
          </a:prstGeom>
          <a:noFill/>
        </p:spPr>
        <p:txBody>
          <a:bodyPr wrap="square" rtlCol="0">
            <a:spAutoFit/>
          </a:bodyPr>
          <a:lstStyle/>
          <a:p>
            <a:r>
              <a:rPr lang="zh-CN" altLang="en-US" sz="4400" dirty="0">
                <a:solidFill>
                  <a:srgbClr val="1D495D"/>
                </a:solidFill>
                <a:latin typeface="方正综艺简体" panose="03000509000000000000" pitchFamily="65" charset="-122"/>
                <a:ea typeface="方正综艺简体" panose="03000509000000000000" pitchFamily="65" charset="-122"/>
              </a:rPr>
              <a:t>背景介绍和网络分析</a:t>
            </a:r>
          </a:p>
        </p:txBody>
      </p:sp>
    </p:spTree>
    <p:extLst>
      <p:ext uri="{BB962C8B-B14F-4D97-AF65-F5344CB8AC3E}">
        <p14:creationId xmlns:p14="http://schemas.microsoft.com/office/powerpoint/2010/main" val="3169795942"/>
      </p:ext>
    </p:extLst>
  </p:cSld>
  <p:clrMapOvr>
    <a:masterClrMapping/>
  </p:clrMapOvr>
  <mc:AlternateContent xmlns:mc="http://schemas.openxmlformats.org/markup-compatibility/2006" xmlns:p14="http://schemas.microsoft.com/office/powerpoint/2010/main">
    <mc:Choice Requires="p14">
      <p:transition spd="slow" p14:dur="1400" advClick="0" advTm="4261">
        <p14:doors dir="vert"/>
      </p:transition>
    </mc:Choice>
    <mc:Fallback xmlns="">
      <p:transition spd="slow" advClick="0" advTm="4261">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1000064" y="1879019"/>
            <a:ext cx="3463118" cy="950568"/>
            <a:chOff x="892379" y="1870075"/>
            <a:chExt cx="3463118" cy="950568"/>
          </a:xfrm>
        </p:grpSpPr>
        <p:sp>
          <p:nvSpPr>
            <p:cNvPr id="47" name="文本框 46"/>
            <p:cNvSpPr txBox="1"/>
            <p:nvPr/>
          </p:nvSpPr>
          <p:spPr>
            <a:xfrm>
              <a:off x="892379" y="2297423"/>
              <a:ext cx="2656240"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400" dirty="0">
                  <a:solidFill>
                    <a:srgbClr val="1D495D"/>
                  </a:solidFill>
                  <a:latin typeface="微软雅黑" panose="020B0503020204020204" pitchFamily="34" charset="-122"/>
                  <a:ea typeface="微软雅黑" panose="020B0503020204020204" pitchFamily="34" charset="-122"/>
                </a:rPr>
                <a:t>公司内部组建局域网是如今中大型公司的普遍诉求。</a:t>
              </a:r>
              <a:endParaRPr lang="en-US" altLang="zh-CN" sz="1400" dirty="0">
                <a:solidFill>
                  <a:srgbClr val="1D495D"/>
                </a:solidFill>
                <a:latin typeface="微软雅黑" panose="020B0503020204020204" pitchFamily="34" charset="-122"/>
                <a:ea typeface="微软雅黑" panose="020B0503020204020204" pitchFamily="34" charset="-122"/>
              </a:endParaRPr>
            </a:p>
          </p:txBody>
        </p:sp>
        <p:grpSp>
          <p:nvGrpSpPr>
            <p:cNvPr id="48" name="组合 47"/>
            <p:cNvGrpSpPr/>
            <p:nvPr/>
          </p:nvGrpSpPr>
          <p:grpSpPr>
            <a:xfrm>
              <a:off x="980608" y="1948657"/>
              <a:ext cx="216000" cy="216443"/>
              <a:chOff x="980608" y="2248535"/>
              <a:chExt cx="216000" cy="216443"/>
            </a:xfrm>
          </p:grpSpPr>
          <p:sp>
            <p:nvSpPr>
              <p:cNvPr id="50"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D495D"/>
                  </a:solidFill>
                  <a:effectLst/>
                  <a:uLnTx/>
                  <a:uFillTx/>
                  <a:latin typeface="Calibri"/>
                  <a:ea typeface="宋体" panose="02010600030101010101" pitchFamily="2" charset="-122"/>
                  <a:cs typeface="+mn-cs"/>
                </a:endParaRPr>
              </a:p>
            </p:txBody>
          </p:sp>
          <p:sp>
            <p:nvSpPr>
              <p:cNvPr id="51"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D495D"/>
                  </a:solidFill>
                  <a:effectLst/>
                  <a:uLnTx/>
                  <a:uFillTx/>
                  <a:latin typeface="Calibri"/>
                  <a:ea typeface="宋体" panose="02010600030101010101" pitchFamily="2" charset="-122"/>
                  <a:cs typeface="+mn-cs"/>
                </a:endParaRPr>
              </a:p>
            </p:txBody>
          </p:sp>
        </p:grpSp>
        <p:sp>
          <p:nvSpPr>
            <p:cNvPr id="49" name="文本框 48"/>
            <p:cNvSpPr txBox="1"/>
            <p:nvPr/>
          </p:nvSpPr>
          <p:spPr>
            <a:xfrm>
              <a:off x="1255541" y="1870075"/>
              <a:ext cx="309995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1D495D"/>
                  </a:solidFill>
                  <a:effectLst/>
                  <a:uLnTx/>
                  <a:uFillTx/>
                  <a:latin typeface="微软雅黑" panose="020B0503020204020204" pitchFamily="34" charset="-122"/>
                  <a:ea typeface="微软雅黑" panose="020B0503020204020204" pitchFamily="34" charset="-122"/>
                  <a:cs typeface="+mn-cs"/>
                </a:rPr>
                <a:t>普遍需求</a:t>
              </a:r>
            </a:p>
          </p:txBody>
        </p:sp>
      </p:grpSp>
      <p:grpSp>
        <p:nvGrpSpPr>
          <p:cNvPr id="52" name="组合 51"/>
          <p:cNvGrpSpPr/>
          <p:nvPr/>
        </p:nvGrpSpPr>
        <p:grpSpPr>
          <a:xfrm>
            <a:off x="988390" y="3908898"/>
            <a:ext cx="3386563" cy="1715248"/>
            <a:chOff x="968934" y="1870075"/>
            <a:chExt cx="3386563" cy="1715248"/>
          </a:xfrm>
        </p:grpSpPr>
        <p:sp>
          <p:nvSpPr>
            <p:cNvPr id="53" name="文本框 52"/>
            <p:cNvSpPr txBox="1"/>
            <p:nvPr/>
          </p:nvSpPr>
          <p:spPr>
            <a:xfrm>
              <a:off x="968934" y="2238416"/>
              <a:ext cx="2594584" cy="1346907"/>
            </a:xfrm>
            <a:prstGeom prst="rect">
              <a:avLst/>
            </a:prstGeom>
            <a:noFill/>
          </p:spPr>
          <p:txBody>
            <a:bodyPr wrap="square" rtlCol="0">
              <a:spAutoFit/>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zh-CN" altLang="en-US" sz="1400" dirty="0">
                  <a:solidFill>
                    <a:srgbClr val="1D495D"/>
                  </a:solidFill>
                  <a:latin typeface="微软雅黑" panose="020B0503020204020204" pitchFamily="34" charset="-122"/>
                  <a:ea typeface="微软雅黑" panose="020B0503020204020204" pitchFamily="34" charset="-122"/>
                </a:rPr>
                <a:t>公司普遍希望自己的内部网络较好的管理性</a:t>
              </a:r>
              <a:r>
                <a:rPr lang="en-US" altLang="zh-CN" sz="1400" dirty="0">
                  <a:solidFill>
                    <a:srgbClr val="1D495D"/>
                  </a:solidFill>
                  <a:latin typeface="微软雅黑" panose="020B0503020204020204" pitchFamily="34" charset="-122"/>
                  <a:ea typeface="微软雅黑" panose="020B0503020204020204" pitchFamily="34" charset="-122"/>
                </a:rPr>
                <a:t>, </a:t>
              </a:r>
              <a:r>
                <a:rPr lang="zh-CN" altLang="en-US" sz="1400" dirty="0">
                  <a:solidFill>
                    <a:srgbClr val="1D495D"/>
                  </a:solidFill>
                  <a:latin typeface="微软雅黑" panose="020B0503020204020204" pitchFamily="34" charset="-122"/>
                  <a:ea typeface="微软雅黑" panose="020B0503020204020204" pitchFamily="34" charset="-122"/>
                </a:rPr>
                <a:t>即要求内部部门之间不能通信</a:t>
              </a:r>
              <a:r>
                <a:rPr lang="en-US" altLang="zh-CN" sz="1400" dirty="0">
                  <a:solidFill>
                    <a:srgbClr val="1D495D"/>
                  </a:solidFill>
                  <a:latin typeface="微软雅黑" panose="020B0503020204020204" pitchFamily="34" charset="-122"/>
                  <a:ea typeface="微软雅黑" panose="020B0503020204020204" pitchFamily="34" charset="-122"/>
                </a:rPr>
                <a:t>, </a:t>
              </a:r>
              <a:r>
                <a:rPr lang="zh-CN" altLang="en-US" sz="1400" dirty="0">
                  <a:solidFill>
                    <a:srgbClr val="1D495D"/>
                  </a:solidFill>
                  <a:latin typeface="微软雅黑" panose="020B0503020204020204" pitchFamily="34" charset="-122"/>
                  <a:ea typeface="微软雅黑" panose="020B0503020204020204" pitchFamily="34" charset="-122"/>
                </a:rPr>
                <a:t>部门内部可以通信</a:t>
              </a:r>
              <a:endParaRPr kumimoji="0" lang="zh-CN" altLang="en-US" sz="1400" b="0" i="0" u="none" strike="noStrike" kern="1200" cap="none" spc="0" normalizeH="0" baseline="0" noProof="0" dirty="0">
                <a:ln>
                  <a:noFill/>
                </a:ln>
                <a:solidFill>
                  <a:srgbClr val="1D495D"/>
                </a:solidFill>
                <a:effectLst/>
                <a:uLnTx/>
                <a:uFillTx/>
                <a:latin typeface="微软雅黑" panose="020B0503020204020204" pitchFamily="34" charset="-122"/>
                <a:ea typeface="微软雅黑" panose="020B0503020204020204" pitchFamily="34" charset="-122"/>
                <a:cs typeface="+mn-cs"/>
              </a:endParaRPr>
            </a:p>
          </p:txBody>
        </p:sp>
        <p:grpSp>
          <p:nvGrpSpPr>
            <p:cNvPr id="54" name="组合 53"/>
            <p:cNvGrpSpPr/>
            <p:nvPr/>
          </p:nvGrpSpPr>
          <p:grpSpPr>
            <a:xfrm>
              <a:off x="980608" y="1948657"/>
              <a:ext cx="216000" cy="216443"/>
              <a:chOff x="980608" y="2248535"/>
              <a:chExt cx="216000" cy="216443"/>
            </a:xfrm>
          </p:grpSpPr>
          <p:sp>
            <p:nvSpPr>
              <p:cNvPr id="56"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D495D"/>
                  </a:solidFill>
                  <a:effectLst/>
                  <a:uLnTx/>
                  <a:uFillTx/>
                  <a:latin typeface="Calibri"/>
                  <a:ea typeface="宋体" panose="02010600030101010101" pitchFamily="2" charset="-122"/>
                  <a:cs typeface="+mn-cs"/>
                </a:endParaRPr>
              </a:p>
            </p:txBody>
          </p:sp>
          <p:sp>
            <p:nvSpPr>
              <p:cNvPr id="57"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D495D"/>
                  </a:solidFill>
                  <a:effectLst/>
                  <a:uLnTx/>
                  <a:uFillTx/>
                  <a:latin typeface="Calibri"/>
                  <a:ea typeface="宋体" panose="02010600030101010101" pitchFamily="2" charset="-122"/>
                  <a:cs typeface="+mn-cs"/>
                </a:endParaRPr>
              </a:p>
            </p:txBody>
          </p:sp>
        </p:grpSp>
        <p:sp>
          <p:nvSpPr>
            <p:cNvPr id="55" name="文本框 54"/>
            <p:cNvSpPr txBox="1"/>
            <p:nvPr/>
          </p:nvSpPr>
          <p:spPr>
            <a:xfrm>
              <a:off x="1255541" y="1870075"/>
              <a:ext cx="309995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1D495D"/>
                  </a:solidFill>
                  <a:effectLst/>
                  <a:uLnTx/>
                  <a:uFillTx/>
                  <a:latin typeface="微软雅黑" panose="020B0503020204020204" pitchFamily="34" charset="-122"/>
                  <a:ea typeface="微软雅黑" panose="020B0503020204020204" pitchFamily="34" charset="-122"/>
                  <a:cs typeface="+mn-cs"/>
                </a:rPr>
                <a:t>管理性</a:t>
              </a:r>
            </a:p>
          </p:txBody>
        </p:sp>
      </p:grpSp>
      <p:grpSp>
        <p:nvGrpSpPr>
          <p:cNvPr id="58" name="组合 57"/>
          <p:cNvGrpSpPr/>
          <p:nvPr/>
        </p:nvGrpSpPr>
        <p:grpSpPr>
          <a:xfrm>
            <a:off x="8614500" y="1539900"/>
            <a:ext cx="3399356" cy="1362033"/>
            <a:chOff x="956141" y="1870075"/>
            <a:chExt cx="3399356" cy="1362033"/>
          </a:xfrm>
        </p:grpSpPr>
        <p:sp>
          <p:nvSpPr>
            <p:cNvPr id="59" name="文本框 58"/>
            <p:cNvSpPr txBox="1"/>
            <p:nvPr/>
          </p:nvSpPr>
          <p:spPr>
            <a:xfrm>
              <a:off x="956141" y="2278001"/>
              <a:ext cx="2567848" cy="954107"/>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400" dirty="0">
                  <a:solidFill>
                    <a:srgbClr val="1D495D"/>
                  </a:solidFill>
                  <a:latin typeface="微软雅黑" panose="020B0503020204020204" pitchFamily="34" charset="-122"/>
                  <a:ea typeface="微软雅黑" panose="020B0503020204020204" pitchFamily="34" charset="-122"/>
                </a:rPr>
                <a:t>公司还希望内部网络有较好的安全性</a:t>
              </a:r>
              <a:r>
                <a:rPr lang="en-US" altLang="zh-CN" sz="1400" dirty="0">
                  <a:solidFill>
                    <a:srgbClr val="1D495D"/>
                  </a:solidFill>
                  <a:latin typeface="微软雅黑" panose="020B0503020204020204" pitchFamily="34" charset="-122"/>
                  <a:ea typeface="微软雅黑" panose="020B0503020204020204" pitchFamily="34" charset="-122"/>
                </a:rPr>
                <a:t>, </a:t>
              </a:r>
              <a:r>
                <a:rPr lang="zh-CN" altLang="en-US" sz="1400" dirty="0">
                  <a:solidFill>
                    <a:srgbClr val="1D495D"/>
                  </a:solidFill>
                  <a:latin typeface="微软雅黑" panose="020B0503020204020204" pitchFamily="34" charset="-122"/>
                  <a:ea typeface="微软雅黑" panose="020B0503020204020204" pitchFamily="34" charset="-122"/>
                </a:rPr>
                <a:t>由一个网络管理员对内部的网络设备进行同一调控和管理。</a:t>
              </a:r>
              <a:endParaRPr lang="en-US" altLang="zh-CN" sz="1400" dirty="0">
                <a:solidFill>
                  <a:srgbClr val="1D495D"/>
                </a:solidFill>
                <a:latin typeface="微软雅黑" panose="020B0503020204020204" pitchFamily="34" charset="-122"/>
                <a:ea typeface="微软雅黑" panose="020B0503020204020204" pitchFamily="34" charset="-122"/>
              </a:endParaRPr>
            </a:p>
          </p:txBody>
        </p:sp>
        <p:grpSp>
          <p:nvGrpSpPr>
            <p:cNvPr id="60" name="组合 59"/>
            <p:cNvGrpSpPr/>
            <p:nvPr/>
          </p:nvGrpSpPr>
          <p:grpSpPr>
            <a:xfrm>
              <a:off x="980608" y="1948657"/>
              <a:ext cx="216000" cy="216443"/>
              <a:chOff x="980608" y="2248535"/>
              <a:chExt cx="216000" cy="216443"/>
            </a:xfrm>
          </p:grpSpPr>
          <p:sp>
            <p:nvSpPr>
              <p:cNvPr id="62"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D495D"/>
                  </a:solidFill>
                  <a:effectLst/>
                  <a:uLnTx/>
                  <a:uFillTx/>
                  <a:latin typeface="Calibri"/>
                  <a:ea typeface="宋体" panose="02010600030101010101" pitchFamily="2" charset="-122"/>
                  <a:cs typeface="+mn-cs"/>
                </a:endParaRPr>
              </a:p>
            </p:txBody>
          </p:sp>
          <p:sp>
            <p:nvSpPr>
              <p:cNvPr id="63"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D495D"/>
                  </a:solidFill>
                  <a:effectLst/>
                  <a:uLnTx/>
                  <a:uFillTx/>
                  <a:latin typeface="Calibri"/>
                  <a:ea typeface="宋体" panose="02010600030101010101" pitchFamily="2" charset="-122"/>
                  <a:cs typeface="+mn-cs"/>
                </a:endParaRPr>
              </a:p>
            </p:txBody>
          </p:sp>
        </p:grpSp>
        <p:sp>
          <p:nvSpPr>
            <p:cNvPr id="61" name="文本框 60"/>
            <p:cNvSpPr txBox="1"/>
            <p:nvPr/>
          </p:nvSpPr>
          <p:spPr>
            <a:xfrm>
              <a:off x="1255541" y="1870075"/>
              <a:ext cx="309995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srgbClr val="1D495D"/>
                  </a:solidFill>
                  <a:latin typeface="微软雅黑" panose="020B0503020204020204" pitchFamily="34" charset="-122"/>
                  <a:ea typeface="微软雅黑" panose="020B0503020204020204" pitchFamily="34" charset="-122"/>
                </a:rPr>
                <a:t>安全性</a:t>
              </a:r>
              <a:endParaRPr kumimoji="0" lang="zh-CN" altLang="en-US" sz="1800" b="1" i="0" u="none" strike="noStrike" kern="1200" cap="none" spc="0" normalizeH="0" baseline="0" noProof="0" dirty="0">
                <a:ln>
                  <a:noFill/>
                </a:ln>
                <a:solidFill>
                  <a:srgbClr val="1D495D"/>
                </a:solidFill>
                <a:effectLst/>
                <a:uLnTx/>
                <a:uFillTx/>
                <a:latin typeface="微软雅黑" panose="020B0503020204020204" pitchFamily="34" charset="-122"/>
                <a:ea typeface="微软雅黑" panose="020B0503020204020204" pitchFamily="34" charset="-122"/>
                <a:cs typeface="+mn-cs"/>
              </a:endParaRPr>
            </a:p>
          </p:txBody>
        </p:sp>
      </p:grpSp>
      <p:grpSp>
        <p:nvGrpSpPr>
          <p:cNvPr id="64" name="组合 63"/>
          <p:cNvGrpSpPr/>
          <p:nvPr/>
        </p:nvGrpSpPr>
        <p:grpSpPr>
          <a:xfrm>
            <a:off x="8605918" y="3908898"/>
            <a:ext cx="3374889" cy="2009222"/>
            <a:chOff x="980608" y="1870075"/>
            <a:chExt cx="3374889" cy="2009222"/>
          </a:xfrm>
        </p:grpSpPr>
        <p:sp>
          <p:nvSpPr>
            <p:cNvPr id="65" name="文本框 64"/>
            <p:cNvSpPr txBox="1"/>
            <p:nvPr/>
          </p:nvSpPr>
          <p:spPr>
            <a:xfrm>
              <a:off x="980608" y="2209224"/>
              <a:ext cx="2567848" cy="1670073"/>
            </a:xfrm>
            <a:prstGeom prst="rect">
              <a:avLst/>
            </a:prstGeom>
            <a:noFill/>
          </p:spPr>
          <p:txBody>
            <a:bodyPr wrap="square" rtlCol="0">
              <a:spAutoFit/>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zh-CN" altLang="en-US" sz="1400" dirty="0">
                  <a:solidFill>
                    <a:srgbClr val="1D495D"/>
                  </a:solidFill>
                  <a:latin typeface="微软雅黑" panose="020B0503020204020204" pitchFamily="34" charset="-122"/>
                  <a:ea typeface="微软雅黑" panose="020B0503020204020204" pitchFamily="34" charset="-122"/>
                </a:rPr>
                <a:t>某些公司对网络质量要求很高</a:t>
              </a:r>
              <a:r>
                <a:rPr lang="en-US" altLang="zh-CN" sz="1400" dirty="0">
                  <a:solidFill>
                    <a:srgbClr val="1D495D"/>
                  </a:solidFill>
                  <a:latin typeface="微软雅黑" panose="020B0503020204020204" pitchFamily="34" charset="-122"/>
                  <a:ea typeface="微软雅黑" panose="020B0503020204020204" pitchFamily="34" charset="-122"/>
                </a:rPr>
                <a:t>, </a:t>
              </a:r>
              <a:r>
                <a:rPr lang="zh-CN" altLang="en-US" sz="1400" dirty="0">
                  <a:solidFill>
                    <a:srgbClr val="1D495D"/>
                  </a:solidFill>
                  <a:latin typeface="微软雅黑" panose="020B0503020204020204" pitchFamily="34" charset="-122"/>
                  <a:ea typeface="微软雅黑" panose="020B0503020204020204" pitchFamily="34" charset="-122"/>
                </a:rPr>
                <a:t>如果网络设计得过于脆弱</a:t>
              </a:r>
              <a:r>
                <a:rPr lang="en-US" altLang="zh-CN" sz="1400" dirty="0">
                  <a:solidFill>
                    <a:srgbClr val="1D495D"/>
                  </a:solidFill>
                  <a:latin typeface="微软雅黑" panose="020B0503020204020204" pitchFamily="34" charset="-122"/>
                  <a:ea typeface="微软雅黑" panose="020B0503020204020204" pitchFamily="34" charset="-122"/>
                </a:rPr>
                <a:t>, </a:t>
              </a:r>
              <a:r>
                <a:rPr lang="zh-CN" altLang="en-US" sz="1400" dirty="0">
                  <a:solidFill>
                    <a:srgbClr val="1D495D"/>
                  </a:solidFill>
                  <a:latin typeface="微软雅黑" panose="020B0503020204020204" pitchFamily="34" charset="-122"/>
                  <a:ea typeface="微软雅黑" panose="020B0503020204020204" pitchFamily="34" charset="-122"/>
                </a:rPr>
                <a:t>将会导致公司内部数据瘫痪</a:t>
              </a:r>
              <a:r>
                <a:rPr lang="en-US" altLang="zh-CN" sz="1400" dirty="0">
                  <a:solidFill>
                    <a:srgbClr val="1D495D"/>
                  </a:solidFill>
                  <a:latin typeface="微软雅黑" panose="020B0503020204020204" pitchFamily="34" charset="-122"/>
                  <a:ea typeface="微软雅黑" panose="020B0503020204020204" pitchFamily="34" charset="-122"/>
                </a:rPr>
                <a:t>, </a:t>
              </a:r>
              <a:r>
                <a:rPr lang="zh-CN" altLang="en-US" sz="1400" dirty="0">
                  <a:solidFill>
                    <a:srgbClr val="1D495D"/>
                  </a:solidFill>
                  <a:latin typeface="微软雅黑" panose="020B0503020204020204" pitchFamily="34" charset="-122"/>
                  <a:ea typeface="微软雅黑" panose="020B0503020204020204" pitchFamily="34" charset="-122"/>
                </a:rPr>
                <a:t>严重影响正常业务流</a:t>
              </a:r>
              <a:endParaRPr kumimoji="0" lang="zh-CN" altLang="en-US" sz="1400" b="0" i="0" u="none" strike="noStrike" kern="1200" cap="none" spc="0" normalizeH="0" baseline="0" noProof="0" dirty="0">
                <a:ln>
                  <a:noFill/>
                </a:ln>
                <a:solidFill>
                  <a:srgbClr val="1D495D"/>
                </a:solidFill>
                <a:effectLst/>
                <a:uLnTx/>
                <a:uFillTx/>
                <a:latin typeface="微软雅黑" panose="020B0503020204020204" pitchFamily="34" charset="-122"/>
                <a:ea typeface="微软雅黑" panose="020B0503020204020204" pitchFamily="34" charset="-122"/>
                <a:cs typeface="+mn-cs"/>
              </a:endParaRPr>
            </a:p>
          </p:txBody>
        </p:sp>
        <p:grpSp>
          <p:nvGrpSpPr>
            <p:cNvPr id="66" name="组合 65"/>
            <p:cNvGrpSpPr/>
            <p:nvPr/>
          </p:nvGrpSpPr>
          <p:grpSpPr>
            <a:xfrm>
              <a:off x="980608" y="1948657"/>
              <a:ext cx="216000" cy="216443"/>
              <a:chOff x="980608" y="2248535"/>
              <a:chExt cx="216000" cy="216443"/>
            </a:xfrm>
          </p:grpSpPr>
          <p:sp>
            <p:nvSpPr>
              <p:cNvPr id="68" name="Freeform 15"/>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D495D"/>
                  </a:solidFill>
                  <a:effectLst/>
                  <a:uLnTx/>
                  <a:uFillTx/>
                  <a:latin typeface="Calibri"/>
                  <a:ea typeface="宋体" panose="02010600030101010101" pitchFamily="2" charset="-122"/>
                  <a:cs typeface="+mn-cs"/>
                </a:endParaRPr>
              </a:p>
            </p:txBody>
          </p:sp>
          <p:sp>
            <p:nvSpPr>
              <p:cNvPr id="69" name="Freeform 16"/>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D495D"/>
                  </a:solidFill>
                  <a:effectLst/>
                  <a:uLnTx/>
                  <a:uFillTx/>
                  <a:latin typeface="Calibri"/>
                  <a:ea typeface="宋体" panose="02010600030101010101" pitchFamily="2" charset="-122"/>
                  <a:cs typeface="+mn-cs"/>
                </a:endParaRPr>
              </a:p>
            </p:txBody>
          </p:sp>
        </p:grpSp>
        <p:sp>
          <p:nvSpPr>
            <p:cNvPr id="67" name="文本框 66"/>
            <p:cNvSpPr txBox="1"/>
            <p:nvPr/>
          </p:nvSpPr>
          <p:spPr>
            <a:xfrm>
              <a:off x="1255541" y="1870075"/>
              <a:ext cx="309995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1D495D"/>
                  </a:solidFill>
                  <a:effectLst/>
                  <a:uLnTx/>
                  <a:uFillTx/>
                  <a:latin typeface="微软雅黑" panose="020B0503020204020204" pitchFamily="34" charset="-122"/>
                  <a:ea typeface="微软雅黑" panose="020B0503020204020204" pitchFamily="34" charset="-122"/>
                  <a:cs typeface="+mn-cs"/>
                </a:rPr>
                <a:t>健壮性</a:t>
              </a:r>
            </a:p>
          </p:txBody>
        </p:sp>
      </p:grpSp>
      <p:grpSp>
        <p:nvGrpSpPr>
          <p:cNvPr id="2" name="组合 1">
            <a:extLst>
              <a:ext uri="{FF2B5EF4-FFF2-40B4-BE49-F238E27FC236}">
                <a16:creationId xmlns:a16="http://schemas.microsoft.com/office/drawing/2014/main" id="{53833B9B-4FE5-4851-9118-9C5E73089747}"/>
              </a:ext>
            </a:extLst>
          </p:cNvPr>
          <p:cNvGrpSpPr/>
          <p:nvPr/>
        </p:nvGrpSpPr>
        <p:grpSpPr>
          <a:xfrm>
            <a:off x="3922055" y="1933498"/>
            <a:ext cx="4347890" cy="4078592"/>
            <a:chOff x="3922055" y="1933498"/>
            <a:chExt cx="4347890" cy="4078592"/>
          </a:xfrm>
        </p:grpSpPr>
        <p:sp>
          <p:nvSpPr>
            <p:cNvPr id="5" name="Freeform 10"/>
            <p:cNvSpPr>
              <a:spLocks/>
            </p:cNvSpPr>
            <p:nvPr/>
          </p:nvSpPr>
          <p:spPr bwMode="auto">
            <a:xfrm>
              <a:off x="6096000" y="1933498"/>
              <a:ext cx="877100" cy="4078592"/>
            </a:xfrm>
            <a:custGeom>
              <a:avLst/>
              <a:gdLst>
                <a:gd name="T0" fmla="*/ 40 w 484"/>
                <a:gd name="T1" fmla="*/ 2252 h 2252"/>
                <a:gd name="T2" fmla="*/ 40 w 484"/>
                <a:gd name="T3" fmla="*/ 242 h 2252"/>
                <a:gd name="T4" fmla="*/ 242 w 484"/>
                <a:gd name="T5" fmla="*/ 40 h 2252"/>
                <a:gd name="T6" fmla="*/ 444 w 484"/>
                <a:gd name="T7" fmla="*/ 242 h 2252"/>
                <a:gd name="T8" fmla="*/ 242 w 484"/>
                <a:gd name="T9" fmla="*/ 444 h 2252"/>
                <a:gd name="T10" fmla="*/ 152 w 484"/>
                <a:gd name="T11" fmla="*/ 423 h 2252"/>
                <a:gd name="T12" fmla="*/ 152 w 484"/>
                <a:gd name="T13" fmla="*/ 467 h 2252"/>
                <a:gd name="T14" fmla="*/ 242 w 484"/>
                <a:gd name="T15" fmla="*/ 484 h 2252"/>
                <a:gd name="T16" fmla="*/ 484 w 484"/>
                <a:gd name="T17" fmla="*/ 242 h 2252"/>
                <a:gd name="T18" fmla="*/ 242 w 484"/>
                <a:gd name="T19" fmla="*/ 0 h 2252"/>
                <a:gd name="T20" fmla="*/ 0 w 484"/>
                <a:gd name="T21" fmla="*/ 242 h 2252"/>
                <a:gd name="T22" fmla="*/ 0 w 484"/>
                <a:gd name="T23" fmla="*/ 2252 h 2252"/>
                <a:gd name="T24" fmla="*/ 40 w 484"/>
                <a:gd name="T25" fmla="*/ 2252 h 2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4" h="2252">
                  <a:moveTo>
                    <a:pt x="40" y="2252"/>
                  </a:moveTo>
                  <a:cubicBezTo>
                    <a:pt x="40" y="242"/>
                    <a:pt x="40" y="242"/>
                    <a:pt x="40" y="242"/>
                  </a:cubicBezTo>
                  <a:cubicBezTo>
                    <a:pt x="40" y="131"/>
                    <a:pt x="131" y="40"/>
                    <a:pt x="242" y="40"/>
                  </a:cubicBezTo>
                  <a:cubicBezTo>
                    <a:pt x="354" y="40"/>
                    <a:pt x="444" y="131"/>
                    <a:pt x="444" y="242"/>
                  </a:cubicBezTo>
                  <a:cubicBezTo>
                    <a:pt x="444" y="353"/>
                    <a:pt x="354" y="444"/>
                    <a:pt x="242" y="444"/>
                  </a:cubicBezTo>
                  <a:cubicBezTo>
                    <a:pt x="210" y="444"/>
                    <a:pt x="180" y="436"/>
                    <a:pt x="152" y="423"/>
                  </a:cubicBezTo>
                  <a:cubicBezTo>
                    <a:pt x="152" y="467"/>
                    <a:pt x="152" y="467"/>
                    <a:pt x="152" y="467"/>
                  </a:cubicBezTo>
                  <a:cubicBezTo>
                    <a:pt x="180" y="478"/>
                    <a:pt x="211" y="484"/>
                    <a:pt x="242" y="484"/>
                  </a:cubicBezTo>
                  <a:cubicBezTo>
                    <a:pt x="376" y="484"/>
                    <a:pt x="484" y="375"/>
                    <a:pt x="484" y="242"/>
                  </a:cubicBezTo>
                  <a:cubicBezTo>
                    <a:pt x="484" y="109"/>
                    <a:pt x="376" y="0"/>
                    <a:pt x="242" y="0"/>
                  </a:cubicBezTo>
                  <a:cubicBezTo>
                    <a:pt x="109" y="0"/>
                    <a:pt x="0" y="109"/>
                    <a:pt x="0" y="242"/>
                  </a:cubicBezTo>
                  <a:cubicBezTo>
                    <a:pt x="0" y="2252"/>
                    <a:pt x="0" y="2252"/>
                    <a:pt x="0" y="2252"/>
                  </a:cubicBezTo>
                  <a:lnTo>
                    <a:pt x="40" y="2252"/>
                  </a:lnTo>
                  <a:close/>
                </a:path>
              </a:pathLst>
            </a:cu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 name="Freeform 11"/>
            <p:cNvSpPr>
              <a:spLocks/>
            </p:cNvSpPr>
            <p:nvPr/>
          </p:nvSpPr>
          <p:spPr bwMode="auto">
            <a:xfrm>
              <a:off x="6264500" y="3093437"/>
              <a:ext cx="1236666" cy="2918653"/>
            </a:xfrm>
            <a:custGeom>
              <a:avLst/>
              <a:gdLst>
                <a:gd name="T0" fmla="*/ 39 w 683"/>
                <a:gd name="T1" fmla="*/ 1612 h 1612"/>
                <a:gd name="T2" fmla="*/ 40 w 683"/>
                <a:gd name="T3" fmla="*/ 340 h 1612"/>
                <a:gd name="T4" fmla="*/ 341 w 683"/>
                <a:gd name="T5" fmla="*/ 40 h 1612"/>
                <a:gd name="T6" fmla="*/ 643 w 683"/>
                <a:gd name="T7" fmla="*/ 342 h 1612"/>
                <a:gd name="T8" fmla="*/ 341 w 683"/>
                <a:gd name="T9" fmla="*/ 644 h 1612"/>
                <a:gd name="T10" fmla="*/ 133 w 683"/>
                <a:gd name="T11" fmla="*/ 560 h 1612"/>
                <a:gd name="T12" fmla="*/ 78 w 683"/>
                <a:gd name="T13" fmla="*/ 560 h 1612"/>
                <a:gd name="T14" fmla="*/ 341 w 683"/>
                <a:gd name="T15" fmla="*/ 684 h 1612"/>
                <a:gd name="T16" fmla="*/ 683 w 683"/>
                <a:gd name="T17" fmla="*/ 342 h 1612"/>
                <a:gd name="T18" fmla="*/ 341 w 683"/>
                <a:gd name="T19" fmla="*/ 0 h 1612"/>
                <a:gd name="T20" fmla="*/ 0 w 683"/>
                <a:gd name="T21" fmla="*/ 336 h 1612"/>
                <a:gd name="T22" fmla="*/ 0 w 683"/>
                <a:gd name="T23" fmla="*/ 1612 h 1612"/>
                <a:gd name="T24" fmla="*/ 39 w 683"/>
                <a:gd name="T25" fmla="*/ 1612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3" h="1612">
                  <a:moveTo>
                    <a:pt x="39" y="1612"/>
                  </a:moveTo>
                  <a:cubicBezTo>
                    <a:pt x="40" y="340"/>
                    <a:pt x="40" y="340"/>
                    <a:pt x="40" y="340"/>
                  </a:cubicBezTo>
                  <a:cubicBezTo>
                    <a:pt x="41" y="174"/>
                    <a:pt x="176" y="40"/>
                    <a:pt x="341" y="40"/>
                  </a:cubicBezTo>
                  <a:cubicBezTo>
                    <a:pt x="508" y="40"/>
                    <a:pt x="643" y="175"/>
                    <a:pt x="643" y="342"/>
                  </a:cubicBezTo>
                  <a:cubicBezTo>
                    <a:pt x="643" y="509"/>
                    <a:pt x="508" y="644"/>
                    <a:pt x="341" y="644"/>
                  </a:cubicBezTo>
                  <a:cubicBezTo>
                    <a:pt x="261" y="644"/>
                    <a:pt x="187" y="612"/>
                    <a:pt x="133" y="560"/>
                  </a:cubicBezTo>
                  <a:cubicBezTo>
                    <a:pt x="78" y="560"/>
                    <a:pt x="78" y="560"/>
                    <a:pt x="78" y="560"/>
                  </a:cubicBezTo>
                  <a:cubicBezTo>
                    <a:pt x="141" y="636"/>
                    <a:pt x="236" y="684"/>
                    <a:pt x="341" y="684"/>
                  </a:cubicBezTo>
                  <a:cubicBezTo>
                    <a:pt x="530" y="684"/>
                    <a:pt x="683" y="531"/>
                    <a:pt x="683" y="342"/>
                  </a:cubicBezTo>
                  <a:cubicBezTo>
                    <a:pt x="683" y="153"/>
                    <a:pt x="530" y="0"/>
                    <a:pt x="341" y="0"/>
                  </a:cubicBezTo>
                  <a:cubicBezTo>
                    <a:pt x="155" y="0"/>
                    <a:pt x="3" y="150"/>
                    <a:pt x="0" y="336"/>
                  </a:cubicBezTo>
                  <a:cubicBezTo>
                    <a:pt x="0" y="1612"/>
                    <a:pt x="0" y="1612"/>
                    <a:pt x="0" y="1612"/>
                  </a:cubicBezTo>
                  <a:lnTo>
                    <a:pt x="39" y="1612"/>
                  </a:ln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 name="Freeform 12"/>
            <p:cNvSpPr>
              <a:spLocks/>
            </p:cNvSpPr>
            <p:nvPr/>
          </p:nvSpPr>
          <p:spPr bwMode="auto">
            <a:xfrm>
              <a:off x="4313215" y="2165185"/>
              <a:ext cx="1680482" cy="3846905"/>
            </a:xfrm>
            <a:custGeom>
              <a:avLst/>
              <a:gdLst>
                <a:gd name="T0" fmla="*/ 873 w 928"/>
                <a:gd name="T1" fmla="*/ 684 h 2124"/>
                <a:gd name="T2" fmla="*/ 827 w 928"/>
                <a:gd name="T3" fmla="*/ 684 h 2124"/>
                <a:gd name="T4" fmla="*/ 464 w 928"/>
                <a:gd name="T5" fmla="*/ 888 h 2124"/>
                <a:gd name="T6" fmla="*/ 40 w 928"/>
                <a:gd name="T7" fmla="*/ 464 h 2124"/>
                <a:gd name="T8" fmla="*/ 464 w 928"/>
                <a:gd name="T9" fmla="*/ 40 h 2124"/>
                <a:gd name="T10" fmla="*/ 888 w 928"/>
                <a:gd name="T11" fmla="*/ 464 h 2124"/>
                <a:gd name="T12" fmla="*/ 888 w 928"/>
                <a:gd name="T13" fmla="*/ 2124 h 2124"/>
                <a:gd name="T14" fmla="*/ 928 w 928"/>
                <a:gd name="T15" fmla="*/ 2124 h 2124"/>
                <a:gd name="T16" fmla="*/ 928 w 928"/>
                <a:gd name="T17" fmla="*/ 464 h 2124"/>
                <a:gd name="T18" fmla="*/ 464 w 928"/>
                <a:gd name="T19" fmla="*/ 0 h 2124"/>
                <a:gd name="T20" fmla="*/ 0 w 928"/>
                <a:gd name="T21" fmla="*/ 464 h 2124"/>
                <a:gd name="T22" fmla="*/ 464 w 928"/>
                <a:gd name="T23" fmla="*/ 928 h 2124"/>
                <a:gd name="T24" fmla="*/ 873 w 928"/>
                <a:gd name="T25" fmla="*/ 684 h 2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8" h="2124">
                  <a:moveTo>
                    <a:pt x="873" y="684"/>
                  </a:moveTo>
                  <a:cubicBezTo>
                    <a:pt x="827" y="684"/>
                    <a:pt x="827" y="684"/>
                    <a:pt x="827" y="684"/>
                  </a:cubicBezTo>
                  <a:cubicBezTo>
                    <a:pt x="752" y="806"/>
                    <a:pt x="618" y="888"/>
                    <a:pt x="464" y="888"/>
                  </a:cubicBezTo>
                  <a:cubicBezTo>
                    <a:pt x="231" y="888"/>
                    <a:pt x="40" y="698"/>
                    <a:pt x="40" y="464"/>
                  </a:cubicBezTo>
                  <a:cubicBezTo>
                    <a:pt x="40" y="230"/>
                    <a:pt x="231" y="40"/>
                    <a:pt x="464" y="40"/>
                  </a:cubicBezTo>
                  <a:cubicBezTo>
                    <a:pt x="698" y="40"/>
                    <a:pt x="888" y="230"/>
                    <a:pt x="888" y="464"/>
                  </a:cubicBezTo>
                  <a:cubicBezTo>
                    <a:pt x="888" y="2124"/>
                    <a:pt x="888" y="2124"/>
                    <a:pt x="888" y="2124"/>
                  </a:cubicBezTo>
                  <a:cubicBezTo>
                    <a:pt x="928" y="2124"/>
                    <a:pt x="928" y="2124"/>
                    <a:pt x="928" y="2124"/>
                  </a:cubicBezTo>
                  <a:cubicBezTo>
                    <a:pt x="928" y="464"/>
                    <a:pt x="928" y="464"/>
                    <a:pt x="928" y="464"/>
                  </a:cubicBezTo>
                  <a:cubicBezTo>
                    <a:pt x="928" y="208"/>
                    <a:pt x="720" y="0"/>
                    <a:pt x="464" y="0"/>
                  </a:cubicBezTo>
                  <a:cubicBezTo>
                    <a:pt x="209" y="0"/>
                    <a:pt x="0" y="208"/>
                    <a:pt x="0" y="464"/>
                  </a:cubicBezTo>
                  <a:cubicBezTo>
                    <a:pt x="0" y="720"/>
                    <a:pt x="209" y="928"/>
                    <a:pt x="464" y="928"/>
                  </a:cubicBezTo>
                  <a:cubicBezTo>
                    <a:pt x="641" y="928"/>
                    <a:pt x="794" y="829"/>
                    <a:pt x="873" y="684"/>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 name="Freeform 13"/>
            <p:cNvSpPr>
              <a:spLocks/>
            </p:cNvSpPr>
            <p:nvPr/>
          </p:nvSpPr>
          <p:spPr bwMode="auto">
            <a:xfrm>
              <a:off x="3922055" y="3889296"/>
              <a:ext cx="1892611" cy="2122794"/>
            </a:xfrm>
            <a:custGeom>
              <a:avLst/>
              <a:gdLst>
                <a:gd name="T0" fmla="*/ 1045 w 1045"/>
                <a:gd name="T1" fmla="*/ 1064 h 1172"/>
                <a:gd name="T2" fmla="*/ 1045 w 1045"/>
                <a:gd name="T3" fmla="*/ 336 h 1172"/>
                <a:gd name="T4" fmla="*/ 703 w 1045"/>
                <a:gd name="T5" fmla="*/ 0 h 1172"/>
                <a:gd name="T6" fmla="*/ 361 w 1045"/>
                <a:gd name="T7" fmla="*/ 342 h 1172"/>
                <a:gd name="T8" fmla="*/ 703 w 1045"/>
                <a:gd name="T9" fmla="*/ 684 h 1172"/>
                <a:gd name="T10" fmla="*/ 967 w 1045"/>
                <a:gd name="T11" fmla="*/ 560 h 1172"/>
                <a:gd name="T12" fmla="*/ 912 w 1045"/>
                <a:gd name="T13" fmla="*/ 560 h 1172"/>
                <a:gd name="T14" fmla="*/ 703 w 1045"/>
                <a:gd name="T15" fmla="*/ 644 h 1172"/>
                <a:gd name="T16" fmla="*/ 401 w 1045"/>
                <a:gd name="T17" fmla="*/ 342 h 1172"/>
                <a:gd name="T18" fmla="*/ 703 w 1045"/>
                <a:gd name="T19" fmla="*/ 40 h 1172"/>
                <a:gd name="T20" fmla="*/ 1005 w 1045"/>
                <a:gd name="T21" fmla="*/ 340 h 1172"/>
                <a:gd name="T22" fmla="*/ 1005 w 1045"/>
                <a:gd name="T23" fmla="*/ 1062 h 1172"/>
                <a:gd name="T24" fmla="*/ 935 w 1045"/>
                <a:gd name="T25" fmla="*/ 1132 h 1172"/>
                <a:gd name="T26" fmla="*/ 0 w 1045"/>
                <a:gd name="T27" fmla="*/ 1132 h 1172"/>
                <a:gd name="T28" fmla="*/ 0 w 1045"/>
                <a:gd name="T29" fmla="*/ 1172 h 1172"/>
                <a:gd name="T30" fmla="*/ 964 w 1045"/>
                <a:gd name="T31" fmla="*/ 1172 h 1172"/>
                <a:gd name="T32" fmla="*/ 1045 w 1045"/>
                <a:gd name="T33" fmla="*/ 1064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5" h="1172">
                  <a:moveTo>
                    <a:pt x="1045" y="1064"/>
                  </a:moveTo>
                  <a:cubicBezTo>
                    <a:pt x="1045" y="336"/>
                    <a:pt x="1045" y="336"/>
                    <a:pt x="1045" y="336"/>
                  </a:cubicBezTo>
                  <a:cubicBezTo>
                    <a:pt x="1042" y="150"/>
                    <a:pt x="890" y="0"/>
                    <a:pt x="703" y="0"/>
                  </a:cubicBezTo>
                  <a:cubicBezTo>
                    <a:pt x="515" y="0"/>
                    <a:pt x="361" y="153"/>
                    <a:pt x="361" y="342"/>
                  </a:cubicBezTo>
                  <a:cubicBezTo>
                    <a:pt x="361" y="531"/>
                    <a:pt x="515" y="684"/>
                    <a:pt x="703" y="684"/>
                  </a:cubicBezTo>
                  <a:cubicBezTo>
                    <a:pt x="809" y="684"/>
                    <a:pt x="904" y="636"/>
                    <a:pt x="967" y="560"/>
                  </a:cubicBezTo>
                  <a:cubicBezTo>
                    <a:pt x="912" y="560"/>
                    <a:pt x="912" y="560"/>
                    <a:pt x="912" y="560"/>
                  </a:cubicBezTo>
                  <a:cubicBezTo>
                    <a:pt x="858" y="612"/>
                    <a:pt x="784" y="644"/>
                    <a:pt x="703" y="644"/>
                  </a:cubicBezTo>
                  <a:cubicBezTo>
                    <a:pt x="537" y="644"/>
                    <a:pt x="401" y="509"/>
                    <a:pt x="401" y="342"/>
                  </a:cubicBezTo>
                  <a:cubicBezTo>
                    <a:pt x="401" y="175"/>
                    <a:pt x="537" y="40"/>
                    <a:pt x="703" y="40"/>
                  </a:cubicBezTo>
                  <a:cubicBezTo>
                    <a:pt x="869" y="40"/>
                    <a:pt x="1004" y="174"/>
                    <a:pt x="1005" y="340"/>
                  </a:cubicBezTo>
                  <a:cubicBezTo>
                    <a:pt x="1005" y="340"/>
                    <a:pt x="1005" y="1060"/>
                    <a:pt x="1005" y="1062"/>
                  </a:cubicBezTo>
                  <a:cubicBezTo>
                    <a:pt x="1005" y="1101"/>
                    <a:pt x="974" y="1132"/>
                    <a:pt x="935" y="1132"/>
                  </a:cubicBezTo>
                  <a:cubicBezTo>
                    <a:pt x="0" y="1132"/>
                    <a:pt x="0" y="1132"/>
                    <a:pt x="0" y="1132"/>
                  </a:cubicBezTo>
                  <a:cubicBezTo>
                    <a:pt x="0" y="1172"/>
                    <a:pt x="0" y="1172"/>
                    <a:pt x="0" y="1172"/>
                  </a:cubicBezTo>
                  <a:cubicBezTo>
                    <a:pt x="964" y="1172"/>
                    <a:pt x="964" y="1172"/>
                    <a:pt x="964" y="1172"/>
                  </a:cubicBezTo>
                  <a:cubicBezTo>
                    <a:pt x="1018" y="1159"/>
                    <a:pt x="1044" y="1115"/>
                    <a:pt x="1045" y="1064"/>
                  </a:cubicBezTo>
                  <a:close/>
                </a:path>
              </a:pathLst>
            </a:cu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 name="Freeform 14"/>
            <p:cNvSpPr>
              <a:spLocks/>
            </p:cNvSpPr>
            <p:nvPr/>
          </p:nvSpPr>
          <p:spPr bwMode="auto">
            <a:xfrm>
              <a:off x="6436008" y="4432407"/>
              <a:ext cx="1833937" cy="1579683"/>
            </a:xfrm>
            <a:custGeom>
              <a:avLst/>
              <a:gdLst>
                <a:gd name="T0" fmla="*/ 109 w 1012"/>
                <a:gd name="T1" fmla="*/ 872 h 872"/>
                <a:gd name="T2" fmla="*/ 1012 w 1012"/>
                <a:gd name="T3" fmla="*/ 872 h 872"/>
                <a:gd name="T4" fmla="*/ 1012 w 1012"/>
                <a:gd name="T5" fmla="*/ 828 h 872"/>
                <a:gd name="T6" fmla="*/ 110 w 1012"/>
                <a:gd name="T7" fmla="*/ 828 h 872"/>
                <a:gd name="T8" fmla="*/ 44 w 1012"/>
                <a:gd name="T9" fmla="*/ 758 h 872"/>
                <a:gd name="T10" fmla="*/ 40 w 1012"/>
                <a:gd name="T11" fmla="*/ 242 h 872"/>
                <a:gd name="T12" fmla="*/ 242 w 1012"/>
                <a:gd name="T13" fmla="*/ 40 h 872"/>
                <a:gd name="T14" fmla="*/ 444 w 1012"/>
                <a:gd name="T15" fmla="*/ 242 h 872"/>
                <a:gd name="T16" fmla="*/ 242 w 1012"/>
                <a:gd name="T17" fmla="*/ 444 h 872"/>
                <a:gd name="T18" fmla="*/ 95 w 1012"/>
                <a:gd name="T19" fmla="*/ 380 h 872"/>
                <a:gd name="T20" fmla="*/ 44 w 1012"/>
                <a:gd name="T21" fmla="*/ 380 h 872"/>
                <a:gd name="T22" fmla="*/ 242 w 1012"/>
                <a:gd name="T23" fmla="*/ 484 h 872"/>
                <a:gd name="T24" fmla="*/ 484 w 1012"/>
                <a:gd name="T25" fmla="*/ 242 h 872"/>
                <a:gd name="T26" fmla="*/ 242 w 1012"/>
                <a:gd name="T27" fmla="*/ 0 h 872"/>
                <a:gd name="T28" fmla="*/ 0 w 1012"/>
                <a:gd name="T29" fmla="*/ 242 h 872"/>
                <a:gd name="T30" fmla="*/ 0 w 1012"/>
                <a:gd name="T31" fmla="*/ 760 h 872"/>
                <a:gd name="T32" fmla="*/ 109 w 1012"/>
                <a:gd name="T33" fmla="*/ 872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2" h="872">
                  <a:moveTo>
                    <a:pt x="109" y="872"/>
                  </a:moveTo>
                  <a:cubicBezTo>
                    <a:pt x="1012" y="872"/>
                    <a:pt x="1012" y="872"/>
                    <a:pt x="1012" y="872"/>
                  </a:cubicBezTo>
                  <a:cubicBezTo>
                    <a:pt x="1012" y="828"/>
                    <a:pt x="1012" y="828"/>
                    <a:pt x="1012" y="828"/>
                  </a:cubicBezTo>
                  <a:cubicBezTo>
                    <a:pt x="110" y="828"/>
                    <a:pt x="110" y="828"/>
                    <a:pt x="110" y="828"/>
                  </a:cubicBezTo>
                  <a:cubicBezTo>
                    <a:pt x="72" y="828"/>
                    <a:pt x="44" y="797"/>
                    <a:pt x="44" y="758"/>
                  </a:cubicBezTo>
                  <a:cubicBezTo>
                    <a:pt x="44" y="758"/>
                    <a:pt x="40" y="242"/>
                    <a:pt x="40" y="242"/>
                  </a:cubicBezTo>
                  <a:cubicBezTo>
                    <a:pt x="40" y="131"/>
                    <a:pt x="131" y="40"/>
                    <a:pt x="242" y="40"/>
                  </a:cubicBezTo>
                  <a:cubicBezTo>
                    <a:pt x="354" y="40"/>
                    <a:pt x="444" y="131"/>
                    <a:pt x="444" y="242"/>
                  </a:cubicBezTo>
                  <a:cubicBezTo>
                    <a:pt x="444" y="353"/>
                    <a:pt x="354" y="444"/>
                    <a:pt x="242" y="444"/>
                  </a:cubicBezTo>
                  <a:cubicBezTo>
                    <a:pt x="184" y="444"/>
                    <a:pt x="132" y="419"/>
                    <a:pt x="95" y="380"/>
                  </a:cubicBezTo>
                  <a:cubicBezTo>
                    <a:pt x="44" y="380"/>
                    <a:pt x="44" y="380"/>
                    <a:pt x="44" y="380"/>
                  </a:cubicBezTo>
                  <a:cubicBezTo>
                    <a:pt x="88" y="443"/>
                    <a:pt x="160" y="484"/>
                    <a:pt x="242" y="484"/>
                  </a:cubicBezTo>
                  <a:cubicBezTo>
                    <a:pt x="376" y="484"/>
                    <a:pt x="484" y="375"/>
                    <a:pt x="484" y="242"/>
                  </a:cubicBezTo>
                  <a:cubicBezTo>
                    <a:pt x="484" y="109"/>
                    <a:pt x="376" y="0"/>
                    <a:pt x="242" y="0"/>
                  </a:cubicBezTo>
                  <a:cubicBezTo>
                    <a:pt x="109" y="0"/>
                    <a:pt x="0" y="109"/>
                    <a:pt x="0" y="242"/>
                  </a:cubicBezTo>
                  <a:cubicBezTo>
                    <a:pt x="0" y="760"/>
                    <a:pt x="0" y="760"/>
                    <a:pt x="0" y="760"/>
                  </a:cubicBezTo>
                  <a:cubicBezTo>
                    <a:pt x="2" y="819"/>
                    <a:pt x="36" y="868"/>
                    <a:pt x="109" y="872"/>
                  </a:cubicBezTo>
                  <a:close/>
                </a:path>
              </a:pathLst>
            </a:custGeom>
            <a:solidFill>
              <a:srgbClr val="498B9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nvGrpSpPr>
            <p:cNvPr id="76" name="组合 75"/>
            <p:cNvGrpSpPr>
              <a:grpSpLocks noChangeAspect="1"/>
            </p:cNvGrpSpPr>
            <p:nvPr/>
          </p:nvGrpSpPr>
          <p:grpSpPr>
            <a:xfrm>
              <a:off x="6384856" y="2206687"/>
              <a:ext cx="316309" cy="347716"/>
              <a:chOff x="7016751" y="4257675"/>
              <a:chExt cx="447675" cy="492125"/>
            </a:xfrm>
            <a:solidFill>
              <a:srgbClr val="1D495D"/>
            </a:solidFill>
          </p:grpSpPr>
          <p:sp>
            <p:nvSpPr>
              <p:cNvPr id="77" name="Oval 116"/>
              <p:cNvSpPr>
                <a:spLocks noChangeArrowheads="1"/>
              </p:cNvSpPr>
              <p:nvPr/>
            </p:nvSpPr>
            <p:spPr bwMode="auto">
              <a:xfrm>
                <a:off x="7070726" y="4257675"/>
                <a:ext cx="106363" cy="1063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8" name="Oval 117"/>
              <p:cNvSpPr>
                <a:spLocks noChangeArrowheads="1"/>
              </p:cNvSpPr>
              <p:nvPr/>
            </p:nvSpPr>
            <p:spPr bwMode="auto">
              <a:xfrm>
                <a:off x="7245351" y="4257675"/>
                <a:ext cx="104775" cy="1063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9" name="Freeform 118"/>
              <p:cNvSpPr>
                <a:spLocks/>
              </p:cNvSpPr>
              <p:nvPr/>
            </p:nvSpPr>
            <p:spPr bwMode="auto">
              <a:xfrm>
                <a:off x="7331076" y="4683125"/>
                <a:ext cx="55563" cy="66675"/>
              </a:xfrm>
              <a:custGeom>
                <a:avLst/>
                <a:gdLst>
                  <a:gd name="T0" fmla="*/ 0 w 26"/>
                  <a:gd name="T1" fmla="*/ 0 h 31"/>
                  <a:gd name="T2" fmla="*/ 0 w 26"/>
                  <a:gd name="T3" fmla="*/ 18 h 31"/>
                  <a:gd name="T4" fmla="*/ 13 w 26"/>
                  <a:gd name="T5" fmla="*/ 31 h 31"/>
                  <a:gd name="T6" fmla="*/ 13 w 26"/>
                  <a:gd name="T7" fmla="*/ 31 h 31"/>
                  <a:gd name="T8" fmla="*/ 26 w 26"/>
                  <a:gd name="T9" fmla="*/ 18 h 31"/>
                  <a:gd name="T10" fmla="*/ 26 w 26"/>
                  <a:gd name="T11" fmla="*/ 0 h 31"/>
                  <a:gd name="T12" fmla="*/ 0 w 26"/>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26" h="31">
                    <a:moveTo>
                      <a:pt x="0" y="0"/>
                    </a:moveTo>
                    <a:cubicBezTo>
                      <a:pt x="0" y="18"/>
                      <a:pt x="0" y="18"/>
                      <a:pt x="0" y="18"/>
                    </a:cubicBezTo>
                    <a:cubicBezTo>
                      <a:pt x="0" y="25"/>
                      <a:pt x="6" y="31"/>
                      <a:pt x="13" y="31"/>
                    </a:cubicBezTo>
                    <a:cubicBezTo>
                      <a:pt x="13" y="31"/>
                      <a:pt x="13" y="31"/>
                      <a:pt x="13" y="31"/>
                    </a:cubicBezTo>
                    <a:cubicBezTo>
                      <a:pt x="21" y="31"/>
                      <a:pt x="26" y="25"/>
                      <a:pt x="26" y="18"/>
                    </a:cubicBezTo>
                    <a:cubicBezTo>
                      <a:pt x="26" y="0"/>
                      <a:pt x="26" y="0"/>
                      <a:pt x="26"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0" name="Freeform 119"/>
              <p:cNvSpPr>
                <a:spLocks noEditPoints="1"/>
              </p:cNvSpPr>
              <p:nvPr/>
            </p:nvSpPr>
            <p:spPr bwMode="auto">
              <a:xfrm>
                <a:off x="7016751" y="4360862"/>
                <a:ext cx="447675" cy="388938"/>
              </a:xfrm>
              <a:custGeom>
                <a:avLst/>
                <a:gdLst>
                  <a:gd name="T0" fmla="*/ 191 w 209"/>
                  <a:gd name="T1" fmla="*/ 93 h 182"/>
                  <a:gd name="T2" fmla="*/ 182 w 209"/>
                  <a:gd name="T3" fmla="*/ 83 h 182"/>
                  <a:gd name="T4" fmla="*/ 182 w 209"/>
                  <a:gd name="T5" fmla="*/ 80 h 182"/>
                  <a:gd name="T6" fmla="*/ 166 w 209"/>
                  <a:gd name="T7" fmla="*/ 15 h 182"/>
                  <a:gd name="T8" fmla="*/ 148 w 209"/>
                  <a:gd name="T9" fmla="*/ 0 h 182"/>
                  <a:gd name="T10" fmla="*/ 148 w 209"/>
                  <a:gd name="T11" fmla="*/ 0 h 182"/>
                  <a:gd name="T12" fmla="*/ 142 w 209"/>
                  <a:gd name="T13" fmla="*/ 1 h 182"/>
                  <a:gd name="T14" fmla="*/ 137 w 209"/>
                  <a:gd name="T15" fmla="*/ 3 h 182"/>
                  <a:gd name="T16" fmla="*/ 124 w 209"/>
                  <a:gd name="T17" fmla="*/ 20 h 182"/>
                  <a:gd name="T18" fmla="*/ 124 w 209"/>
                  <a:gd name="T19" fmla="*/ 21 h 182"/>
                  <a:gd name="T20" fmla="*/ 117 w 209"/>
                  <a:gd name="T21" fmla="*/ 43 h 182"/>
                  <a:gd name="T22" fmla="*/ 90 w 209"/>
                  <a:gd name="T23" fmla="*/ 48 h 182"/>
                  <a:gd name="T24" fmla="*/ 82 w 209"/>
                  <a:gd name="T25" fmla="*/ 53 h 182"/>
                  <a:gd name="T26" fmla="*/ 65 w 209"/>
                  <a:gd name="T27" fmla="*/ 45 h 182"/>
                  <a:gd name="T28" fmla="*/ 58 w 209"/>
                  <a:gd name="T29" fmla="*/ 21 h 182"/>
                  <a:gd name="T30" fmla="*/ 58 w 209"/>
                  <a:gd name="T31" fmla="*/ 20 h 182"/>
                  <a:gd name="T32" fmla="*/ 44 w 209"/>
                  <a:gd name="T33" fmla="*/ 3 h 182"/>
                  <a:gd name="T34" fmla="*/ 39 w 209"/>
                  <a:gd name="T35" fmla="*/ 1 h 182"/>
                  <a:gd name="T36" fmla="*/ 34 w 209"/>
                  <a:gd name="T37" fmla="*/ 0 h 182"/>
                  <a:gd name="T38" fmla="*/ 34 w 209"/>
                  <a:gd name="T39" fmla="*/ 0 h 182"/>
                  <a:gd name="T40" fmla="*/ 13 w 209"/>
                  <a:gd name="T41" fmla="*/ 15 h 182"/>
                  <a:gd name="T42" fmla="*/ 1 w 209"/>
                  <a:gd name="T43" fmla="*/ 69 h 182"/>
                  <a:gd name="T44" fmla="*/ 8 w 209"/>
                  <a:gd name="T45" fmla="*/ 86 h 182"/>
                  <a:gd name="T46" fmla="*/ 8 w 209"/>
                  <a:gd name="T47" fmla="*/ 169 h 182"/>
                  <a:gd name="T48" fmla="*/ 21 w 209"/>
                  <a:gd name="T49" fmla="*/ 182 h 182"/>
                  <a:gd name="T50" fmla="*/ 34 w 209"/>
                  <a:gd name="T51" fmla="*/ 169 h 182"/>
                  <a:gd name="T52" fmla="*/ 34 w 209"/>
                  <a:gd name="T53" fmla="*/ 91 h 182"/>
                  <a:gd name="T54" fmla="*/ 46 w 209"/>
                  <a:gd name="T55" fmla="*/ 78 h 182"/>
                  <a:gd name="T56" fmla="*/ 50 w 209"/>
                  <a:gd name="T57" fmla="*/ 58 h 182"/>
                  <a:gd name="T58" fmla="*/ 89 w 209"/>
                  <a:gd name="T59" fmla="*/ 73 h 182"/>
                  <a:gd name="T60" fmla="*/ 90 w 209"/>
                  <a:gd name="T61" fmla="*/ 73 h 182"/>
                  <a:gd name="T62" fmla="*/ 99 w 209"/>
                  <a:gd name="T63" fmla="*/ 67 h 182"/>
                  <a:gd name="T64" fmla="*/ 131 w 209"/>
                  <a:gd name="T65" fmla="*/ 56 h 182"/>
                  <a:gd name="T66" fmla="*/ 136 w 209"/>
                  <a:gd name="T67" fmla="*/ 78 h 182"/>
                  <a:gd name="T68" fmla="*/ 145 w 209"/>
                  <a:gd name="T69" fmla="*/ 90 h 182"/>
                  <a:gd name="T70" fmla="*/ 151 w 209"/>
                  <a:gd name="T71" fmla="*/ 90 h 182"/>
                  <a:gd name="T72" fmla="*/ 159 w 209"/>
                  <a:gd name="T73" fmla="*/ 81 h 182"/>
                  <a:gd name="T74" fmla="*/ 147 w 209"/>
                  <a:gd name="T75" fmla="*/ 41 h 182"/>
                  <a:gd name="T76" fmla="*/ 150 w 209"/>
                  <a:gd name="T77" fmla="*/ 40 h 182"/>
                  <a:gd name="T78" fmla="*/ 163 w 209"/>
                  <a:gd name="T79" fmla="*/ 83 h 182"/>
                  <a:gd name="T80" fmla="*/ 154 w 209"/>
                  <a:gd name="T81" fmla="*/ 93 h 182"/>
                  <a:gd name="T82" fmla="*/ 135 w 209"/>
                  <a:gd name="T83" fmla="*/ 93 h 182"/>
                  <a:gd name="T84" fmla="*/ 135 w 209"/>
                  <a:gd name="T85" fmla="*/ 147 h 182"/>
                  <a:gd name="T86" fmla="*/ 209 w 209"/>
                  <a:gd name="T87" fmla="*/ 147 h 182"/>
                  <a:gd name="T88" fmla="*/ 209 w 209"/>
                  <a:gd name="T89" fmla="*/ 93 h 182"/>
                  <a:gd name="T90" fmla="*/ 191 w 209"/>
                  <a:gd name="T91" fmla="*/ 93 h 182"/>
                  <a:gd name="T92" fmla="*/ 160 w 209"/>
                  <a:gd name="T93" fmla="*/ 93 h 182"/>
                  <a:gd name="T94" fmla="*/ 165 w 209"/>
                  <a:gd name="T95" fmla="*/ 89 h 182"/>
                  <a:gd name="T96" fmla="*/ 172 w 209"/>
                  <a:gd name="T97" fmla="*/ 92 h 182"/>
                  <a:gd name="T98" fmla="*/ 174 w 209"/>
                  <a:gd name="T99" fmla="*/ 92 h 182"/>
                  <a:gd name="T100" fmla="*/ 179 w 209"/>
                  <a:gd name="T101" fmla="*/ 89 h 182"/>
                  <a:gd name="T102" fmla="*/ 184 w 209"/>
                  <a:gd name="T103" fmla="*/ 93 h 182"/>
                  <a:gd name="T104" fmla="*/ 160 w 209"/>
                  <a:gd name="T105" fmla="*/ 93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9" h="182">
                    <a:moveTo>
                      <a:pt x="191" y="93"/>
                    </a:moveTo>
                    <a:cubicBezTo>
                      <a:pt x="190" y="88"/>
                      <a:pt x="186" y="84"/>
                      <a:pt x="182" y="83"/>
                    </a:cubicBezTo>
                    <a:cubicBezTo>
                      <a:pt x="182" y="82"/>
                      <a:pt x="182" y="81"/>
                      <a:pt x="182" y="80"/>
                    </a:cubicBezTo>
                    <a:cubicBezTo>
                      <a:pt x="181" y="74"/>
                      <a:pt x="166" y="15"/>
                      <a:pt x="166" y="15"/>
                    </a:cubicBezTo>
                    <a:cubicBezTo>
                      <a:pt x="163" y="5"/>
                      <a:pt x="157" y="0"/>
                      <a:pt x="148" y="0"/>
                    </a:cubicBezTo>
                    <a:cubicBezTo>
                      <a:pt x="148" y="0"/>
                      <a:pt x="148" y="0"/>
                      <a:pt x="148" y="0"/>
                    </a:cubicBezTo>
                    <a:cubicBezTo>
                      <a:pt x="148" y="0"/>
                      <a:pt x="145" y="0"/>
                      <a:pt x="142" y="1"/>
                    </a:cubicBezTo>
                    <a:cubicBezTo>
                      <a:pt x="140" y="1"/>
                      <a:pt x="137" y="3"/>
                      <a:pt x="137" y="3"/>
                    </a:cubicBezTo>
                    <a:cubicBezTo>
                      <a:pt x="131" y="6"/>
                      <a:pt x="125" y="12"/>
                      <a:pt x="124" y="20"/>
                    </a:cubicBezTo>
                    <a:cubicBezTo>
                      <a:pt x="124" y="20"/>
                      <a:pt x="124" y="20"/>
                      <a:pt x="124" y="21"/>
                    </a:cubicBezTo>
                    <a:cubicBezTo>
                      <a:pt x="122" y="32"/>
                      <a:pt x="120" y="40"/>
                      <a:pt x="117" y="43"/>
                    </a:cubicBezTo>
                    <a:cubicBezTo>
                      <a:pt x="113" y="47"/>
                      <a:pt x="105" y="48"/>
                      <a:pt x="90" y="48"/>
                    </a:cubicBezTo>
                    <a:cubicBezTo>
                      <a:pt x="86" y="48"/>
                      <a:pt x="83" y="50"/>
                      <a:pt x="82" y="53"/>
                    </a:cubicBezTo>
                    <a:cubicBezTo>
                      <a:pt x="73" y="51"/>
                      <a:pt x="67" y="48"/>
                      <a:pt x="65" y="45"/>
                    </a:cubicBezTo>
                    <a:cubicBezTo>
                      <a:pt x="61" y="41"/>
                      <a:pt x="60" y="33"/>
                      <a:pt x="58" y="21"/>
                    </a:cubicBezTo>
                    <a:cubicBezTo>
                      <a:pt x="58" y="20"/>
                      <a:pt x="58" y="20"/>
                      <a:pt x="58" y="20"/>
                    </a:cubicBezTo>
                    <a:cubicBezTo>
                      <a:pt x="57" y="12"/>
                      <a:pt x="51" y="6"/>
                      <a:pt x="44" y="3"/>
                    </a:cubicBezTo>
                    <a:cubicBezTo>
                      <a:pt x="44" y="3"/>
                      <a:pt x="42" y="1"/>
                      <a:pt x="39" y="1"/>
                    </a:cubicBezTo>
                    <a:cubicBezTo>
                      <a:pt x="37" y="0"/>
                      <a:pt x="34" y="0"/>
                      <a:pt x="34" y="0"/>
                    </a:cubicBezTo>
                    <a:cubicBezTo>
                      <a:pt x="34" y="0"/>
                      <a:pt x="34" y="0"/>
                      <a:pt x="34" y="0"/>
                    </a:cubicBezTo>
                    <a:cubicBezTo>
                      <a:pt x="25" y="0"/>
                      <a:pt x="15" y="5"/>
                      <a:pt x="13" y="15"/>
                    </a:cubicBezTo>
                    <a:cubicBezTo>
                      <a:pt x="1" y="69"/>
                      <a:pt x="1" y="69"/>
                      <a:pt x="1" y="69"/>
                    </a:cubicBezTo>
                    <a:cubicBezTo>
                      <a:pt x="0" y="76"/>
                      <a:pt x="3" y="82"/>
                      <a:pt x="8" y="86"/>
                    </a:cubicBezTo>
                    <a:cubicBezTo>
                      <a:pt x="8" y="169"/>
                      <a:pt x="8" y="169"/>
                      <a:pt x="8" y="169"/>
                    </a:cubicBezTo>
                    <a:cubicBezTo>
                      <a:pt x="8" y="176"/>
                      <a:pt x="14" y="182"/>
                      <a:pt x="21" y="182"/>
                    </a:cubicBezTo>
                    <a:cubicBezTo>
                      <a:pt x="29" y="182"/>
                      <a:pt x="34" y="176"/>
                      <a:pt x="34" y="169"/>
                    </a:cubicBezTo>
                    <a:cubicBezTo>
                      <a:pt x="34" y="91"/>
                      <a:pt x="34" y="91"/>
                      <a:pt x="34" y="91"/>
                    </a:cubicBezTo>
                    <a:cubicBezTo>
                      <a:pt x="40" y="89"/>
                      <a:pt x="44" y="85"/>
                      <a:pt x="46" y="78"/>
                    </a:cubicBezTo>
                    <a:cubicBezTo>
                      <a:pt x="50" y="58"/>
                      <a:pt x="50" y="58"/>
                      <a:pt x="50" y="58"/>
                    </a:cubicBezTo>
                    <a:cubicBezTo>
                      <a:pt x="57" y="66"/>
                      <a:pt x="68" y="70"/>
                      <a:pt x="89" y="73"/>
                    </a:cubicBezTo>
                    <a:cubicBezTo>
                      <a:pt x="89" y="73"/>
                      <a:pt x="90" y="73"/>
                      <a:pt x="90" y="73"/>
                    </a:cubicBezTo>
                    <a:cubicBezTo>
                      <a:pt x="94" y="73"/>
                      <a:pt x="98" y="71"/>
                      <a:pt x="99" y="67"/>
                    </a:cubicBezTo>
                    <a:cubicBezTo>
                      <a:pt x="115" y="66"/>
                      <a:pt x="125" y="63"/>
                      <a:pt x="131" y="56"/>
                    </a:cubicBezTo>
                    <a:cubicBezTo>
                      <a:pt x="136" y="78"/>
                      <a:pt x="136" y="78"/>
                      <a:pt x="136" y="78"/>
                    </a:cubicBezTo>
                    <a:cubicBezTo>
                      <a:pt x="137" y="84"/>
                      <a:pt x="141" y="88"/>
                      <a:pt x="145" y="90"/>
                    </a:cubicBezTo>
                    <a:cubicBezTo>
                      <a:pt x="151" y="90"/>
                      <a:pt x="151" y="90"/>
                      <a:pt x="151" y="90"/>
                    </a:cubicBezTo>
                    <a:cubicBezTo>
                      <a:pt x="153" y="86"/>
                      <a:pt x="155" y="83"/>
                      <a:pt x="159" y="81"/>
                    </a:cubicBezTo>
                    <a:cubicBezTo>
                      <a:pt x="156" y="66"/>
                      <a:pt x="151" y="50"/>
                      <a:pt x="147" y="41"/>
                    </a:cubicBezTo>
                    <a:cubicBezTo>
                      <a:pt x="145" y="36"/>
                      <a:pt x="148" y="35"/>
                      <a:pt x="150" y="40"/>
                    </a:cubicBezTo>
                    <a:cubicBezTo>
                      <a:pt x="152" y="45"/>
                      <a:pt x="160" y="68"/>
                      <a:pt x="163" y="83"/>
                    </a:cubicBezTo>
                    <a:cubicBezTo>
                      <a:pt x="158" y="84"/>
                      <a:pt x="155" y="88"/>
                      <a:pt x="154" y="93"/>
                    </a:cubicBezTo>
                    <a:cubicBezTo>
                      <a:pt x="135" y="93"/>
                      <a:pt x="135" y="93"/>
                      <a:pt x="135" y="93"/>
                    </a:cubicBezTo>
                    <a:cubicBezTo>
                      <a:pt x="135" y="147"/>
                      <a:pt x="135" y="147"/>
                      <a:pt x="135" y="147"/>
                    </a:cubicBezTo>
                    <a:cubicBezTo>
                      <a:pt x="209" y="147"/>
                      <a:pt x="209" y="147"/>
                      <a:pt x="209" y="147"/>
                    </a:cubicBezTo>
                    <a:cubicBezTo>
                      <a:pt x="209" y="93"/>
                      <a:pt x="209" y="93"/>
                      <a:pt x="209" y="93"/>
                    </a:cubicBezTo>
                    <a:lnTo>
                      <a:pt x="191" y="93"/>
                    </a:lnTo>
                    <a:close/>
                    <a:moveTo>
                      <a:pt x="160" y="93"/>
                    </a:moveTo>
                    <a:cubicBezTo>
                      <a:pt x="161" y="91"/>
                      <a:pt x="163" y="89"/>
                      <a:pt x="165" y="89"/>
                    </a:cubicBezTo>
                    <a:cubicBezTo>
                      <a:pt x="167" y="91"/>
                      <a:pt x="170" y="92"/>
                      <a:pt x="172" y="92"/>
                    </a:cubicBezTo>
                    <a:cubicBezTo>
                      <a:pt x="173" y="92"/>
                      <a:pt x="174" y="92"/>
                      <a:pt x="174" y="92"/>
                    </a:cubicBezTo>
                    <a:cubicBezTo>
                      <a:pt x="176" y="91"/>
                      <a:pt x="178" y="90"/>
                      <a:pt x="179" y="89"/>
                    </a:cubicBezTo>
                    <a:cubicBezTo>
                      <a:pt x="182" y="89"/>
                      <a:pt x="183" y="91"/>
                      <a:pt x="184" y="93"/>
                    </a:cubicBezTo>
                    <a:lnTo>
                      <a:pt x="16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sp>
          <p:nvSpPr>
            <p:cNvPr id="81" name="Freeform 5"/>
            <p:cNvSpPr>
              <a:spLocks noChangeAspect="1" noEditPoints="1"/>
            </p:cNvSpPr>
            <p:nvPr/>
          </p:nvSpPr>
          <p:spPr bwMode="auto">
            <a:xfrm>
              <a:off x="5006034" y="4319934"/>
              <a:ext cx="379571" cy="380491"/>
            </a:xfrm>
            <a:custGeom>
              <a:avLst/>
              <a:gdLst>
                <a:gd name="T0" fmla="*/ 966 w 1254"/>
                <a:gd name="T1" fmla="*/ 496 h 1257"/>
                <a:gd name="T2" fmla="*/ 967 w 1254"/>
                <a:gd name="T3" fmla="*/ 496 h 1257"/>
                <a:gd name="T4" fmla="*/ 969 w 1254"/>
                <a:gd name="T5" fmla="*/ 496 h 1257"/>
                <a:gd name="T6" fmla="*/ 971 w 1254"/>
                <a:gd name="T7" fmla="*/ 496 h 1257"/>
                <a:gd name="T8" fmla="*/ 973 w 1254"/>
                <a:gd name="T9" fmla="*/ 495 h 1257"/>
                <a:gd name="T10" fmla="*/ 974 w 1254"/>
                <a:gd name="T11" fmla="*/ 495 h 1257"/>
                <a:gd name="T12" fmla="*/ 976 w 1254"/>
                <a:gd name="T13" fmla="*/ 494 h 1257"/>
                <a:gd name="T14" fmla="*/ 977 w 1254"/>
                <a:gd name="T15" fmla="*/ 494 h 1257"/>
                <a:gd name="T16" fmla="*/ 979 w 1254"/>
                <a:gd name="T17" fmla="*/ 493 h 1257"/>
                <a:gd name="T18" fmla="*/ 980 w 1254"/>
                <a:gd name="T19" fmla="*/ 492 h 1257"/>
                <a:gd name="T20" fmla="*/ 982 w 1254"/>
                <a:gd name="T21" fmla="*/ 491 h 1257"/>
                <a:gd name="T22" fmla="*/ 983 w 1254"/>
                <a:gd name="T23" fmla="*/ 490 h 1257"/>
                <a:gd name="T24" fmla="*/ 985 w 1254"/>
                <a:gd name="T25" fmla="*/ 489 h 1257"/>
                <a:gd name="T26" fmla="*/ 986 w 1254"/>
                <a:gd name="T27" fmla="*/ 488 h 1257"/>
                <a:gd name="T28" fmla="*/ 987 w 1254"/>
                <a:gd name="T29" fmla="*/ 487 h 1257"/>
                <a:gd name="T30" fmla="*/ 988 w 1254"/>
                <a:gd name="T31" fmla="*/ 486 h 1257"/>
                <a:gd name="T32" fmla="*/ 990 w 1254"/>
                <a:gd name="T33" fmla="*/ 485 h 1257"/>
                <a:gd name="T34" fmla="*/ 991 w 1254"/>
                <a:gd name="T35" fmla="*/ 484 h 1257"/>
                <a:gd name="T36" fmla="*/ 999 w 1254"/>
                <a:gd name="T37" fmla="*/ 35 h 1257"/>
                <a:gd name="T38" fmla="*/ 171 w 1254"/>
                <a:gd name="T39" fmla="*/ 0 h 1257"/>
                <a:gd name="T40" fmla="*/ 137 w 1254"/>
                <a:gd name="T41" fmla="*/ 462 h 1257"/>
                <a:gd name="T42" fmla="*/ 148 w 1254"/>
                <a:gd name="T43" fmla="*/ 487 h 1257"/>
                <a:gd name="T44" fmla="*/ 149 w 1254"/>
                <a:gd name="T45" fmla="*/ 489 h 1257"/>
                <a:gd name="T46" fmla="*/ 151 w 1254"/>
                <a:gd name="T47" fmla="*/ 490 h 1257"/>
                <a:gd name="T48" fmla="*/ 152 w 1254"/>
                <a:gd name="T49" fmla="*/ 491 h 1257"/>
                <a:gd name="T50" fmla="*/ 154 w 1254"/>
                <a:gd name="T51" fmla="*/ 492 h 1257"/>
                <a:gd name="T52" fmla="*/ 155 w 1254"/>
                <a:gd name="T53" fmla="*/ 492 h 1257"/>
                <a:gd name="T54" fmla="*/ 157 w 1254"/>
                <a:gd name="T55" fmla="*/ 493 h 1257"/>
                <a:gd name="T56" fmla="*/ 159 w 1254"/>
                <a:gd name="T57" fmla="*/ 494 h 1257"/>
                <a:gd name="T58" fmla="*/ 160 w 1254"/>
                <a:gd name="T59" fmla="*/ 495 h 1257"/>
                <a:gd name="T60" fmla="*/ 162 w 1254"/>
                <a:gd name="T61" fmla="*/ 495 h 1257"/>
                <a:gd name="T62" fmla="*/ 164 w 1254"/>
                <a:gd name="T63" fmla="*/ 495 h 1257"/>
                <a:gd name="T64" fmla="*/ 165 w 1254"/>
                <a:gd name="T65" fmla="*/ 496 h 1257"/>
                <a:gd name="T66" fmla="*/ 167 w 1254"/>
                <a:gd name="T67" fmla="*/ 496 h 1257"/>
                <a:gd name="T68" fmla="*/ 299 w 1254"/>
                <a:gd name="T69" fmla="*/ 496 h 1257"/>
                <a:gd name="T70" fmla="*/ 436 w 1254"/>
                <a:gd name="T71" fmla="*/ 496 h 1257"/>
                <a:gd name="T72" fmla="*/ 965 w 1254"/>
                <a:gd name="T73" fmla="*/ 496 h 1257"/>
                <a:gd name="T74" fmla="*/ 351 w 1254"/>
                <a:gd name="T75" fmla="*/ 236 h 1257"/>
                <a:gd name="T76" fmla="*/ 439 w 1254"/>
                <a:gd name="T77" fmla="*/ 236 h 1257"/>
                <a:gd name="T78" fmla="*/ 513 w 1254"/>
                <a:gd name="T79" fmla="*/ 280 h 1257"/>
                <a:gd name="T80" fmla="*/ 513 w 1254"/>
                <a:gd name="T81" fmla="*/ 192 h 1257"/>
                <a:gd name="T82" fmla="*/ 513 w 1254"/>
                <a:gd name="T83" fmla="*/ 280 h 1257"/>
                <a:gd name="T84" fmla="*/ 586 w 1254"/>
                <a:gd name="T85" fmla="*/ 236 h 1257"/>
                <a:gd name="T86" fmla="*/ 674 w 1254"/>
                <a:gd name="T87" fmla="*/ 236 h 1257"/>
                <a:gd name="T88" fmla="*/ 748 w 1254"/>
                <a:gd name="T89" fmla="*/ 280 h 1257"/>
                <a:gd name="T90" fmla="*/ 748 w 1254"/>
                <a:gd name="T91" fmla="*/ 192 h 1257"/>
                <a:gd name="T92" fmla="*/ 748 w 1254"/>
                <a:gd name="T93" fmla="*/ 280 h 1257"/>
                <a:gd name="T94" fmla="*/ 250 w 1254"/>
                <a:gd name="T95" fmla="*/ 880 h 1257"/>
                <a:gd name="T96" fmla="*/ 245 w 1254"/>
                <a:gd name="T97" fmla="*/ 648 h 1257"/>
                <a:gd name="T98" fmla="*/ 118 w 1254"/>
                <a:gd name="T99" fmla="*/ 648 h 1257"/>
                <a:gd name="T100" fmla="*/ 113 w 1254"/>
                <a:gd name="T101" fmla="*/ 880 h 1257"/>
                <a:gd name="T102" fmla="*/ 0 w 1254"/>
                <a:gd name="T103" fmla="*/ 949 h 1257"/>
                <a:gd name="T104" fmla="*/ 362 w 1254"/>
                <a:gd name="T105" fmla="*/ 1257 h 1257"/>
                <a:gd name="T106" fmla="*/ 293 w 1254"/>
                <a:gd name="T107" fmla="*/ 880 h 1257"/>
                <a:gd name="T108" fmla="*/ 1142 w 1254"/>
                <a:gd name="T109" fmla="*/ 880 h 1257"/>
                <a:gd name="T110" fmla="*/ 1136 w 1254"/>
                <a:gd name="T111" fmla="*/ 648 h 1257"/>
                <a:gd name="T112" fmla="*/ 1009 w 1254"/>
                <a:gd name="T113" fmla="*/ 648 h 1257"/>
                <a:gd name="T114" fmla="*/ 1004 w 1254"/>
                <a:gd name="T115" fmla="*/ 880 h 1257"/>
                <a:gd name="T116" fmla="*/ 892 w 1254"/>
                <a:gd name="T117" fmla="*/ 949 h 1257"/>
                <a:gd name="T118" fmla="*/ 1254 w 1254"/>
                <a:gd name="T119" fmla="*/ 1257 h 1257"/>
                <a:gd name="T120" fmla="*/ 1185 w 1254"/>
                <a:gd name="T121" fmla="*/ 880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4" h="1257">
                  <a:moveTo>
                    <a:pt x="965" y="496"/>
                  </a:moveTo>
                  <a:cubicBezTo>
                    <a:pt x="966" y="496"/>
                    <a:pt x="966" y="496"/>
                    <a:pt x="966" y="496"/>
                  </a:cubicBezTo>
                  <a:cubicBezTo>
                    <a:pt x="966" y="496"/>
                    <a:pt x="966" y="496"/>
                    <a:pt x="966" y="496"/>
                  </a:cubicBezTo>
                  <a:cubicBezTo>
                    <a:pt x="967" y="496"/>
                    <a:pt x="967" y="496"/>
                    <a:pt x="967" y="496"/>
                  </a:cubicBezTo>
                  <a:cubicBezTo>
                    <a:pt x="968" y="496"/>
                    <a:pt x="968" y="496"/>
                    <a:pt x="968" y="496"/>
                  </a:cubicBezTo>
                  <a:cubicBezTo>
                    <a:pt x="969" y="496"/>
                    <a:pt x="969" y="496"/>
                    <a:pt x="969" y="496"/>
                  </a:cubicBezTo>
                  <a:cubicBezTo>
                    <a:pt x="970" y="496"/>
                    <a:pt x="970" y="496"/>
                    <a:pt x="970" y="496"/>
                  </a:cubicBezTo>
                  <a:cubicBezTo>
                    <a:pt x="971" y="496"/>
                    <a:pt x="971" y="496"/>
                    <a:pt x="971" y="496"/>
                  </a:cubicBezTo>
                  <a:cubicBezTo>
                    <a:pt x="972" y="496"/>
                    <a:pt x="972" y="496"/>
                    <a:pt x="972" y="496"/>
                  </a:cubicBezTo>
                  <a:cubicBezTo>
                    <a:pt x="973" y="495"/>
                    <a:pt x="973" y="495"/>
                    <a:pt x="973" y="495"/>
                  </a:cubicBezTo>
                  <a:cubicBezTo>
                    <a:pt x="973" y="495"/>
                    <a:pt x="973" y="495"/>
                    <a:pt x="973" y="495"/>
                  </a:cubicBezTo>
                  <a:cubicBezTo>
                    <a:pt x="974" y="495"/>
                    <a:pt x="974" y="495"/>
                    <a:pt x="974" y="495"/>
                  </a:cubicBezTo>
                  <a:cubicBezTo>
                    <a:pt x="975" y="495"/>
                    <a:pt x="975" y="495"/>
                    <a:pt x="975" y="495"/>
                  </a:cubicBezTo>
                  <a:cubicBezTo>
                    <a:pt x="976" y="494"/>
                    <a:pt x="976" y="494"/>
                    <a:pt x="976" y="494"/>
                  </a:cubicBezTo>
                  <a:cubicBezTo>
                    <a:pt x="976" y="494"/>
                    <a:pt x="976" y="494"/>
                    <a:pt x="976" y="494"/>
                  </a:cubicBezTo>
                  <a:cubicBezTo>
                    <a:pt x="977" y="494"/>
                    <a:pt x="977" y="494"/>
                    <a:pt x="977" y="494"/>
                  </a:cubicBezTo>
                  <a:cubicBezTo>
                    <a:pt x="978" y="493"/>
                    <a:pt x="978" y="493"/>
                    <a:pt x="978" y="493"/>
                  </a:cubicBezTo>
                  <a:cubicBezTo>
                    <a:pt x="979" y="493"/>
                    <a:pt x="979" y="493"/>
                    <a:pt x="979" y="493"/>
                  </a:cubicBezTo>
                  <a:cubicBezTo>
                    <a:pt x="980" y="493"/>
                    <a:pt x="980" y="493"/>
                    <a:pt x="980" y="493"/>
                  </a:cubicBezTo>
                  <a:cubicBezTo>
                    <a:pt x="980" y="492"/>
                    <a:pt x="980" y="492"/>
                    <a:pt x="980" y="492"/>
                  </a:cubicBezTo>
                  <a:cubicBezTo>
                    <a:pt x="981" y="492"/>
                    <a:pt x="981" y="492"/>
                    <a:pt x="981" y="492"/>
                  </a:cubicBezTo>
                  <a:cubicBezTo>
                    <a:pt x="982" y="491"/>
                    <a:pt x="982" y="491"/>
                    <a:pt x="982" y="491"/>
                  </a:cubicBezTo>
                  <a:cubicBezTo>
                    <a:pt x="983" y="491"/>
                    <a:pt x="983" y="491"/>
                    <a:pt x="983" y="491"/>
                  </a:cubicBezTo>
                  <a:cubicBezTo>
                    <a:pt x="983" y="490"/>
                    <a:pt x="983" y="490"/>
                    <a:pt x="983" y="490"/>
                  </a:cubicBezTo>
                  <a:cubicBezTo>
                    <a:pt x="984" y="490"/>
                    <a:pt x="984" y="490"/>
                    <a:pt x="984" y="490"/>
                  </a:cubicBezTo>
                  <a:cubicBezTo>
                    <a:pt x="985" y="489"/>
                    <a:pt x="985" y="489"/>
                    <a:pt x="985" y="489"/>
                  </a:cubicBezTo>
                  <a:cubicBezTo>
                    <a:pt x="986" y="489"/>
                    <a:pt x="986" y="489"/>
                    <a:pt x="986" y="489"/>
                  </a:cubicBezTo>
                  <a:cubicBezTo>
                    <a:pt x="986" y="488"/>
                    <a:pt x="986" y="488"/>
                    <a:pt x="986" y="488"/>
                  </a:cubicBezTo>
                  <a:cubicBezTo>
                    <a:pt x="987" y="488"/>
                    <a:pt x="987" y="488"/>
                    <a:pt x="987" y="488"/>
                  </a:cubicBezTo>
                  <a:cubicBezTo>
                    <a:pt x="987" y="487"/>
                    <a:pt x="987" y="487"/>
                    <a:pt x="987" y="487"/>
                  </a:cubicBezTo>
                  <a:cubicBezTo>
                    <a:pt x="988" y="486"/>
                    <a:pt x="988" y="486"/>
                    <a:pt x="988" y="486"/>
                  </a:cubicBezTo>
                  <a:cubicBezTo>
                    <a:pt x="988" y="486"/>
                    <a:pt x="988" y="486"/>
                    <a:pt x="988" y="486"/>
                  </a:cubicBezTo>
                  <a:cubicBezTo>
                    <a:pt x="989" y="485"/>
                    <a:pt x="989" y="485"/>
                    <a:pt x="989" y="485"/>
                  </a:cubicBezTo>
                  <a:cubicBezTo>
                    <a:pt x="990" y="485"/>
                    <a:pt x="990" y="485"/>
                    <a:pt x="990" y="485"/>
                  </a:cubicBezTo>
                  <a:cubicBezTo>
                    <a:pt x="991" y="484"/>
                    <a:pt x="991" y="484"/>
                    <a:pt x="991" y="484"/>
                  </a:cubicBezTo>
                  <a:cubicBezTo>
                    <a:pt x="991" y="484"/>
                    <a:pt x="991" y="484"/>
                    <a:pt x="991" y="484"/>
                  </a:cubicBezTo>
                  <a:cubicBezTo>
                    <a:pt x="996" y="478"/>
                    <a:pt x="999" y="470"/>
                    <a:pt x="999" y="462"/>
                  </a:cubicBezTo>
                  <a:cubicBezTo>
                    <a:pt x="999" y="35"/>
                    <a:pt x="999" y="35"/>
                    <a:pt x="999" y="35"/>
                  </a:cubicBezTo>
                  <a:cubicBezTo>
                    <a:pt x="999" y="15"/>
                    <a:pt x="983" y="0"/>
                    <a:pt x="964" y="0"/>
                  </a:cubicBezTo>
                  <a:cubicBezTo>
                    <a:pt x="171" y="0"/>
                    <a:pt x="171" y="0"/>
                    <a:pt x="171" y="0"/>
                  </a:cubicBezTo>
                  <a:cubicBezTo>
                    <a:pt x="152" y="0"/>
                    <a:pt x="137" y="15"/>
                    <a:pt x="137" y="35"/>
                  </a:cubicBezTo>
                  <a:cubicBezTo>
                    <a:pt x="137" y="462"/>
                    <a:pt x="137" y="462"/>
                    <a:pt x="137" y="462"/>
                  </a:cubicBezTo>
                  <a:cubicBezTo>
                    <a:pt x="137" y="472"/>
                    <a:pt x="141" y="481"/>
                    <a:pt x="148" y="487"/>
                  </a:cubicBezTo>
                  <a:cubicBezTo>
                    <a:pt x="148" y="487"/>
                    <a:pt x="148" y="487"/>
                    <a:pt x="148" y="487"/>
                  </a:cubicBezTo>
                  <a:cubicBezTo>
                    <a:pt x="149" y="488"/>
                    <a:pt x="149" y="488"/>
                    <a:pt x="149" y="488"/>
                  </a:cubicBezTo>
                  <a:cubicBezTo>
                    <a:pt x="149" y="489"/>
                    <a:pt x="149" y="489"/>
                    <a:pt x="149" y="489"/>
                  </a:cubicBezTo>
                  <a:cubicBezTo>
                    <a:pt x="151" y="489"/>
                    <a:pt x="151" y="489"/>
                    <a:pt x="151" y="489"/>
                  </a:cubicBezTo>
                  <a:cubicBezTo>
                    <a:pt x="151" y="490"/>
                    <a:pt x="151" y="490"/>
                    <a:pt x="151" y="490"/>
                  </a:cubicBezTo>
                  <a:cubicBezTo>
                    <a:pt x="152" y="490"/>
                    <a:pt x="152" y="490"/>
                    <a:pt x="152" y="490"/>
                  </a:cubicBezTo>
                  <a:cubicBezTo>
                    <a:pt x="152" y="491"/>
                    <a:pt x="152" y="491"/>
                    <a:pt x="152" y="491"/>
                  </a:cubicBezTo>
                  <a:cubicBezTo>
                    <a:pt x="153" y="491"/>
                    <a:pt x="153" y="491"/>
                    <a:pt x="153" y="491"/>
                  </a:cubicBezTo>
                  <a:cubicBezTo>
                    <a:pt x="154" y="492"/>
                    <a:pt x="154" y="492"/>
                    <a:pt x="154" y="492"/>
                  </a:cubicBezTo>
                  <a:cubicBezTo>
                    <a:pt x="155" y="492"/>
                    <a:pt x="155" y="492"/>
                    <a:pt x="155" y="492"/>
                  </a:cubicBezTo>
                  <a:cubicBezTo>
                    <a:pt x="155" y="492"/>
                    <a:pt x="155" y="492"/>
                    <a:pt x="155" y="492"/>
                  </a:cubicBezTo>
                  <a:cubicBezTo>
                    <a:pt x="156" y="493"/>
                    <a:pt x="156" y="493"/>
                    <a:pt x="156" y="493"/>
                  </a:cubicBezTo>
                  <a:cubicBezTo>
                    <a:pt x="157" y="493"/>
                    <a:pt x="157" y="493"/>
                    <a:pt x="157" y="493"/>
                  </a:cubicBezTo>
                  <a:cubicBezTo>
                    <a:pt x="158" y="494"/>
                    <a:pt x="158" y="494"/>
                    <a:pt x="158" y="494"/>
                  </a:cubicBezTo>
                  <a:cubicBezTo>
                    <a:pt x="159" y="494"/>
                    <a:pt x="159" y="494"/>
                    <a:pt x="159" y="494"/>
                  </a:cubicBezTo>
                  <a:cubicBezTo>
                    <a:pt x="160" y="494"/>
                    <a:pt x="160" y="494"/>
                    <a:pt x="160" y="494"/>
                  </a:cubicBezTo>
                  <a:cubicBezTo>
                    <a:pt x="160" y="495"/>
                    <a:pt x="160" y="495"/>
                    <a:pt x="160" y="495"/>
                  </a:cubicBezTo>
                  <a:cubicBezTo>
                    <a:pt x="161" y="495"/>
                    <a:pt x="161" y="495"/>
                    <a:pt x="161" y="495"/>
                  </a:cubicBezTo>
                  <a:cubicBezTo>
                    <a:pt x="162" y="495"/>
                    <a:pt x="162" y="495"/>
                    <a:pt x="162" y="495"/>
                  </a:cubicBezTo>
                  <a:cubicBezTo>
                    <a:pt x="163" y="495"/>
                    <a:pt x="163" y="495"/>
                    <a:pt x="163" y="495"/>
                  </a:cubicBezTo>
                  <a:cubicBezTo>
                    <a:pt x="164" y="495"/>
                    <a:pt x="164" y="495"/>
                    <a:pt x="164" y="495"/>
                  </a:cubicBezTo>
                  <a:cubicBezTo>
                    <a:pt x="164" y="496"/>
                    <a:pt x="164" y="496"/>
                    <a:pt x="164" y="496"/>
                  </a:cubicBezTo>
                  <a:cubicBezTo>
                    <a:pt x="165" y="496"/>
                    <a:pt x="165" y="496"/>
                    <a:pt x="165" y="496"/>
                  </a:cubicBezTo>
                  <a:cubicBezTo>
                    <a:pt x="166" y="496"/>
                    <a:pt x="166" y="496"/>
                    <a:pt x="166" y="496"/>
                  </a:cubicBezTo>
                  <a:cubicBezTo>
                    <a:pt x="167" y="496"/>
                    <a:pt x="167" y="496"/>
                    <a:pt x="167" y="496"/>
                  </a:cubicBezTo>
                  <a:cubicBezTo>
                    <a:pt x="299" y="496"/>
                    <a:pt x="299" y="496"/>
                    <a:pt x="299" y="496"/>
                  </a:cubicBezTo>
                  <a:cubicBezTo>
                    <a:pt x="299" y="496"/>
                    <a:pt x="299" y="496"/>
                    <a:pt x="299" y="496"/>
                  </a:cubicBezTo>
                  <a:cubicBezTo>
                    <a:pt x="436" y="726"/>
                    <a:pt x="436" y="726"/>
                    <a:pt x="436" y="726"/>
                  </a:cubicBezTo>
                  <a:cubicBezTo>
                    <a:pt x="436" y="496"/>
                    <a:pt x="436" y="496"/>
                    <a:pt x="436" y="496"/>
                  </a:cubicBezTo>
                  <a:cubicBezTo>
                    <a:pt x="964" y="496"/>
                    <a:pt x="964" y="496"/>
                    <a:pt x="964" y="496"/>
                  </a:cubicBezTo>
                  <a:lnTo>
                    <a:pt x="965" y="496"/>
                  </a:lnTo>
                  <a:close/>
                  <a:moveTo>
                    <a:pt x="395" y="280"/>
                  </a:moveTo>
                  <a:cubicBezTo>
                    <a:pt x="371" y="280"/>
                    <a:pt x="351" y="261"/>
                    <a:pt x="351" y="236"/>
                  </a:cubicBezTo>
                  <a:cubicBezTo>
                    <a:pt x="351" y="212"/>
                    <a:pt x="371" y="192"/>
                    <a:pt x="395" y="192"/>
                  </a:cubicBezTo>
                  <a:cubicBezTo>
                    <a:pt x="420" y="192"/>
                    <a:pt x="439" y="212"/>
                    <a:pt x="439" y="236"/>
                  </a:cubicBezTo>
                  <a:cubicBezTo>
                    <a:pt x="439" y="261"/>
                    <a:pt x="420" y="280"/>
                    <a:pt x="395" y="280"/>
                  </a:cubicBezTo>
                  <a:close/>
                  <a:moveTo>
                    <a:pt x="513" y="280"/>
                  </a:moveTo>
                  <a:cubicBezTo>
                    <a:pt x="488" y="280"/>
                    <a:pt x="469" y="261"/>
                    <a:pt x="469" y="236"/>
                  </a:cubicBezTo>
                  <a:cubicBezTo>
                    <a:pt x="469" y="212"/>
                    <a:pt x="488" y="192"/>
                    <a:pt x="513" y="192"/>
                  </a:cubicBezTo>
                  <a:cubicBezTo>
                    <a:pt x="537" y="192"/>
                    <a:pt x="557" y="212"/>
                    <a:pt x="557" y="236"/>
                  </a:cubicBezTo>
                  <a:cubicBezTo>
                    <a:pt x="557" y="261"/>
                    <a:pt x="537" y="280"/>
                    <a:pt x="513" y="280"/>
                  </a:cubicBezTo>
                  <a:close/>
                  <a:moveTo>
                    <a:pt x="630" y="280"/>
                  </a:moveTo>
                  <a:cubicBezTo>
                    <a:pt x="606" y="280"/>
                    <a:pt x="586" y="261"/>
                    <a:pt x="586" y="236"/>
                  </a:cubicBezTo>
                  <a:cubicBezTo>
                    <a:pt x="586" y="212"/>
                    <a:pt x="606" y="192"/>
                    <a:pt x="630" y="192"/>
                  </a:cubicBezTo>
                  <a:cubicBezTo>
                    <a:pt x="655" y="192"/>
                    <a:pt x="674" y="212"/>
                    <a:pt x="674" y="236"/>
                  </a:cubicBezTo>
                  <a:cubicBezTo>
                    <a:pt x="674" y="261"/>
                    <a:pt x="655" y="280"/>
                    <a:pt x="630" y="280"/>
                  </a:cubicBezTo>
                  <a:close/>
                  <a:moveTo>
                    <a:pt x="748" y="280"/>
                  </a:moveTo>
                  <a:cubicBezTo>
                    <a:pt x="724" y="280"/>
                    <a:pt x="704" y="261"/>
                    <a:pt x="704" y="236"/>
                  </a:cubicBezTo>
                  <a:cubicBezTo>
                    <a:pt x="704" y="212"/>
                    <a:pt x="724" y="192"/>
                    <a:pt x="748" y="192"/>
                  </a:cubicBezTo>
                  <a:cubicBezTo>
                    <a:pt x="772" y="192"/>
                    <a:pt x="792" y="212"/>
                    <a:pt x="792" y="236"/>
                  </a:cubicBezTo>
                  <a:cubicBezTo>
                    <a:pt x="792" y="261"/>
                    <a:pt x="772" y="280"/>
                    <a:pt x="748" y="280"/>
                  </a:cubicBezTo>
                  <a:close/>
                  <a:moveTo>
                    <a:pt x="293" y="880"/>
                  </a:moveTo>
                  <a:cubicBezTo>
                    <a:pt x="250" y="880"/>
                    <a:pt x="250" y="880"/>
                    <a:pt x="250" y="880"/>
                  </a:cubicBezTo>
                  <a:cubicBezTo>
                    <a:pt x="289" y="856"/>
                    <a:pt x="315" y="814"/>
                    <a:pt x="315" y="765"/>
                  </a:cubicBezTo>
                  <a:cubicBezTo>
                    <a:pt x="315" y="715"/>
                    <a:pt x="287" y="671"/>
                    <a:pt x="245" y="648"/>
                  </a:cubicBezTo>
                  <a:cubicBezTo>
                    <a:pt x="226" y="638"/>
                    <a:pt x="204" y="632"/>
                    <a:pt x="181" y="632"/>
                  </a:cubicBezTo>
                  <a:cubicBezTo>
                    <a:pt x="158" y="632"/>
                    <a:pt x="137" y="638"/>
                    <a:pt x="118" y="648"/>
                  </a:cubicBezTo>
                  <a:cubicBezTo>
                    <a:pt x="76" y="671"/>
                    <a:pt x="48" y="715"/>
                    <a:pt x="48" y="765"/>
                  </a:cubicBezTo>
                  <a:cubicBezTo>
                    <a:pt x="48" y="814"/>
                    <a:pt x="74" y="856"/>
                    <a:pt x="113" y="880"/>
                  </a:cubicBezTo>
                  <a:cubicBezTo>
                    <a:pt x="70" y="880"/>
                    <a:pt x="70" y="880"/>
                    <a:pt x="70" y="880"/>
                  </a:cubicBezTo>
                  <a:cubicBezTo>
                    <a:pt x="31" y="880"/>
                    <a:pt x="0" y="911"/>
                    <a:pt x="0" y="949"/>
                  </a:cubicBezTo>
                  <a:cubicBezTo>
                    <a:pt x="0" y="1257"/>
                    <a:pt x="0" y="1257"/>
                    <a:pt x="0" y="1257"/>
                  </a:cubicBezTo>
                  <a:cubicBezTo>
                    <a:pt x="362" y="1257"/>
                    <a:pt x="362" y="1257"/>
                    <a:pt x="362" y="1257"/>
                  </a:cubicBezTo>
                  <a:cubicBezTo>
                    <a:pt x="362" y="949"/>
                    <a:pt x="362" y="949"/>
                    <a:pt x="362" y="949"/>
                  </a:cubicBezTo>
                  <a:cubicBezTo>
                    <a:pt x="362" y="911"/>
                    <a:pt x="331" y="880"/>
                    <a:pt x="293" y="880"/>
                  </a:cubicBezTo>
                  <a:close/>
                  <a:moveTo>
                    <a:pt x="1185" y="880"/>
                  </a:moveTo>
                  <a:cubicBezTo>
                    <a:pt x="1142" y="880"/>
                    <a:pt x="1142" y="880"/>
                    <a:pt x="1142" y="880"/>
                  </a:cubicBezTo>
                  <a:cubicBezTo>
                    <a:pt x="1180" y="856"/>
                    <a:pt x="1206" y="814"/>
                    <a:pt x="1206" y="765"/>
                  </a:cubicBezTo>
                  <a:cubicBezTo>
                    <a:pt x="1206" y="715"/>
                    <a:pt x="1178" y="671"/>
                    <a:pt x="1136" y="648"/>
                  </a:cubicBezTo>
                  <a:cubicBezTo>
                    <a:pt x="1118" y="638"/>
                    <a:pt x="1096" y="632"/>
                    <a:pt x="1073" y="632"/>
                  </a:cubicBezTo>
                  <a:cubicBezTo>
                    <a:pt x="1050" y="632"/>
                    <a:pt x="1028" y="638"/>
                    <a:pt x="1009" y="648"/>
                  </a:cubicBezTo>
                  <a:cubicBezTo>
                    <a:pt x="968" y="671"/>
                    <a:pt x="940" y="715"/>
                    <a:pt x="940" y="765"/>
                  </a:cubicBezTo>
                  <a:cubicBezTo>
                    <a:pt x="940" y="814"/>
                    <a:pt x="965" y="856"/>
                    <a:pt x="1004" y="880"/>
                  </a:cubicBezTo>
                  <a:cubicBezTo>
                    <a:pt x="961" y="880"/>
                    <a:pt x="961" y="880"/>
                    <a:pt x="961" y="880"/>
                  </a:cubicBezTo>
                  <a:cubicBezTo>
                    <a:pt x="923" y="880"/>
                    <a:pt x="892" y="911"/>
                    <a:pt x="892" y="949"/>
                  </a:cubicBezTo>
                  <a:cubicBezTo>
                    <a:pt x="892" y="1257"/>
                    <a:pt x="892" y="1257"/>
                    <a:pt x="892" y="1257"/>
                  </a:cubicBezTo>
                  <a:cubicBezTo>
                    <a:pt x="1254" y="1257"/>
                    <a:pt x="1254" y="1257"/>
                    <a:pt x="1254" y="1257"/>
                  </a:cubicBezTo>
                  <a:cubicBezTo>
                    <a:pt x="1254" y="949"/>
                    <a:pt x="1254" y="949"/>
                    <a:pt x="1254" y="949"/>
                  </a:cubicBezTo>
                  <a:cubicBezTo>
                    <a:pt x="1254" y="911"/>
                    <a:pt x="1223" y="880"/>
                    <a:pt x="1185" y="880"/>
                  </a:cubicBezTo>
                  <a:close/>
                </a:path>
              </a:pathLst>
            </a:custGeom>
            <a:solidFill>
              <a:srgbClr val="1D495D"/>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nvGrpSpPr>
            <p:cNvPr id="82" name="组合 81"/>
            <p:cNvGrpSpPr>
              <a:grpSpLocks noChangeAspect="1"/>
            </p:cNvGrpSpPr>
            <p:nvPr/>
          </p:nvGrpSpPr>
          <p:grpSpPr>
            <a:xfrm>
              <a:off x="6667667" y="4686234"/>
              <a:ext cx="442833" cy="338700"/>
              <a:chOff x="7778750" y="5083175"/>
              <a:chExt cx="668338" cy="511176"/>
            </a:xfrm>
            <a:solidFill>
              <a:srgbClr val="1D495D"/>
            </a:solidFill>
          </p:grpSpPr>
          <p:sp>
            <p:nvSpPr>
              <p:cNvPr id="83" name="Freeform 28"/>
              <p:cNvSpPr>
                <a:spLocks/>
              </p:cNvSpPr>
              <p:nvPr/>
            </p:nvSpPr>
            <p:spPr bwMode="auto">
              <a:xfrm>
                <a:off x="7778750" y="5083175"/>
                <a:ext cx="438150" cy="511175"/>
              </a:xfrm>
              <a:custGeom>
                <a:avLst/>
                <a:gdLst>
                  <a:gd name="T0" fmla="*/ 93 w 186"/>
                  <a:gd name="T1" fmla="*/ 0 h 217"/>
                  <a:gd name="T2" fmla="*/ 59 w 186"/>
                  <a:gd name="T3" fmla="*/ 34 h 217"/>
                  <a:gd name="T4" fmla="*/ 72 w 186"/>
                  <a:gd name="T5" fmla="*/ 60 h 217"/>
                  <a:gd name="T6" fmla="*/ 12 w 186"/>
                  <a:gd name="T7" fmla="*/ 152 h 217"/>
                  <a:gd name="T8" fmla="*/ 19 w 186"/>
                  <a:gd name="T9" fmla="*/ 155 h 217"/>
                  <a:gd name="T10" fmla="*/ 57 w 186"/>
                  <a:gd name="T11" fmla="*/ 121 h 217"/>
                  <a:gd name="T12" fmla="*/ 39 w 186"/>
                  <a:gd name="T13" fmla="*/ 217 h 217"/>
                  <a:gd name="T14" fmla="*/ 70 w 186"/>
                  <a:gd name="T15" fmla="*/ 217 h 217"/>
                  <a:gd name="T16" fmla="*/ 93 w 186"/>
                  <a:gd name="T17" fmla="*/ 177 h 217"/>
                  <a:gd name="T18" fmla="*/ 116 w 186"/>
                  <a:gd name="T19" fmla="*/ 217 h 217"/>
                  <a:gd name="T20" fmla="*/ 146 w 186"/>
                  <a:gd name="T21" fmla="*/ 217 h 217"/>
                  <a:gd name="T22" fmla="*/ 129 w 186"/>
                  <a:gd name="T23" fmla="*/ 121 h 217"/>
                  <a:gd name="T24" fmla="*/ 167 w 186"/>
                  <a:gd name="T25" fmla="*/ 155 h 217"/>
                  <a:gd name="T26" fmla="*/ 174 w 186"/>
                  <a:gd name="T27" fmla="*/ 152 h 217"/>
                  <a:gd name="T28" fmla="*/ 114 w 186"/>
                  <a:gd name="T29" fmla="*/ 60 h 217"/>
                  <a:gd name="T30" fmla="*/ 126 w 186"/>
                  <a:gd name="T31" fmla="*/ 34 h 217"/>
                  <a:gd name="T32" fmla="*/ 93 w 186"/>
                  <a:gd name="T33"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6" h="217">
                    <a:moveTo>
                      <a:pt x="93" y="0"/>
                    </a:moveTo>
                    <a:cubicBezTo>
                      <a:pt x="74" y="0"/>
                      <a:pt x="59" y="15"/>
                      <a:pt x="59" y="34"/>
                    </a:cubicBezTo>
                    <a:cubicBezTo>
                      <a:pt x="59" y="44"/>
                      <a:pt x="64" y="54"/>
                      <a:pt x="72" y="60"/>
                    </a:cubicBezTo>
                    <a:cubicBezTo>
                      <a:pt x="38" y="72"/>
                      <a:pt x="0" y="140"/>
                      <a:pt x="12" y="152"/>
                    </a:cubicBezTo>
                    <a:cubicBezTo>
                      <a:pt x="14" y="154"/>
                      <a:pt x="17" y="155"/>
                      <a:pt x="19" y="155"/>
                    </a:cubicBezTo>
                    <a:cubicBezTo>
                      <a:pt x="30" y="155"/>
                      <a:pt x="45" y="138"/>
                      <a:pt x="57" y="121"/>
                    </a:cubicBezTo>
                    <a:cubicBezTo>
                      <a:pt x="49" y="153"/>
                      <a:pt x="42" y="188"/>
                      <a:pt x="39" y="217"/>
                    </a:cubicBezTo>
                    <a:cubicBezTo>
                      <a:pt x="70" y="217"/>
                      <a:pt x="70" y="217"/>
                      <a:pt x="70" y="217"/>
                    </a:cubicBezTo>
                    <a:cubicBezTo>
                      <a:pt x="70" y="200"/>
                      <a:pt x="81" y="177"/>
                      <a:pt x="93" y="177"/>
                    </a:cubicBezTo>
                    <a:cubicBezTo>
                      <a:pt x="105" y="177"/>
                      <a:pt x="115" y="200"/>
                      <a:pt x="116" y="217"/>
                    </a:cubicBezTo>
                    <a:cubicBezTo>
                      <a:pt x="146" y="217"/>
                      <a:pt x="146" y="217"/>
                      <a:pt x="146" y="217"/>
                    </a:cubicBezTo>
                    <a:cubicBezTo>
                      <a:pt x="143" y="188"/>
                      <a:pt x="137" y="153"/>
                      <a:pt x="129" y="121"/>
                    </a:cubicBezTo>
                    <a:cubicBezTo>
                      <a:pt x="141" y="138"/>
                      <a:pt x="156" y="155"/>
                      <a:pt x="167" y="155"/>
                    </a:cubicBezTo>
                    <a:cubicBezTo>
                      <a:pt x="169" y="155"/>
                      <a:pt x="171" y="154"/>
                      <a:pt x="174" y="152"/>
                    </a:cubicBezTo>
                    <a:cubicBezTo>
                      <a:pt x="186" y="140"/>
                      <a:pt x="148" y="72"/>
                      <a:pt x="114" y="60"/>
                    </a:cubicBezTo>
                    <a:cubicBezTo>
                      <a:pt x="122" y="54"/>
                      <a:pt x="126" y="44"/>
                      <a:pt x="126" y="34"/>
                    </a:cubicBezTo>
                    <a:cubicBezTo>
                      <a:pt x="126" y="15"/>
                      <a:pt x="111" y="0"/>
                      <a:pt x="9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4" name="Freeform 29"/>
              <p:cNvSpPr>
                <a:spLocks/>
              </p:cNvSpPr>
              <p:nvPr/>
            </p:nvSpPr>
            <p:spPr bwMode="auto">
              <a:xfrm>
                <a:off x="8191500" y="5294313"/>
                <a:ext cx="255588" cy="300038"/>
              </a:xfrm>
              <a:custGeom>
                <a:avLst/>
                <a:gdLst>
                  <a:gd name="T0" fmla="*/ 55 w 109"/>
                  <a:gd name="T1" fmla="*/ 0 h 127"/>
                  <a:gd name="T2" fmla="*/ 35 w 109"/>
                  <a:gd name="T3" fmla="*/ 19 h 127"/>
                  <a:gd name="T4" fmla="*/ 42 w 109"/>
                  <a:gd name="T5" fmla="*/ 35 h 127"/>
                  <a:gd name="T6" fmla="*/ 7 w 109"/>
                  <a:gd name="T7" fmla="*/ 89 h 127"/>
                  <a:gd name="T8" fmla="*/ 11 w 109"/>
                  <a:gd name="T9" fmla="*/ 91 h 127"/>
                  <a:gd name="T10" fmla="*/ 33 w 109"/>
                  <a:gd name="T11" fmla="*/ 71 h 127"/>
                  <a:gd name="T12" fmla="*/ 23 w 109"/>
                  <a:gd name="T13" fmla="*/ 127 h 127"/>
                  <a:gd name="T14" fmla="*/ 41 w 109"/>
                  <a:gd name="T15" fmla="*/ 127 h 127"/>
                  <a:gd name="T16" fmla="*/ 55 w 109"/>
                  <a:gd name="T17" fmla="*/ 104 h 127"/>
                  <a:gd name="T18" fmla="*/ 68 w 109"/>
                  <a:gd name="T19" fmla="*/ 127 h 127"/>
                  <a:gd name="T20" fmla="*/ 86 w 109"/>
                  <a:gd name="T21" fmla="*/ 127 h 127"/>
                  <a:gd name="T22" fmla="*/ 76 w 109"/>
                  <a:gd name="T23" fmla="*/ 71 h 127"/>
                  <a:gd name="T24" fmla="*/ 98 w 109"/>
                  <a:gd name="T25" fmla="*/ 91 h 127"/>
                  <a:gd name="T26" fmla="*/ 102 w 109"/>
                  <a:gd name="T27" fmla="*/ 89 h 127"/>
                  <a:gd name="T28" fmla="*/ 67 w 109"/>
                  <a:gd name="T29" fmla="*/ 35 h 127"/>
                  <a:gd name="T30" fmla="*/ 74 w 109"/>
                  <a:gd name="T31" fmla="*/ 19 h 127"/>
                  <a:gd name="T32" fmla="*/ 55 w 109"/>
                  <a:gd name="T33"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9" h="127">
                    <a:moveTo>
                      <a:pt x="55" y="0"/>
                    </a:moveTo>
                    <a:cubicBezTo>
                      <a:pt x="44" y="0"/>
                      <a:pt x="35" y="9"/>
                      <a:pt x="35" y="19"/>
                    </a:cubicBezTo>
                    <a:cubicBezTo>
                      <a:pt x="35" y="26"/>
                      <a:pt x="38" y="31"/>
                      <a:pt x="42" y="35"/>
                    </a:cubicBezTo>
                    <a:cubicBezTo>
                      <a:pt x="22" y="42"/>
                      <a:pt x="0" y="82"/>
                      <a:pt x="7" y="89"/>
                    </a:cubicBezTo>
                    <a:cubicBezTo>
                      <a:pt x="8" y="90"/>
                      <a:pt x="10" y="91"/>
                      <a:pt x="11" y="91"/>
                    </a:cubicBezTo>
                    <a:cubicBezTo>
                      <a:pt x="18" y="91"/>
                      <a:pt x="26" y="80"/>
                      <a:pt x="33" y="71"/>
                    </a:cubicBezTo>
                    <a:cubicBezTo>
                      <a:pt x="29" y="89"/>
                      <a:pt x="25" y="110"/>
                      <a:pt x="23" y="127"/>
                    </a:cubicBezTo>
                    <a:cubicBezTo>
                      <a:pt x="41" y="127"/>
                      <a:pt x="41" y="127"/>
                      <a:pt x="41" y="127"/>
                    </a:cubicBezTo>
                    <a:cubicBezTo>
                      <a:pt x="41" y="117"/>
                      <a:pt x="48" y="104"/>
                      <a:pt x="55" y="104"/>
                    </a:cubicBezTo>
                    <a:cubicBezTo>
                      <a:pt x="61" y="104"/>
                      <a:pt x="68" y="117"/>
                      <a:pt x="68" y="127"/>
                    </a:cubicBezTo>
                    <a:cubicBezTo>
                      <a:pt x="86" y="127"/>
                      <a:pt x="86" y="127"/>
                      <a:pt x="86" y="127"/>
                    </a:cubicBezTo>
                    <a:cubicBezTo>
                      <a:pt x="84" y="110"/>
                      <a:pt x="80" y="89"/>
                      <a:pt x="76" y="71"/>
                    </a:cubicBezTo>
                    <a:cubicBezTo>
                      <a:pt x="83" y="80"/>
                      <a:pt x="91" y="91"/>
                      <a:pt x="98" y="91"/>
                    </a:cubicBezTo>
                    <a:cubicBezTo>
                      <a:pt x="99" y="91"/>
                      <a:pt x="101" y="90"/>
                      <a:pt x="102" y="89"/>
                    </a:cubicBezTo>
                    <a:cubicBezTo>
                      <a:pt x="109" y="82"/>
                      <a:pt x="87" y="42"/>
                      <a:pt x="67" y="35"/>
                    </a:cubicBezTo>
                    <a:cubicBezTo>
                      <a:pt x="71" y="31"/>
                      <a:pt x="74" y="26"/>
                      <a:pt x="74" y="19"/>
                    </a:cubicBezTo>
                    <a:cubicBezTo>
                      <a:pt x="74" y="9"/>
                      <a:pt x="65" y="0"/>
                      <a:pt x="5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85" name="组合 84"/>
            <p:cNvGrpSpPr>
              <a:grpSpLocks noChangeAspect="1"/>
            </p:cNvGrpSpPr>
            <p:nvPr/>
          </p:nvGrpSpPr>
          <p:grpSpPr>
            <a:xfrm>
              <a:off x="6691798" y="3507772"/>
              <a:ext cx="506095" cy="437504"/>
              <a:chOff x="4456113" y="6981826"/>
              <a:chExt cx="433387" cy="374650"/>
            </a:xfrm>
            <a:solidFill>
              <a:srgbClr val="1D495D"/>
            </a:solidFill>
          </p:grpSpPr>
          <p:sp>
            <p:nvSpPr>
              <p:cNvPr id="86" name="Freeform 27"/>
              <p:cNvSpPr>
                <a:spLocks noEditPoints="1"/>
              </p:cNvSpPr>
              <p:nvPr/>
            </p:nvSpPr>
            <p:spPr bwMode="auto">
              <a:xfrm>
                <a:off x="4456113" y="6981826"/>
                <a:ext cx="306387" cy="374650"/>
              </a:xfrm>
              <a:custGeom>
                <a:avLst/>
                <a:gdLst>
                  <a:gd name="T0" fmla="*/ 67 w 96"/>
                  <a:gd name="T1" fmla="*/ 48 h 119"/>
                  <a:gd name="T2" fmla="*/ 76 w 96"/>
                  <a:gd name="T3" fmla="*/ 28 h 119"/>
                  <a:gd name="T4" fmla="*/ 48 w 96"/>
                  <a:gd name="T5" fmla="*/ 0 h 119"/>
                  <a:gd name="T6" fmla="*/ 20 w 96"/>
                  <a:gd name="T7" fmla="*/ 28 h 119"/>
                  <a:gd name="T8" fmla="*/ 29 w 96"/>
                  <a:gd name="T9" fmla="*/ 48 h 119"/>
                  <a:gd name="T10" fmla="*/ 0 w 96"/>
                  <a:gd name="T11" fmla="*/ 92 h 119"/>
                  <a:gd name="T12" fmla="*/ 0 w 96"/>
                  <a:gd name="T13" fmla="*/ 119 h 119"/>
                  <a:gd name="T14" fmla="*/ 96 w 96"/>
                  <a:gd name="T15" fmla="*/ 119 h 119"/>
                  <a:gd name="T16" fmla="*/ 96 w 96"/>
                  <a:gd name="T17" fmla="*/ 92 h 119"/>
                  <a:gd name="T18" fmla="*/ 67 w 96"/>
                  <a:gd name="T19" fmla="*/ 48 h 119"/>
                  <a:gd name="T20" fmla="*/ 27 w 96"/>
                  <a:gd name="T21" fmla="*/ 28 h 119"/>
                  <a:gd name="T22" fmla="*/ 48 w 96"/>
                  <a:gd name="T23" fmla="*/ 8 h 119"/>
                  <a:gd name="T24" fmla="*/ 69 w 96"/>
                  <a:gd name="T25" fmla="*/ 28 h 119"/>
                  <a:gd name="T26" fmla="*/ 59 w 96"/>
                  <a:gd name="T27" fmla="*/ 46 h 119"/>
                  <a:gd name="T28" fmla="*/ 48 w 96"/>
                  <a:gd name="T29" fmla="*/ 49 h 119"/>
                  <a:gd name="T30" fmla="*/ 37 w 96"/>
                  <a:gd name="T31" fmla="*/ 46 h 119"/>
                  <a:gd name="T32" fmla="*/ 27 w 96"/>
                  <a:gd name="T33" fmla="*/ 28 h 119"/>
                  <a:gd name="T34" fmla="*/ 83 w 96"/>
                  <a:gd name="T35" fmla="*/ 107 h 119"/>
                  <a:gd name="T36" fmla="*/ 13 w 96"/>
                  <a:gd name="T37" fmla="*/ 107 h 119"/>
                  <a:gd name="T38" fmla="*/ 13 w 96"/>
                  <a:gd name="T39" fmla="*/ 92 h 119"/>
                  <a:gd name="T40" fmla="*/ 48 w 96"/>
                  <a:gd name="T41" fmla="*/ 57 h 119"/>
                  <a:gd name="T42" fmla="*/ 83 w 96"/>
                  <a:gd name="T43" fmla="*/ 92 h 119"/>
                  <a:gd name="T44" fmla="*/ 83 w 96"/>
                  <a:gd name="T45" fmla="*/ 10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 h="119">
                    <a:moveTo>
                      <a:pt x="67" y="48"/>
                    </a:moveTo>
                    <a:cubicBezTo>
                      <a:pt x="73" y="43"/>
                      <a:pt x="76" y="36"/>
                      <a:pt x="76" y="28"/>
                    </a:cubicBezTo>
                    <a:cubicBezTo>
                      <a:pt x="76" y="13"/>
                      <a:pt x="63" y="0"/>
                      <a:pt x="48" y="0"/>
                    </a:cubicBezTo>
                    <a:cubicBezTo>
                      <a:pt x="33" y="0"/>
                      <a:pt x="20" y="13"/>
                      <a:pt x="20" y="28"/>
                    </a:cubicBezTo>
                    <a:cubicBezTo>
                      <a:pt x="20" y="36"/>
                      <a:pt x="24" y="43"/>
                      <a:pt x="29" y="48"/>
                    </a:cubicBezTo>
                    <a:cubicBezTo>
                      <a:pt x="12" y="56"/>
                      <a:pt x="0" y="73"/>
                      <a:pt x="0" y="92"/>
                    </a:cubicBezTo>
                    <a:cubicBezTo>
                      <a:pt x="0" y="119"/>
                      <a:pt x="0" y="119"/>
                      <a:pt x="0" y="119"/>
                    </a:cubicBezTo>
                    <a:cubicBezTo>
                      <a:pt x="96" y="119"/>
                      <a:pt x="96" y="119"/>
                      <a:pt x="96" y="119"/>
                    </a:cubicBezTo>
                    <a:cubicBezTo>
                      <a:pt x="96" y="92"/>
                      <a:pt x="96" y="92"/>
                      <a:pt x="96" y="92"/>
                    </a:cubicBezTo>
                    <a:cubicBezTo>
                      <a:pt x="96" y="73"/>
                      <a:pt x="84" y="56"/>
                      <a:pt x="67" y="48"/>
                    </a:cubicBezTo>
                    <a:moveTo>
                      <a:pt x="27" y="28"/>
                    </a:moveTo>
                    <a:cubicBezTo>
                      <a:pt x="27" y="17"/>
                      <a:pt x="37" y="8"/>
                      <a:pt x="48" y="8"/>
                    </a:cubicBezTo>
                    <a:cubicBezTo>
                      <a:pt x="59" y="8"/>
                      <a:pt x="69" y="17"/>
                      <a:pt x="69" y="28"/>
                    </a:cubicBezTo>
                    <a:cubicBezTo>
                      <a:pt x="69" y="36"/>
                      <a:pt x="65" y="42"/>
                      <a:pt x="59" y="46"/>
                    </a:cubicBezTo>
                    <a:cubicBezTo>
                      <a:pt x="56" y="48"/>
                      <a:pt x="52" y="49"/>
                      <a:pt x="48" y="49"/>
                    </a:cubicBezTo>
                    <a:cubicBezTo>
                      <a:pt x="44" y="49"/>
                      <a:pt x="40" y="48"/>
                      <a:pt x="37" y="46"/>
                    </a:cubicBezTo>
                    <a:cubicBezTo>
                      <a:pt x="31" y="42"/>
                      <a:pt x="27" y="36"/>
                      <a:pt x="27" y="28"/>
                    </a:cubicBezTo>
                    <a:moveTo>
                      <a:pt x="83" y="107"/>
                    </a:moveTo>
                    <a:cubicBezTo>
                      <a:pt x="13" y="107"/>
                      <a:pt x="13" y="107"/>
                      <a:pt x="13" y="107"/>
                    </a:cubicBezTo>
                    <a:cubicBezTo>
                      <a:pt x="13" y="92"/>
                      <a:pt x="13" y="92"/>
                      <a:pt x="13" y="92"/>
                    </a:cubicBezTo>
                    <a:cubicBezTo>
                      <a:pt x="13" y="73"/>
                      <a:pt x="29" y="57"/>
                      <a:pt x="48" y="57"/>
                    </a:cubicBezTo>
                    <a:cubicBezTo>
                      <a:pt x="68" y="57"/>
                      <a:pt x="83" y="73"/>
                      <a:pt x="83" y="92"/>
                    </a:cubicBezTo>
                    <a:lnTo>
                      <a:pt x="83"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7" name="Freeform 28"/>
              <p:cNvSpPr>
                <a:spLocks/>
              </p:cNvSpPr>
              <p:nvPr/>
            </p:nvSpPr>
            <p:spPr bwMode="auto">
              <a:xfrm>
                <a:off x="4749800" y="6988176"/>
                <a:ext cx="139700" cy="195263"/>
              </a:xfrm>
              <a:custGeom>
                <a:avLst/>
                <a:gdLst>
                  <a:gd name="T0" fmla="*/ 22 w 44"/>
                  <a:gd name="T1" fmla="*/ 62 h 62"/>
                  <a:gd name="T2" fmla="*/ 19 w 44"/>
                  <a:gd name="T3" fmla="*/ 58 h 62"/>
                  <a:gd name="T4" fmla="*/ 19 w 44"/>
                  <a:gd name="T5" fmla="*/ 37 h 62"/>
                  <a:gd name="T6" fmla="*/ 22 w 44"/>
                  <a:gd name="T7" fmla="*/ 37 h 62"/>
                  <a:gd name="T8" fmla="*/ 37 w 44"/>
                  <a:gd name="T9" fmla="*/ 22 h 62"/>
                  <a:gd name="T10" fmla="*/ 22 w 44"/>
                  <a:gd name="T11" fmla="*/ 7 h 62"/>
                  <a:gd name="T12" fmla="*/ 8 w 44"/>
                  <a:gd name="T13" fmla="*/ 22 h 62"/>
                  <a:gd name="T14" fmla="*/ 4 w 44"/>
                  <a:gd name="T15" fmla="*/ 26 h 62"/>
                  <a:gd name="T16" fmla="*/ 0 w 44"/>
                  <a:gd name="T17" fmla="*/ 22 h 62"/>
                  <a:gd name="T18" fmla="*/ 22 w 44"/>
                  <a:gd name="T19" fmla="*/ 0 h 62"/>
                  <a:gd name="T20" fmla="*/ 44 w 44"/>
                  <a:gd name="T21" fmla="*/ 22 h 62"/>
                  <a:gd name="T22" fmla="*/ 26 w 44"/>
                  <a:gd name="T23" fmla="*/ 44 h 62"/>
                  <a:gd name="T24" fmla="*/ 26 w 44"/>
                  <a:gd name="T25" fmla="*/ 58 h 62"/>
                  <a:gd name="T26" fmla="*/ 22 w 44"/>
                  <a:gd name="T2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62">
                    <a:moveTo>
                      <a:pt x="22" y="62"/>
                    </a:moveTo>
                    <a:cubicBezTo>
                      <a:pt x="20" y="62"/>
                      <a:pt x="19" y="60"/>
                      <a:pt x="19" y="58"/>
                    </a:cubicBezTo>
                    <a:cubicBezTo>
                      <a:pt x="19" y="37"/>
                      <a:pt x="19" y="37"/>
                      <a:pt x="19" y="37"/>
                    </a:cubicBezTo>
                    <a:cubicBezTo>
                      <a:pt x="22" y="37"/>
                      <a:pt x="22" y="37"/>
                      <a:pt x="22" y="37"/>
                    </a:cubicBezTo>
                    <a:cubicBezTo>
                      <a:pt x="31" y="37"/>
                      <a:pt x="37" y="30"/>
                      <a:pt x="37" y="22"/>
                    </a:cubicBezTo>
                    <a:cubicBezTo>
                      <a:pt x="37" y="14"/>
                      <a:pt x="31" y="7"/>
                      <a:pt x="22" y="7"/>
                    </a:cubicBezTo>
                    <a:cubicBezTo>
                      <a:pt x="14" y="7"/>
                      <a:pt x="8" y="14"/>
                      <a:pt x="8" y="22"/>
                    </a:cubicBezTo>
                    <a:cubicBezTo>
                      <a:pt x="8" y="24"/>
                      <a:pt x="6" y="26"/>
                      <a:pt x="4" y="26"/>
                    </a:cubicBezTo>
                    <a:cubicBezTo>
                      <a:pt x="2" y="26"/>
                      <a:pt x="0" y="24"/>
                      <a:pt x="0" y="22"/>
                    </a:cubicBezTo>
                    <a:cubicBezTo>
                      <a:pt x="0" y="10"/>
                      <a:pt x="10" y="0"/>
                      <a:pt x="22" y="0"/>
                    </a:cubicBezTo>
                    <a:cubicBezTo>
                      <a:pt x="34" y="0"/>
                      <a:pt x="44" y="10"/>
                      <a:pt x="44" y="22"/>
                    </a:cubicBezTo>
                    <a:cubicBezTo>
                      <a:pt x="44" y="33"/>
                      <a:pt x="36" y="42"/>
                      <a:pt x="26" y="44"/>
                    </a:cubicBezTo>
                    <a:cubicBezTo>
                      <a:pt x="26" y="58"/>
                      <a:pt x="26" y="58"/>
                      <a:pt x="26" y="58"/>
                    </a:cubicBezTo>
                    <a:cubicBezTo>
                      <a:pt x="26" y="60"/>
                      <a:pt x="24" y="62"/>
                      <a:pt x="22" y="6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8" name="Oval 29"/>
              <p:cNvSpPr>
                <a:spLocks noChangeArrowheads="1"/>
              </p:cNvSpPr>
              <p:nvPr/>
            </p:nvSpPr>
            <p:spPr bwMode="auto">
              <a:xfrm>
                <a:off x="4803775" y="7196138"/>
                <a:ext cx="34925" cy="333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89" name="组合 88"/>
            <p:cNvGrpSpPr/>
            <p:nvPr/>
          </p:nvGrpSpPr>
          <p:grpSpPr>
            <a:xfrm>
              <a:off x="4900652" y="2646388"/>
              <a:ext cx="481227" cy="629832"/>
              <a:chOff x="2951163" y="2495550"/>
              <a:chExt cx="1208088" cy="1581150"/>
            </a:xfrm>
            <a:solidFill>
              <a:srgbClr val="1D495D"/>
            </a:solidFill>
          </p:grpSpPr>
          <p:sp>
            <p:nvSpPr>
              <p:cNvPr id="90" name="Freeform 29"/>
              <p:cNvSpPr>
                <a:spLocks/>
              </p:cNvSpPr>
              <p:nvPr/>
            </p:nvSpPr>
            <p:spPr bwMode="auto">
              <a:xfrm>
                <a:off x="2978150" y="2911475"/>
                <a:ext cx="230188" cy="306388"/>
              </a:xfrm>
              <a:custGeom>
                <a:avLst/>
                <a:gdLst>
                  <a:gd name="T0" fmla="*/ 69 w 79"/>
                  <a:gd name="T1" fmla="*/ 40 h 105"/>
                  <a:gd name="T2" fmla="*/ 70 w 79"/>
                  <a:gd name="T3" fmla="*/ 3 h 105"/>
                  <a:gd name="T4" fmla="*/ 52 w 79"/>
                  <a:gd name="T5" fmla="*/ 0 h 105"/>
                  <a:gd name="T6" fmla="*/ 0 w 79"/>
                  <a:gd name="T7" fmla="*/ 52 h 105"/>
                  <a:gd name="T8" fmla="*/ 52 w 79"/>
                  <a:gd name="T9" fmla="*/ 105 h 105"/>
                  <a:gd name="T10" fmla="*/ 79 w 79"/>
                  <a:gd name="T11" fmla="*/ 97 h 105"/>
                  <a:gd name="T12" fmla="*/ 69 w 79"/>
                  <a:gd name="T13" fmla="*/ 40 h 105"/>
                </a:gdLst>
                <a:ahLst/>
                <a:cxnLst>
                  <a:cxn ang="0">
                    <a:pos x="T0" y="T1"/>
                  </a:cxn>
                  <a:cxn ang="0">
                    <a:pos x="T2" y="T3"/>
                  </a:cxn>
                  <a:cxn ang="0">
                    <a:pos x="T4" y="T5"/>
                  </a:cxn>
                  <a:cxn ang="0">
                    <a:pos x="T6" y="T7"/>
                  </a:cxn>
                  <a:cxn ang="0">
                    <a:pos x="T8" y="T9"/>
                  </a:cxn>
                  <a:cxn ang="0">
                    <a:pos x="T10" y="T11"/>
                  </a:cxn>
                  <a:cxn ang="0">
                    <a:pos x="T12" y="T13"/>
                  </a:cxn>
                </a:cxnLst>
                <a:rect l="0" t="0" r="r" b="b"/>
                <a:pathLst>
                  <a:path w="79" h="105">
                    <a:moveTo>
                      <a:pt x="69" y="40"/>
                    </a:moveTo>
                    <a:cubicBezTo>
                      <a:pt x="69" y="25"/>
                      <a:pt x="62" y="15"/>
                      <a:pt x="70" y="3"/>
                    </a:cubicBezTo>
                    <a:cubicBezTo>
                      <a:pt x="65" y="1"/>
                      <a:pt x="59" y="0"/>
                      <a:pt x="52" y="0"/>
                    </a:cubicBezTo>
                    <a:cubicBezTo>
                      <a:pt x="23" y="0"/>
                      <a:pt x="0" y="24"/>
                      <a:pt x="0" y="52"/>
                    </a:cubicBezTo>
                    <a:cubicBezTo>
                      <a:pt x="0" y="81"/>
                      <a:pt x="23" y="105"/>
                      <a:pt x="52" y="105"/>
                    </a:cubicBezTo>
                    <a:cubicBezTo>
                      <a:pt x="62" y="105"/>
                      <a:pt x="71" y="102"/>
                      <a:pt x="79" y="97"/>
                    </a:cubicBezTo>
                    <a:cubicBezTo>
                      <a:pt x="75" y="84"/>
                      <a:pt x="69" y="60"/>
                      <a:pt x="69"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1" name="Freeform 30"/>
              <p:cNvSpPr>
                <a:spLocks/>
              </p:cNvSpPr>
              <p:nvPr/>
            </p:nvSpPr>
            <p:spPr bwMode="auto">
              <a:xfrm>
                <a:off x="3900488" y="2911475"/>
                <a:ext cx="228600" cy="306388"/>
              </a:xfrm>
              <a:custGeom>
                <a:avLst/>
                <a:gdLst>
                  <a:gd name="T0" fmla="*/ 10 w 79"/>
                  <a:gd name="T1" fmla="*/ 40 h 105"/>
                  <a:gd name="T2" fmla="*/ 9 w 79"/>
                  <a:gd name="T3" fmla="*/ 3 h 105"/>
                  <a:gd name="T4" fmla="*/ 27 w 79"/>
                  <a:gd name="T5" fmla="*/ 0 h 105"/>
                  <a:gd name="T6" fmla="*/ 79 w 79"/>
                  <a:gd name="T7" fmla="*/ 52 h 105"/>
                  <a:gd name="T8" fmla="*/ 27 w 79"/>
                  <a:gd name="T9" fmla="*/ 105 h 105"/>
                  <a:gd name="T10" fmla="*/ 0 w 79"/>
                  <a:gd name="T11" fmla="*/ 97 h 105"/>
                  <a:gd name="T12" fmla="*/ 10 w 79"/>
                  <a:gd name="T13" fmla="*/ 40 h 105"/>
                </a:gdLst>
                <a:ahLst/>
                <a:cxnLst>
                  <a:cxn ang="0">
                    <a:pos x="T0" y="T1"/>
                  </a:cxn>
                  <a:cxn ang="0">
                    <a:pos x="T2" y="T3"/>
                  </a:cxn>
                  <a:cxn ang="0">
                    <a:pos x="T4" y="T5"/>
                  </a:cxn>
                  <a:cxn ang="0">
                    <a:pos x="T6" y="T7"/>
                  </a:cxn>
                  <a:cxn ang="0">
                    <a:pos x="T8" y="T9"/>
                  </a:cxn>
                  <a:cxn ang="0">
                    <a:pos x="T10" y="T11"/>
                  </a:cxn>
                  <a:cxn ang="0">
                    <a:pos x="T12" y="T13"/>
                  </a:cxn>
                </a:cxnLst>
                <a:rect l="0" t="0" r="r" b="b"/>
                <a:pathLst>
                  <a:path w="79" h="105">
                    <a:moveTo>
                      <a:pt x="10" y="40"/>
                    </a:moveTo>
                    <a:cubicBezTo>
                      <a:pt x="10" y="25"/>
                      <a:pt x="17" y="15"/>
                      <a:pt x="9" y="3"/>
                    </a:cubicBezTo>
                    <a:cubicBezTo>
                      <a:pt x="15" y="1"/>
                      <a:pt x="21" y="0"/>
                      <a:pt x="27" y="0"/>
                    </a:cubicBezTo>
                    <a:cubicBezTo>
                      <a:pt x="56" y="0"/>
                      <a:pt x="79" y="24"/>
                      <a:pt x="79" y="52"/>
                    </a:cubicBezTo>
                    <a:cubicBezTo>
                      <a:pt x="79" y="81"/>
                      <a:pt x="56" y="105"/>
                      <a:pt x="27" y="105"/>
                    </a:cubicBezTo>
                    <a:cubicBezTo>
                      <a:pt x="17" y="105"/>
                      <a:pt x="8" y="102"/>
                      <a:pt x="0" y="97"/>
                    </a:cubicBezTo>
                    <a:cubicBezTo>
                      <a:pt x="4" y="84"/>
                      <a:pt x="10" y="60"/>
                      <a:pt x="1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2" name="Freeform 31"/>
              <p:cNvSpPr>
                <a:spLocks/>
              </p:cNvSpPr>
              <p:nvPr/>
            </p:nvSpPr>
            <p:spPr bwMode="auto">
              <a:xfrm>
                <a:off x="3481388" y="3570288"/>
                <a:ext cx="147638" cy="328613"/>
              </a:xfrm>
              <a:custGeom>
                <a:avLst/>
                <a:gdLst>
                  <a:gd name="T0" fmla="*/ 25 w 93"/>
                  <a:gd name="T1" fmla="*/ 0 h 207"/>
                  <a:gd name="T2" fmla="*/ 0 w 93"/>
                  <a:gd name="T3" fmla="*/ 145 h 207"/>
                  <a:gd name="T4" fmla="*/ 47 w 93"/>
                  <a:gd name="T5" fmla="*/ 207 h 207"/>
                  <a:gd name="T6" fmla="*/ 93 w 93"/>
                  <a:gd name="T7" fmla="*/ 143 h 207"/>
                  <a:gd name="T8" fmla="*/ 68 w 93"/>
                  <a:gd name="T9" fmla="*/ 0 h 207"/>
                  <a:gd name="T10" fmla="*/ 25 w 93"/>
                  <a:gd name="T11" fmla="*/ 0 h 207"/>
                </a:gdLst>
                <a:ahLst/>
                <a:cxnLst>
                  <a:cxn ang="0">
                    <a:pos x="T0" y="T1"/>
                  </a:cxn>
                  <a:cxn ang="0">
                    <a:pos x="T2" y="T3"/>
                  </a:cxn>
                  <a:cxn ang="0">
                    <a:pos x="T4" y="T5"/>
                  </a:cxn>
                  <a:cxn ang="0">
                    <a:pos x="T6" y="T7"/>
                  </a:cxn>
                  <a:cxn ang="0">
                    <a:pos x="T8" y="T9"/>
                  </a:cxn>
                  <a:cxn ang="0">
                    <a:pos x="T10" y="T11"/>
                  </a:cxn>
                </a:cxnLst>
                <a:rect l="0" t="0" r="r" b="b"/>
                <a:pathLst>
                  <a:path w="93" h="207">
                    <a:moveTo>
                      <a:pt x="25" y="0"/>
                    </a:moveTo>
                    <a:lnTo>
                      <a:pt x="0" y="145"/>
                    </a:lnTo>
                    <a:lnTo>
                      <a:pt x="47" y="207"/>
                    </a:lnTo>
                    <a:lnTo>
                      <a:pt x="93" y="143"/>
                    </a:lnTo>
                    <a:lnTo>
                      <a:pt x="68" y="0"/>
                    </a:ln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3" name="Freeform 32"/>
              <p:cNvSpPr>
                <a:spLocks/>
              </p:cNvSpPr>
              <p:nvPr/>
            </p:nvSpPr>
            <p:spPr bwMode="auto">
              <a:xfrm>
                <a:off x="3471863" y="3433763"/>
                <a:ext cx="166688" cy="115888"/>
              </a:xfrm>
              <a:custGeom>
                <a:avLst/>
                <a:gdLst>
                  <a:gd name="T0" fmla="*/ 21 w 57"/>
                  <a:gd name="T1" fmla="*/ 7 h 40"/>
                  <a:gd name="T2" fmla="*/ 0 w 57"/>
                  <a:gd name="T3" fmla="*/ 5 h 40"/>
                  <a:gd name="T4" fmla="*/ 0 w 57"/>
                  <a:gd name="T5" fmla="*/ 14 h 40"/>
                  <a:gd name="T6" fmla="*/ 1 w 57"/>
                  <a:gd name="T7" fmla="*/ 13 h 40"/>
                  <a:gd name="T8" fmla="*/ 18 w 57"/>
                  <a:gd name="T9" fmla="*/ 40 h 40"/>
                  <a:gd name="T10" fmla="*/ 40 w 57"/>
                  <a:gd name="T11" fmla="*/ 40 h 40"/>
                  <a:gd name="T12" fmla="*/ 56 w 57"/>
                  <a:gd name="T13" fmla="*/ 15 h 40"/>
                  <a:gd name="T14" fmla="*/ 57 w 57"/>
                  <a:gd name="T15" fmla="*/ 0 h 40"/>
                  <a:gd name="T16" fmla="*/ 21 w 57"/>
                  <a:gd name="T17" fmla="*/ 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40">
                    <a:moveTo>
                      <a:pt x="21" y="7"/>
                    </a:moveTo>
                    <a:cubicBezTo>
                      <a:pt x="14" y="7"/>
                      <a:pt x="7" y="7"/>
                      <a:pt x="0" y="5"/>
                    </a:cubicBezTo>
                    <a:cubicBezTo>
                      <a:pt x="0" y="8"/>
                      <a:pt x="0" y="11"/>
                      <a:pt x="0" y="14"/>
                    </a:cubicBezTo>
                    <a:cubicBezTo>
                      <a:pt x="0" y="13"/>
                      <a:pt x="1" y="13"/>
                      <a:pt x="1" y="13"/>
                    </a:cubicBezTo>
                    <a:cubicBezTo>
                      <a:pt x="18" y="40"/>
                      <a:pt x="18" y="40"/>
                      <a:pt x="18" y="40"/>
                    </a:cubicBezTo>
                    <a:cubicBezTo>
                      <a:pt x="40" y="40"/>
                      <a:pt x="40" y="40"/>
                      <a:pt x="40" y="40"/>
                    </a:cubicBezTo>
                    <a:cubicBezTo>
                      <a:pt x="56" y="15"/>
                      <a:pt x="56" y="15"/>
                      <a:pt x="56" y="15"/>
                    </a:cubicBezTo>
                    <a:cubicBezTo>
                      <a:pt x="56" y="10"/>
                      <a:pt x="56" y="5"/>
                      <a:pt x="57" y="0"/>
                    </a:cubicBezTo>
                    <a:cubicBezTo>
                      <a:pt x="46" y="5"/>
                      <a:pt x="34" y="7"/>
                      <a:pt x="2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4" name="Freeform 33"/>
              <p:cNvSpPr>
                <a:spLocks noEditPoints="1"/>
              </p:cNvSpPr>
              <p:nvPr/>
            </p:nvSpPr>
            <p:spPr bwMode="auto">
              <a:xfrm>
                <a:off x="3140075" y="2582863"/>
                <a:ext cx="827088" cy="827088"/>
              </a:xfrm>
              <a:custGeom>
                <a:avLst/>
                <a:gdLst>
                  <a:gd name="T0" fmla="*/ 0 w 284"/>
                  <a:gd name="T1" fmla="*/ 142 h 284"/>
                  <a:gd name="T2" fmla="*/ 142 w 284"/>
                  <a:gd name="T3" fmla="*/ 0 h 284"/>
                  <a:gd name="T4" fmla="*/ 142 w 284"/>
                  <a:gd name="T5" fmla="*/ 0 h 284"/>
                  <a:gd name="T6" fmla="*/ 284 w 284"/>
                  <a:gd name="T7" fmla="*/ 142 h 284"/>
                  <a:gd name="T8" fmla="*/ 284 w 284"/>
                  <a:gd name="T9" fmla="*/ 142 h 284"/>
                  <a:gd name="T10" fmla="*/ 142 w 284"/>
                  <a:gd name="T11" fmla="*/ 284 h 284"/>
                  <a:gd name="T12" fmla="*/ 142 w 284"/>
                  <a:gd name="T13" fmla="*/ 284 h 284"/>
                  <a:gd name="T14" fmla="*/ 0 w 284"/>
                  <a:gd name="T15" fmla="*/ 142 h 284"/>
                  <a:gd name="T16" fmla="*/ 25 w 284"/>
                  <a:gd name="T17" fmla="*/ 142 h 284"/>
                  <a:gd name="T18" fmla="*/ 142 w 284"/>
                  <a:gd name="T19" fmla="*/ 260 h 284"/>
                  <a:gd name="T20" fmla="*/ 142 w 284"/>
                  <a:gd name="T21" fmla="*/ 260 h 284"/>
                  <a:gd name="T22" fmla="*/ 260 w 284"/>
                  <a:gd name="T23" fmla="*/ 142 h 284"/>
                  <a:gd name="T24" fmla="*/ 260 w 284"/>
                  <a:gd name="T25" fmla="*/ 142 h 284"/>
                  <a:gd name="T26" fmla="*/ 142 w 284"/>
                  <a:gd name="T27" fmla="*/ 24 h 284"/>
                  <a:gd name="T28" fmla="*/ 142 w 284"/>
                  <a:gd name="T29" fmla="*/ 24 h 284"/>
                  <a:gd name="T30" fmla="*/ 25 w 284"/>
                  <a:gd name="T31" fmla="*/ 142 h 284"/>
                  <a:gd name="T32" fmla="*/ 25 w 284"/>
                  <a:gd name="T33"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84">
                    <a:moveTo>
                      <a:pt x="0" y="142"/>
                    </a:moveTo>
                    <a:cubicBezTo>
                      <a:pt x="0" y="63"/>
                      <a:pt x="64" y="0"/>
                      <a:pt x="142" y="0"/>
                    </a:cubicBezTo>
                    <a:cubicBezTo>
                      <a:pt x="142" y="0"/>
                      <a:pt x="142" y="0"/>
                      <a:pt x="142" y="0"/>
                    </a:cubicBezTo>
                    <a:cubicBezTo>
                      <a:pt x="221" y="0"/>
                      <a:pt x="284" y="63"/>
                      <a:pt x="284" y="142"/>
                    </a:cubicBezTo>
                    <a:cubicBezTo>
                      <a:pt x="284" y="142"/>
                      <a:pt x="284" y="142"/>
                      <a:pt x="284" y="142"/>
                    </a:cubicBezTo>
                    <a:cubicBezTo>
                      <a:pt x="284" y="220"/>
                      <a:pt x="221" y="284"/>
                      <a:pt x="142" y="284"/>
                    </a:cubicBezTo>
                    <a:cubicBezTo>
                      <a:pt x="142" y="284"/>
                      <a:pt x="142" y="284"/>
                      <a:pt x="142" y="284"/>
                    </a:cubicBezTo>
                    <a:cubicBezTo>
                      <a:pt x="64" y="284"/>
                      <a:pt x="0" y="220"/>
                      <a:pt x="0" y="142"/>
                    </a:cubicBezTo>
                    <a:close/>
                    <a:moveTo>
                      <a:pt x="25" y="142"/>
                    </a:moveTo>
                    <a:cubicBezTo>
                      <a:pt x="25" y="207"/>
                      <a:pt x="77" y="259"/>
                      <a:pt x="142" y="260"/>
                    </a:cubicBezTo>
                    <a:cubicBezTo>
                      <a:pt x="142" y="260"/>
                      <a:pt x="142" y="260"/>
                      <a:pt x="142" y="260"/>
                    </a:cubicBezTo>
                    <a:cubicBezTo>
                      <a:pt x="207" y="259"/>
                      <a:pt x="260" y="207"/>
                      <a:pt x="260" y="142"/>
                    </a:cubicBezTo>
                    <a:cubicBezTo>
                      <a:pt x="260" y="142"/>
                      <a:pt x="260" y="142"/>
                      <a:pt x="260" y="142"/>
                    </a:cubicBezTo>
                    <a:cubicBezTo>
                      <a:pt x="260" y="77"/>
                      <a:pt x="207" y="24"/>
                      <a:pt x="142" y="24"/>
                    </a:cubicBezTo>
                    <a:cubicBezTo>
                      <a:pt x="142" y="24"/>
                      <a:pt x="142" y="24"/>
                      <a:pt x="142" y="24"/>
                    </a:cubicBezTo>
                    <a:cubicBezTo>
                      <a:pt x="77" y="24"/>
                      <a:pt x="25" y="77"/>
                      <a:pt x="25" y="142"/>
                    </a:cubicBezTo>
                    <a:cubicBezTo>
                      <a:pt x="25" y="142"/>
                      <a:pt x="25" y="142"/>
                      <a:pt x="25"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5" name="Freeform 34"/>
              <p:cNvSpPr>
                <a:spLocks/>
              </p:cNvSpPr>
              <p:nvPr/>
            </p:nvSpPr>
            <p:spPr bwMode="auto">
              <a:xfrm>
                <a:off x="3068638" y="2495550"/>
                <a:ext cx="971550" cy="454025"/>
              </a:xfrm>
              <a:custGeom>
                <a:avLst/>
                <a:gdLst>
                  <a:gd name="T0" fmla="*/ 0 w 334"/>
                  <a:gd name="T1" fmla="*/ 155 h 156"/>
                  <a:gd name="T2" fmla="*/ 167 w 334"/>
                  <a:gd name="T3" fmla="*/ 0 h 156"/>
                  <a:gd name="T4" fmla="*/ 167 w 334"/>
                  <a:gd name="T5" fmla="*/ 0 h 156"/>
                  <a:gd name="T6" fmla="*/ 334 w 334"/>
                  <a:gd name="T7" fmla="*/ 155 h 156"/>
                  <a:gd name="T8" fmla="*/ 334 w 334"/>
                  <a:gd name="T9" fmla="*/ 155 h 156"/>
                  <a:gd name="T10" fmla="*/ 322 w 334"/>
                  <a:gd name="T11" fmla="*/ 155 h 156"/>
                  <a:gd name="T12" fmla="*/ 167 w 334"/>
                  <a:gd name="T13" fmla="*/ 12 h 156"/>
                  <a:gd name="T14" fmla="*/ 167 w 334"/>
                  <a:gd name="T15" fmla="*/ 12 h 156"/>
                  <a:gd name="T16" fmla="*/ 12 w 334"/>
                  <a:gd name="T17" fmla="*/ 156 h 156"/>
                  <a:gd name="T18" fmla="*/ 12 w 334"/>
                  <a:gd name="T19" fmla="*/ 156 h 156"/>
                  <a:gd name="T20" fmla="*/ 0 w 334"/>
                  <a:gd name="T21" fmla="*/ 15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4" h="156">
                    <a:moveTo>
                      <a:pt x="0" y="155"/>
                    </a:moveTo>
                    <a:cubicBezTo>
                      <a:pt x="7" y="68"/>
                      <a:pt x="79" y="0"/>
                      <a:pt x="167" y="0"/>
                    </a:cubicBezTo>
                    <a:cubicBezTo>
                      <a:pt x="167" y="0"/>
                      <a:pt x="167" y="0"/>
                      <a:pt x="167" y="0"/>
                    </a:cubicBezTo>
                    <a:cubicBezTo>
                      <a:pt x="255" y="0"/>
                      <a:pt x="328" y="68"/>
                      <a:pt x="334" y="155"/>
                    </a:cubicBezTo>
                    <a:cubicBezTo>
                      <a:pt x="334" y="155"/>
                      <a:pt x="334" y="155"/>
                      <a:pt x="334" y="155"/>
                    </a:cubicBezTo>
                    <a:cubicBezTo>
                      <a:pt x="322" y="155"/>
                      <a:pt x="322" y="155"/>
                      <a:pt x="322" y="155"/>
                    </a:cubicBezTo>
                    <a:cubicBezTo>
                      <a:pt x="316" y="75"/>
                      <a:pt x="249" y="12"/>
                      <a:pt x="167" y="12"/>
                    </a:cubicBezTo>
                    <a:cubicBezTo>
                      <a:pt x="167" y="12"/>
                      <a:pt x="167" y="12"/>
                      <a:pt x="167" y="12"/>
                    </a:cubicBezTo>
                    <a:cubicBezTo>
                      <a:pt x="85" y="12"/>
                      <a:pt x="18" y="75"/>
                      <a:pt x="12" y="156"/>
                    </a:cubicBezTo>
                    <a:cubicBezTo>
                      <a:pt x="12" y="156"/>
                      <a:pt x="12" y="156"/>
                      <a:pt x="12" y="156"/>
                    </a:cubicBezTo>
                    <a:cubicBezTo>
                      <a:pt x="0" y="155"/>
                      <a:pt x="0" y="155"/>
                      <a:pt x="0"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6" name="Freeform 35"/>
              <p:cNvSpPr>
                <a:spLocks/>
              </p:cNvSpPr>
              <p:nvPr/>
            </p:nvSpPr>
            <p:spPr bwMode="auto">
              <a:xfrm>
                <a:off x="2951163" y="3378200"/>
                <a:ext cx="1208088" cy="698500"/>
              </a:xfrm>
              <a:custGeom>
                <a:avLst/>
                <a:gdLst>
                  <a:gd name="T0" fmla="*/ 382 w 415"/>
                  <a:gd name="T1" fmla="*/ 223 h 240"/>
                  <a:gd name="T2" fmla="*/ 326 w 415"/>
                  <a:gd name="T3" fmla="*/ 80 h 240"/>
                  <a:gd name="T4" fmla="*/ 326 w 415"/>
                  <a:gd name="T5" fmla="*/ 80 h 240"/>
                  <a:gd name="T6" fmla="*/ 207 w 415"/>
                  <a:gd name="T7" fmla="*/ 33 h 240"/>
                  <a:gd name="T8" fmla="*/ 207 w 415"/>
                  <a:gd name="T9" fmla="*/ 33 h 240"/>
                  <a:gd name="T10" fmla="*/ 161 w 415"/>
                  <a:gd name="T11" fmla="*/ 39 h 240"/>
                  <a:gd name="T12" fmla="*/ 161 w 415"/>
                  <a:gd name="T13" fmla="*/ 39 h 240"/>
                  <a:gd name="T14" fmla="*/ 60 w 415"/>
                  <a:gd name="T15" fmla="*/ 114 h 240"/>
                  <a:gd name="T16" fmla="*/ 60 w 415"/>
                  <a:gd name="T17" fmla="*/ 114 h 240"/>
                  <a:gd name="T18" fmla="*/ 33 w 415"/>
                  <a:gd name="T19" fmla="*/ 223 h 240"/>
                  <a:gd name="T20" fmla="*/ 33 w 415"/>
                  <a:gd name="T21" fmla="*/ 223 h 240"/>
                  <a:gd name="T22" fmla="*/ 16 w 415"/>
                  <a:gd name="T23" fmla="*/ 240 h 240"/>
                  <a:gd name="T24" fmla="*/ 16 w 415"/>
                  <a:gd name="T25" fmla="*/ 240 h 240"/>
                  <a:gd name="T26" fmla="*/ 0 w 415"/>
                  <a:gd name="T27" fmla="*/ 223 h 240"/>
                  <a:gd name="T28" fmla="*/ 0 w 415"/>
                  <a:gd name="T29" fmla="*/ 223 h 240"/>
                  <a:gd name="T30" fmla="*/ 32 w 415"/>
                  <a:gd name="T31" fmla="*/ 97 h 240"/>
                  <a:gd name="T32" fmla="*/ 32 w 415"/>
                  <a:gd name="T33" fmla="*/ 97 h 240"/>
                  <a:gd name="T34" fmla="*/ 152 w 415"/>
                  <a:gd name="T35" fmla="*/ 8 h 240"/>
                  <a:gd name="T36" fmla="*/ 152 w 415"/>
                  <a:gd name="T37" fmla="*/ 8 h 240"/>
                  <a:gd name="T38" fmla="*/ 207 w 415"/>
                  <a:gd name="T39" fmla="*/ 0 h 240"/>
                  <a:gd name="T40" fmla="*/ 207 w 415"/>
                  <a:gd name="T41" fmla="*/ 0 h 240"/>
                  <a:gd name="T42" fmla="*/ 349 w 415"/>
                  <a:gd name="T43" fmla="*/ 56 h 240"/>
                  <a:gd name="T44" fmla="*/ 349 w 415"/>
                  <a:gd name="T45" fmla="*/ 56 h 240"/>
                  <a:gd name="T46" fmla="*/ 414 w 415"/>
                  <a:gd name="T47" fmla="*/ 223 h 240"/>
                  <a:gd name="T48" fmla="*/ 414 w 415"/>
                  <a:gd name="T49" fmla="*/ 223 h 240"/>
                  <a:gd name="T50" fmla="*/ 398 w 415"/>
                  <a:gd name="T51" fmla="*/ 240 h 240"/>
                  <a:gd name="T52" fmla="*/ 398 w 415"/>
                  <a:gd name="T53" fmla="*/ 240 h 240"/>
                  <a:gd name="T54" fmla="*/ 382 w 415"/>
                  <a:gd name="T55" fmla="*/ 223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5" h="240">
                    <a:moveTo>
                      <a:pt x="382" y="223"/>
                    </a:moveTo>
                    <a:cubicBezTo>
                      <a:pt x="382" y="167"/>
                      <a:pt x="367" y="118"/>
                      <a:pt x="326" y="80"/>
                    </a:cubicBezTo>
                    <a:cubicBezTo>
                      <a:pt x="326" y="80"/>
                      <a:pt x="326" y="80"/>
                      <a:pt x="326" y="80"/>
                    </a:cubicBezTo>
                    <a:cubicBezTo>
                      <a:pt x="294" y="49"/>
                      <a:pt x="250" y="33"/>
                      <a:pt x="207" y="33"/>
                    </a:cubicBezTo>
                    <a:cubicBezTo>
                      <a:pt x="207" y="33"/>
                      <a:pt x="207" y="33"/>
                      <a:pt x="207" y="33"/>
                    </a:cubicBezTo>
                    <a:cubicBezTo>
                      <a:pt x="191" y="33"/>
                      <a:pt x="176" y="35"/>
                      <a:pt x="161" y="39"/>
                    </a:cubicBezTo>
                    <a:cubicBezTo>
                      <a:pt x="161" y="39"/>
                      <a:pt x="161" y="39"/>
                      <a:pt x="161" y="39"/>
                    </a:cubicBezTo>
                    <a:cubicBezTo>
                      <a:pt x="119" y="51"/>
                      <a:pt x="83" y="78"/>
                      <a:pt x="60" y="114"/>
                    </a:cubicBezTo>
                    <a:cubicBezTo>
                      <a:pt x="60" y="114"/>
                      <a:pt x="60" y="114"/>
                      <a:pt x="60" y="114"/>
                    </a:cubicBezTo>
                    <a:cubicBezTo>
                      <a:pt x="39" y="147"/>
                      <a:pt x="33" y="183"/>
                      <a:pt x="33" y="223"/>
                    </a:cubicBezTo>
                    <a:cubicBezTo>
                      <a:pt x="33" y="223"/>
                      <a:pt x="33" y="223"/>
                      <a:pt x="33" y="223"/>
                    </a:cubicBezTo>
                    <a:cubicBezTo>
                      <a:pt x="33" y="232"/>
                      <a:pt x="25" y="240"/>
                      <a:pt x="16" y="240"/>
                    </a:cubicBezTo>
                    <a:cubicBezTo>
                      <a:pt x="16" y="240"/>
                      <a:pt x="16" y="240"/>
                      <a:pt x="16" y="240"/>
                    </a:cubicBezTo>
                    <a:cubicBezTo>
                      <a:pt x="7" y="240"/>
                      <a:pt x="0" y="232"/>
                      <a:pt x="0" y="223"/>
                    </a:cubicBezTo>
                    <a:cubicBezTo>
                      <a:pt x="0" y="223"/>
                      <a:pt x="0" y="223"/>
                      <a:pt x="0" y="223"/>
                    </a:cubicBezTo>
                    <a:cubicBezTo>
                      <a:pt x="0" y="180"/>
                      <a:pt x="7" y="136"/>
                      <a:pt x="32" y="97"/>
                    </a:cubicBezTo>
                    <a:cubicBezTo>
                      <a:pt x="32" y="97"/>
                      <a:pt x="32" y="97"/>
                      <a:pt x="32" y="97"/>
                    </a:cubicBezTo>
                    <a:cubicBezTo>
                      <a:pt x="59" y="53"/>
                      <a:pt x="102" y="21"/>
                      <a:pt x="152" y="8"/>
                    </a:cubicBezTo>
                    <a:cubicBezTo>
                      <a:pt x="152" y="8"/>
                      <a:pt x="152" y="8"/>
                      <a:pt x="152" y="8"/>
                    </a:cubicBezTo>
                    <a:cubicBezTo>
                      <a:pt x="170" y="3"/>
                      <a:pt x="188" y="0"/>
                      <a:pt x="207" y="0"/>
                    </a:cubicBezTo>
                    <a:cubicBezTo>
                      <a:pt x="207" y="0"/>
                      <a:pt x="207" y="0"/>
                      <a:pt x="207" y="0"/>
                    </a:cubicBezTo>
                    <a:cubicBezTo>
                      <a:pt x="259" y="0"/>
                      <a:pt x="310" y="20"/>
                      <a:pt x="349" y="56"/>
                    </a:cubicBezTo>
                    <a:cubicBezTo>
                      <a:pt x="349" y="56"/>
                      <a:pt x="349" y="56"/>
                      <a:pt x="349" y="56"/>
                    </a:cubicBezTo>
                    <a:cubicBezTo>
                      <a:pt x="397" y="101"/>
                      <a:pt x="415" y="161"/>
                      <a:pt x="414" y="223"/>
                    </a:cubicBezTo>
                    <a:cubicBezTo>
                      <a:pt x="414" y="223"/>
                      <a:pt x="414" y="223"/>
                      <a:pt x="414" y="223"/>
                    </a:cubicBezTo>
                    <a:cubicBezTo>
                      <a:pt x="414" y="232"/>
                      <a:pt x="407" y="240"/>
                      <a:pt x="398" y="240"/>
                    </a:cubicBezTo>
                    <a:cubicBezTo>
                      <a:pt x="398" y="240"/>
                      <a:pt x="398" y="240"/>
                      <a:pt x="398" y="240"/>
                    </a:cubicBezTo>
                    <a:cubicBezTo>
                      <a:pt x="389" y="240"/>
                      <a:pt x="382" y="232"/>
                      <a:pt x="382" y="2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7" name="Freeform 36"/>
              <p:cNvSpPr>
                <a:spLocks/>
              </p:cNvSpPr>
              <p:nvPr/>
            </p:nvSpPr>
            <p:spPr bwMode="auto">
              <a:xfrm>
                <a:off x="3446463" y="3189288"/>
                <a:ext cx="165100" cy="88900"/>
              </a:xfrm>
              <a:custGeom>
                <a:avLst/>
                <a:gdLst>
                  <a:gd name="T0" fmla="*/ 57 w 57"/>
                  <a:gd name="T1" fmla="*/ 15 h 31"/>
                  <a:gd name="T2" fmla="*/ 41 w 57"/>
                  <a:gd name="T3" fmla="*/ 31 h 31"/>
                  <a:gd name="T4" fmla="*/ 16 w 57"/>
                  <a:gd name="T5" fmla="*/ 31 h 31"/>
                  <a:gd name="T6" fmla="*/ 0 w 57"/>
                  <a:gd name="T7" fmla="*/ 15 h 31"/>
                  <a:gd name="T8" fmla="*/ 0 w 57"/>
                  <a:gd name="T9" fmla="*/ 15 h 31"/>
                  <a:gd name="T10" fmla="*/ 16 w 57"/>
                  <a:gd name="T11" fmla="*/ 0 h 31"/>
                  <a:gd name="T12" fmla="*/ 41 w 57"/>
                  <a:gd name="T13" fmla="*/ 0 h 31"/>
                  <a:gd name="T14" fmla="*/ 57 w 57"/>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31">
                    <a:moveTo>
                      <a:pt x="57" y="15"/>
                    </a:moveTo>
                    <a:cubicBezTo>
                      <a:pt x="57" y="24"/>
                      <a:pt x="50" y="31"/>
                      <a:pt x="41" y="31"/>
                    </a:cubicBezTo>
                    <a:cubicBezTo>
                      <a:pt x="16" y="31"/>
                      <a:pt x="16" y="31"/>
                      <a:pt x="16" y="31"/>
                    </a:cubicBezTo>
                    <a:cubicBezTo>
                      <a:pt x="7" y="31"/>
                      <a:pt x="0" y="24"/>
                      <a:pt x="0" y="15"/>
                    </a:cubicBezTo>
                    <a:cubicBezTo>
                      <a:pt x="0" y="15"/>
                      <a:pt x="0" y="15"/>
                      <a:pt x="0" y="15"/>
                    </a:cubicBezTo>
                    <a:cubicBezTo>
                      <a:pt x="0" y="7"/>
                      <a:pt x="7" y="0"/>
                      <a:pt x="16" y="0"/>
                    </a:cubicBezTo>
                    <a:cubicBezTo>
                      <a:pt x="41" y="0"/>
                      <a:pt x="41" y="0"/>
                      <a:pt x="41" y="0"/>
                    </a:cubicBezTo>
                    <a:cubicBezTo>
                      <a:pt x="50" y="0"/>
                      <a:pt x="57" y="7"/>
                      <a:pt x="5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8" name="Freeform 37"/>
              <p:cNvSpPr>
                <a:spLocks/>
              </p:cNvSpPr>
              <p:nvPr/>
            </p:nvSpPr>
            <p:spPr bwMode="auto">
              <a:xfrm>
                <a:off x="3117850" y="3168650"/>
                <a:ext cx="349250" cy="92075"/>
              </a:xfrm>
              <a:custGeom>
                <a:avLst/>
                <a:gdLst>
                  <a:gd name="T0" fmla="*/ 34 w 120"/>
                  <a:gd name="T1" fmla="*/ 32 h 32"/>
                  <a:gd name="T2" fmla="*/ 0 w 120"/>
                  <a:gd name="T3" fmla="*/ 2 h 32"/>
                  <a:gd name="T4" fmla="*/ 0 w 120"/>
                  <a:gd name="T5" fmla="*/ 2 h 32"/>
                  <a:gd name="T6" fmla="*/ 12 w 120"/>
                  <a:gd name="T7" fmla="*/ 0 h 32"/>
                  <a:gd name="T8" fmla="*/ 34 w 120"/>
                  <a:gd name="T9" fmla="*/ 20 h 32"/>
                  <a:gd name="T10" fmla="*/ 34 w 120"/>
                  <a:gd name="T11" fmla="*/ 20 h 32"/>
                  <a:gd name="T12" fmla="*/ 120 w 120"/>
                  <a:gd name="T13" fmla="*/ 20 h 32"/>
                  <a:gd name="T14" fmla="*/ 120 w 120"/>
                  <a:gd name="T15" fmla="*/ 20 h 32"/>
                  <a:gd name="T16" fmla="*/ 120 w 120"/>
                  <a:gd name="T17" fmla="*/ 32 h 32"/>
                  <a:gd name="T18" fmla="*/ 34 w 120"/>
                  <a:gd name="T1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32">
                    <a:moveTo>
                      <a:pt x="34" y="32"/>
                    </a:moveTo>
                    <a:cubicBezTo>
                      <a:pt x="16" y="32"/>
                      <a:pt x="2" y="19"/>
                      <a:pt x="0" y="2"/>
                    </a:cubicBezTo>
                    <a:cubicBezTo>
                      <a:pt x="0" y="2"/>
                      <a:pt x="0" y="2"/>
                      <a:pt x="0" y="2"/>
                    </a:cubicBezTo>
                    <a:cubicBezTo>
                      <a:pt x="12" y="0"/>
                      <a:pt x="12" y="0"/>
                      <a:pt x="12" y="0"/>
                    </a:cubicBezTo>
                    <a:cubicBezTo>
                      <a:pt x="13" y="11"/>
                      <a:pt x="22" y="20"/>
                      <a:pt x="34" y="20"/>
                    </a:cubicBezTo>
                    <a:cubicBezTo>
                      <a:pt x="34" y="20"/>
                      <a:pt x="34" y="20"/>
                      <a:pt x="34" y="20"/>
                    </a:cubicBezTo>
                    <a:cubicBezTo>
                      <a:pt x="120" y="20"/>
                      <a:pt x="120" y="20"/>
                      <a:pt x="120" y="20"/>
                    </a:cubicBezTo>
                    <a:cubicBezTo>
                      <a:pt x="120" y="20"/>
                      <a:pt x="120" y="20"/>
                      <a:pt x="120" y="20"/>
                    </a:cubicBezTo>
                    <a:cubicBezTo>
                      <a:pt x="120" y="32"/>
                      <a:pt x="120" y="32"/>
                      <a:pt x="120" y="32"/>
                    </a:cubicBezTo>
                    <a:cubicBezTo>
                      <a:pt x="34" y="32"/>
                      <a:pt x="34" y="32"/>
                      <a:pt x="34"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grpSp>
        <p:nvGrpSpPr>
          <p:cNvPr id="99" name="组合 98"/>
          <p:cNvGrpSpPr/>
          <p:nvPr/>
        </p:nvGrpSpPr>
        <p:grpSpPr>
          <a:xfrm>
            <a:off x="3576000" y="98010"/>
            <a:ext cx="5040000" cy="775672"/>
            <a:chOff x="3300934" y="565876"/>
            <a:chExt cx="5040000" cy="775672"/>
          </a:xfrm>
        </p:grpSpPr>
        <p:sp>
          <p:nvSpPr>
            <p:cNvPr id="100" name="椭圆 99"/>
            <p:cNvSpPr/>
            <p:nvPr/>
          </p:nvSpPr>
          <p:spPr>
            <a:xfrm>
              <a:off x="3300934" y="1298348"/>
              <a:ext cx="5040000" cy="43200"/>
            </a:xfrm>
            <a:prstGeom prst="ellipse">
              <a:avLst/>
            </a:prstGeom>
            <a:solidFill>
              <a:srgbClr val="1D4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7E6E6">
                    <a:lumMod val="10000"/>
                  </a:srgbClr>
                </a:solidFill>
                <a:effectLst/>
                <a:uLnTx/>
                <a:uFillTx/>
                <a:latin typeface="Calibri"/>
                <a:ea typeface="宋体" panose="02010600030101010101" pitchFamily="2" charset="-122"/>
                <a:cs typeface="+mn-cs"/>
              </a:endParaRPr>
            </a:p>
          </p:txBody>
        </p:sp>
        <p:sp>
          <p:nvSpPr>
            <p:cNvPr id="101" name="文本框 100"/>
            <p:cNvSpPr txBox="1"/>
            <p:nvPr/>
          </p:nvSpPr>
          <p:spPr>
            <a:xfrm>
              <a:off x="3300934" y="565876"/>
              <a:ext cx="5040000"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500" normalizeH="0" baseline="0" noProof="0" dirty="0">
                  <a:ln>
                    <a:noFill/>
                  </a:ln>
                  <a:solidFill>
                    <a:srgbClr val="1D495D"/>
                  </a:solidFill>
                  <a:effectLst/>
                  <a:uLnTx/>
                  <a:uFillTx/>
                  <a:latin typeface="方正综艺简体" panose="03000509000000000000" pitchFamily="65" charset="-122"/>
                  <a:ea typeface="方正综艺简体" panose="03000509000000000000" pitchFamily="65" charset="-122"/>
                  <a:cs typeface="+mn-cs"/>
                </a:rPr>
                <a:t>需求分析</a:t>
              </a:r>
            </a:p>
          </p:txBody>
        </p:sp>
      </p:grpSp>
      <p:grpSp>
        <p:nvGrpSpPr>
          <p:cNvPr id="70" name="组合 69">
            <a:extLst>
              <a:ext uri="{FF2B5EF4-FFF2-40B4-BE49-F238E27FC236}">
                <a16:creationId xmlns:a16="http://schemas.microsoft.com/office/drawing/2014/main" id="{026EB19E-E060-4691-B162-08B0D4431183}"/>
              </a:ext>
            </a:extLst>
          </p:cNvPr>
          <p:cNvGrpSpPr/>
          <p:nvPr/>
        </p:nvGrpSpPr>
        <p:grpSpPr>
          <a:xfrm>
            <a:off x="5460185" y="1724566"/>
            <a:ext cx="6614551" cy="5124738"/>
            <a:chOff x="195682" y="1487608"/>
            <a:chExt cx="6614551" cy="5124738"/>
          </a:xfrm>
        </p:grpSpPr>
        <p:grpSp>
          <p:nvGrpSpPr>
            <p:cNvPr id="71" name="组合 70">
              <a:extLst>
                <a:ext uri="{FF2B5EF4-FFF2-40B4-BE49-F238E27FC236}">
                  <a16:creationId xmlns:a16="http://schemas.microsoft.com/office/drawing/2014/main" id="{60B0F3E9-C5D2-4F6F-8A2C-C8694311E9D9}"/>
                </a:ext>
              </a:extLst>
            </p:cNvPr>
            <p:cNvGrpSpPr/>
            <p:nvPr/>
          </p:nvGrpSpPr>
          <p:grpSpPr>
            <a:xfrm>
              <a:off x="2584904" y="4640239"/>
              <a:ext cx="1318356" cy="1972107"/>
              <a:chOff x="3076236" y="4623481"/>
              <a:chExt cx="1665200" cy="2234519"/>
            </a:xfrm>
          </p:grpSpPr>
          <p:sp>
            <p:nvSpPr>
              <p:cNvPr id="73" name="Freeform 6">
                <a:extLst>
                  <a:ext uri="{FF2B5EF4-FFF2-40B4-BE49-F238E27FC236}">
                    <a16:creationId xmlns:a16="http://schemas.microsoft.com/office/drawing/2014/main" id="{B14924C0-B7B5-449C-8CED-B33015CD601B}"/>
                  </a:ext>
                </a:extLst>
              </p:cNvPr>
              <p:cNvSpPr>
                <a:spLocks/>
              </p:cNvSpPr>
              <p:nvPr/>
            </p:nvSpPr>
            <p:spPr bwMode="auto">
              <a:xfrm>
                <a:off x="3809824" y="4623481"/>
                <a:ext cx="198024" cy="2234519"/>
              </a:xfrm>
              <a:custGeom>
                <a:avLst/>
                <a:gdLst>
                  <a:gd name="T0" fmla="*/ 0 w 88"/>
                  <a:gd name="T1" fmla="*/ 0 h 993"/>
                  <a:gd name="T2" fmla="*/ 88 w 88"/>
                  <a:gd name="T3" fmla="*/ 0 h 993"/>
                  <a:gd name="T4" fmla="*/ 88 w 88"/>
                  <a:gd name="T5" fmla="*/ 993 h 993"/>
                  <a:gd name="T6" fmla="*/ 0 w 88"/>
                  <a:gd name="T7" fmla="*/ 993 h 993"/>
                  <a:gd name="T8" fmla="*/ 0 w 88"/>
                  <a:gd name="T9" fmla="*/ 0 h 993"/>
                  <a:gd name="T10" fmla="*/ 0 w 88"/>
                  <a:gd name="T11" fmla="*/ 0 h 993"/>
                </a:gdLst>
                <a:ahLst/>
                <a:cxnLst>
                  <a:cxn ang="0">
                    <a:pos x="T0" y="T1"/>
                  </a:cxn>
                  <a:cxn ang="0">
                    <a:pos x="T2" y="T3"/>
                  </a:cxn>
                  <a:cxn ang="0">
                    <a:pos x="T4" y="T5"/>
                  </a:cxn>
                  <a:cxn ang="0">
                    <a:pos x="T6" y="T7"/>
                  </a:cxn>
                  <a:cxn ang="0">
                    <a:pos x="T8" y="T9"/>
                  </a:cxn>
                  <a:cxn ang="0">
                    <a:pos x="T10" y="T11"/>
                  </a:cxn>
                </a:cxnLst>
                <a:rect l="0" t="0" r="r" b="b"/>
                <a:pathLst>
                  <a:path w="88" h="993">
                    <a:moveTo>
                      <a:pt x="0" y="0"/>
                    </a:moveTo>
                    <a:lnTo>
                      <a:pt x="88" y="0"/>
                    </a:lnTo>
                    <a:lnTo>
                      <a:pt x="88" y="993"/>
                    </a:lnTo>
                    <a:lnTo>
                      <a:pt x="0" y="993"/>
                    </a:lnTo>
                    <a:lnTo>
                      <a:pt x="0" y="0"/>
                    </a:lnTo>
                    <a:lnTo>
                      <a:pt x="0" y="0"/>
                    </a:lnTo>
                    <a:close/>
                  </a:path>
                </a:pathLst>
              </a:custGeom>
              <a:solidFill>
                <a:srgbClr val="1D495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7">
                <a:extLst>
                  <a:ext uri="{FF2B5EF4-FFF2-40B4-BE49-F238E27FC236}">
                    <a16:creationId xmlns:a16="http://schemas.microsoft.com/office/drawing/2014/main" id="{C1B23C6A-61F1-4B61-B3AC-983034358BC7}"/>
                  </a:ext>
                </a:extLst>
              </p:cNvPr>
              <p:cNvSpPr>
                <a:spLocks/>
              </p:cNvSpPr>
              <p:nvPr/>
            </p:nvSpPr>
            <p:spPr bwMode="auto">
              <a:xfrm>
                <a:off x="3917837" y="4623481"/>
                <a:ext cx="803347" cy="2234519"/>
              </a:xfrm>
              <a:custGeom>
                <a:avLst/>
                <a:gdLst>
                  <a:gd name="T0" fmla="*/ 0 w 357"/>
                  <a:gd name="T1" fmla="*/ 0 h 993"/>
                  <a:gd name="T2" fmla="*/ 267 w 357"/>
                  <a:gd name="T3" fmla="*/ 993 h 993"/>
                  <a:gd name="T4" fmla="*/ 357 w 357"/>
                  <a:gd name="T5" fmla="*/ 993 h 993"/>
                  <a:gd name="T6" fmla="*/ 90 w 357"/>
                  <a:gd name="T7" fmla="*/ 0 h 993"/>
                  <a:gd name="T8" fmla="*/ 0 w 357"/>
                  <a:gd name="T9" fmla="*/ 0 h 993"/>
                  <a:gd name="T10" fmla="*/ 0 w 357"/>
                  <a:gd name="T11" fmla="*/ 0 h 993"/>
                </a:gdLst>
                <a:ahLst/>
                <a:cxnLst>
                  <a:cxn ang="0">
                    <a:pos x="T0" y="T1"/>
                  </a:cxn>
                  <a:cxn ang="0">
                    <a:pos x="T2" y="T3"/>
                  </a:cxn>
                  <a:cxn ang="0">
                    <a:pos x="T4" y="T5"/>
                  </a:cxn>
                  <a:cxn ang="0">
                    <a:pos x="T6" y="T7"/>
                  </a:cxn>
                  <a:cxn ang="0">
                    <a:pos x="T8" y="T9"/>
                  </a:cxn>
                  <a:cxn ang="0">
                    <a:pos x="T10" y="T11"/>
                  </a:cxn>
                </a:cxnLst>
                <a:rect l="0" t="0" r="r" b="b"/>
                <a:pathLst>
                  <a:path w="357" h="993">
                    <a:moveTo>
                      <a:pt x="0" y="0"/>
                    </a:moveTo>
                    <a:lnTo>
                      <a:pt x="267" y="993"/>
                    </a:lnTo>
                    <a:lnTo>
                      <a:pt x="357" y="993"/>
                    </a:lnTo>
                    <a:lnTo>
                      <a:pt x="90" y="0"/>
                    </a:lnTo>
                    <a:lnTo>
                      <a:pt x="0" y="0"/>
                    </a:lnTo>
                    <a:lnTo>
                      <a:pt x="0" y="0"/>
                    </a:lnTo>
                    <a:close/>
                  </a:path>
                </a:pathLst>
              </a:custGeom>
              <a:solidFill>
                <a:srgbClr val="1D495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5" name="Freeform 8">
                <a:extLst>
                  <a:ext uri="{FF2B5EF4-FFF2-40B4-BE49-F238E27FC236}">
                    <a16:creationId xmlns:a16="http://schemas.microsoft.com/office/drawing/2014/main" id="{305C43B4-A02C-4D76-AC21-770AC130A00A}"/>
                  </a:ext>
                </a:extLst>
              </p:cNvPr>
              <p:cNvSpPr>
                <a:spLocks/>
              </p:cNvSpPr>
              <p:nvPr/>
            </p:nvSpPr>
            <p:spPr bwMode="auto">
              <a:xfrm>
                <a:off x="3096488" y="4623481"/>
                <a:ext cx="798847" cy="2234519"/>
              </a:xfrm>
              <a:custGeom>
                <a:avLst/>
                <a:gdLst>
                  <a:gd name="T0" fmla="*/ 355 w 355"/>
                  <a:gd name="T1" fmla="*/ 0 h 993"/>
                  <a:gd name="T2" fmla="*/ 90 w 355"/>
                  <a:gd name="T3" fmla="*/ 993 h 993"/>
                  <a:gd name="T4" fmla="*/ 0 w 355"/>
                  <a:gd name="T5" fmla="*/ 993 h 993"/>
                  <a:gd name="T6" fmla="*/ 265 w 355"/>
                  <a:gd name="T7" fmla="*/ 0 h 993"/>
                  <a:gd name="T8" fmla="*/ 355 w 355"/>
                  <a:gd name="T9" fmla="*/ 0 h 993"/>
                  <a:gd name="T10" fmla="*/ 355 w 355"/>
                  <a:gd name="T11" fmla="*/ 0 h 993"/>
                </a:gdLst>
                <a:ahLst/>
                <a:cxnLst>
                  <a:cxn ang="0">
                    <a:pos x="T0" y="T1"/>
                  </a:cxn>
                  <a:cxn ang="0">
                    <a:pos x="T2" y="T3"/>
                  </a:cxn>
                  <a:cxn ang="0">
                    <a:pos x="T4" y="T5"/>
                  </a:cxn>
                  <a:cxn ang="0">
                    <a:pos x="T6" y="T7"/>
                  </a:cxn>
                  <a:cxn ang="0">
                    <a:pos x="T8" y="T9"/>
                  </a:cxn>
                  <a:cxn ang="0">
                    <a:pos x="T10" y="T11"/>
                  </a:cxn>
                </a:cxnLst>
                <a:rect l="0" t="0" r="r" b="b"/>
                <a:pathLst>
                  <a:path w="355" h="993">
                    <a:moveTo>
                      <a:pt x="355" y="0"/>
                    </a:moveTo>
                    <a:lnTo>
                      <a:pt x="90" y="993"/>
                    </a:lnTo>
                    <a:lnTo>
                      <a:pt x="0" y="993"/>
                    </a:lnTo>
                    <a:lnTo>
                      <a:pt x="265" y="0"/>
                    </a:lnTo>
                    <a:lnTo>
                      <a:pt x="355" y="0"/>
                    </a:lnTo>
                    <a:lnTo>
                      <a:pt x="355" y="0"/>
                    </a:lnTo>
                    <a:close/>
                  </a:path>
                </a:pathLst>
              </a:custGeom>
              <a:solidFill>
                <a:srgbClr val="1D495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 name="Freeform 12">
                <a:extLst>
                  <a:ext uri="{FF2B5EF4-FFF2-40B4-BE49-F238E27FC236}">
                    <a16:creationId xmlns:a16="http://schemas.microsoft.com/office/drawing/2014/main" id="{F675EC3C-150B-4269-9F8F-D5D3AC14149D}"/>
                  </a:ext>
                </a:extLst>
              </p:cNvPr>
              <p:cNvSpPr>
                <a:spLocks/>
              </p:cNvSpPr>
              <p:nvPr/>
            </p:nvSpPr>
            <p:spPr bwMode="auto">
              <a:xfrm>
                <a:off x="3076236" y="5809373"/>
                <a:ext cx="1665200" cy="139517"/>
              </a:xfrm>
              <a:custGeom>
                <a:avLst/>
                <a:gdLst>
                  <a:gd name="T0" fmla="*/ 13 w 313"/>
                  <a:gd name="T1" fmla="*/ 0 h 26"/>
                  <a:gd name="T2" fmla="*/ 300 w 313"/>
                  <a:gd name="T3" fmla="*/ 0 h 26"/>
                  <a:gd name="T4" fmla="*/ 313 w 313"/>
                  <a:gd name="T5" fmla="*/ 13 h 26"/>
                  <a:gd name="T6" fmla="*/ 313 w 313"/>
                  <a:gd name="T7" fmla="*/ 13 h 26"/>
                  <a:gd name="T8" fmla="*/ 300 w 313"/>
                  <a:gd name="T9" fmla="*/ 26 h 26"/>
                  <a:gd name="T10" fmla="*/ 13 w 313"/>
                  <a:gd name="T11" fmla="*/ 26 h 26"/>
                  <a:gd name="T12" fmla="*/ 0 w 313"/>
                  <a:gd name="T13" fmla="*/ 13 h 26"/>
                  <a:gd name="T14" fmla="*/ 0 w 313"/>
                  <a:gd name="T15" fmla="*/ 13 h 26"/>
                  <a:gd name="T16" fmla="*/ 13 w 31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3" h="26">
                    <a:moveTo>
                      <a:pt x="13" y="0"/>
                    </a:moveTo>
                    <a:cubicBezTo>
                      <a:pt x="300" y="0"/>
                      <a:pt x="300" y="0"/>
                      <a:pt x="300" y="0"/>
                    </a:cubicBezTo>
                    <a:cubicBezTo>
                      <a:pt x="307" y="0"/>
                      <a:pt x="313" y="6"/>
                      <a:pt x="313" y="13"/>
                    </a:cubicBezTo>
                    <a:cubicBezTo>
                      <a:pt x="313" y="13"/>
                      <a:pt x="313" y="13"/>
                      <a:pt x="313" y="13"/>
                    </a:cubicBezTo>
                    <a:cubicBezTo>
                      <a:pt x="313" y="20"/>
                      <a:pt x="307" y="26"/>
                      <a:pt x="300" y="26"/>
                    </a:cubicBezTo>
                    <a:cubicBezTo>
                      <a:pt x="13" y="26"/>
                      <a:pt x="13" y="26"/>
                      <a:pt x="13" y="26"/>
                    </a:cubicBezTo>
                    <a:cubicBezTo>
                      <a:pt x="5" y="26"/>
                      <a:pt x="0" y="20"/>
                      <a:pt x="0" y="13"/>
                    </a:cubicBezTo>
                    <a:cubicBezTo>
                      <a:pt x="0" y="13"/>
                      <a:pt x="0" y="13"/>
                      <a:pt x="0" y="13"/>
                    </a:cubicBezTo>
                    <a:cubicBezTo>
                      <a:pt x="0" y="6"/>
                      <a:pt x="5" y="0"/>
                      <a:pt x="13" y="0"/>
                    </a:cubicBezTo>
                    <a:close/>
                  </a:path>
                </a:pathLst>
              </a:custGeom>
              <a:solidFill>
                <a:srgbClr val="1D495D"/>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72" name="Freeform 9">
              <a:extLst>
                <a:ext uri="{FF2B5EF4-FFF2-40B4-BE49-F238E27FC236}">
                  <a16:creationId xmlns:a16="http://schemas.microsoft.com/office/drawing/2014/main" id="{B9C00DB2-742D-471C-9186-6B043B62868A}"/>
                </a:ext>
              </a:extLst>
            </p:cNvPr>
            <p:cNvSpPr>
              <a:spLocks/>
            </p:cNvSpPr>
            <p:nvPr/>
          </p:nvSpPr>
          <p:spPr bwMode="auto">
            <a:xfrm>
              <a:off x="195682" y="1487608"/>
              <a:ext cx="6614551" cy="3345078"/>
            </a:xfrm>
            <a:custGeom>
              <a:avLst/>
              <a:gdLst>
                <a:gd name="T0" fmla="*/ 23 w 676"/>
                <a:gd name="T1" fmla="*/ 439 h 439"/>
                <a:gd name="T2" fmla="*/ 653 w 676"/>
                <a:gd name="T3" fmla="*/ 439 h 439"/>
                <a:gd name="T4" fmla="*/ 676 w 676"/>
                <a:gd name="T5" fmla="*/ 417 h 439"/>
                <a:gd name="T6" fmla="*/ 676 w 676"/>
                <a:gd name="T7" fmla="*/ 23 h 439"/>
                <a:gd name="T8" fmla="*/ 653 w 676"/>
                <a:gd name="T9" fmla="*/ 0 h 439"/>
                <a:gd name="T10" fmla="*/ 23 w 676"/>
                <a:gd name="T11" fmla="*/ 0 h 439"/>
                <a:gd name="T12" fmla="*/ 0 w 676"/>
                <a:gd name="T13" fmla="*/ 23 h 439"/>
                <a:gd name="T14" fmla="*/ 0 w 676"/>
                <a:gd name="T15" fmla="*/ 417 h 439"/>
                <a:gd name="T16" fmla="*/ 23 w 676"/>
                <a:gd name="T17" fmla="*/ 439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6" h="439">
                  <a:moveTo>
                    <a:pt x="23" y="439"/>
                  </a:moveTo>
                  <a:cubicBezTo>
                    <a:pt x="653" y="439"/>
                    <a:pt x="653" y="439"/>
                    <a:pt x="653" y="439"/>
                  </a:cubicBezTo>
                  <a:cubicBezTo>
                    <a:pt x="666" y="439"/>
                    <a:pt x="676" y="429"/>
                    <a:pt x="676" y="417"/>
                  </a:cubicBezTo>
                  <a:cubicBezTo>
                    <a:pt x="676" y="23"/>
                    <a:pt x="676" y="23"/>
                    <a:pt x="676" y="23"/>
                  </a:cubicBezTo>
                  <a:cubicBezTo>
                    <a:pt x="676" y="10"/>
                    <a:pt x="666" y="0"/>
                    <a:pt x="653" y="0"/>
                  </a:cubicBezTo>
                  <a:cubicBezTo>
                    <a:pt x="23" y="0"/>
                    <a:pt x="23" y="0"/>
                    <a:pt x="23" y="0"/>
                  </a:cubicBezTo>
                  <a:cubicBezTo>
                    <a:pt x="11" y="0"/>
                    <a:pt x="0" y="10"/>
                    <a:pt x="0" y="23"/>
                  </a:cubicBezTo>
                  <a:cubicBezTo>
                    <a:pt x="0" y="417"/>
                    <a:pt x="0" y="417"/>
                    <a:pt x="0" y="417"/>
                  </a:cubicBezTo>
                  <a:cubicBezTo>
                    <a:pt x="0" y="429"/>
                    <a:pt x="11" y="439"/>
                    <a:pt x="23" y="439"/>
                  </a:cubicBezTo>
                  <a:close/>
                </a:path>
              </a:pathLst>
            </a:custGeom>
            <a:solidFill>
              <a:srgbClr val="1D495D"/>
            </a:solidFill>
            <a:ln>
              <a:noFill/>
            </a:ln>
          </p:spPr>
          <p:txBody>
            <a:bodyPr vert="horz" wrap="square" lIns="91440" tIns="45720" rIns="91440" bIns="45720" numCol="1" anchor="t" anchorCtr="0" compatLnSpc="1">
              <a:prstTxWarp prst="textNoShape">
                <a:avLst/>
              </a:prstTxWarp>
            </a:bodyPr>
            <a:lstStyle/>
            <a:p>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11" name="文本框 110">
            <a:extLst>
              <a:ext uri="{FF2B5EF4-FFF2-40B4-BE49-F238E27FC236}">
                <a16:creationId xmlns:a16="http://schemas.microsoft.com/office/drawing/2014/main" id="{32EB282C-5011-41CD-A210-3212FDE8296B}"/>
              </a:ext>
            </a:extLst>
          </p:cNvPr>
          <p:cNvSpPr txBox="1"/>
          <p:nvPr/>
        </p:nvSpPr>
        <p:spPr>
          <a:xfrm>
            <a:off x="5835814" y="2381442"/>
            <a:ext cx="5995812" cy="2031325"/>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现有一</a:t>
            </a:r>
            <a:r>
              <a:rPr lang="en-US" altLang="zh-CN" dirty="0">
                <a:solidFill>
                  <a:schemeClr val="bg1"/>
                </a:solidFill>
                <a:latin typeface="微软雅黑" panose="020B0503020204020204" pitchFamily="34" charset="-122"/>
                <a:ea typeface="微软雅黑" panose="020B0503020204020204" pitchFamily="34" charset="-122"/>
              </a:rPr>
              <a:t>IT</a:t>
            </a:r>
            <a:r>
              <a:rPr lang="zh-CN" altLang="en-US" dirty="0">
                <a:solidFill>
                  <a:schemeClr val="bg1"/>
                </a:solidFill>
                <a:latin typeface="微软雅黑" panose="020B0503020204020204" pitchFamily="34" charset="-122"/>
                <a:ea typeface="微软雅黑" panose="020B0503020204020204" pitchFamily="34" charset="-122"/>
              </a:rPr>
              <a:t>公司</a:t>
            </a:r>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申请了以</a:t>
            </a:r>
            <a:r>
              <a:rPr lang="en-US" altLang="zh-CN" dirty="0">
                <a:solidFill>
                  <a:schemeClr val="bg1"/>
                </a:solidFill>
                <a:latin typeface="微软雅黑" panose="020B0503020204020204" pitchFamily="34" charset="-122"/>
                <a:ea typeface="微软雅黑" panose="020B0503020204020204" pitchFamily="34" charset="-122"/>
              </a:rPr>
              <a:t>xxx</a:t>
            </a:r>
            <a:r>
              <a:rPr lang="zh-CN" altLang="en-US" dirty="0">
                <a:solidFill>
                  <a:schemeClr val="bg1"/>
                </a:solidFill>
                <a:latin typeface="微软雅黑" panose="020B0503020204020204" pitchFamily="34" charset="-122"/>
                <a:ea typeface="微软雅黑" panose="020B0503020204020204" pitchFamily="34" charset="-122"/>
              </a:rPr>
              <a:t>开始的</a:t>
            </a:r>
            <a:r>
              <a:rPr lang="en-US" altLang="zh-CN" dirty="0">
                <a:solidFill>
                  <a:schemeClr val="bg1"/>
                </a:solidFill>
                <a:latin typeface="微软雅黑" panose="020B0503020204020204" pitchFamily="34" charset="-122"/>
                <a:ea typeface="微软雅黑" panose="020B0503020204020204" pitchFamily="34" charset="-122"/>
              </a:rPr>
              <a:t>IP</a:t>
            </a:r>
            <a:r>
              <a:rPr lang="zh-CN" altLang="en-US" dirty="0">
                <a:solidFill>
                  <a:schemeClr val="bg1"/>
                </a:solidFill>
                <a:latin typeface="微软雅黑" panose="020B0503020204020204" pitchFamily="34" charset="-122"/>
                <a:ea typeface="微软雅黑" panose="020B0503020204020204" pitchFamily="34" charset="-122"/>
              </a:rPr>
              <a:t>地址</a:t>
            </a:r>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并拥有研发部 </a:t>
            </a:r>
            <a:r>
              <a:rPr lang="en-US" altLang="zh-CN" dirty="0">
                <a:solidFill>
                  <a:schemeClr val="bg1"/>
                </a:solidFill>
                <a:latin typeface="微软雅黑" panose="020B0503020204020204" pitchFamily="34" charset="-122"/>
                <a:ea typeface="微软雅黑" panose="020B0503020204020204" pitchFamily="34" charset="-122"/>
              </a:rPr>
              <a:t>(A)</a:t>
            </a:r>
            <a:r>
              <a:rPr lang="zh-CN" altLang="en-US" dirty="0">
                <a:solidFill>
                  <a:schemeClr val="bg1"/>
                </a:solidFill>
                <a:latin typeface="微软雅黑" panose="020B0503020204020204" pitchFamily="34" charset="-122"/>
                <a:ea typeface="微软雅黑" panose="020B0503020204020204" pitchFamily="34" charset="-122"/>
              </a:rPr>
              <a:t>、销售部 </a:t>
            </a:r>
            <a:r>
              <a:rPr lang="en-US" altLang="zh-CN" dirty="0">
                <a:solidFill>
                  <a:schemeClr val="bg1"/>
                </a:solidFill>
                <a:latin typeface="微软雅黑" panose="020B0503020204020204" pitchFamily="34" charset="-122"/>
                <a:ea typeface="微软雅黑" panose="020B0503020204020204" pitchFamily="34" charset="-122"/>
              </a:rPr>
              <a:t>(B) </a:t>
            </a:r>
            <a:r>
              <a:rPr lang="zh-CN" altLang="en-US" dirty="0">
                <a:solidFill>
                  <a:schemeClr val="bg1"/>
                </a:solidFill>
                <a:latin typeface="微软雅黑" panose="020B0503020204020204" pitchFamily="34" charset="-122"/>
                <a:ea typeface="微软雅黑" panose="020B0503020204020204" pitchFamily="34" charset="-122"/>
              </a:rPr>
              <a:t>和财务部 </a:t>
            </a:r>
            <a:r>
              <a:rPr lang="en-US" altLang="zh-CN" dirty="0">
                <a:solidFill>
                  <a:schemeClr val="bg1"/>
                </a:solidFill>
                <a:latin typeface="微软雅黑" panose="020B0503020204020204" pitchFamily="34" charset="-122"/>
                <a:ea typeface="微软雅黑" panose="020B0503020204020204" pitchFamily="34" charset="-122"/>
              </a:rPr>
              <a:t>(C) </a:t>
            </a:r>
            <a:r>
              <a:rPr lang="zh-CN" altLang="en-US" dirty="0">
                <a:solidFill>
                  <a:schemeClr val="bg1"/>
                </a:solidFill>
                <a:latin typeface="微软雅黑" panose="020B0503020204020204" pitchFamily="34" charset="-122"/>
                <a:ea typeface="微软雅黑" panose="020B0503020204020204" pitchFamily="34" charset="-122"/>
              </a:rPr>
              <a:t>三个部门</a:t>
            </a:r>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其中分别要求</a:t>
            </a:r>
            <a:r>
              <a:rPr lang="en-US" altLang="zh-CN" dirty="0" err="1">
                <a:solidFill>
                  <a:schemeClr val="bg1"/>
                </a:solidFill>
                <a:latin typeface="微软雅黑" panose="020B0503020204020204" pitchFamily="34" charset="-122"/>
                <a:ea typeface="微软雅黑" panose="020B0503020204020204" pitchFamily="34" charset="-122"/>
              </a:rPr>
              <a:t>x,y,z</a:t>
            </a:r>
            <a:r>
              <a:rPr lang="zh-CN" altLang="en-US" dirty="0">
                <a:solidFill>
                  <a:schemeClr val="bg1"/>
                </a:solidFill>
                <a:latin typeface="微软雅黑" panose="020B0503020204020204" pitchFamily="34" charset="-122"/>
                <a:ea typeface="微软雅黑" panose="020B0503020204020204" pitchFamily="34" charset="-122"/>
              </a:rPr>
              <a:t>台主机。</a:t>
            </a:r>
            <a:endParaRPr lang="en-US" altLang="zh-CN" dirty="0">
              <a:solidFill>
                <a:schemeClr val="bg1"/>
              </a:solidFill>
              <a:latin typeface="微软雅黑" panose="020B0503020204020204" pitchFamily="34" charset="-122"/>
              <a:ea typeface="微软雅黑" panose="020B0503020204020204" pitchFamily="34" charset="-122"/>
            </a:endParaRPr>
          </a:p>
          <a:p>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该公司要求每一个部门之间电脑能够互通</a:t>
            </a:r>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且每一台电脑均可以上网</a:t>
            </a:r>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但部门之间的电脑不能互通。</a:t>
            </a:r>
            <a:endParaRPr lang="en-US" altLang="zh-CN" dirty="0">
              <a:solidFill>
                <a:schemeClr val="bg1"/>
              </a:solidFill>
              <a:latin typeface="微软雅黑" panose="020B0503020204020204" pitchFamily="34" charset="-122"/>
              <a:ea typeface="微软雅黑" panose="020B0503020204020204" pitchFamily="34" charset="-122"/>
            </a:endParaRPr>
          </a:p>
          <a:p>
            <a:endParaRPr lang="en-US" altLang="zh-CN" dirty="0"/>
          </a:p>
        </p:txBody>
      </p:sp>
    </p:spTree>
    <p:extLst>
      <p:ext uri="{BB962C8B-B14F-4D97-AF65-F5344CB8AC3E}">
        <p14:creationId xmlns:p14="http://schemas.microsoft.com/office/powerpoint/2010/main" val="1984266168"/>
      </p:ext>
    </p:extLst>
  </p:cSld>
  <p:clrMapOvr>
    <a:masterClrMapping/>
  </p:clrMapOvr>
  <p:transition spd="slow" advClick="0" advTm="7217">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nodeType="withEffect">
                                  <p:stCondLst>
                                    <p:cond delay="0"/>
                                  </p:stCondLst>
                                  <p:childTnLst>
                                    <p:set>
                                      <p:cBhvr>
                                        <p:cTn id="15" dur="1" fill="hold">
                                          <p:stCondLst>
                                            <p:cond delay="0"/>
                                          </p:stCondLst>
                                        </p:cTn>
                                        <p:tgtEl>
                                          <p:spTgt spid="64"/>
                                        </p:tgtEl>
                                        <p:attrNameLst>
                                          <p:attrName>style.visibility</p:attrName>
                                        </p:attrNameLst>
                                      </p:cBhvr>
                                      <p:to>
                                        <p:strVal val="visible"/>
                                      </p:to>
                                    </p:set>
                                    <p:animEffect transition="in" filter="fade">
                                      <p:cBhvr>
                                        <p:cTn id="16" dur="500"/>
                                        <p:tgtEl>
                                          <p:spTgt spid="64"/>
                                        </p:tgtEl>
                                      </p:cBhvr>
                                    </p:animEffect>
                                  </p:childTnLst>
                                </p:cTn>
                              </p:par>
                              <p:par>
                                <p:cTn id="17" presetID="10"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nodeType="withEffect">
                                  <p:stCondLst>
                                    <p:cond delay="0"/>
                                  </p:stCondLst>
                                  <p:childTnLst>
                                    <p:set>
                                      <p:cBhvr>
                                        <p:cTn id="21" dur="1" fill="hold">
                                          <p:stCondLst>
                                            <p:cond delay="0"/>
                                          </p:stCondLst>
                                        </p:cTn>
                                        <p:tgtEl>
                                          <p:spTgt spid="99"/>
                                        </p:tgtEl>
                                        <p:attrNameLst>
                                          <p:attrName>style.visibility</p:attrName>
                                        </p:attrNameLst>
                                      </p:cBhvr>
                                      <p:to>
                                        <p:strVal val="visible"/>
                                      </p:to>
                                    </p:set>
                                    <p:animEffect transition="in" filter="fade">
                                      <p:cBhvr>
                                        <p:cTn id="22" dur="500"/>
                                        <p:tgtEl>
                                          <p:spTgt spid="9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ppt_x"/>
                                          </p:val>
                                        </p:tav>
                                        <p:tav tm="100000">
                                          <p:val>
                                            <p:strVal val="#ppt_x"/>
                                          </p:val>
                                        </p:tav>
                                      </p:tavLst>
                                    </p:anim>
                                    <p:anim calcmode="lin" valueType="num">
                                      <p:cBhvr additive="base">
                                        <p:cTn id="28" dur="500" fill="hold"/>
                                        <p:tgtEl>
                                          <p:spTgt spid="7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1"/>
                                        </p:tgtEl>
                                        <p:attrNameLst>
                                          <p:attrName>style.visibility</p:attrName>
                                        </p:attrNameLst>
                                      </p:cBhvr>
                                      <p:to>
                                        <p:strVal val="visible"/>
                                      </p:to>
                                    </p:set>
                                    <p:anim calcmode="lin" valueType="num">
                                      <p:cBhvr additive="base">
                                        <p:cTn id="31" dur="500" fill="hold"/>
                                        <p:tgtEl>
                                          <p:spTgt spid="111"/>
                                        </p:tgtEl>
                                        <p:attrNameLst>
                                          <p:attrName>ppt_x</p:attrName>
                                        </p:attrNameLst>
                                      </p:cBhvr>
                                      <p:tavLst>
                                        <p:tav tm="0">
                                          <p:val>
                                            <p:strVal val="#ppt_x"/>
                                          </p:val>
                                        </p:tav>
                                        <p:tav tm="100000">
                                          <p:val>
                                            <p:strVal val="#ppt_x"/>
                                          </p:val>
                                        </p:tav>
                                      </p:tavLst>
                                    </p:anim>
                                    <p:anim calcmode="lin" valueType="num">
                                      <p:cBhvr additive="base">
                                        <p:cTn id="32" dur="500" fill="hold"/>
                                        <p:tgtEl>
                                          <p:spTgt spid="1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9EE7115-3DFB-4CFE-831B-E5217A05F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801" y="794226"/>
            <a:ext cx="8908397" cy="6063774"/>
          </a:xfrm>
          <a:prstGeom prst="rect">
            <a:avLst/>
          </a:prstGeom>
        </p:spPr>
      </p:pic>
      <p:grpSp>
        <p:nvGrpSpPr>
          <p:cNvPr id="3" name="组合 2">
            <a:extLst>
              <a:ext uri="{FF2B5EF4-FFF2-40B4-BE49-F238E27FC236}">
                <a16:creationId xmlns:a16="http://schemas.microsoft.com/office/drawing/2014/main" id="{143B02B6-F0D8-437F-B49A-6A174224E729}"/>
              </a:ext>
            </a:extLst>
          </p:cNvPr>
          <p:cNvGrpSpPr/>
          <p:nvPr/>
        </p:nvGrpSpPr>
        <p:grpSpPr>
          <a:xfrm>
            <a:off x="3576000" y="98010"/>
            <a:ext cx="5040000" cy="775672"/>
            <a:chOff x="3300934" y="565876"/>
            <a:chExt cx="5040000" cy="775672"/>
          </a:xfrm>
        </p:grpSpPr>
        <p:sp>
          <p:nvSpPr>
            <p:cNvPr id="4" name="椭圆 3">
              <a:extLst>
                <a:ext uri="{FF2B5EF4-FFF2-40B4-BE49-F238E27FC236}">
                  <a16:creationId xmlns:a16="http://schemas.microsoft.com/office/drawing/2014/main" id="{CE40BB38-3E8C-4487-8D6F-4F030E41C1D6}"/>
                </a:ext>
              </a:extLst>
            </p:cNvPr>
            <p:cNvSpPr/>
            <p:nvPr/>
          </p:nvSpPr>
          <p:spPr>
            <a:xfrm>
              <a:off x="3300934" y="1298348"/>
              <a:ext cx="5040000" cy="43200"/>
            </a:xfrm>
            <a:prstGeom prst="ellipse">
              <a:avLst/>
            </a:prstGeom>
            <a:solidFill>
              <a:srgbClr val="1D4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7E6E6">
                    <a:lumMod val="10000"/>
                  </a:srgbClr>
                </a:solidFill>
                <a:effectLst/>
                <a:uLnTx/>
                <a:uFillTx/>
                <a:latin typeface="Calibri"/>
                <a:ea typeface="宋体" panose="02010600030101010101" pitchFamily="2" charset="-122"/>
                <a:cs typeface="+mn-cs"/>
              </a:endParaRPr>
            </a:p>
          </p:txBody>
        </p:sp>
        <p:sp>
          <p:nvSpPr>
            <p:cNvPr id="6" name="文本框 5">
              <a:extLst>
                <a:ext uri="{FF2B5EF4-FFF2-40B4-BE49-F238E27FC236}">
                  <a16:creationId xmlns:a16="http://schemas.microsoft.com/office/drawing/2014/main" id="{00E7A983-BA14-4C43-B80D-E6D299D1A763}"/>
                </a:ext>
              </a:extLst>
            </p:cNvPr>
            <p:cNvSpPr txBox="1"/>
            <p:nvPr/>
          </p:nvSpPr>
          <p:spPr>
            <a:xfrm>
              <a:off x="3300934" y="565876"/>
              <a:ext cx="5040000"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4400" spc="500" dirty="0">
                  <a:solidFill>
                    <a:srgbClr val="1D495D"/>
                  </a:solidFill>
                  <a:latin typeface="方正综艺简体" panose="03000509000000000000" pitchFamily="65" charset="-122"/>
                  <a:ea typeface="方正综艺简体" panose="03000509000000000000" pitchFamily="65" charset="-122"/>
                </a:rPr>
                <a:t>旧的设计</a:t>
              </a:r>
              <a:endParaRPr kumimoji="0" lang="zh-CN" altLang="en-US" sz="4400" b="0" i="0" u="none" strike="noStrike" kern="1200" cap="none" spc="500" normalizeH="0" baseline="0" noProof="0" dirty="0">
                <a:ln>
                  <a:noFill/>
                </a:ln>
                <a:solidFill>
                  <a:srgbClr val="1D495D"/>
                </a:solidFill>
                <a:effectLst/>
                <a:uLnTx/>
                <a:uFillTx/>
                <a:latin typeface="方正综艺简体" panose="03000509000000000000" pitchFamily="65" charset="-122"/>
                <a:ea typeface="方正综艺简体" panose="03000509000000000000" pitchFamily="65" charset="-122"/>
                <a:cs typeface="+mn-cs"/>
              </a:endParaRPr>
            </a:p>
          </p:txBody>
        </p:sp>
      </p:grpSp>
    </p:spTree>
    <p:extLst>
      <p:ext uri="{BB962C8B-B14F-4D97-AF65-F5344CB8AC3E}">
        <p14:creationId xmlns:p14="http://schemas.microsoft.com/office/powerpoint/2010/main" val="2399386519"/>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49A5ABA4-AD3A-4A55-87EC-9E3DEEEECDC4}"/>
              </a:ext>
            </a:extLst>
          </p:cNvPr>
          <p:cNvGrpSpPr/>
          <p:nvPr/>
        </p:nvGrpSpPr>
        <p:grpSpPr>
          <a:xfrm>
            <a:off x="971526" y="2452200"/>
            <a:ext cx="2902738" cy="2490907"/>
            <a:chOff x="6800820" y="1789589"/>
            <a:chExt cx="3497263" cy="2871312"/>
          </a:xfrm>
        </p:grpSpPr>
        <p:sp>
          <p:nvSpPr>
            <p:cNvPr id="3" name="Rectangle 107">
              <a:extLst>
                <a:ext uri="{FF2B5EF4-FFF2-40B4-BE49-F238E27FC236}">
                  <a16:creationId xmlns:a16="http://schemas.microsoft.com/office/drawing/2014/main" id="{A0A76E15-4656-4749-8387-0F327CA12C7A}"/>
                </a:ext>
              </a:extLst>
            </p:cNvPr>
            <p:cNvSpPr>
              <a:spLocks noChangeArrowheads="1"/>
            </p:cNvSpPr>
            <p:nvPr/>
          </p:nvSpPr>
          <p:spPr bwMode="auto">
            <a:xfrm>
              <a:off x="8327044" y="3436938"/>
              <a:ext cx="225425"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4" name="Freeform 110">
              <a:extLst>
                <a:ext uri="{FF2B5EF4-FFF2-40B4-BE49-F238E27FC236}">
                  <a16:creationId xmlns:a16="http://schemas.microsoft.com/office/drawing/2014/main" id="{E6960039-2B24-4108-8B37-1AAEA6758268}"/>
                </a:ext>
              </a:extLst>
            </p:cNvPr>
            <p:cNvSpPr>
              <a:spLocks/>
            </p:cNvSpPr>
            <p:nvPr/>
          </p:nvSpPr>
          <p:spPr bwMode="auto">
            <a:xfrm>
              <a:off x="8327044" y="3519488"/>
              <a:ext cx="112713" cy="1141413"/>
            </a:xfrm>
            <a:custGeom>
              <a:avLst/>
              <a:gdLst>
                <a:gd name="T0" fmla="*/ 0 w 71"/>
                <a:gd name="T1" fmla="*/ 0 h 719"/>
                <a:gd name="T2" fmla="*/ 0 w 71"/>
                <a:gd name="T3" fmla="*/ 719 h 719"/>
                <a:gd name="T4" fmla="*/ 71 w 71"/>
                <a:gd name="T5" fmla="*/ 719 h 719"/>
                <a:gd name="T6" fmla="*/ 71 w 71"/>
                <a:gd name="T7" fmla="*/ 4 h 719"/>
                <a:gd name="T8" fmla="*/ 0 w 71"/>
                <a:gd name="T9" fmla="*/ 0 h 719"/>
              </a:gdLst>
              <a:ahLst/>
              <a:cxnLst>
                <a:cxn ang="0">
                  <a:pos x="T0" y="T1"/>
                </a:cxn>
                <a:cxn ang="0">
                  <a:pos x="T2" y="T3"/>
                </a:cxn>
                <a:cxn ang="0">
                  <a:pos x="T4" y="T5"/>
                </a:cxn>
                <a:cxn ang="0">
                  <a:pos x="T6" y="T7"/>
                </a:cxn>
                <a:cxn ang="0">
                  <a:pos x="T8" y="T9"/>
                </a:cxn>
              </a:cxnLst>
              <a:rect l="0" t="0" r="r" b="b"/>
              <a:pathLst>
                <a:path w="71" h="719">
                  <a:moveTo>
                    <a:pt x="0" y="0"/>
                  </a:moveTo>
                  <a:lnTo>
                    <a:pt x="0" y="719"/>
                  </a:lnTo>
                  <a:lnTo>
                    <a:pt x="71" y="719"/>
                  </a:lnTo>
                  <a:lnTo>
                    <a:pt x="71" y="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cxnSp>
          <p:nvCxnSpPr>
            <p:cNvPr id="5" name="直接连接符 4">
              <a:extLst>
                <a:ext uri="{FF2B5EF4-FFF2-40B4-BE49-F238E27FC236}">
                  <a16:creationId xmlns:a16="http://schemas.microsoft.com/office/drawing/2014/main" id="{972DE343-C623-4B94-987E-D0537E3002FF}"/>
                </a:ext>
              </a:extLst>
            </p:cNvPr>
            <p:cNvCxnSpPr/>
            <p:nvPr/>
          </p:nvCxnSpPr>
          <p:spPr>
            <a:xfrm>
              <a:off x="6963818" y="2709338"/>
              <a:ext cx="2916000" cy="0"/>
            </a:xfrm>
            <a:prstGeom prst="line">
              <a:avLst/>
            </a:prstGeom>
            <a:ln w="57150">
              <a:solidFill>
                <a:srgbClr val="FA897C"/>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FEC34F78-A372-4C33-A4A2-97409DCA720D}"/>
                </a:ext>
              </a:extLst>
            </p:cNvPr>
            <p:cNvCxnSpPr/>
            <p:nvPr/>
          </p:nvCxnSpPr>
          <p:spPr>
            <a:xfrm>
              <a:off x="6963818" y="3098901"/>
              <a:ext cx="2916000" cy="0"/>
            </a:xfrm>
            <a:prstGeom prst="line">
              <a:avLst/>
            </a:prstGeom>
            <a:ln w="57150">
              <a:solidFill>
                <a:srgbClr val="FA897C"/>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A2E33EAB-67EF-4AAB-AE10-D11C22963323}"/>
                </a:ext>
              </a:extLst>
            </p:cNvPr>
            <p:cNvCxnSpPr/>
            <p:nvPr/>
          </p:nvCxnSpPr>
          <p:spPr>
            <a:xfrm>
              <a:off x="6963818" y="3488463"/>
              <a:ext cx="2916000" cy="0"/>
            </a:xfrm>
            <a:prstGeom prst="line">
              <a:avLst/>
            </a:prstGeom>
            <a:ln w="57150">
              <a:solidFill>
                <a:srgbClr val="FA897C"/>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C8FECC87-B65A-4AEB-BE44-DBA0B9C69486}"/>
                </a:ext>
              </a:extLst>
            </p:cNvPr>
            <p:cNvCxnSpPr/>
            <p:nvPr/>
          </p:nvCxnSpPr>
          <p:spPr>
            <a:xfrm>
              <a:off x="6968778" y="1930212"/>
              <a:ext cx="2916000" cy="0"/>
            </a:xfrm>
            <a:prstGeom prst="line">
              <a:avLst/>
            </a:prstGeom>
            <a:ln w="57150">
              <a:solidFill>
                <a:srgbClr val="FA897C"/>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FF55D850-3D9E-480F-ABFC-F334B523853D}"/>
                </a:ext>
              </a:extLst>
            </p:cNvPr>
            <p:cNvCxnSpPr/>
            <p:nvPr/>
          </p:nvCxnSpPr>
          <p:spPr>
            <a:xfrm>
              <a:off x="6963818" y="2319775"/>
              <a:ext cx="2844000" cy="0"/>
            </a:xfrm>
            <a:prstGeom prst="line">
              <a:avLst/>
            </a:prstGeom>
            <a:ln w="57150">
              <a:solidFill>
                <a:srgbClr val="FA897C"/>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9357FF92-A040-486B-BFE5-47CCE5DDF0A5}"/>
                </a:ext>
              </a:extLst>
            </p:cNvPr>
            <p:cNvGrpSpPr/>
            <p:nvPr/>
          </p:nvGrpSpPr>
          <p:grpSpPr>
            <a:xfrm>
              <a:off x="6800820" y="1789589"/>
              <a:ext cx="3497263" cy="2351088"/>
              <a:chOff x="6800820" y="1789589"/>
              <a:chExt cx="3497263" cy="2351088"/>
            </a:xfrm>
          </p:grpSpPr>
          <p:sp>
            <p:nvSpPr>
              <p:cNvPr id="22" name="Freeform 49">
                <a:extLst>
                  <a:ext uri="{FF2B5EF4-FFF2-40B4-BE49-F238E27FC236}">
                    <a16:creationId xmlns:a16="http://schemas.microsoft.com/office/drawing/2014/main" id="{F1B4FC2F-D963-4B2E-9E47-04685500625A}"/>
                  </a:ext>
                </a:extLst>
              </p:cNvPr>
              <p:cNvSpPr>
                <a:spLocks/>
              </p:cNvSpPr>
              <p:nvPr/>
            </p:nvSpPr>
            <p:spPr bwMode="auto">
              <a:xfrm>
                <a:off x="6800820" y="1954689"/>
                <a:ext cx="3335338" cy="2185988"/>
              </a:xfrm>
              <a:custGeom>
                <a:avLst/>
                <a:gdLst>
                  <a:gd name="T0" fmla="*/ 857 w 888"/>
                  <a:gd name="T1" fmla="*/ 0 h 582"/>
                  <a:gd name="T2" fmla="*/ 705 w 888"/>
                  <a:gd name="T3" fmla="*/ 151 h 582"/>
                  <a:gd name="T4" fmla="*/ 578 w 888"/>
                  <a:gd name="T5" fmla="*/ 104 h 582"/>
                  <a:gd name="T6" fmla="*/ 331 w 888"/>
                  <a:gd name="T7" fmla="*/ 341 h 582"/>
                  <a:gd name="T8" fmla="*/ 196 w 888"/>
                  <a:gd name="T9" fmla="*/ 355 h 582"/>
                  <a:gd name="T10" fmla="*/ 0 w 888"/>
                  <a:gd name="T11" fmla="*/ 551 h 582"/>
                  <a:gd name="T12" fmla="*/ 31 w 888"/>
                  <a:gd name="T13" fmla="*/ 582 h 582"/>
                  <a:gd name="T14" fmla="*/ 216 w 888"/>
                  <a:gd name="T15" fmla="*/ 397 h 582"/>
                  <a:gd name="T16" fmla="*/ 351 w 888"/>
                  <a:gd name="T17" fmla="*/ 383 h 582"/>
                  <a:gd name="T18" fmla="*/ 588 w 888"/>
                  <a:gd name="T19" fmla="*/ 154 h 582"/>
                  <a:gd name="T20" fmla="*/ 716 w 888"/>
                  <a:gd name="T21" fmla="*/ 203 h 582"/>
                  <a:gd name="T22" fmla="*/ 888 w 888"/>
                  <a:gd name="T23" fmla="*/ 31 h 582"/>
                  <a:gd name="T24" fmla="*/ 857 w 888"/>
                  <a:gd name="T2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8" h="582">
                    <a:moveTo>
                      <a:pt x="857" y="0"/>
                    </a:moveTo>
                    <a:cubicBezTo>
                      <a:pt x="816" y="40"/>
                      <a:pt x="719" y="137"/>
                      <a:pt x="705" y="151"/>
                    </a:cubicBezTo>
                    <a:cubicBezTo>
                      <a:pt x="684" y="143"/>
                      <a:pt x="578" y="104"/>
                      <a:pt x="578" y="104"/>
                    </a:cubicBezTo>
                    <a:cubicBezTo>
                      <a:pt x="578" y="104"/>
                      <a:pt x="342" y="331"/>
                      <a:pt x="331" y="341"/>
                    </a:cubicBezTo>
                    <a:cubicBezTo>
                      <a:pt x="318" y="342"/>
                      <a:pt x="196" y="355"/>
                      <a:pt x="196" y="355"/>
                    </a:cubicBezTo>
                    <a:cubicBezTo>
                      <a:pt x="0" y="551"/>
                      <a:pt x="0" y="551"/>
                      <a:pt x="0" y="551"/>
                    </a:cubicBezTo>
                    <a:cubicBezTo>
                      <a:pt x="31" y="582"/>
                      <a:pt x="31" y="582"/>
                      <a:pt x="31" y="582"/>
                    </a:cubicBezTo>
                    <a:cubicBezTo>
                      <a:pt x="31" y="582"/>
                      <a:pt x="205" y="408"/>
                      <a:pt x="216" y="397"/>
                    </a:cubicBezTo>
                    <a:cubicBezTo>
                      <a:pt x="230" y="396"/>
                      <a:pt x="351" y="383"/>
                      <a:pt x="351" y="383"/>
                    </a:cubicBezTo>
                    <a:cubicBezTo>
                      <a:pt x="351" y="383"/>
                      <a:pt x="570" y="172"/>
                      <a:pt x="588" y="154"/>
                    </a:cubicBezTo>
                    <a:cubicBezTo>
                      <a:pt x="609" y="162"/>
                      <a:pt x="716" y="203"/>
                      <a:pt x="716" y="203"/>
                    </a:cubicBezTo>
                    <a:cubicBezTo>
                      <a:pt x="888" y="31"/>
                      <a:pt x="888" y="31"/>
                      <a:pt x="888" y="31"/>
                    </a:cubicBezTo>
                    <a:cubicBezTo>
                      <a:pt x="857" y="0"/>
                      <a:pt x="857" y="0"/>
                      <a:pt x="857" y="0"/>
                    </a:cubicBezTo>
                  </a:path>
                </a:pathLst>
              </a:custGeom>
              <a:solidFill>
                <a:srgbClr val="CF3C27"/>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3" name="Freeform 50">
                <a:extLst>
                  <a:ext uri="{FF2B5EF4-FFF2-40B4-BE49-F238E27FC236}">
                    <a16:creationId xmlns:a16="http://schemas.microsoft.com/office/drawing/2014/main" id="{6C940D24-33CB-46AB-8621-DB067F4064E3}"/>
                  </a:ext>
                </a:extLst>
              </p:cNvPr>
              <p:cNvSpPr>
                <a:spLocks/>
              </p:cNvSpPr>
              <p:nvPr/>
            </p:nvSpPr>
            <p:spPr bwMode="auto">
              <a:xfrm>
                <a:off x="9715470" y="1789589"/>
                <a:ext cx="582613" cy="582613"/>
              </a:xfrm>
              <a:custGeom>
                <a:avLst/>
                <a:gdLst>
                  <a:gd name="T0" fmla="*/ 168 w 367"/>
                  <a:gd name="T1" fmla="*/ 199 h 367"/>
                  <a:gd name="T2" fmla="*/ 168 w 367"/>
                  <a:gd name="T3" fmla="*/ 199 h 367"/>
                  <a:gd name="T4" fmla="*/ 0 w 367"/>
                  <a:gd name="T5" fmla="*/ 156 h 367"/>
                  <a:gd name="T6" fmla="*/ 367 w 367"/>
                  <a:gd name="T7" fmla="*/ 0 h 367"/>
                  <a:gd name="T8" fmla="*/ 211 w 367"/>
                  <a:gd name="T9" fmla="*/ 367 h 367"/>
                  <a:gd name="T10" fmla="*/ 168 w 367"/>
                  <a:gd name="T11" fmla="*/ 199 h 367"/>
                  <a:gd name="T12" fmla="*/ 168 w 367"/>
                  <a:gd name="T13" fmla="*/ 199 h 367"/>
                </a:gdLst>
                <a:ahLst/>
                <a:cxnLst>
                  <a:cxn ang="0">
                    <a:pos x="T0" y="T1"/>
                  </a:cxn>
                  <a:cxn ang="0">
                    <a:pos x="T2" y="T3"/>
                  </a:cxn>
                  <a:cxn ang="0">
                    <a:pos x="T4" y="T5"/>
                  </a:cxn>
                  <a:cxn ang="0">
                    <a:pos x="T6" y="T7"/>
                  </a:cxn>
                  <a:cxn ang="0">
                    <a:pos x="T8" y="T9"/>
                  </a:cxn>
                  <a:cxn ang="0">
                    <a:pos x="T10" y="T11"/>
                  </a:cxn>
                  <a:cxn ang="0">
                    <a:pos x="T12" y="T13"/>
                  </a:cxn>
                </a:cxnLst>
                <a:rect l="0" t="0" r="r" b="b"/>
                <a:pathLst>
                  <a:path w="367" h="367">
                    <a:moveTo>
                      <a:pt x="168" y="199"/>
                    </a:moveTo>
                    <a:lnTo>
                      <a:pt x="168" y="199"/>
                    </a:lnTo>
                    <a:lnTo>
                      <a:pt x="0" y="156"/>
                    </a:lnTo>
                    <a:lnTo>
                      <a:pt x="367" y="0"/>
                    </a:lnTo>
                    <a:lnTo>
                      <a:pt x="211" y="367"/>
                    </a:lnTo>
                    <a:lnTo>
                      <a:pt x="168" y="199"/>
                    </a:lnTo>
                    <a:lnTo>
                      <a:pt x="168" y="199"/>
                    </a:ln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grpSp>
        <p:sp>
          <p:nvSpPr>
            <p:cNvPr id="11" name="任意多边形 311">
              <a:extLst>
                <a:ext uri="{FF2B5EF4-FFF2-40B4-BE49-F238E27FC236}">
                  <a16:creationId xmlns:a16="http://schemas.microsoft.com/office/drawing/2014/main" id="{996D74C3-2074-47E1-B91A-453153B42236}"/>
                </a:ext>
              </a:extLst>
            </p:cNvPr>
            <p:cNvSpPr/>
            <p:nvPr/>
          </p:nvSpPr>
          <p:spPr>
            <a:xfrm rot="2700000">
              <a:off x="7978890" y="2025512"/>
              <a:ext cx="550532" cy="1084264"/>
            </a:xfrm>
            <a:custGeom>
              <a:avLst/>
              <a:gdLst>
                <a:gd name="connsiteX0" fmla="*/ 538162 w 546499"/>
                <a:gd name="connsiteY0" fmla="*/ 0 h 1076324"/>
                <a:gd name="connsiteX1" fmla="*/ 546499 w 546499"/>
                <a:gd name="connsiteY1" fmla="*/ 841 h 1076324"/>
                <a:gd name="connsiteX2" fmla="*/ 546499 w 546499"/>
                <a:gd name="connsiteY2" fmla="*/ 1075484 h 1076324"/>
                <a:gd name="connsiteX3" fmla="*/ 538162 w 546499"/>
                <a:gd name="connsiteY3" fmla="*/ 1076324 h 1076324"/>
                <a:gd name="connsiteX4" fmla="*/ 0 w 546499"/>
                <a:gd name="connsiteY4" fmla="*/ 538162 h 1076324"/>
                <a:gd name="connsiteX5" fmla="*/ 538162 w 546499"/>
                <a:gd name="connsiteY5" fmla="*/ 0 h 107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6499" h="1076324">
                  <a:moveTo>
                    <a:pt x="538162" y="0"/>
                  </a:moveTo>
                  <a:lnTo>
                    <a:pt x="546499" y="841"/>
                  </a:lnTo>
                  <a:lnTo>
                    <a:pt x="546499" y="1075484"/>
                  </a:lnTo>
                  <a:lnTo>
                    <a:pt x="538162" y="1076324"/>
                  </a:lnTo>
                  <a:cubicBezTo>
                    <a:pt x="240943" y="1076324"/>
                    <a:pt x="0" y="835381"/>
                    <a:pt x="0" y="538162"/>
                  </a:cubicBezTo>
                  <a:cubicBezTo>
                    <a:pt x="0" y="240943"/>
                    <a:pt x="240943" y="0"/>
                    <a:pt x="538162" y="0"/>
                  </a:cubicBezTo>
                  <a:close/>
                </a:path>
              </a:pathLst>
            </a:custGeom>
            <a:solidFill>
              <a:srgbClr val="FB7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315">
              <a:extLst>
                <a:ext uri="{FF2B5EF4-FFF2-40B4-BE49-F238E27FC236}">
                  <a16:creationId xmlns:a16="http://schemas.microsoft.com/office/drawing/2014/main" id="{3ACC75E3-D987-4910-854B-5C193543225A}"/>
                </a:ext>
              </a:extLst>
            </p:cNvPr>
            <p:cNvSpPr/>
            <p:nvPr/>
          </p:nvSpPr>
          <p:spPr>
            <a:xfrm rot="13500000">
              <a:off x="8356306" y="2401748"/>
              <a:ext cx="550532" cy="1084264"/>
            </a:xfrm>
            <a:custGeom>
              <a:avLst/>
              <a:gdLst>
                <a:gd name="connsiteX0" fmla="*/ 538162 w 546499"/>
                <a:gd name="connsiteY0" fmla="*/ 0 h 1076324"/>
                <a:gd name="connsiteX1" fmla="*/ 546499 w 546499"/>
                <a:gd name="connsiteY1" fmla="*/ 841 h 1076324"/>
                <a:gd name="connsiteX2" fmla="*/ 546499 w 546499"/>
                <a:gd name="connsiteY2" fmla="*/ 1075484 h 1076324"/>
                <a:gd name="connsiteX3" fmla="*/ 538162 w 546499"/>
                <a:gd name="connsiteY3" fmla="*/ 1076324 h 1076324"/>
                <a:gd name="connsiteX4" fmla="*/ 0 w 546499"/>
                <a:gd name="connsiteY4" fmla="*/ 538162 h 1076324"/>
                <a:gd name="connsiteX5" fmla="*/ 538162 w 546499"/>
                <a:gd name="connsiteY5" fmla="*/ 0 h 107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6499" h="1076324">
                  <a:moveTo>
                    <a:pt x="538162" y="0"/>
                  </a:moveTo>
                  <a:lnTo>
                    <a:pt x="546499" y="841"/>
                  </a:lnTo>
                  <a:lnTo>
                    <a:pt x="546499" y="1075484"/>
                  </a:lnTo>
                  <a:lnTo>
                    <a:pt x="538162" y="1076324"/>
                  </a:lnTo>
                  <a:cubicBezTo>
                    <a:pt x="240943" y="1076324"/>
                    <a:pt x="0" y="835381"/>
                    <a:pt x="0" y="538162"/>
                  </a:cubicBezTo>
                  <a:cubicBezTo>
                    <a:pt x="0" y="240943"/>
                    <a:pt x="240943" y="0"/>
                    <a:pt x="538162" y="0"/>
                  </a:cubicBezTo>
                  <a:close/>
                </a:path>
              </a:pathLst>
            </a:custGeom>
            <a:solidFill>
              <a:srgbClr val="FB5B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108">
              <a:extLst>
                <a:ext uri="{FF2B5EF4-FFF2-40B4-BE49-F238E27FC236}">
                  <a16:creationId xmlns:a16="http://schemas.microsoft.com/office/drawing/2014/main" id="{BA082D60-B410-4EA3-A768-C2BF68931CB1}"/>
                </a:ext>
              </a:extLst>
            </p:cNvPr>
            <p:cNvSpPr>
              <a:spLocks/>
            </p:cNvSpPr>
            <p:nvPr/>
          </p:nvSpPr>
          <p:spPr bwMode="auto">
            <a:xfrm>
              <a:off x="8439756" y="3390209"/>
              <a:ext cx="112713" cy="957814"/>
            </a:xfrm>
            <a:custGeom>
              <a:avLst/>
              <a:gdLst>
                <a:gd name="T0" fmla="*/ 30 w 30"/>
                <a:gd name="T1" fmla="*/ 0 h 322"/>
                <a:gd name="T2" fmla="*/ 0 w 30"/>
                <a:gd name="T3" fmla="*/ 2 h 322"/>
                <a:gd name="T4" fmla="*/ 0 w 30"/>
                <a:gd name="T5" fmla="*/ 2 h 322"/>
                <a:gd name="T6" fmla="*/ 0 w 30"/>
                <a:gd name="T7" fmla="*/ 20 h 322"/>
                <a:gd name="T8" fmla="*/ 0 w 30"/>
                <a:gd name="T9" fmla="*/ 322 h 322"/>
                <a:gd name="T10" fmla="*/ 30 w 30"/>
                <a:gd name="T11" fmla="*/ 322 h 322"/>
                <a:gd name="T12" fmla="*/ 30 w 30"/>
                <a:gd name="T13" fmla="*/ 20 h 322"/>
                <a:gd name="T14" fmla="*/ 30 w 30"/>
                <a:gd name="T15" fmla="*/ 10 h 322"/>
                <a:gd name="T16" fmla="*/ 30 w 30"/>
                <a:gd name="T17"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22">
                  <a:moveTo>
                    <a:pt x="30" y="0"/>
                  </a:moveTo>
                  <a:cubicBezTo>
                    <a:pt x="20" y="2"/>
                    <a:pt x="10" y="2"/>
                    <a:pt x="0" y="2"/>
                  </a:cubicBezTo>
                  <a:cubicBezTo>
                    <a:pt x="0" y="2"/>
                    <a:pt x="0" y="2"/>
                    <a:pt x="0" y="2"/>
                  </a:cubicBezTo>
                  <a:cubicBezTo>
                    <a:pt x="0" y="20"/>
                    <a:pt x="0" y="20"/>
                    <a:pt x="0" y="20"/>
                  </a:cubicBezTo>
                  <a:cubicBezTo>
                    <a:pt x="0" y="322"/>
                    <a:pt x="0" y="322"/>
                    <a:pt x="0" y="322"/>
                  </a:cubicBezTo>
                  <a:cubicBezTo>
                    <a:pt x="30" y="322"/>
                    <a:pt x="30" y="322"/>
                    <a:pt x="30" y="322"/>
                  </a:cubicBezTo>
                  <a:cubicBezTo>
                    <a:pt x="30" y="20"/>
                    <a:pt x="30" y="20"/>
                    <a:pt x="30" y="20"/>
                  </a:cubicBezTo>
                  <a:cubicBezTo>
                    <a:pt x="30" y="10"/>
                    <a:pt x="30" y="10"/>
                    <a:pt x="30" y="10"/>
                  </a:cubicBezTo>
                  <a:cubicBezTo>
                    <a:pt x="30" y="0"/>
                    <a:pt x="30" y="0"/>
                    <a:pt x="30" y="0"/>
                  </a:cubicBezTo>
                </a:path>
              </a:pathLst>
            </a:custGeom>
            <a:solidFill>
              <a:srgbClr val="3F3C4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4" name="Freeform 109">
              <a:extLst>
                <a:ext uri="{FF2B5EF4-FFF2-40B4-BE49-F238E27FC236}">
                  <a16:creationId xmlns:a16="http://schemas.microsoft.com/office/drawing/2014/main" id="{31A7C3BA-A5AD-4A02-AD3A-BB299857BCDF}"/>
                </a:ext>
              </a:extLst>
            </p:cNvPr>
            <p:cNvSpPr>
              <a:spLocks/>
            </p:cNvSpPr>
            <p:nvPr/>
          </p:nvSpPr>
          <p:spPr bwMode="auto">
            <a:xfrm>
              <a:off x="8327044" y="3376022"/>
              <a:ext cx="112713" cy="972000"/>
            </a:xfrm>
            <a:custGeom>
              <a:avLst/>
              <a:gdLst>
                <a:gd name="T0" fmla="*/ 0 w 71"/>
                <a:gd name="T1" fmla="*/ 0 h 719"/>
                <a:gd name="T2" fmla="*/ 0 w 71"/>
                <a:gd name="T3" fmla="*/ 719 h 719"/>
                <a:gd name="T4" fmla="*/ 71 w 71"/>
                <a:gd name="T5" fmla="*/ 719 h 719"/>
                <a:gd name="T6" fmla="*/ 71 w 71"/>
                <a:gd name="T7" fmla="*/ 4 h 719"/>
                <a:gd name="T8" fmla="*/ 0 w 71"/>
                <a:gd name="T9" fmla="*/ 0 h 719"/>
              </a:gdLst>
              <a:ahLst/>
              <a:cxnLst>
                <a:cxn ang="0">
                  <a:pos x="T0" y="T1"/>
                </a:cxn>
                <a:cxn ang="0">
                  <a:pos x="T2" y="T3"/>
                </a:cxn>
                <a:cxn ang="0">
                  <a:pos x="T4" y="T5"/>
                </a:cxn>
                <a:cxn ang="0">
                  <a:pos x="T6" y="T7"/>
                </a:cxn>
                <a:cxn ang="0">
                  <a:pos x="T8" y="T9"/>
                </a:cxn>
              </a:cxnLst>
              <a:rect l="0" t="0" r="r" b="b"/>
              <a:pathLst>
                <a:path w="71" h="719">
                  <a:moveTo>
                    <a:pt x="0" y="0"/>
                  </a:moveTo>
                  <a:lnTo>
                    <a:pt x="0" y="719"/>
                  </a:lnTo>
                  <a:lnTo>
                    <a:pt x="71" y="719"/>
                  </a:lnTo>
                  <a:lnTo>
                    <a:pt x="71" y="4"/>
                  </a:lnTo>
                  <a:lnTo>
                    <a:pt x="0" y="0"/>
                  </a:lnTo>
                  <a:close/>
                </a:path>
              </a:pathLst>
            </a:custGeom>
            <a:solidFill>
              <a:srgbClr val="5C5C60"/>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5" name="Freeform 129">
              <a:extLst>
                <a:ext uri="{FF2B5EF4-FFF2-40B4-BE49-F238E27FC236}">
                  <a16:creationId xmlns:a16="http://schemas.microsoft.com/office/drawing/2014/main" id="{BC0E7371-3EC1-4903-AF5E-2F07CBE1CBBE}"/>
                </a:ext>
              </a:extLst>
            </p:cNvPr>
            <p:cNvSpPr>
              <a:spLocks/>
            </p:cNvSpPr>
            <p:nvPr/>
          </p:nvSpPr>
          <p:spPr bwMode="auto">
            <a:xfrm>
              <a:off x="8439756" y="2054226"/>
              <a:ext cx="701675" cy="1404938"/>
            </a:xfrm>
            <a:custGeom>
              <a:avLst/>
              <a:gdLst>
                <a:gd name="T0" fmla="*/ 0 w 187"/>
                <a:gd name="T1" fmla="*/ 0 h 374"/>
                <a:gd name="T2" fmla="*/ 0 w 187"/>
                <a:gd name="T3" fmla="*/ 44 h 374"/>
                <a:gd name="T4" fmla="*/ 0 w 187"/>
                <a:gd name="T5" fmla="*/ 44 h 374"/>
                <a:gd name="T6" fmla="*/ 0 w 187"/>
                <a:gd name="T7" fmla="*/ 44 h 374"/>
                <a:gd name="T8" fmla="*/ 0 w 187"/>
                <a:gd name="T9" fmla="*/ 44 h 374"/>
                <a:gd name="T10" fmla="*/ 0 w 187"/>
                <a:gd name="T11" fmla="*/ 44 h 374"/>
                <a:gd name="T12" fmla="*/ 1 w 187"/>
                <a:gd name="T13" fmla="*/ 44 h 374"/>
                <a:gd name="T14" fmla="*/ 1 w 187"/>
                <a:gd name="T15" fmla="*/ 44 h 374"/>
                <a:gd name="T16" fmla="*/ 1 w 187"/>
                <a:gd name="T17" fmla="*/ 44 h 374"/>
                <a:gd name="T18" fmla="*/ 1 w 187"/>
                <a:gd name="T19" fmla="*/ 44 h 374"/>
                <a:gd name="T20" fmla="*/ 1 w 187"/>
                <a:gd name="T21" fmla="*/ 44 h 374"/>
                <a:gd name="T22" fmla="*/ 1 w 187"/>
                <a:gd name="T23" fmla="*/ 44 h 374"/>
                <a:gd name="T24" fmla="*/ 1 w 187"/>
                <a:gd name="T25" fmla="*/ 44 h 374"/>
                <a:gd name="T26" fmla="*/ 1 w 187"/>
                <a:gd name="T27" fmla="*/ 44 h 374"/>
                <a:gd name="T28" fmla="*/ 2 w 187"/>
                <a:gd name="T29" fmla="*/ 44 h 374"/>
                <a:gd name="T30" fmla="*/ 2 w 187"/>
                <a:gd name="T31" fmla="*/ 44 h 374"/>
                <a:gd name="T32" fmla="*/ 2 w 187"/>
                <a:gd name="T33" fmla="*/ 44 h 374"/>
                <a:gd name="T34" fmla="*/ 2 w 187"/>
                <a:gd name="T35" fmla="*/ 44 h 374"/>
                <a:gd name="T36" fmla="*/ 2 w 187"/>
                <a:gd name="T37" fmla="*/ 44 h 374"/>
                <a:gd name="T38" fmla="*/ 2 w 187"/>
                <a:gd name="T39" fmla="*/ 44 h 374"/>
                <a:gd name="T40" fmla="*/ 2 w 187"/>
                <a:gd name="T41" fmla="*/ 44 h 374"/>
                <a:gd name="T42" fmla="*/ 2 w 187"/>
                <a:gd name="T43" fmla="*/ 44 h 374"/>
                <a:gd name="T44" fmla="*/ 143 w 187"/>
                <a:gd name="T45" fmla="*/ 184 h 374"/>
                <a:gd name="T46" fmla="*/ 143 w 187"/>
                <a:gd name="T47" fmla="*/ 184 h 374"/>
                <a:gd name="T48" fmla="*/ 143 w 187"/>
                <a:gd name="T49" fmla="*/ 185 h 374"/>
                <a:gd name="T50" fmla="*/ 143 w 187"/>
                <a:gd name="T51" fmla="*/ 185 h 374"/>
                <a:gd name="T52" fmla="*/ 143 w 187"/>
                <a:gd name="T53" fmla="*/ 185 h 374"/>
                <a:gd name="T54" fmla="*/ 143 w 187"/>
                <a:gd name="T55" fmla="*/ 185 h 374"/>
                <a:gd name="T56" fmla="*/ 143 w 187"/>
                <a:gd name="T57" fmla="*/ 185 h 374"/>
                <a:gd name="T58" fmla="*/ 143 w 187"/>
                <a:gd name="T59" fmla="*/ 185 h 374"/>
                <a:gd name="T60" fmla="*/ 143 w 187"/>
                <a:gd name="T61" fmla="*/ 185 h 374"/>
                <a:gd name="T62" fmla="*/ 143 w 187"/>
                <a:gd name="T63" fmla="*/ 185 h 374"/>
                <a:gd name="T64" fmla="*/ 143 w 187"/>
                <a:gd name="T65" fmla="*/ 186 h 374"/>
                <a:gd name="T66" fmla="*/ 143 w 187"/>
                <a:gd name="T67" fmla="*/ 186 h 374"/>
                <a:gd name="T68" fmla="*/ 143 w 187"/>
                <a:gd name="T69" fmla="*/ 186 h 374"/>
                <a:gd name="T70" fmla="*/ 143 w 187"/>
                <a:gd name="T71" fmla="*/ 186 h 374"/>
                <a:gd name="T72" fmla="*/ 143 w 187"/>
                <a:gd name="T73" fmla="*/ 186 h 374"/>
                <a:gd name="T74" fmla="*/ 143 w 187"/>
                <a:gd name="T75" fmla="*/ 186 h 374"/>
                <a:gd name="T76" fmla="*/ 143 w 187"/>
                <a:gd name="T77" fmla="*/ 186 h 374"/>
                <a:gd name="T78" fmla="*/ 143 w 187"/>
                <a:gd name="T79" fmla="*/ 186 h 374"/>
                <a:gd name="T80" fmla="*/ 143 w 187"/>
                <a:gd name="T81" fmla="*/ 187 h 374"/>
                <a:gd name="T82" fmla="*/ 143 w 187"/>
                <a:gd name="T83" fmla="*/ 187 h 374"/>
                <a:gd name="T84" fmla="*/ 143 w 187"/>
                <a:gd name="T85" fmla="*/ 187 h 374"/>
                <a:gd name="T86" fmla="*/ 143 w 187"/>
                <a:gd name="T87" fmla="*/ 187 h 374"/>
                <a:gd name="T88" fmla="*/ 143 w 187"/>
                <a:gd name="T89" fmla="*/ 187 h 374"/>
                <a:gd name="T90" fmla="*/ 143 w 187"/>
                <a:gd name="T91" fmla="*/ 187 h 374"/>
                <a:gd name="T92" fmla="*/ 143 w 187"/>
                <a:gd name="T93" fmla="*/ 187 h 374"/>
                <a:gd name="T94" fmla="*/ 143 w 187"/>
                <a:gd name="T95" fmla="*/ 187 h 374"/>
                <a:gd name="T96" fmla="*/ 143 w 187"/>
                <a:gd name="T97" fmla="*/ 187 h 374"/>
                <a:gd name="T98" fmla="*/ 143 w 187"/>
                <a:gd name="T99" fmla="*/ 187 h 374"/>
                <a:gd name="T100" fmla="*/ 143 w 187"/>
                <a:gd name="T101" fmla="*/ 187 h 374"/>
                <a:gd name="T102" fmla="*/ 143 w 187"/>
                <a:gd name="T103" fmla="*/ 187 h 374"/>
                <a:gd name="T104" fmla="*/ 134 w 187"/>
                <a:gd name="T105" fmla="*/ 238 h 374"/>
                <a:gd name="T106" fmla="*/ 109 w 187"/>
                <a:gd name="T107" fmla="*/ 280 h 374"/>
                <a:gd name="T108" fmla="*/ 0 w 187"/>
                <a:gd name="T109" fmla="*/ 330 h 374"/>
                <a:gd name="T110" fmla="*/ 0 w 187"/>
                <a:gd name="T111" fmla="*/ 374 h 374"/>
                <a:gd name="T112" fmla="*/ 0 w 187"/>
                <a:gd name="T113" fmla="*/ 374 h 374"/>
                <a:gd name="T114" fmla="*/ 187 w 187"/>
                <a:gd name="T115" fmla="*/ 187 h 374"/>
                <a:gd name="T116" fmla="*/ 187 w 187"/>
                <a:gd name="T117" fmla="*/ 179 h 374"/>
                <a:gd name="T118" fmla="*/ 186 w 187"/>
                <a:gd name="T119" fmla="*/ 163 h 374"/>
                <a:gd name="T120" fmla="*/ 146 w 187"/>
                <a:gd name="T121" fmla="*/ 70 h 374"/>
                <a:gd name="T122" fmla="*/ 132 w 187"/>
                <a:gd name="T123" fmla="*/ 54 h 374"/>
                <a:gd name="T124" fmla="*/ 0 w 187"/>
                <a:gd name="T125"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7" h="374">
                  <a:moveTo>
                    <a:pt x="0" y="0"/>
                  </a:moveTo>
                  <a:cubicBezTo>
                    <a:pt x="0" y="44"/>
                    <a:pt x="0" y="44"/>
                    <a:pt x="0" y="44"/>
                  </a:cubicBezTo>
                  <a:cubicBezTo>
                    <a:pt x="0" y="44"/>
                    <a:pt x="0" y="44"/>
                    <a:pt x="0" y="44"/>
                  </a:cubicBezTo>
                  <a:cubicBezTo>
                    <a:pt x="0" y="44"/>
                    <a:pt x="0" y="44"/>
                    <a:pt x="0" y="44"/>
                  </a:cubicBezTo>
                  <a:cubicBezTo>
                    <a:pt x="0" y="44"/>
                    <a:pt x="0" y="44"/>
                    <a:pt x="0" y="44"/>
                  </a:cubicBezTo>
                  <a:cubicBezTo>
                    <a:pt x="0" y="44"/>
                    <a:pt x="0" y="44"/>
                    <a:pt x="0" y="44"/>
                  </a:cubicBezTo>
                  <a:cubicBezTo>
                    <a:pt x="0" y="44"/>
                    <a:pt x="1" y="44"/>
                    <a:pt x="1" y="44"/>
                  </a:cubicBezTo>
                  <a:cubicBezTo>
                    <a:pt x="1" y="44"/>
                    <a:pt x="1" y="44"/>
                    <a:pt x="1" y="44"/>
                  </a:cubicBezTo>
                  <a:cubicBezTo>
                    <a:pt x="1" y="44"/>
                    <a:pt x="1" y="44"/>
                    <a:pt x="1" y="44"/>
                  </a:cubicBezTo>
                  <a:cubicBezTo>
                    <a:pt x="1" y="44"/>
                    <a:pt x="1" y="44"/>
                    <a:pt x="1" y="44"/>
                  </a:cubicBezTo>
                  <a:cubicBezTo>
                    <a:pt x="1" y="44"/>
                    <a:pt x="1" y="44"/>
                    <a:pt x="1" y="44"/>
                  </a:cubicBezTo>
                  <a:cubicBezTo>
                    <a:pt x="1" y="44"/>
                    <a:pt x="1" y="44"/>
                    <a:pt x="1" y="44"/>
                  </a:cubicBezTo>
                  <a:cubicBezTo>
                    <a:pt x="1" y="44"/>
                    <a:pt x="1" y="44"/>
                    <a:pt x="1" y="44"/>
                  </a:cubicBezTo>
                  <a:cubicBezTo>
                    <a:pt x="1" y="44"/>
                    <a:pt x="1" y="44"/>
                    <a:pt x="1" y="44"/>
                  </a:cubicBezTo>
                  <a:cubicBezTo>
                    <a:pt x="1" y="44"/>
                    <a:pt x="1" y="44"/>
                    <a:pt x="2" y="44"/>
                  </a:cubicBezTo>
                  <a:cubicBezTo>
                    <a:pt x="2" y="44"/>
                    <a:pt x="2" y="44"/>
                    <a:pt x="2" y="44"/>
                  </a:cubicBezTo>
                  <a:cubicBezTo>
                    <a:pt x="2" y="44"/>
                    <a:pt x="2" y="44"/>
                    <a:pt x="2" y="44"/>
                  </a:cubicBezTo>
                  <a:cubicBezTo>
                    <a:pt x="2" y="44"/>
                    <a:pt x="2" y="44"/>
                    <a:pt x="2" y="44"/>
                  </a:cubicBezTo>
                  <a:cubicBezTo>
                    <a:pt x="2" y="44"/>
                    <a:pt x="2" y="44"/>
                    <a:pt x="2" y="44"/>
                  </a:cubicBezTo>
                  <a:cubicBezTo>
                    <a:pt x="2" y="44"/>
                    <a:pt x="2" y="44"/>
                    <a:pt x="2" y="44"/>
                  </a:cubicBezTo>
                  <a:cubicBezTo>
                    <a:pt x="2" y="44"/>
                    <a:pt x="2" y="44"/>
                    <a:pt x="2" y="44"/>
                  </a:cubicBezTo>
                  <a:cubicBezTo>
                    <a:pt x="2" y="44"/>
                    <a:pt x="2" y="44"/>
                    <a:pt x="2" y="44"/>
                  </a:cubicBezTo>
                  <a:cubicBezTo>
                    <a:pt x="79" y="45"/>
                    <a:pt x="142" y="107"/>
                    <a:pt x="143" y="184"/>
                  </a:cubicBezTo>
                  <a:cubicBezTo>
                    <a:pt x="143" y="184"/>
                    <a:pt x="143" y="184"/>
                    <a:pt x="143" y="184"/>
                  </a:cubicBezTo>
                  <a:cubicBezTo>
                    <a:pt x="143" y="185"/>
                    <a:pt x="143" y="185"/>
                    <a:pt x="143" y="185"/>
                  </a:cubicBezTo>
                  <a:cubicBezTo>
                    <a:pt x="143" y="185"/>
                    <a:pt x="143" y="185"/>
                    <a:pt x="143" y="185"/>
                  </a:cubicBezTo>
                  <a:cubicBezTo>
                    <a:pt x="143" y="185"/>
                    <a:pt x="143" y="185"/>
                    <a:pt x="143" y="185"/>
                  </a:cubicBezTo>
                  <a:cubicBezTo>
                    <a:pt x="143" y="185"/>
                    <a:pt x="143" y="185"/>
                    <a:pt x="143" y="185"/>
                  </a:cubicBezTo>
                  <a:cubicBezTo>
                    <a:pt x="143" y="185"/>
                    <a:pt x="143" y="185"/>
                    <a:pt x="143" y="185"/>
                  </a:cubicBezTo>
                  <a:cubicBezTo>
                    <a:pt x="143" y="185"/>
                    <a:pt x="143" y="185"/>
                    <a:pt x="143" y="185"/>
                  </a:cubicBezTo>
                  <a:cubicBezTo>
                    <a:pt x="143" y="185"/>
                    <a:pt x="143" y="185"/>
                    <a:pt x="143" y="185"/>
                  </a:cubicBezTo>
                  <a:cubicBezTo>
                    <a:pt x="143" y="185"/>
                    <a:pt x="143" y="185"/>
                    <a:pt x="143" y="185"/>
                  </a:cubicBezTo>
                  <a:cubicBezTo>
                    <a:pt x="143" y="185"/>
                    <a:pt x="143" y="186"/>
                    <a:pt x="143" y="186"/>
                  </a:cubicBezTo>
                  <a:cubicBezTo>
                    <a:pt x="143" y="186"/>
                    <a:pt x="143" y="186"/>
                    <a:pt x="143" y="186"/>
                  </a:cubicBezTo>
                  <a:cubicBezTo>
                    <a:pt x="143" y="186"/>
                    <a:pt x="143" y="186"/>
                    <a:pt x="143" y="186"/>
                  </a:cubicBezTo>
                  <a:cubicBezTo>
                    <a:pt x="143" y="186"/>
                    <a:pt x="143" y="186"/>
                    <a:pt x="143" y="186"/>
                  </a:cubicBezTo>
                  <a:cubicBezTo>
                    <a:pt x="143" y="186"/>
                    <a:pt x="143" y="186"/>
                    <a:pt x="143" y="186"/>
                  </a:cubicBezTo>
                  <a:cubicBezTo>
                    <a:pt x="143" y="186"/>
                    <a:pt x="143" y="186"/>
                    <a:pt x="143" y="186"/>
                  </a:cubicBezTo>
                  <a:cubicBezTo>
                    <a:pt x="143" y="186"/>
                    <a:pt x="143" y="186"/>
                    <a:pt x="143" y="186"/>
                  </a:cubicBezTo>
                  <a:cubicBezTo>
                    <a:pt x="143" y="186"/>
                    <a:pt x="143" y="186"/>
                    <a:pt x="143" y="186"/>
                  </a:cubicBezTo>
                  <a:cubicBezTo>
                    <a:pt x="143" y="186"/>
                    <a:pt x="143" y="186"/>
                    <a:pt x="143" y="187"/>
                  </a:cubicBezTo>
                  <a:cubicBezTo>
                    <a:pt x="143" y="187"/>
                    <a:pt x="143" y="187"/>
                    <a:pt x="143" y="187"/>
                  </a:cubicBezTo>
                  <a:cubicBezTo>
                    <a:pt x="143" y="187"/>
                    <a:pt x="143" y="187"/>
                    <a:pt x="143" y="187"/>
                  </a:cubicBezTo>
                  <a:cubicBezTo>
                    <a:pt x="143" y="187"/>
                    <a:pt x="143" y="187"/>
                    <a:pt x="143" y="187"/>
                  </a:cubicBezTo>
                  <a:cubicBezTo>
                    <a:pt x="143" y="187"/>
                    <a:pt x="143" y="187"/>
                    <a:pt x="143" y="187"/>
                  </a:cubicBezTo>
                  <a:cubicBezTo>
                    <a:pt x="143" y="187"/>
                    <a:pt x="143" y="187"/>
                    <a:pt x="143" y="187"/>
                  </a:cubicBezTo>
                  <a:cubicBezTo>
                    <a:pt x="143" y="187"/>
                    <a:pt x="143" y="187"/>
                    <a:pt x="143" y="187"/>
                  </a:cubicBezTo>
                  <a:cubicBezTo>
                    <a:pt x="143" y="187"/>
                    <a:pt x="143" y="187"/>
                    <a:pt x="143" y="187"/>
                  </a:cubicBezTo>
                  <a:cubicBezTo>
                    <a:pt x="143" y="187"/>
                    <a:pt x="143" y="187"/>
                    <a:pt x="143" y="187"/>
                  </a:cubicBezTo>
                  <a:cubicBezTo>
                    <a:pt x="143" y="187"/>
                    <a:pt x="143" y="187"/>
                    <a:pt x="143" y="187"/>
                  </a:cubicBezTo>
                  <a:cubicBezTo>
                    <a:pt x="143" y="187"/>
                    <a:pt x="143" y="187"/>
                    <a:pt x="143" y="187"/>
                  </a:cubicBezTo>
                  <a:cubicBezTo>
                    <a:pt x="143" y="187"/>
                    <a:pt x="143" y="187"/>
                    <a:pt x="143" y="187"/>
                  </a:cubicBezTo>
                  <a:cubicBezTo>
                    <a:pt x="143" y="205"/>
                    <a:pt x="140" y="222"/>
                    <a:pt x="134" y="238"/>
                  </a:cubicBezTo>
                  <a:cubicBezTo>
                    <a:pt x="128" y="253"/>
                    <a:pt x="120" y="267"/>
                    <a:pt x="109" y="280"/>
                  </a:cubicBezTo>
                  <a:cubicBezTo>
                    <a:pt x="83" y="311"/>
                    <a:pt x="44" y="330"/>
                    <a:pt x="0" y="330"/>
                  </a:cubicBezTo>
                  <a:cubicBezTo>
                    <a:pt x="0" y="374"/>
                    <a:pt x="0" y="374"/>
                    <a:pt x="0" y="374"/>
                  </a:cubicBezTo>
                  <a:cubicBezTo>
                    <a:pt x="0" y="374"/>
                    <a:pt x="0" y="374"/>
                    <a:pt x="0" y="374"/>
                  </a:cubicBezTo>
                  <a:cubicBezTo>
                    <a:pt x="103" y="374"/>
                    <a:pt x="187" y="290"/>
                    <a:pt x="187" y="187"/>
                  </a:cubicBezTo>
                  <a:cubicBezTo>
                    <a:pt x="187" y="184"/>
                    <a:pt x="187" y="182"/>
                    <a:pt x="187" y="179"/>
                  </a:cubicBezTo>
                  <a:cubicBezTo>
                    <a:pt x="187" y="174"/>
                    <a:pt x="187" y="169"/>
                    <a:pt x="186" y="163"/>
                  </a:cubicBezTo>
                  <a:cubicBezTo>
                    <a:pt x="181" y="128"/>
                    <a:pt x="167" y="96"/>
                    <a:pt x="146" y="70"/>
                  </a:cubicBezTo>
                  <a:cubicBezTo>
                    <a:pt x="142" y="65"/>
                    <a:pt x="137" y="59"/>
                    <a:pt x="132" y="54"/>
                  </a:cubicBezTo>
                  <a:cubicBezTo>
                    <a:pt x="98" y="21"/>
                    <a:pt x="51" y="0"/>
                    <a:pt x="0" y="0"/>
                  </a:cubicBezTo>
                </a:path>
              </a:pathLst>
            </a:custGeom>
            <a:solidFill>
              <a:srgbClr val="3F3C4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6" name="Freeform 130">
              <a:extLst>
                <a:ext uri="{FF2B5EF4-FFF2-40B4-BE49-F238E27FC236}">
                  <a16:creationId xmlns:a16="http://schemas.microsoft.com/office/drawing/2014/main" id="{8DA94118-0C49-49C4-B9BF-D9F63D2CA165}"/>
                </a:ext>
              </a:extLst>
            </p:cNvPr>
            <p:cNvSpPr>
              <a:spLocks/>
            </p:cNvSpPr>
            <p:nvPr/>
          </p:nvSpPr>
          <p:spPr bwMode="auto">
            <a:xfrm>
              <a:off x="7738081" y="2054226"/>
              <a:ext cx="701675" cy="1404938"/>
            </a:xfrm>
            <a:custGeom>
              <a:avLst/>
              <a:gdLst>
                <a:gd name="T0" fmla="*/ 187 w 187"/>
                <a:gd name="T1" fmla="*/ 0 h 374"/>
                <a:gd name="T2" fmla="*/ 90 w 187"/>
                <a:gd name="T3" fmla="*/ 27 h 374"/>
                <a:gd name="T4" fmla="*/ 55 w 187"/>
                <a:gd name="T5" fmla="*/ 54 h 374"/>
                <a:gd name="T6" fmla="*/ 0 w 187"/>
                <a:gd name="T7" fmla="*/ 187 h 374"/>
                <a:gd name="T8" fmla="*/ 187 w 187"/>
                <a:gd name="T9" fmla="*/ 374 h 374"/>
                <a:gd name="T10" fmla="*/ 187 w 187"/>
                <a:gd name="T11" fmla="*/ 330 h 374"/>
                <a:gd name="T12" fmla="*/ 187 w 187"/>
                <a:gd name="T13" fmla="*/ 330 h 374"/>
                <a:gd name="T14" fmla="*/ 151 w 187"/>
                <a:gd name="T15" fmla="*/ 326 h 374"/>
                <a:gd name="T16" fmla="*/ 86 w 187"/>
                <a:gd name="T17" fmla="*/ 288 h 374"/>
                <a:gd name="T18" fmla="*/ 72 w 187"/>
                <a:gd name="T19" fmla="*/ 272 h 374"/>
                <a:gd name="T20" fmla="*/ 44 w 187"/>
                <a:gd name="T21" fmla="*/ 189 h 374"/>
                <a:gd name="T22" fmla="*/ 44 w 187"/>
                <a:gd name="T23" fmla="*/ 189 h 374"/>
                <a:gd name="T24" fmla="*/ 44 w 187"/>
                <a:gd name="T25" fmla="*/ 189 h 374"/>
                <a:gd name="T26" fmla="*/ 44 w 187"/>
                <a:gd name="T27" fmla="*/ 189 h 374"/>
                <a:gd name="T28" fmla="*/ 44 w 187"/>
                <a:gd name="T29" fmla="*/ 189 h 374"/>
                <a:gd name="T30" fmla="*/ 44 w 187"/>
                <a:gd name="T31" fmla="*/ 189 h 374"/>
                <a:gd name="T32" fmla="*/ 44 w 187"/>
                <a:gd name="T33" fmla="*/ 189 h 374"/>
                <a:gd name="T34" fmla="*/ 44 w 187"/>
                <a:gd name="T35" fmla="*/ 189 h 374"/>
                <a:gd name="T36" fmla="*/ 44 w 187"/>
                <a:gd name="T37" fmla="*/ 188 h 374"/>
                <a:gd name="T38" fmla="*/ 44 w 187"/>
                <a:gd name="T39" fmla="*/ 188 h 374"/>
                <a:gd name="T40" fmla="*/ 44 w 187"/>
                <a:gd name="T41" fmla="*/ 188 h 374"/>
                <a:gd name="T42" fmla="*/ 44 w 187"/>
                <a:gd name="T43" fmla="*/ 188 h 374"/>
                <a:gd name="T44" fmla="*/ 44 w 187"/>
                <a:gd name="T45" fmla="*/ 188 h 374"/>
                <a:gd name="T46" fmla="*/ 44 w 187"/>
                <a:gd name="T47" fmla="*/ 188 h 374"/>
                <a:gd name="T48" fmla="*/ 44 w 187"/>
                <a:gd name="T49" fmla="*/ 188 h 374"/>
                <a:gd name="T50" fmla="*/ 44 w 187"/>
                <a:gd name="T51" fmla="*/ 188 h 374"/>
                <a:gd name="T52" fmla="*/ 44 w 187"/>
                <a:gd name="T53" fmla="*/ 188 h 374"/>
                <a:gd name="T54" fmla="*/ 44 w 187"/>
                <a:gd name="T55" fmla="*/ 187 h 374"/>
                <a:gd name="T56" fmla="*/ 44 w 187"/>
                <a:gd name="T57" fmla="*/ 187 h 374"/>
                <a:gd name="T58" fmla="*/ 44 w 187"/>
                <a:gd name="T59" fmla="*/ 187 h 374"/>
                <a:gd name="T60" fmla="*/ 44 w 187"/>
                <a:gd name="T61" fmla="*/ 187 h 374"/>
                <a:gd name="T62" fmla="*/ 44 w 187"/>
                <a:gd name="T63" fmla="*/ 187 h 374"/>
                <a:gd name="T64" fmla="*/ 44 w 187"/>
                <a:gd name="T65" fmla="*/ 187 h 374"/>
                <a:gd name="T66" fmla="*/ 44 w 187"/>
                <a:gd name="T67" fmla="*/ 187 h 374"/>
                <a:gd name="T68" fmla="*/ 44 w 187"/>
                <a:gd name="T69" fmla="*/ 187 h 374"/>
                <a:gd name="T70" fmla="*/ 44 w 187"/>
                <a:gd name="T71" fmla="*/ 187 h 374"/>
                <a:gd name="T72" fmla="*/ 44 w 187"/>
                <a:gd name="T73" fmla="*/ 187 h 374"/>
                <a:gd name="T74" fmla="*/ 44 w 187"/>
                <a:gd name="T75" fmla="*/ 187 h 374"/>
                <a:gd name="T76" fmla="*/ 187 w 187"/>
                <a:gd name="T77" fmla="*/ 44 h 374"/>
                <a:gd name="T78" fmla="*/ 187 w 187"/>
                <a:gd name="T79" fmla="*/ 0 h 374"/>
                <a:gd name="T80" fmla="*/ 187 w 187"/>
                <a:gd name="T81"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7" h="374">
                  <a:moveTo>
                    <a:pt x="187" y="0"/>
                  </a:moveTo>
                  <a:cubicBezTo>
                    <a:pt x="152" y="0"/>
                    <a:pt x="119" y="10"/>
                    <a:pt x="90" y="27"/>
                  </a:cubicBezTo>
                  <a:cubicBezTo>
                    <a:pt x="78" y="34"/>
                    <a:pt x="66" y="43"/>
                    <a:pt x="55" y="54"/>
                  </a:cubicBezTo>
                  <a:cubicBezTo>
                    <a:pt x="21" y="88"/>
                    <a:pt x="0" y="135"/>
                    <a:pt x="0" y="187"/>
                  </a:cubicBezTo>
                  <a:cubicBezTo>
                    <a:pt x="0" y="290"/>
                    <a:pt x="84" y="374"/>
                    <a:pt x="187" y="374"/>
                  </a:cubicBezTo>
                  <a:cubicBezTo>
                    <a:pt x="187" y="330"/>
                    <a:pt x="187" y="330"/>
                    <a:pt x="187" y="330"/>
                  </a:cubicBezTo>
                  <a:cubicBezTo>
                    <a:pt x="187" y="330"/>
                    <a:pt x="187" y="330"/>
                    <a:pt x="187" y="330"/>
                  </a:cubicBezTo>
                  <a:cubicBezTo>
                    <a:pt x="175" y="330"/>
                    <a:pt x="162" y="329"/>
                    <a:pt x="151" y="326"/>
                  </a:cubicBezTo>
                  <a:cubicBezTo>
                    <a:pt x="126" y="319"/>
                    <a:pt x="104" y="306"/>
                    <a:pt x="86" y="288"/>
                  </a:cubicBezTo>
                  <a:cubicBezTo>
                    <a:pt x="81" y="283"/>
                    <a:pt x="76" y="278"/>
                    <a:pt x="72" y="272"/>
                  </a:cubicBezTo>
                  <a:cubicBezTo>
                    <a:pt x="55" y="249"/>
                    <a:pt x="44" y="220"/>
                    <a:pt x="44" y="189"/>
                  </a:cubicBezTo>
                  <a:cubicBezTo>
                    <a:pt x="44" y="189"/>
                    <a:pt x="44" y="189"/>
                    <a:pt x="44" y="189"/>
                  </a:cubicBezTo>
                  <a:cubicBezTo>
                    <a:pt x="44" y="189"/>
                    <a:pt x="44" y="189"/>
                    <a:pt x="44" y="189"/>
                  </a:cubicBezTo>
                  <a:cubicBezTo>
                    <a:pt x="44" y="189"/>
                    <a:pt x="44" y="189"/>
                    <a:pt x="44" y="189"/>
                  </a:cubicBezTo>
                  <a:cubicBezTo>
                    <a:pt x="44" y="189"/>
                    <a:pt x="44" y="189"/>
                    <a:pt x="44" y="189"/>
                  </a:cubicBezTo>
                  <a:cubicBezTo>
                    <a:pt x="44" y="189"/>
                    <a:pt x="44" y="189"/>
                    <a:pt x="44" y="189"/>
                  </a:cubicBezTo>
                  <a:cubicBezTo>
                    <a:pt x="44" y="189"/>
                    <a:pt x="44" y="189"/>
                    <a:pt x="44" y="189"/>
                  </a:cubicBezTo>
                  <a:cubicBezTo>
                    <a:pt x="44" y="189"/>
                    <a:pt x="44" y="189"/>
                    <a:pt x="44" y="189"/>
                  </a:cubicBezTo>
                  <a:cubicBezTo>
                    <a:pt x="44" y="188"/>
                    <a:pt x="44" y="188"/>
                    <a:pt x="44" y="188"/>
                  </a:cubicBezTo>
                  <a:cubicBezTo>
                    <a:pt x="44" y="188"/>
                    <a:pt x="44" y="188"/>
                    <a:pt x="44" y="188"/>
                  </a:cubicBezTo>
                  <a:cubicBezTo>
                    <a:pt x="44" y="188"/>
                    <a:pt x="44" y="188"/>
                    <a:pt x="44" y="188"/>
                  </a:cubicBezTo>
                  <a:cubicBezTo>
                    <a:pt x="44" y="188"/>
                    <a:pt x="44" y="188"/>
                    <a:pt x="44" y="188"/>
                  </a:cubicBezTo>
                  <a:cubicBezTo>
                    <a:pt x="44" y="188"/>
                    <a:pt x="44" y="188"/>
                    <a:pt x="44" y="188"/>
                  </a:cubicBezTo>
                  <a:cubicBezTo>
                    <a:pt x="44" y="188"/>
                    <a:pt x="44" y="188"/>
                    <a:pt x="44" y="188"/>
                  </a:cubicBezTo>
                  <a:cubicBezTo>
                    <a:pt x="44" y="188"/>
                    <a:pt x="44" y="188"/>
                    <a:pt x="44" y="188"/>
                  </a:cubicBezTo>
                  <a:cubicBezTo>
                    <a:pt x="44" y="188"/>
                    <a:pt x="44" y="188"/>
                    <a:pt x="44" y="188"/>
                  </a:cubicBezTo>
                  <a:cubicBezTo>
                    <a:pt x="44" y="188"/>
                    <a:pt x="44" y="188"/>
                    <a:pt x="44" y="188"/>
                  </a:cubicBezTo>
                  <a:cubicBezTo>
                    <a:pt x="44" y="187"/>
                    <a:pt x="44" y="187"/>
                    <a:pt x="44" y="187"/>
                  </a:cubicBezTo>
                  <a:cubicBezTo>
                    <a:pt x="44" y="187"/>
                    <a:pt x="44" y="187"/>
                    <a:pt x="44" y="187"/>
                  </a:cubicBezTo>
                  <a:cubicBezTo>
                    <a:pt x="44" y="187"/>
                    <a:pt x="44" y="187"/>
                    <a:pt x="44" y="187"/>
                  </a:cubicBezTo>
                  <a:cubicBezTo>
                    <a:pt x="44" y="187"/>
                    <a:pt x="44" y="187"/>
                    <a:pt x="44" y="187"/>
                  </a:cubicBezTo>
                  <a:cubicBezTo>
                    <a:pt x="44" y="187"/>
                    <a:pt x="44" y="187"/>
                    <a:pt x="44" y="187"/>
                  </a:cubicBezTo>
                  <a:cubicBezTo>
                    <a:pt x="44" y="187"/>
                    <a:pt x="44" y="187"/>
                    <a:pt x="44" y="187"/>
                  </a:cubicBezTo>
                  <a:cubicBezTo>
                    <a:pt x="44" y="187"/>
                    <a:pt x="44" y="187"/>
                    <a:pt x="44" y="187"/>
                  </a:cubicBezTo>
                  <a:cubicBezTo>
                    <a:pt x="44" y="187"/>
                    <a:pt x="44" y="187"/>
                    <a:pt x="44" y="187"/>
                  </a:cubicBezTo>
                  <a:cubicBezTo>
                    <a:pt x="44" y="187"/>
                    <a:pt x="44" y="187"/>
                    <a:pt x="44" y="187"/>
                  </a:cubicBezTo>
                  <a:cubicBezTo>
                    <a:pt x="44" y="187"/>
                    <a:pt x="44" y="187"/>
                    <a:pt x="44" y="187"/>
                  </a:cubicBezTo>
                  <a:cubicBezTo>
                    <a:pt x="44" y="187"/>
                    <a:pt x="44" y="187"/>
                    <a:pt x="44" y="187"/>
                  </a:cubicBezTo>
                  <a:cubicBezTo>
                    <a:pt x="44" y="108"/>
                    <a:pt x="108" y="44"/>
                    <a:pt x="187" y="44"/>
                  </a:cubicBezTo>
                  <a:cubicBezTo>
                    <a:pt x="187" y="0"/>
                    <a:pt x="187" y="0"/>
                    <a:pt x="187" y="0"/>
                  </a:cubicBezTo>
                  <a:cubicBezTo>
                    <a:pt x="187" y="0"/>
                    <a:pt x="187" y="0"/>
                    <a:pt x="187" y="0"/>
                  </a:cubicBezTo>
                </a:path>
              </a:pathLst>
            </a:custGeom>
            <a:solidFill>
              <a:srgbClr val="5C5C60"/>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grpSp>
          <p:nvGrpSpPr>
            <p:cNvPr id="17" name="组合 16">
              <a:extLst>
                <a:ext uri="{FF2B5EF4-FFF2-40B4-BE49-F238E27FC236}">
                  <a16:creationId xmlns:a16="http://schemas.microsoft.com/office/drawing/2014/main" id="{EFEAABAF-D572-405D-AA09-230EECBE83E2}"/>
                </a:ext>
              </a:extLst>
            </p:cNvPr>
            <p:cNvGrpSpPr/>
            <p:nvPr/>
          </p:nvGrpSpPr>
          <p:grpSpPr>
            <a:xfrm>
              <a:off x="8368252" y="2336345"/>
              <a:ext cx="149225" cy="838835"/>
              <a:chOff x="8498118" y="2609732"/>
              <a:chExt cx="149225" cy="838835"/>
            </a:xfrm>
          </p:grpSpPr>
          <p:grpSp>
            <p:nvGrpSpPr>
              <p:cNvPr id="18" name="组合 17">
                <a:extLst>
                  <a:ext uri="{FF2B5EF4-FFF2-40B4-BE49-F238E27FC236}">
                    <a16:creationId xmlns:a16="http://schemas.microsoft.com/office/drawing/2014/main" id="{BAE5F06A-97B7-4FE8-955B-EC52E7CBE74D}"/>
                  </a:ext>
                </a:extLst>
              </p:cNvPr>
              <p:cNvGrpSpPr/>
              <p:nvPr/>
            </p:nvGrpSpPr>
            <p:grpSpPr>
              <a:xfrm>
                <a:off x="8500948" y="2609732"/>
                <a:ext cx="135288" cy="608216"/>
                <a:chOff x="8500948" y="2609732"/>
                <a:chExt cx="135288" cy="608216"/>
              </a:xfrm>
            </p:grpSpPr>
            <p:sp>
              <p:nvSpPr>
                <p:cNvPr id="20" name="Rectangle 74">
                  <a:extLst>
                    <a:ext uri="{FF2B5EF4-FFF2-40B4-BE49-F238E27FC236}">
                      <a16:creationId xmlns:a16="http://schemas.microsoft.com/office/drawing/2014/main" id="{5800D62A-EFDB-46E6-A61B-7911EDEF93BA}"/>
                    </a:ext>
                  </a:extLst>
                </p:cNvPr>
                <p:cNvSpPr>
                  <a:spLocks noChangeArrowheads="1"/>
                </p:cNvSpPr>
                <p:nvPr/>
              </p:nvSpPr>
              <p:spPr bwMode="auto">
                <a:xfrm>
                  <a:off x="8500948" y="2609732"/>
                  <a:ext cx="134938" cy="576000"/>
                </a:xfrm>
                <a:prstGeom prst="rect">
                  <a:avLst/>
                </a:prstGeom>
                <a:solidFill>
                  <a:srgbClr val="F5EDE8"/>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1" name="Freeform 95">
                  <a:extLst>
                    <a:ext uri="{FF2B5EF4-FFF2-40B4-BE49-F238E27FC236}">
                      <a16:creationId xmlns:a16="http://schemas.microsoft.com/office/drawing/2014/main" id="{35BCD455-5BB4-4145-AB8B-CF770D91D70C}"/>
                    </a:ext>
                  </a:extLst>
                </p:cNvPr>
                <p:cNvSpPr>
                  <a:spLocks/>
                </p:cNvSpPr>
                <p:nvPr/>
              </p:nvSpPr>
              <p:spPr bwMode="auto">
                <a:xfrm>
                  <a:off x="8501298" y="2911948"/>
                  <a:ext cx="134938" cy="306000"/>
                </a:xfrm>
                <a:custGeom>
                  <a:avLst/>
                  <a:gdLst>
                    <a:gd name="T0" fmla="*/ 36 w 36"/>
                    <a:gd name="T1" fmla="*/ 0 h 78"/>
                    <a:gd name="T2" fmla="*/ 0 w 36"/>
                    <a:gd name="T3" fmla="*/ 35 h 78"/>
                    <a:gd name="T4" fmla="*/ 0 w 36"/>
                    <a:gd name="T5" fmla="*/ 35 h 78"/>
                    <a:gd name="T6" fmla="*/ 0 w 36"/>
                    <a:gd name="T7" fmla="*/ 78 h 78"/>
                    <a:gd name="T8" fmla="*/ 36 w 36"/>
                    <a:gd name="T9" fmla="*/ 78 h 78"/>
                    <a:gd name="T10" fmla="*/ 36 w 36"/>
                    <a:gd name="T11" fmla="*/ 16 h 78"/>
                    <a:gd name="T12" fmla="*/ 36 w 36"/>
                    <a:gd name="T13" fmla="*/ 0 h 78"/>
                    <a:gd name="T14" fmla="*/ 36 w 36"/>
                    <a:gd name="T15" fmla="*/ 0 h 78"/>
                    <a:gd name="T16" fmla="*/ 36 w 36"/>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78">
                      <a:moveTo>
                        <a:pt x="36" y="0"/>
                      </a:moveTo>
                      <a:cubicBezTo>
                        <a:pt x="24" y="12"/>
                        <a:pt x="12" y="24"/>
                        <a:pt x="0" y="35"/>
                      </a:cubicBezTo>
                      <a:cubicBezTo>
                        <a:pt x="0" y="35"/>
                        <a:pt x="0" y="35"/>
                        <a:pt x="0" y="35"/>
                      </a:cubicBezTo>
                      <a:cubicBezTo>
                        <a:pt x="0" y="78"/>
                        <a:pt x="0" y="78"/>
                        <a:pt x="0" y="78"/>
                      </a:cubicBezTo>
                      <a:cubicBezTo>
                        <a:pt x="36" y="78"/>
                        <a:pt x="36" y="78"/>
                        <a:pt x="36" y="78"/>
                      </a:cubicBezTo>
                      <a:cubicBezTo>
                        <a:pt x="36" y="16"/>
                        <a:pt x="36" y="16"/>
                        <a:pt x="36" y="16"/>
                      </a:cubicBezTo>
                      <a:cubicBezTo>
                        <a:pt x="36" y="0"/>
                        <a:pt x="36" y="0"/>
                        <a:pt x="36" y="0"/>
                      </a:cubicBezTo>
                      <a:cubicBezTo>
                        <a:pt x="36" y="0"/>
                        <a:pt x="36" y="0"/>
                        <a:pt x="36" y="0"/>
                      </a:cubicBezTo>
                      <a:cubicBezTo>
                        <a:pt x="36" y="0"/>
                        <a:pt x="36" y="0"/>
                        <a:pt x="36" y="0"/>
                      </a:cubicBezTo>
                    </a:path>
                  </a:pathLst>
                </a:custGeom>
                <a:solidFill>
                  <a:srgbClr val="D9DDDF"/>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grpSp>
          <p:sp>
            <p:nvSpPr>
              <p:cNvPr id="19" name="Oval 164">
                <a:extLst>
                  <a:ext uri="{FF2B5EF4-FFF2-40B4-BE49-F238E27FC236}">
                    <a16:creationId xmlns:a16="http://schemas.microsoft.com/office/drawing/2014/main" id="{1F6A9C6B-7CBA-4F4B-B8D0-A5E00AFAA80E}"/>
                  </a:ext>
                </a:extLst>
              </p:cNvPr>
              <p:cNvSpPr>
                <a:spLocks noChangeArrowheads="1"/>
              </p:cNvSpPr>
              <p:nvPr/>
            </p:nvSpPr>
            <p:spPr bwMode="auto">
              <a:xfrm>
                <a:off x="8498118" y="3297754"/>
                <a:ext cx="149225" cy="150813"/>
              </a:xfrm>
              <a:prstGeom prst="ellipse">
                <a:avLst/>
              </a:prstGeom>
              <a:solidFill>
                <a:srgbClr val="D9DDDF"/>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grpSp>
      </p:grpSp>
      <p:sp>
        <p:nvSpPr>
          <p:cNvPr id="29" name="文本框 28">
            <a:extLst>
              <a:ext uri="{FF2B5EF4-FFF2-40B4-BE49-F238E27FC236}">
                <a16:creationId xmlns:a16="http://schemas.microsoft.com/office/drawing/2014/main" id="{16FA7F58-F55A-46E7-9A6E-DE4933D57803}"/>
              </a:ext>
            </a:extLst>
          </p:cNvPr>
          <p:cNvSpPr txBox="1"/>
          <p:nvPr/>
        </p:nvSpPr>
        <p:spPr>
          <a:xfrm>
            <a:off x="5155745" y="1599923"/>
            <a:ext cx="5729648" cy="646331"/>
          </a:xfrm>
          <a:prstGeom prst="rect">
            <a:avLst/>
          </a:prstGeom>
          <a:noFill/>
        </p:spPr>
        <p:txBody>
          <a:bodyPr wrap="square" rtlCol="0">
            <a:spAutoFit/>
          </a:bodyPr>
          <a:lstStyle/>
          <a:p>
            <a:r>
              <a:rPr lang="zh-CN" altLang="en-US" dirty="0">
                <a:solidFill>
                  <a:srgbClr val="1D495D"/>
                </a:solidFill>
                <a:latin typeface="微软雅黑" panose="020B0503020204020204" pitchFamily="34" charset="-122"/>
                <a:ea typeface="微软雅黑" panose="020B0503020204020204" pitchFamily="34" charset="-122"/>
              </a:rPr>
              <a:t>由于每个主机都有独立的</a:t>
            </a:r>
            <a:r>
              <a:rPr lang="en-US" altLang="zh-CN" dirty="0">
                <a:solidFill>
                  <a:srgbClr val="1D495D"/>
                </a:solidFill>
                <a:latin typeface="微软雅黑" panose="020B0503020204020204" pitchFamily="34" charset="-122"/>
                <a:ea typeface="微软雅黑" panose="020B0503020204020204" pitchFamily="34" charset="-122"/>
              </a:rPr>
              <a:t>IP</a:t>
            </a:r>
            <a:r>
              <a:rPr lang="zh-CN" altLang="en-US" dirty="0">
                <a:solidFill>
                  <a:srgbClr val="1D495D"/>
                </a:solidFill>
                <a:latin typeface="微软雅黑" panose="020B0503020204020204" pitchFamily="34" charset="-122"/>
                <a:ea typeface="微软雅黑" panose="020B0503020204020204" pitchFamily="34" charset="-122"/>
              </a:rPr>
              <a:t>地址</a:t>
            </a:r>
            <a:r>
              <a:rPr lang="en-US" altLang="zh-CN" dirty="0">
                <a:solidFill>
                  <a:srgbClr val="1D495D"/>
                </a:solidFill>
                <a:latin typeface="微软雅黑" panose="020B0503020204020204" pitchFamily="34" charset="-122"/>
                <a:ea typeface="微软雅黑" panose="020B0503020204020204" pitchFamily="34" charset="-122"/>
              </a:rPr>
              <a:t>, </a:t>
            </a:r>
            <a:r>
              <a:rPr lang="zh-CN" altLang="en-US" dirty="0">
                <a:solidFill>
                  <a:srgbClr val="1D495D"/>
                </a:solidFill>
                <a:latin typeface="微软雅黑" panose="020B0503020204020204" pitchFamily="34" charset="-122"/>
                <a:ea typeface="微软雅黑" panose="020B0503020204020204" pitchFamily="34" charset="-122"/>
              </a:rPr>
              <a:t>因此总共能分配的主机数有限</a:t>
            </a:r>
            <a:r>
              <a:rPr lang="en-US" altLang="zh-CN" dirty="0">
                <a:solidFill>
                  <a:srgbClr val="1D495D"/>
                </a:solidFill>
                <a:latin typeface="微软雅黑" panose="020B0503020204020204" pitchFamily="34" charset="-122"/>
                <a:ea typeface="微软雅黑" panose="020B0503020204020204" pitchFamily="34" charset="-122"/>
              </a:rPr>
              <a:t>, </a:t>
            </a:r>
            <a:r>
              <a:rPr lang="zh-CN" altLang="en-US" dirty="0">
                <a:solidFill>
                  <a:srgbClr val="1D495D"/>
                </a:solidFill>
                <a:latin typeface="微软雅黑" panose="020B0503020204020204" pitchFamily="34" charset="-122"/>
                <a:ea typeface="微软雅黑" panose="020B0503020204020204" pitchFamily="34" charset="-122"/>
              </a:rPr>
              <a:t>这显然不利于公司的扩张。</a:t>
            </a:r>
            <a:endParaRPr lang="en-US" altLang="zh-CN" dirty="0">
              <a:solidFill>
                <a:srgbClr val="1D495D"/>
              </a:solidFill>
              <a:latin typeface="微软雅黑" panose="020B0503020204020204" pitchFamily="34" charset="-122"/>
              <a:ea typeface="微软雅黑" panose="020B0503020204020204" pitchFamily="34" charset="-122"/>
            </a:endParaRPr>
          </a:p>
        </p:txBody>
      </p:sp>
      <p:grpSp>
        <p:nvGrpSpPr>
          <p:cNvPr id="34" name="组合 33">
            <a:extLst>
              <a:ext uri="{FF2B5EF4-FFF2-40B4-BE49-F238E27FC236}">
                <a16:creationId xmlns:a16="http://schemas.microsoft.com/office/drawing/2014/main" id="{6088A7A4-079E-4A5E-960D-E599A279524A}"/>
              </a:ext>
            </a:extLst>
          </p:cNvPr>
          <p:cNvGrpSpPr/>
          <p:nvPr/>
        </p:nvGrpSpPr>
        <p:grpSpPr>
          <a:xfrm>
            <a:off x="4852705" y="2405909"/>
            <a:ext cx="6026369" cy="646331"/>
            <a:chOff x="980608" y="1902366"/>
            <a:chExt cx="6026369" cy="646331"/>
          </a:xfrm>
        </p:grpSpPr>
        <p:sp>
          <p:nvSpPr>
            <p:cNvPr id="35" name="文本框 34">
              <a:extLst>
                <a:ext uri="{FF2B5EF4-FFF2-40B4-BE49-F238E27FC236}">
                  <a16:creationId xmlns:a16="http://schemas.microsoft.com/office/drawing/2014/main" id="{2DE9F237-98FB-4DA7-98F4-E1145CA9CF1E}"/>
                </a:ext>
              </a:extLst>
            </p:cNvPr>
            <p:cNvSpPr txBox="1"/>
            <p:nvPr/>
          </p:nvSpPr>
          <p:spPr>
            <a:xfrm>
              <a:off x="1277330" y="1902366"/>
              <a:ext cx="5729647" cy="646331"/>
            </a:xfrm>
            <a:prstGeom prst="rect">
              <a:avLst/>
            </a:prstGeom>
            <a:noFill/>
          </p:spPr>
          <p:txBody>
            <a:bodyPr wrap="square" rtlCol="0">
              <a:spAutoFit/>
            </a:bodyPr>
            <a:lstStyle/>
            <a:p>
              <a:r>
                <a:rPr lang="zh-CN" altLang="en-US" dirty="0">
                  <a:solidFill>
                    <a:srgbClr val="1D495D"/>
                  </a:solidFill>
                  <a:latin typeface="微软雅黑" panose="020B0503020204020204" pitchFamily="34" charset="-122"/>
                  <a:ea typeface="微软雅黑" panose="020B0503020204020204" pitchFamily="34" charset="-122"/>
                </a:rPr>
                <a:t>由于使用了</a:t>
              </a:r>
              <a:r>
                <a:rPr lang="en-US" altLang="zh-CN" dirty="0" err="1">
                  <a:solidFill>
                    <a:srgbClr val="1D495D"/>
                  </a:solidFill>
                  <a:latin typeface="微软雅黑" panose="020B0503020204020204" pitchFamily="34" charset="-122"/>
                  <a:ea typeface="微软雅黑" panose="020B0503020204020204" pitchFamily="34" charset="-122"/>
                </a:rPr>
                <a:t>vlan</a:t>
              </a:r>
              <a:r>
                <a:rPr lang="zh-CN" altLang="en-US" dirty="0">
                  <a:solidFill>
                    <a:srgbClr val="1D495D"/>
                  </a:solidFill>
                  <a:latin typeface="微软雅黑" panose="020B0503020204020204" pitchFamily="34" charset="-122"/>
                  <a:ea typeface="微软雅黑" panose="020B0503020204020204" pitchFamily="34" charset="-122"/>
                </a:rPr>
                <a:t>之间的互联技术</a:t>
              </a:r>
              <a:r>
                <a:rPr lang="en-US" altLang="zh-CN" dirty="0">
                  <a:solidFill>
                    <a:srgbClr val="1D495D"/>
                  </a:solidFill>
                  <a:latin typeface="微软雅黑" panose="020B0503020204020204" pitchFamily="34" charset="-122"/>
                  <a:ea typeface="微软雅黑" panose="020B0503020204020204" pitchFamily="34" charset="-122"/>
                </a:rPr>
                <a:t>, </a:t>
              </a:r>
              <a:r>
                <a:rPr lang="zh-CN" altLang="en-US" dirty="0">
                  <a:solidFill>
                    <a:srgbClr val="1D495D"/>
                  </a:solidFill>
                  <a:latin typeface="微软雅黑" panose="020B0503020204020204" pitchFamily="34" charset="-122"/>
                  <a:ea typeface="微软雅黑" panose="020B0503020204020204" pitchFamily="34" charset="-122"/>
                </a:rPr>
                <a:t>使得不同部门之间的主机也可以联通</a:t>
              </a:r>
              <a:r>
                <a:rPr lang="en-US" altLang="zh-CN" dirty="0">
                  <a:solidFill>
                    <a:srgbClr val="1D495D"/>
                  </a:solidFill>
                  <a:latin typeface="微软雅黑" panose="020B0503020204020204" pitchFamily="34" charset="-122"/>
                  <a:ea typeface="微软雅黑" panose="020B0503020204020204" pitchFamily="34" charset="-122"/>
                </a:rPr>
                <a:t>, </a:t>
              </a:r>
              <a:r>
                <a:rPr lang="zh-CN" altLang="en-US" dirty="0">
                  <a:solidFill>
                    <a:srgbClr val="1D495D"/>
                  </a:solidFill>
                  <a:latin typeface="微软雅黑" panose="020B0503020204020204" pitchFamily="34" charset="-122"/>
                  <a:ea typeface="微软雅黑" panose="020B0503020204020204" pitchFamily="34" charset="-122"/>
                </a:rPr>
                <a:t>这有悖于公司的最初诉求。</a:t>
              </a:r>
              <a:endParaRPr lang="en-US" altLang="zh-CN" dirty="0">
                <a:solidFill>
                  <a:srgbClr val="1D495D"/>
                </a:solidFill>
                <a:latin typeface="微软雅黑" panose="020B0503020204020204" pitchFamily="34" charset="-122"/>
                <a:ea typeface="微软雅黑" panose="020B0503020204020204" pitchFamily="34" charset="-122"/>
              </a:endParaRPr>
            </a:p>
          </p:txBody>
        </p:sp>
        <p:grpSp>
          <p:nvGrpSpPr>
            <p:cNvPr id="36" name="组合 35">
              <a:extLst>
                <a:ext uri="{FF2B5EF4-FFF2-40B4-BE49-F238E27FC236}">
                  <a16:creationId xmlns:a16="http://schemas.microsoft.com/office/drawing/2014/main" id="{F19003C4-FD70-42E7-ABAA-3178FD14248B}"/>
                </a:ext>
              </a:extLst>
            </p:cNvPr>
            <p:cNvGrpSpPr/>
            <p:nvPr/>
          </p:nvGrpSpPr>
          <p:grpSpPr>
            <a:xfrm>
              <a:off x="980608" y="1948657"/>
              <a:ext cx="216000" cy="216443"/>
              <a:chOff x="980608" y="2248535"/>
              <a:chExt cx="216000" cy="216443"/>
            </a:xfrm>
          </p:grpSpPr>
          <p:sp>
            <p:nvSpPr>
              <p:cNvPr id="37" name="Freeform 15">
                <a:extLst>
                  <a:ext uri="{FF2B5EF4-FFF2-40B4-BE49-F238E27FC236}">
                    <a16:creationId xmlns:a16="http://schemas.microsoft.com/office/drawing/2014/main" id="{0B822C4A-AC30-4D59-9D86-F5039254A9B7}"/>
                  </a:ext>
                </a:extLst>
              </p:cNvPr>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srgbClr val="1D495D"/>
                  </a:solidFill>
                  <a:effectLst/>
                  <a:uLnTx/>
                  <a:uFillTx/>
                  <a:latin typeface="Calibri"/>
                  <a:ea typeface="宋体" panose="02010600030101010101" pitchFamily="2" charset="-122"/>
                  <a:cs typeface="+mn-cs"/>
                </a:endParaRPr>
              </a:p>
            </p:txBody>
          </p:sp>
          <p:sp>
            <p:nvSpPr>
              <p:cNvPr id="38" name="Freeform 16">
                <a:extLst>
                  <a:ext uri="{FF2B5EF4-FFF2-40B4-BE49-F238E27FC236}">
                    <a16:creationId xmlns:a16="http://schemas.microsoft.com/office/drawing/2014/main" id="{FAFABBDA-3042-467E-8D51-19FEB8D38108}"/>
                  </a:ext>
                </a:extLst>
              </p:cNvPr>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srgbClr val="1D495D"/>
                  </a:solidFill>
                  <a:effectLst/>
                  <a:uLnTx/>
                  <a:uFillTx/>
                  <a:latin typeface="Calibri"/>
                  <a:ea typeface="宋体" panose="02010600030101010101" pitchFamily="2" charset="-122"/>
                  <a:cs typeface="+mn-cs"/>
                </a:endParaRPr>
              </a:p>
            </p:txBody>
          </p:sp>
        </p:grpSp>
      </p:grpSp>
      <p:grpSp>
        <p:nvGrpSpPr>
          <p:cNvPr id="39" name="组合 38">
            <a:extLst>
              <a:ext uri="{FF2B5EF4-FFF2-40B4-BE49-F238E27FC236}">
                <a16:creationId xmlns:a16="http://schemas.microsoft.com/office/drawing/2014/main" id="{3F72CE21-45B2-45DE-9E2B-EB1AD530C857}"/>
              </a:ext>
            </a:extLst>
          </p:cNvPr>
          <p:cNvGrpSpPr/>
          <p:nvPr/>
        </p:nvGrpSpPr>
        <p:grpSpPr>
          <a:xfrm>
            <a:off x="4852705" y="3291784"/>
            <a:ext cx="5104658" cy="369332"/>
            <a:chOff x="980608" y="1929723"/>
            <a:chExt cx="5104658" cy="369332"/>
          </a:xfrm>
        </p:grpSpPr>
        <p:sp>
          <p:nvSpPr>
            <p:cNvPr id="40" name="文本框 39">
              <a:extLst>
                <a:ext uri="{FF2B5EF4-FFF2-40B4-BE49-F238E27FC236}">
                  <a16:creationId xmlns:a16="http://schemas.microsoft.com/office/drawing/2014/main" id="{06581460-70C8-45A7-90F5-F2377AD16501}"/>
                </a:ext>
              </a:extLst>
            </p:cNvPr>
            <p:cNvSpPr txBox="1"/>
            <p:nvPr/>
          </p:nvSpPr>
          <p:spPr>
            <a:xfrm>
              <a:off x="1220618" y="1929723"/>
              <a:ext cx="4864648" cy="369332"/>
            </a:xfrm>
            <a:prstGeom prst="rect">
              <a:avLst/>
            </a:prstGeom>
            <a:noFill/>
          </p:spPr>
          <p:txBody>
            <a:bodyPr wrap="square" rtlCol="0">
              <a:spAutoFit/>
            </a:bodyPr>
            <a:lstStyle/>
            <a:p>
              <a:r>
                <a:rPr lang="zh-CN" altLang="en-US" dirty="0">
                  <a:solidFill>
                    <a:srgbClr val="1D495D"/>
                  </a:solidFill>
                  <a:latin typeface="微软雅黑" panose="020B0503020204020204" pitchFamily="34" charset="-122"/>
                  <a:ea typeface="微软雅黑" panose="020B0503020204020204" pitchFamily="34" charset="-122"/>
                </a:rPr>
                <a:t>无法控制外界带来的冗余、有害流量</a:t>
              </a:r>
              <a:endParaRPr lang="en-US" altLang="zh-CN" dirty="0">
                <a:solidFill>
                  <a:srgbClr val="1D495D"/>
                </a:solidFill>
                <a:latin typeface="微软雅黑" panose="020B0503020204020204" pitchFamily="34" charset="-122"/>
                <a:ea typeface="微软雅黑" panose="020B0503020204020204" pitchFamily="34" charset="-122"/>
              </a:endParaRPr>
            </a:p>
          </p:txBody>
        </p:sp>
        <p:grpSp>
          <p:nvGrpSpPr>
            <p:cNvPr id="41" name="组合 40">
              <a:extLst>
                <a:ext uri="{FF2B5EF4-FFF2-40B4-BE49-F238E27FC236}">
                  <a16:creationId xmlns:a16="http://schemas.microsoft.com/office/drawing/2014/main" id="{3432D171-BE3A-4A66-A3A1-C0E1A857C9F2}"/>
                </a:ext>
              </a:extLst>
            </p:cNvPr>
            <p:cNvGrpSpPr/>
            <p:nvPr/>
          </p:nvGrpSpPr>
          <p:grpSpPr>
            <a:xfrm>
              <a:off x="980608" y="1948657"/>
              <a:ext cx="216000" cy="216443"/>
              <a:chOff x="980608" y="2248535"/>
              <a:chExt cx="216000" cy="216443"/>
            </a:xfrm>
          </p:grpSpPr>
          <p:sp>
            <p:nvSpPr>
              <p:cNvPr id="42" name="Freeform 15">
                <a:extLst>
                  <a:ext uri="{FF2B5EF4-FFF2-40B4-BE49-F238E27FC236}">
                    <a16:creationId xmlns:a16="http://schemas.microsoft.com/office/drawing/2014/main" id="{EB9AC91A-8C43-4FB6-9833-932D1499711B}"/>
                  </a:ext>
                </a:extLst>
              </p:cNvPr>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srgbClr val="1D495D"/>
                  </a:solidFill>
                  <a:effectLst/>
                  <a:uLnTx/>
                  <a:uFillTx/>
                  <a:latin typeface="Calibri"/>
                  <a:ea typeface="宋体" panose="02010600030101010101" pitchFamily="2" charset="-122"/>
                  <a:cs typeface="+mn-cs"/>
                </a:endParaRPr>
              </a:p>
            </p:txBody>
          </p:sp>
          <p:sp>
            <p:nvSpPr>
              <p:cNvPr id="43" name="Freeform 16">
                <a:extLst>
                  <a:ext uri="{FF2B5EF4-FFF2-40B4-BE49-F238E27FC236}">
                    <a16:creationId xmlns:a16="http://schemas.microsoft.com/office/drawing/2014/main" id="{89DA870A-850E-4F34-94D6-EF9396880B97}"/>
                  </a:ext>
                </a:extLst>
              </p:cNvPr>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srgbClr val="1D495D"/>
                  </a:solidFill>
                  <a:effectLst/>
                  <a:uLnTx/>
                  <a:uFillTx/>
                  <a:latin typeface="Calibri"/>
                  <a:ea typeface="宋体" panose="02010600030101010101" pitchFamily="2" charset="-122"/>
                  <a:cs typeface="+mn-cs"/>
                </a:endParaRPr>
              </a:p>
            </p:txBody>
          </p:sp>
        </p:grpSp>
      </p:grpSp>
      <p:grpSp>
        <p:nvGrpSpPr>
          <p:cNvPr id="44" name="组合 43">
            <a:extLst>
              <a:ext uri="{FF2B5EF4-FFF2-40B4-BE49-F238E27FC236}">
                <a16:creationId xmlns:a16="http://schemas.microsoft.com/office/drawing/2014/main" id="{59E7650A-6761-49A7-9060-AA6369934A31}"/>
              </a:ext>
            </a:extLst>
          </p:cNvPr>
          <p:cNvGrpSpPr/>
          <p:nvPr/>
        </p:nvGrpSpPr>
        <p:grpSpPr>
          <a:xfrm>
            <a:off x="4852705" y="3909740"/>
            <a:ext cx="6026368" cy="646331"/>
            <a:chOff x="980608" y="1929723"/>
            <a:chExt cx="6026368" cy="646331"/>
          </a:xfrm>
        </p:grpSpPr>
        <p:sp>
          <p:nvSpPr>
            <p:cNvPr id="45" name="文本框 44">
              <a:extLst>
                <a:ext uri="{FF2B5EF4-FFF2-40B4-BE49-F238E27FC236}">
                  <a16:creationId xmlns:a16="http://schemas.microsoft.com/office/drawing/2014/main" id="{9C7C75DC-9E43-407E-973C-E4A9662CE12C}"/>
                </a:ext>
              </a:extLst>
            </p:cNvPr>
            <p:cNvSpPr txBox="1"/>
            <p:nvPr/>
          </p:nvSpPr>
          <p:spPr>
            <a:xfrm>
              <a:off x="1220617" y="1929723"/>
              <a:ext cx="5786359" cy="646331"/>
            </a:xfrm>
            <a:prstGeom prst="rect">
              <a:avLst/>
            </a:prstGeom>
            <a:noFill/>
          </p:spPr>
          <p:txBody>
            <a:bodyPr wrap="square" rtlCol="0">
              <a:spAutoFit/>
            </a:bodyPr>
            <a:lstStyle/>
            <a:p>
              <a:r>
                <a:rPr lang="zh-CN" altLang="en-US" dirty="0">
                  <a:solidFill>
                    <a:srgbClr val="1D495D"/>
                  </a:solidFill>
                  <a:latin typeface="微软雅黑" panose="020B0503020204020204" pitchFamily="34" charset="-122"/>
                  <a:ea typeface="微软雅黑" panose="020B0503020204020204" pitchFamily="34" charset="-122"/>
                </a:rPr>
                <a:t>当每个部门的主机变多后</a:t>
              </a:r>
              <a:r>
                <a:rPr lang="en-US" altLang="zh-CN" dirty="0">
                  <a:solidFill>
                    <a:srgbClr val="1D495D"/>
                  </a:solidFill>
                  <a:latin typeface="微软雅黑" panose="020B0503020204020204" pitchFamily="34" charset="-122"/>
                  <a:ea typeface="微软雅黑" panose="020B0503020204020204" pitchFamily="34" charset="-122"/>
                </a:rPr>
                <a:t>, </a:t>
              </a:r>
              <a:r>
                <a:rPr lang="zh-CN" altLang="en-US" dirty="0">
                  <a:solidFill>
                    <a:srgbClr val="1D495D"/>
                  </a:solidFill>
                  <a:latin typeface="微软雅黑" panose="020B0503020204020204" pitchFamily="34" charset="-122"/>
                  <a:ea typeface="微软雅黑" panose="020B0503020204020204" pitchFamily="34" charset="-122"/>
                </a:rPr>
                <a:t>当前的交换机接口数不够</a:t>
              </a:r>
              <a:r>
                <a:rPr lang="en-US" altLang="zh-CN" dirty="0">
                  <a:solidFill>
                    <a:srgbClr val="1D495D"/>
                  </a:solidFill>
                  <a:latin typeface="微软雅黑" panose="020B0503020204020204" pitchFamily="34" charset="-122"/>
                  <a:ea typeface="微软雅黑" panose="020B0503020204020204" pitchFamily="34" charset="-122"/>
                </a:rPr>
                <a:t>, </a:t>
              </a:r>
              <a:r>
                <a:rPr lang="zh-CN" altLang="en-US" dirty="0">
                  <a:solidFill>
                    <a:srgbClr val="1D495D"/>
                  </a:solidFill>
                  <a:latin typeface="微软雅黑" panose="020B0503020204020204" pitchFamily="34" charset="-122"/>
                  <a:ea typeface="微软雅黑" panose="020B0503020204020204" pitchFamily="34" charset="-122"/>
                </a:rPr>
                <a:t>同样会限制公司的扩张。</a:t>
              </a:r>
              <a:endParaRPr lang="en-US" altLang="zh-CN" dirty="0">
                <a:solidFill>
                  <a:srgbClr val="1D495D"/>
                </a:solidFill>
                <a:latin typeface="微软雅黑" panose="020B0503020204020204" pitchFamily="34" charset="-122"/>
                <a:ea typeface="微软雅黑" panose="020B0503020204020204" pitchFamily="34" charset="-122"/>
              </a:endParaRPr>
            </a:p>
          </p:txBody>
        </p:sp>
        <p:grpSp>
          <p:nvGrpSpPr>
            <p:cNvPr id="46" name="组合 45">
              <a:extLst>
                <a:ext uri="{FF2B5EF4-FFF2-40B4-BE49-F238E27FC236}">
                  <a16:creationId xmlns:a16="http://schemas.microsoft.com/office/drawing/2014/main" id="{E6BE54ED-56EA-4BBF-A37E-1137B2D2606A}"/>
                </a:ext>
              </a:extLst>
            </p:cNvPr>
            <p:cNvGrpSpPr/>
            <p:nvPr/>
          </p:nvGrpSpPr>
          <p:grpSpPr>
            <a:xfrm>
              <a:off x="980608" y="1948657"/>
              <a:ext cx="216000" cy="216443"/>
              <a:chOff x="980608" y="2248535"/>
              <a:chExt cx="216000" cy="216443"/>
            </a:xfrm>
          </p:grpSpPr>
          <p:sp>
            <p:nvSpPr>
              <p:cNvPr id="47" name="Freeform 15">
                <a:extLst>
                  <a:ext uri="{FF2B5EF4-FFF2-40B4-BE49-F238E27FC236}">
                    <a16:creationId xmlns:a16="http://schemas.microsoft.com/office/drawing/2014/main" id="{1B98965A-B668-49BA-801B-058DF6CBE982}"/>
                  </a:ext>
                </a:extLst>
              </p:cNvPr>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srgbClr val="1D495D"/>
                  </a:solidFill>
                  <a:effectLst/>
                  <a:uLnTx/>
                  <a:uFillTx/>
                  <a:latin typeface="Calibri"/>
                  <a:ea typeface="宋体" panose="02010600030101010101" pitchFamily="2" charset="-122"/>
                  <a:cs typeface="+mn-cs"/>
                </a:endParaRPr>
              </a:p>
            </p:txBody>
          </p:sp>
          <p:sp>
            <p:nvSpPr>
              <p:cNvPr id="48" name="Freeform 16">
                <a:extLst>
                  <a:ext uri="{FF2B5EF4-FFF2-40B4-BE49-F238E27FC236}">
                    <a16:creationId xmlns:a16="http://schemas.microsoft.com/office/drawing/2014/main" id="{7553C3EF-F5C7-40C3-8182-10181FF291EE}"/>
                  </a:ext>
                </a:extLst>
              </p:cNvPr>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srgbClr val="1D495D"/>
                  </a:solidFill>
                  <a:effectLst/>
                  <a:uLnTx/>
                  <a:uFillTx/>
                  <a:latin typeface="Calibri"/>
                  <a:ea typeface="宋体" panose="02010600030101010101" pitchFamily="2" charset="-122"/>
                  <a:cs typeface="+mn-cs"/>
                </a:endParaRPr>
              </a:p>
            </p:txBody>
          </p:sp>
        </p:grpSp>
      </p:grpSp>
      <p:grpSp>
        <p:nvGrpSpPr>
          <p:cNvPr id="49" name="组合 48">
            <a:extLst>
              <a:ext uri="{FF2B5EF4-FFF2-40B4-BE49-F238E27FC236}">
                <a16:creationId xmlns:a16="http://schemas.microsoft.com/office/drawing/2014/main" id="{B6DEC12D-05F8-4167-B1B9-424440BC9B76}"/>
              </a:ext>
            </a:extLst>
          </p:cNvPr>
          <p:cNvGrpSpPr/>
          <p:nvPr/>
        </p:nvGrpSpPr>
        <p:grpSpPr>
          <a:xfrm>
            <a:off x="4852705" y="4804695"/>
            <a:ext cx="6026368" cy="923330"/>
            <a:chOff x="980608" y="1929723"/>
            <a:chExt cx="6026368" cy="923330"/>
          </a:xfrm>
        </p:grpSpPr>
        <p:sp>
          <p:nvSpPr>
            <p:cNvPr id="50" name="文本框 49">
              <a:extLst>
                <a:ext uri="{FF2B5EF4-FFF2-40B4-BE49-F238E27FC236}">
                  <a16:creationId xmlns:a16="http://schemas.microsoft.com/office/drawing/2014/main" id="{F7ED9692-AB6A-463D-9985-9894F5D7212E}"/>
                </a:ext>
              </a:extLst>
            </p:cNvPr>
            <p:cNvSpPr txBox="1"/>
            <p:nvPr/>
          </p:nvSpPr>
          <p:spPr>
            <a:xfrm>
              <a:off x="1220618" y="1929723"/>
              <a:ext cx="5786358" cy="923330"/>
            </a:xfrm>
            <a:prstGeom prst="rect">
              <a:avLst/>
            </a:prstGeom>
            <a:noFill/>
          </p:spPr>
          <p:txBody>
            <a:bodyPr wrap="square" rtlCol="0">
              <a:spAutoFit/>
            </a:bodyPr>
            <a:lstStyle/>
            <a:p>
              <a:r>
                <a:rPr lang="zh-CN" altLang="en-US" dirty="0">
                  <a:solidFill>
                    <a:srgbClr val="1D495D"/>
                  </a:solidFill>
                  <a:latin typeface="微软雅黑" panose="020B0503020204020204" pitchFamily="34" charset="-122"/>
                  <a:ea typeface="微软雅黑" panose="020B0503020204020204" pitchFamily="34" charset="-122"/>
                </a:rPr>
                <a:t>当每个部门的主机变多后</a:t>
              </a:r>
              <a:r>
                <a:rPr lang="en-US" altLang="zh-CN" dirty="0">
                  <a:solidFill>
                    <a:srgbClr val="1D495D"/>
                  </a:solidFill>
                  <a:latin typeface="微软雅黑" panose="020B0503020204020204" pitchFamily="34" charset="-122"/>
                  <a:ea typeface="微软雅黑" panose="020B0503020204020204" pitchFamily="34" charset="-122"/>
                </a:rPr>
                <a:t>, </a:t>
              </a:r>
              <a:r>
                <a:rPr lang="zh-CN" altLang="en-US" dirty="0">
                  <a:solidFill>
                    <a:srgbClr val="1D495D"/>
                  </a:solidFill>
                  <a:latin typeface="微软雅黑" panose="020B0503020204020204" pitchFamily="34" charset="-122"/>
                  <a:ea typeface="微软雅黑" panose="020B0503020204020204" pitchFamily="34" charset="-122"/>
                </a:rPr>
                <a:t>当前的交换机接口数不够</a:t>
              </a:r>
              <a:r>
                <a:rPr lang="en-US" altLang="zh-CN" dirty="0">
                  <a:solidFill>
                    <a:srgbClr val="1D495D"/>
                  </a:solidFill>
                  <a:latin typeface="微软雅黑" panose="020B0503020204020204" pitchFamily="34" charset="-122"/>
                  <a:ea typeface="微软雅黑" panose="020B0503020204020204" pitchFamily="34" charset="-122"/>
                </a:rPr>
                <a:t>, </a:t>
              </a:r>
              <a:r>
                <a:rPr lang="zh-CN" altLang="en-US" dirty="0">
                  <a:solidFill>
                    <a:srgbClr val="1D495D"/>
                  </a:solidFill>
                  <a:latin typeface="微软雅黑" panose="020B0503020204020204" pitchFamily="34" charset="-122"/>
                  <a:ea typeface="微软雅黑" panose="020B0503020204020204" pitchFamily="34" charset="-122"/>
                </a:rPr>
                <a:t>同样会限制公司的扩张。同时</a:t>
              </a:r>
              <a:r>
                <a:rPr lang="en-US" altLang="zh-CN" dirty="0">
                  <a:solidFill>
                    <a:srgbClr val="1D495D"/>
                  </a:solidFill>
                  <a:latin typeface="微软雅黑" panose="020B0503020204020204" pitchFamily="34" charset="-122"/>
                  <a:ea typeface="微软雅黑" panose="020B0503020204020204" pitchFamily="34" charset="-122"/>
                </a:rPr>
                <a:t>, </a:t>
              </a:r>
              <a:r>
                <a:rPr lang="zh-CN" altLang="en-US" dirty="0">
                  <a:solidFill>
                    <a:srgbClr val="1D495D"/>
                  </a:solidFill>
                  <a:latin typeface="微软雅黑" panose="020B0503020204020204" pitchFamily="34" charset="-122"/>
                  <a:ea typeface="微软雅黑" panose="020B0503020204020204" pitchFamily="34" charset="-122"/>
                </a:rPr>
                <a:t>链路需要更强的承载能力</a:t>
              </a:r>
              <a:r>
                <a:rPr lang="en-US" altLang="zh-CN" dirty="0">
                  <a:solidFill>
                    <a:srgbClr val="1D495D"/>
                  </a:solidFill>
                  <a:latin typeface="微软雅黑" panose="020B0503020204020204" pitchFamily="34" charset="-122"/>
                  <a:ea typeface="微软雅黑" panose="020B0503020204020204" pitchFamily="34" charset="-122"/>
                </a:rPr>
                <a:t>, </a:t>
              </a:r>
              <a:r>
                <a:rPr lang="zh-CN" altLang="en-US" dirty="0">
                  <a:solidFill>
                    <a:srgbClr val="1D495D"/>
                  </a:solidFill>
                  <a:latin typeface="微软雅黑" panose="020B0503020204020204" pitchFamily="34" charset="-122"/>
                  <a:ea typeface="微软雅黑" panose="020B0503020204020204" pitchFamily="34" charset="-122"/>
                </a:rPr>
                <a:t>防止网络崩溃。</a:t>
              </a:r>
              <a:endParaRPr lang="en-US" altLang="zh-CN" dirty="0">
                <a:solidFill>
                  <a:srgbClr val="1D495D"/>
                </a:solidFill>
                <a:latin typeface="微软雅黑" panose="020B0503020204020204" pitchFamily="34" charset="-122"/>
                <a:ea typeface="微软雅黑" panose="020B0503020204020204" pitchFamily="34" charset="-122"/>
              </a:endParaRPr>
            </a:p>
          </p:txBody>
        </p:sp>
        <p:grpSp>
          <p:nvGrpSpPr>
            <p:cNvPr id="51" name="组合 50">
              <a:extLst>
                <a:ext uri="{FF2B5EF4-FFF2-40B4-BE49-F238E27FC236}">
                  <a16:creationId xmlns:a16="http://schemas.microsoft.com/office/drawing/2014/main" id="{9603BD6B-897C-4BD3-9CD5-A796CF12A93A}"/>
                </a:ext>
              </a:extLst>
            </p:cNvPr>
            <p:cNvGrpSpPr/>
            <p:nvPr/>
          </p:nvGrpSpPr>
          <p:grpSpPr>
            <a:xfrm>
              <a:off x="980608" y="1948657"/>
              <a:ext cx="216000" cy="216443"/>
              <a:chOff x="980608" y="2248535"/>
              <a:chExt cx="216000" cy="216443"/>
            </a:xfrm>
          </p:grpSpPr>
          <p:sp>
            <p:nvSpPr>
              <p:cNvPr id="52" name="Freeform 15">
                <a:extLst>
                  <a:ext uri="{FF2B5EF4-FFF2-40B4-BE49-F238E27FC236}">
                    <a16:creationId xmlns:a16="http://schemas.microsoft.com/office/drawing/2014/main" id="{F8FF414D-0828-4254-BA6B-68909B0749A8}"/>
                  </a:ext>
                </a:extLst>
              </p:cNvPr>
              <p:cNvSpPr>
                <a:spLocks noEditPoints="1"/>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srgbClr val="1D495D"/>
                  </a:solidFill>
                  <a:effectLst/>
                  <a:uLnTx/>
                  <a:uFillTx/>
                  <a:latin typeface="Calibri"/>
                  <a:ea typeface="宋体" panose="02010600030101010101" pitchFamily="2" charset="-122"/>
                  <a:cs typeface="+mn-cs"/>
                </a:endParaRPr>
              </a:p>
            </p:txBody>
          </p:sp>
          <p:sp>
            <p:nvSpPr>
              <p:cNvPr id="53" name="Freeform 16">
                <a:extLst>
                  <a:ext uri="{FF2B5EF4-FFF2-40B4-BE49-F238E27FC236}">
                    <a16:creationId xmlns:a16="http://schemas.microsoft.com/office/drawing/2014/main" id="{CDF58E7F-8724-416F-A69C-BEBABBE5B5B0}"/>
                  </a:ext>
                </a:extLst>
              </p:cNvPr>
              <p:cNvSpPr>
                <a:spLocks noEditPoints="1"/>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srgbClr val="1D495D"/>
                  </a:solidFill>
                  <a:effectLst/>
                  <a:uLnTx/>
                  <a:uFillTx/>
                  <a:latin typeface="Calibri"/>
                  <a:ea typeface="宋体" panose="02010600030101010101" pitchFamily="2" charset="-122"/>
                  <a:cs typeface="+mn-cs"/>
                </a:endParaRPr>
              </a:p>
            </p:txBody>
          </p:sp>
        </p:grpSp>
      </p:grpSp>
      <p:sp>
        <p:nvSpPr>
          <p:cNvPr id="55" name="Freeform 15">
            <a:extLst>
              <a:ext uri="{FF2B5EF4-FFF2-40B4-BE49-F238E27FC236}">
                <a16:creationId xmlns:a16="http://schemas.microsoft.com/office/drawing/2014/main" id="{ECC808C7-225D-42F9-AABB-5833190D6EAF}"/>
              </a:ext>
            </a:extLst>
          </p:cNvPr>
          <p:cNvSpPr>
            <a:spLocks noEditPoints="1"/>
          </p:cNvSpPr>
          <p:nvPr/>
        </p:nvSpPr>
        <p:spPr bwMode="auto">
          <a:xfrm>
            <a:off x="4937450" y="170747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srgbClr val="1D495D"/>
              </a:solidFill>
              <a:effectLst/>
              <a:uLnTx/>
              <a:uFillTx/>
              <a:latin typeface="Calibri"/>
              <a:ea typeface="宋体" panose="02010600030101010101" pitchFamily="2" charset="-122"/>
              <a:cs typeface="+mn-cs"/>
            </a:endParaRPr>
          </a:p>
        </p:txBody>
      </p:sp>
      <p:sp>
        <p:nvSpPr>
          <p:cNvPr id="56" name="Freeform 16">
            <a:extLst>
              <a:ext uri="{FF2B5EF4-FFF2-40B4-BE49-F238E27FC236}">
                <a16:creationId xmlns:a16="http://schemas.microsoft.com/office/drawing/2014/main" id="{4F55EA35-1F38-477D-B952-7B062F2F2FBB}"/>
              </a:ext>
            </a:extLst>
          </p:cNvPr>
          <p:cNvSpPr>
            <a:spLocks noEditPoints="1"/>
          </p:cNvSpPr>
          <p:nvPr/>
        </p:nvSpPr>
        <p:spPr bwMode="auto">
          <a:xfrm>
            <a:off x="4856727" y="167687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srgbClr val="1D495D"/>
              </a:solidFill>
              <a:effectLst/>
              <a:uLnTx/>
              <a:uFillTx/>
              <a:latin typeface="Calibri"/>
              <a:ea typeface="宋体" panose="02010600030101010101" pitchFamily="2" charset="-122"/>
              <a:cs typeface="+mn-cs"/>
            </a:endParaRPr>
          </a:p>
        </p:txBody>
      </p:sp>
      <p:grpSp>
        <p:nvGrpSpPr>
          <p:cNvPr id="57" name="组合 56">
            <a:extLst>
              <a:ext uri="{FF2B5EF4-FFF2-40B4-BE49-F238E27FC236}">
                <a16:creationId xmlns:a16="http://schemas.microsoft.com/office/drawing/2014/main" id="{8BCBE75B-CEE6-4E50-B675-EB0EB888D9D3}"/>
              </a:ext>
            </a:extLst>
          </p:cNvPr>
          <p:cNvGrpSpPr/>
          <p:nvPr/>
        </p:nvGrpSpPr>
        <p:grpSpPr>
          <a:xfrm>
            <a:off x="3576000" y="98010"/>
            <a:ext cx="5040000" cy="775672"/>
            <a:chOff x="3300934" y="565876"/>
            <a:chExt cx="5040000" cy="775672"/>
          </a:xfrm>
        </p:grpSpPr>
        <p:sp>
          <p:nvSpPr>
            <p:cNvPr id="58" name="椭圆 57">
              <a:extLst>
                <a:ext uri="{FF2B5EF4-FFF2-40B4-BE49-F238E27FC236}">
                  <a16:creationId xmlns:a16="http://schemas.microsoft.com/office/drawing/2014/main" id="{BAB3336D-19DE-4A40-AB7D-A8EE0C6E601A}"/>
                </a:ext>
              </a:extLst>
            </p:cNvPr>
            <p:cNvSpPr/>
            <p:nvPr/>
          </p:nvSpPr>
          <p:spPr>
            <a:xfrm>
              <a:off x="3300934" y="1298348"/>
              <a:ext cx="5040000" cy="43200"/>
            </a:xfrm>
            <a:prstGeom prst="ellipse">
              <a:avLst/>
            </a:prstGeom>
            <a:solidFill>
              <a:srgbClr val="1D4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7E6E6">
                    <a:lumMod val="10000"/>
                  </a:srgbClr>
                </a:solidFill>
                <a:effectLst/>
                <a:uLnTx/>
                <a:uFillTx/>
                <a:latin typeface="Calibri"/>
                <a:ea typeface="宋体" panose="02010600030101010101" pitchFamily="2" charset="-122"/>
                <a:cs typeface="+mn-cs"/>
              </a:endParaRPr>
            </a:p>
          </p:txBody>
        </p:sp>
        <p:sp>
          <p:nvSpPr>
            <p:cNvPr id="59" name="文本框 58">
              <a:extLst>
                <a:ext uri="{FF2B5EF4-FFF2-40B4-BE49-F238E27FC236}">
                  <a16:creationId xmlns:a16="http://schemas.microsoft.com/office/drawing/2014/main" id="{D6D39BC8-4B8B-4D1E-A2B6-9A0AA345AE8C}"/>
                </a:ext>
              </a:extLst>
            </p:cNvPr>
            <p:cNvSpPr txBox="1"/>
            <p:nvPr/>
          </p:nvSpPr>
          <p:spPr>
            <a:xfrm>
              <a:off x="3300934" y="565876"/>
              <a:ext cx="5040000"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4400" spc="500" dirty="0">
                  <a:solidFill>
                    <a:srgbClr val="1D495D"/>
                  </a:solidFill>
                  <a:latin typeface="方正综艺简体" panose="03000509000000000000" pitchFamily="65" charset="-122"/>
                  <a:ea typeface="方正综艺简体" panose="03000509000000000000" pitchFamily="65" charset="-122"/>
                </a:rPr>
                <a:t>设计缺点</a:t>
              </a:r>
              <a:endParaRPr kumimoji="0" lang="zh-CN" altLang="en-US" sz="4400" b="0" i="0" u="none" strike="noStrike" kern="1200" cap="none" spc="500" normalizeH="0" baseline="0" noProof="0" dirty="0">
                <a:ln>
                  <a:noFill/>
                </a:ln>
                <a:solidFill>
                  <a:srgbClr val="1D495D"/>
                </a:solidFill>
                <a:effectLst/>
                <a:uLnTx/>
                <a:uFillTx/>
                <a:latin typeface="方正综艺简体" panose="03000509000000000000" pitchFamily="65" charset="-122"/>
                <a:ea typeface="方正综艺简体" panose="03000509000000000000" pitchFamily="65" charset="-122"/>
                <a:cs typeface="+mn-cs"/>
              </a:endParaRPr>
            </a:p>
          </p:txBody>
        </p:sp>
      </p:grpSp>
    </p:spTree>
    <p:extLst>
      <p:ext uri="{BB962C8B-B14F-4D97-AF65-F5344CB8AC3E}">
        <p14:creationId xmlns:p14="http://schemas.microsoft.com/office/powerpoint/2010/main" val="2703333786"/>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par>
                                <p:cTn id="20" presetID="10" presetClass="entr" presetSubtype="0"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fade">
                                      <p:cBhvr>
                                        <p:cTn id="25" dur="500"/>
                                        <p:tgtEl>
                                          <p:spTgt spid="5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500"/>
                                        <p:tgtEl>
                                          <p:spTgt spid="56"/>
                                        </p:tgtEl>
                                      </p:cBhvr>
                                    </p:animEffect>
                                  </p:childTnLst>
                                </p:cTn>
                              </p:par>
                              <p:par>
                                <p:cTn id="29" presetID="10" presetClass="entr" presetSubtype="0"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55" grpId="0" animBg="1"/>
      <p:bldP spid="5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ChangeArrowheads="1"/>
          </p:cNvSpPr>
          <p:nvPr/>
        </p:nvSpPr>
        <p:spPr bwMode="auto">
          <a:xfrm>
            <a:off x="-1089054" y="-1432349"/>
            <a:ext cx="8509456" cy="81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7"/>
          <p:cNvSpPr>
            <a:spLocks/>
          </p:cNvSpPr>
          <p:nvPr/>
        </p:nvSpPr>
        <p:spPr bwMode="auto">
          <a:xfrm>
            <a:off x="1595437" y="2464624"/>
            <a:ext cx="8912036" cy="1191776"/>
          </a:xfrm>
          <a:custGeom>
            <a:avLst/>
            <a:gdLst>
              <a:gd name="T0" fmla="*/ 2541 w 2581"/>
              <a:gd name="T1" fmla="*/ 345 h 345"/>
              <a:gd name="T2" fmla="*/ 40 w 2581"/>
              <a:gd name="T3" fmla="*/ 345 h 345"/>
              <a:gd name="T4" fmla="*/ 0 w 2581"/>
              <a:gd name="T5" fmla="*/ 305 h 345"/>
              <a:gd name="T6" fmla="*/ 0 w 2581"/>
              <a:gd name="T7" fmla="*/ 40 h 345"/>
              <a:gd name="T8" fmla="*/ 40 w 2581"/>
              <a:gd name="T9" fmla="*/ 0 h 345"/>
              <a:gd name="T10" fmla="*/ 2541 w 2581"/>
              <a:gd name="T11" fmla="*/ 0 h 345"/>
              <a:gd name="T12" fmla="*/ 2581 w 2581"/>
              <a:gd name="T13" fmla="*/ 40 h 345"/>
              <a:gd name="T14" fmla="*/ 2581 w 2581"/>
              <a:gd name="T15" fmla="*/ 305 h 345"/>
              <a:gd name="T16" fmla="*/ 2541 w 2581"/>
              <a:gd name="T17" fmla="*/ 34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1" h="345">
                <a:moveTo>
                  <a:pt x="2541" y="345"/>
                </a:moveTo>
                <a:cubicBezTo>
                  <a:pt x="40" y="345"/>
                  <a:pt x="40" y="345"/>
                  <a:pt x="40" y="345"/>
                </a:cubicBezTo>
                <a:cubicBezTo>
                  <a:pt x="18" y="345"/>
                  <a:pt x="0" y="328"/>
                  <a:pt x="0" y="305"/>
                </a:cubicBezTo>
                <a:cubicBezTo>
                  <a:pt x="0" y="40"/>
                  <a:pt x="0" y="40"/>
                  <a:pt x="0" y="40"/>
                </a:cubicBezTo>
                <a:cubicBezTo>
                  <a:pt x="0" y="18"/>
                  <a:pt x="18" y="0"/>
                  <a:pt x="40" y="0"/>
                </a:cubicBezTo>
                <a:cubicBezTo>
                  <a:pt x="2541" y="0"/>
                  <a:pt x="2541" y="0"/>
                  <a:pt x="2541" y="0"/>
                </a:cubicBezTo>
                <a:cubicBezTo>
                  <a:pt x="2563" y="0"/>
                  <a:pt x="2581" y="18"/>
                  <a:pt x="2581" y="40"/>
                </a:cubicBezTo>
                <a:cubicBezTo>
                  <a:pt x="2581" y="305"/>
                  <a:pt x="2581" y="305"/>
                  <a:pt x="2581" y="305"/>
                </a:cubicBezTo>
                <a:cubicBezTo>
                  <a:pt x="2581" y="328"/>
                  <a:pt x="2563" y="345"/>
                  <a:pt x="2541" y="345"/>
                </a:cubicBezTo>
              </a:path>
            </a:pathLst>
          </a:custGeom>
          <a:solidFill>
            <a:srgbClr val="A52F1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8"/>
          <p:cNvSpPr>
            <a:spLocks/>
          </p:cNvSpPr>
          <p:nvPr/>
        </p:nvSpPr>
        <p:spPr bwMode="auto">
          <a:xfrm>
            <a:off x="1685988" y="2385756"/>
            <a:ext cx="8910575" cy="1194697"/>
          </a:xfrm>
          <a:custGeom>
            <a:avLst/>
            <a:gdLst>
              <a:gd name="T0" fmla="*/ 2541 w 2581"/>
              <a:gd name="T1" fmla="*/ 346 h 346"/>
              <a:gd name="T2" fmla="*/ 40 w 2581"/>
              <a:gd name="T3" fmla="*/ 346 h 346"/>
              <a:gd name="T4" fmla="*/ 0 w 2581"/>
              <a:gd name="T5" fmla="*/ 306 h 346"/>
              <a:gd name="T6" fmla="*/ 0 w 2581"/>
              <a:gd name="T7" fmla="*/ 40 h 346"/>
              <a:gd name="T8" fmla="*/ 40 w 2581"/>
              <a:gd name="T9" fmla="*/ 0 h 346"/>
              <a:gd name="T10" fmla="*/ 2541 w 2581"/>
              <a:gd name="T11" fmla="*/ 0 h 346"/>
              <a:gd name="T12" fmla="*/ 2581 w 2581"/>
              <a:gd name="T13" fmla="*/ 40 h 346"/>
              <a:gd name="T14" fmla="*/ 2581 w 2581"/>
              <a:gd name="T15" fmla="*/ 306 h 346"/>
              <a:gd name="T16" fmla="*/ 2541 w 2581"/>
              <a:gd name="T17" fmla="*/ 34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1" h="346">
                <a:moveTo>
                  <a:pt x="2541" y="346"/>
                </a:moveTo>
                <a:cubicBezTo>
                  <a:pt x="40" y="346"/>
                  <a:pt x="40" y="346"/>
                  <a:pt x="40" y="346"/>
                </a:cubicBezTo>
                <a:cubicBezTo>
                  <a:pt x="18" y="346"/>
                  <a:pt x="0" y="328"/>
                  <a:pt x="0" y="306"/>
                </a:cubicBezTo>
                <a:cubicBezTo>
                  <a:pt x="0" y="40"/>
                  <a:pt x="0" y="40"/>
                  <a:pt x="0" y="40"/>
                </a:cubicBezTo>
                <a:cubicBezTo>
                  <a:pt x="0" y="18"/>
                  <a:pt x="18" y="0"/>
                  <a:pt x="40" y="0"/>
                </a:cubicBezTo>
                <a:cubicBezTo>
                  <a:pt x="2541" y="0"/>
                  <a:pt x="2541" y="0"/>
                  <a:pt x="2541" y="0"/>
                </a:cubicBezTo>
                <a:cubicBezTo>
                  <a:pt x="2563" y="0"/>
                  <a:pt x="2581" y="18"/>
                  <a:pt x="2581" y="40"/>
                </a:cubicBezTo>
                <a:cubicBezTo>
                  <a:pt x="2581" y="306"/>
                  <a:pt x="2581" y="306"/>
                  <a:pt x="2581" y="306"/>
                </a:cubicBezTo>
                <a:cubicBezTo>
                  <a:pt x="2581" y="328"/>
                  <a:pt x="2563" y="346"/>
                  <a:pt x="2541" y="346"/>
                </a:cubicBezTo>
              </a:path>
            </a:pathLst>
          </a:custGeom>
          <a:solidFill>
            <a:srgbClr val="CF3C2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9"/>
          <p:cNvSpPr>
            <a:spLocks/>
          </p:cNvSpPr>
          <p:nvPr/>
        </p:nvSpPr>
        <p:spPr bwMode="auto">
          <a:xfrm>
            <a:off x="1685988" y="2385756"/>
            <a:ext cx="213235" cy="283340"/>
          </a:xfrm>
          <a:custGeom>
            <a:avLst/>
            <a:gdLst>
              <a:gd name="T0" fmla="*/ 62 w 62"/>
              <a:gd name="T1" fmla="*/ 0 h 82"/>
              <a:gd name="T2" fmla="*/ 40 w 62"/>
              <a:gd name="T3" fmla="*/ 0 h 82"/>
              <a:gd name="T4" fmla="*/ 27 w 62"/>
              <a:gd name="T5" fmla="*/ 2 h 82"/>
              <a:gd name="T6" fmla="*/ 0 w 62"/>
              <a:gd name="T7" fmla="*/ 38 h 82"/>
              <a:gd name="T8" fmla="*/ 0 w 62"/>
              <a:gd name="T9" fmla="*/ 40 h 82"/>
              <a:gd name="T10" fmla="*/ 0 w 62"/>
              <a:gd name="T11" fmla="*/ 82 h 82"/>
              <a:gd name="T12" fmla="*/ 62 w 62"/>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62" h="82">
                <a:moveTo>
                  <a:pt x="62" y="0"/>
                </a:moveTo>
                <a:cubicBezTo>
                  <a:pt x="40" y="0"/>
                  <a:pt x="40" y="0"/>
                  <a:pt x="40" y="0"/>
                </a:cubicBezTo>
                <a:cubicBezTo>
                  <a:pt x="36" y="0"/>
                  <a:pt x="31" y="1"/>
                  <a:pt x="27" y="2"/>
                </a:cubicBezTo>
                <a:cubicBezTo>
                  <a:pt x="0" y="38"/>
                  <a:pt x="0" y="38"/>
                  <a:pt x="0" y="38"/>
                </a:cubicBezTo>
                <a:cubicBezTo>
                  <a:pt x="0" y="38"/>
                  <a:pt x="0" y="39"/>
                  <a:pt x="0" y="40"/>
                </a:cubicBezTo>
                <a:cubicBezTo>
                  <a:pt x="0" y="82"/>
                  <a:pt x="0" y="82"/>
                  <a:pt x="0" y="82"/>
                </a:cubicBezTo>
                <a:cubicBezTo>
                  <a:pt x="62" y="0"/>
                  <a:pt x="62" y="0"/>
                  <a:pt x="62" y="0"/>
                </a:cubicBezTo>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10"/>
          <p:cNvSpPr>
            <a:spLocks/>
          </p:cNvSpPr>
          <p:nvPr/>
        </p:nvSpPr>
        <p:spPr bwMode="auto">
          <a:xfrm>
            <a:off x="1685988" y="2385756"/>
            <a:ext cx="458601" cy="603190"/>
          </a:xfrm>
          <a:custGeom>
            <a:avLst/>
            <a:gdLst>
              <a:gd name="T0" fmla="*/ 314 w 314"/>
              <a:gd name="T1" fmla="*/ 0 h 413"/>
              <a:gd name="T2" fmla="*/ 234 w 314"/>
              <a:gd name="T3" fmla="*/ 0 h 413"/>
              <a:gd name="T4" fmla="*/ 0 w 314"/>
              <a:gd name="T5" fmla="*/ 309 h 413"/>
              <a:gd name="T6" fmla="*/ 0 w 314"/>
              <a:gd name="T7" fmla="*/ 413 h 413"/>
              <a:gd name="T8" fmla="*/ 314 w 314"/>
              <a:gd name="T9" fmla="*/ 0 h 413"/>
            </a:gdLst>
            <a:ahLst/>
            <a:cxnLst>
              <a:cxn ang="0">
                <a:pos x="T0" y="T1"/>
              </a:cxn>
              <a:cxn ang="0">
                <a:pos x="T2" y="T3"/>
              </a:cxn>
              <a:cxn ang="0">
                <a:pos x="T4" y="T5"/>
              </a:cxn>
              <a:cxn ang="0">
                <a:pos x="T6" y="T7"/>
              </a:cxn>
              <a:cxn ang="0">
                <a:pos x="T8" y="T9"/>
              </a:cxn>
            </a:cxnLst>
            <a:rect l="0" t="0" r="r" b="b"/>
            <a:pathLst>
              <a:path w="314" h="413">
                <a:moveTo>
                  <a:pt x="314" y="0"/>
                </a:moveTo>
                <a:lnTo>
                  <a:pt x="234" y="0"/>
                </a:lnTo>
                <a:lnTo>
                  <a:pt x="0" y="309"/>
                </a:lnTo>
                <a:lnTo>
                  <a:pt x="0" y="413"/>
                </a:lnTo>
                <a:lnTo>
                  <a:pt x="314"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11"/>
          <p:cNvSpPr>
            <a:spLocks/>
          </p:cNvSpPr>
          <p:nvPr/>
        </p:nvSpPr>
        <p:spPr bwMode="auto">
          <a:xfrm>
            <a:off x="1685988" y="2385756"/>
            <a:ext cx="458601" cy="603190"/>
          </a:xfrm>
          <a:custGeom>
            <a:avLst/>
            <a:gdLst>
              <a:gd name="T0" fmla="*/ 314 w 314"/>
              <a:gd name="T1" fmla="*/ 0 h 413"/>
              <a:gd name="T2" fmla="*/ 234 w 314"/>
              <a:gd name="T3" fmla="*/ 0 h 413"/>
              <a:gd name="T4" fmla="*/ 0 w 314"/>
              <a:gd name="T5" fmla="*/ 309 h 413"/>
              <a:gd name="T6" fmla="*/ 0 w 314"/>
              <a:gd name="T7" fmla="*/ 413 h 413"/>
              <a:gd name="T8" fmla="*/ 314 w 314"/>
              <a:gd name="T9" fmla="*/ 0 h 413"/>
            </a:gdLst>
            <a:ahLst/>
            <a:cxnLst>
              <a:cxn ang="0">
                <a:pos x="T0" y="T1"/>
              </a:cxn>
              <a:cxn ang="0">
                <a:pos x="T2" y="T3"/>
              </a:cxn>
              <a:cxn ang="0">
                <a:pos x="T4" y="T5"/>
              </a:cxn>
              <a:cxn ang="0">
                <a:pos x="T6" y="T7"/>
              </a:cxn>
              <a:cxn ang="0">
                <a:pos x="T8" y="T9"/>
              </a:cxn>
            </a:cxnLst>
            <a:rect l="0" t="0" r="r" b="b"/>
            <a:pathLst>
              <a:path w="314" h="413">
                <a:moveTo>
                  <a:pt x="314" y="0"/>
                </a:moveTo>
                <a:lnTo>
                  <a:pt x="234" y="0"/>
                </a:lnTo>
                <a:lnTo>
                  <a:pt x="0" y="309"/>
                </a:lnTo>
                <a:lnTo>
                  <a:pt x="0" y="413"/>
                </a:lnTo>
                <a:lnTo>
                  <a:pt x="3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12"/>
          <p:cNvSpPr>
            <a:spLocks/>
          </p:cNvSpPr>
          <p:nvPr/>
        </p:nvSpPr>
        <p:spPr bwMode="auto">
          <a:xfrm>
            <a:off x="1685988" y="2385756"/>
            <a:ext cx="701045" cy="924503"/>
          </a:xfrm>
          <a:custGeom>
            <a:avLst/>
            <a:gdLst>
              <a:gd name="T0" fmla="*/ 480 w 480"/>
              <a:gd name="T1" fmla="*/ 0 h 633"/>
              <a:gd name="T2" fmla="*/ 399 w 480"/>
              <a:gd name="T3" fmla="*/ 0 h 633"/>
              <a:gd name="T4" fmla="*/ 0 w 480"/>
              <a:gd name="T5" fmla="*/ 529 h 633"/>
              <a:gd name="T6" fmla="*/ 0 w 480"/>
              <a:gd name="T7" fmla="*/ 633 h 633"/>
              <a:gd name="T8" fmla="*/ 480 w 480"/>
              <a:gd name="T9" fmla="*/ 0 h 633"/>
            </a:gdLst>
            <a:ahLst/>
            <a:cxnLst>
              <a:cxn ang="0">
                <a:pos x="T0" y="T1"/>
              </a:cxn>
              <a:cxn ang="0">
                <a:pos x="T2" y="T3"/>
              </a:cxn>
              <a:cxn ang="0">
                <a:pos x="T4" y="T5"/>
              </a:cxn>
              <a:cxn ang="0">
                <a:pos x="T6" y="T7"/>
              </a:cxn>
              <a:cxn ang="0">
                <a:pos x="T8" y="T9"/>
              </a:cxn>
            </a:cxnLst>
            <a:rect l="0" t="0" r="r" b="b"/>
            <a:pathLst>
              <a:path w="480" h="633">
                <a:moveTo>
                  <a:pt x="480" y="0"/>
                </a:moveTo>
                <a:lnTo>
                  <a:pt x="399" y="0"/>
                </a:lnTo>
                <a:lnTo>
                  <a:pt x="0" y="529"/>
                </a:lnTo>
                <a:lnTo>
                  <a:pt x="0" y="633"/>
                </a:lnTo>
                <a:lnTo>
                  <a:pt x="480"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3"/>
          <p:cNvSpPr>
            <a:spLocks/>
          </p:cNvSpPr>
          <p:nvPr/>
        </p:nvSpPr>
        <p:spPr bwMode="auto">
          <a:xfrm>
            <a:off x="1685988" y="2385756"/>
            <a:ext cx="701045" cy="924503"/>
          </a:xfrm>
          <a:custGeom>
            <a:avLst/>
            <a:gdLst>
              <a:gd name="T0" fmla="*/ 480 w 480"/>
              <a:gd name="T1" fmla="*/ 0 h 633"/>
              <a:gd name="T2" fmla="*/ 399 w 480"/>
              <a:gd name="T3" fmla="*/ 0 h 633"/>
              <a:gd name="T4" fmla="*/ 0 w 480"/>
              <a:gd name="T5" fmla="*/ 529 h 633"/>
              <a:gd name="T6" fmla="*/ 0 w 480"/>
              <a:gd name="T7" fmla="*/ 633 h 633"/>
              <a:gd name="T8" fmla="*/ 480 w 480"/>
              <a:gd name="T9" fmla="*/ 0 h 633"/>
            </a:gdLst>
            <a:ahLst/>
            <a:cxnLst>
              <a:cxn ang="0">
                <a:pos x="T0" y="T1"/>
              </a:cxn>
              <a:cxn ang="0">
                <a:pos x="T2" y="T3"/>
              </a:cxn>
              <a:cxn ang="0">
                <a:pos x="T4" y="T5"/>
              </a:cxn>
              <a:cxn ang="0">
                <a:pos x="T6" y="T7"/>
              </a:cxn>
              <a:cxn ang="0">
                <a:pos x="T8" y="T9"/>
              </a:cxn>
            </a:cxnLst>
            <a:rect l="0" t="0" r="r" b="b"/>
            <a:pathLst>
              <a:path w="480" h="633">
                <a:moveTo>
                  <a:pt x="480" y="0"/>
                </a:moveTo>
                <a:lnTo>
                  <a:pt x="399" y="0"/>
                </a:lnTo>
                <a:lnTo>
                  <a:pt x="0" y="529"/>
                </a:lnTo>
                <a:lnTo>
                  <a:pt x="0" y="633"/>
                </a:lnTo>
                <a:lnTo>
                  <a:pt x="4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4"/>
          <p:cNvSpPr>
            <a:spLocks/>
          </p:cNvSpPr>
          <p:nvPr/>
        </p:nvSpPr>
        <p:spPr bwMode="auto">
          <a:xfrm>
            <a:off x="1688909" y="2385756"/>
            <a:ext cx="939109" cy="1166947"/>
          </a:xfrm>
          <a:custGeom>
            <a:avLst/>
            <a:gdLst>
              <a:gd name="T0" fmla="*/ 272 w 272"/>
              <a:gd name="T1" fmla="*/ 0 h 338"/>
              <a:gd name="T2" fmla="*/ 239 w 272"/>
              <a:gd name="T3" fmla="*/ 0 h 338"/>
              <a:gd name="T4" fmla="*/ 0 w 272"/>
              <a:gd name="T5" fmla="*/ 315 h 338"/>
              <a:gd name="T6" fmla="*/ 16 w 272"/>
              <a:gd name="T7" fmla="*/ 338 h 338"/>
              <a:gd name="T8" fmla="*/ 272 w 272"/>
              <a:gd name="T9" fmla="*/ 0 h 338"/>
            </a:gdLst>
            <a:ahLst/>
            <a:cxnLst>
              <a:cxn ang="0">
                <a:pos x="T0" y="T1"/>
              </a:cxn>
              <a:cxn ang="0">
                <a:pos x="T2" y="T3"/>
              </a:cxn>
              <a:cxn ang="0">
                <a:pos x="T4" y="T5"/>
              </a:cxn>
              <a:cxn ang="0">
                <a:pos x="T6" y="T7"/>
              </a:cxn>
              <a:cxn ang="0">
                <a:pos x="T8" y="T9"/>
              </a:cxn>
            </a:cxnLst>
            <a:rect l="0" t="0" r="r" b="b"/>
            <a:pathLst>
              <a:path w="272" h="338">
                <a:moveTo>
                  <a:pt x="272" y="0"/>
                </a:moveTo>
                <a:cubicBezTo>
                  <a:pt x="239" y="0"/>
                  <a:pt x="239" y="0"/>
                  <a:pt x="239" y="0"/>
                </a:cubicBezTo>
                <a:cubicBezTo>
                  <a:pt x="0" y="315"/>
                  <a:pt x="0" y="315"/>
                  <a:pt x="0" y="315"/>
                </a:cubicBezTo>
                <a:cubicBezTo>
                  <a:pt x="3" y="325"/>
                  <a:pt x="8" y="333"/>
                  <a:pt x="16" y="338"/>
                </a:cubicBezTo>
                <a:cubicBezTo>
                  <a:pt x="272" y="0"/>
                  <a:pt x="272" y="0"/>
                  <a:pt x="272" y="0"/>
                </a:cubicBezTo>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5"/>
          <p:cNvSpPr>
            <a:spLocks/>
          </p:cNvSpPr>
          <p:nvPr/>
        </p:nvSpPr>
        <p:spPr bwMode="auto">
          <a:xfrm>
            <a:off x="1851027"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6"/>
          <p:cNvSpPr>
            <a:spLocks/>
          </p:cNvSpPr>
          <p:nvPr/>
        </p:nvSpPr>
        <p:spPr bwMode="auto">
          <a:xfrm>
            <a:off x="1851027"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7"/>
          <p:cNvSpPr>
            <a:spLocks/>
          </p:cNvSpPr>
          <p:nvPr/>
        </p:nvSpPr>
        <p:spPr bwMode="auto">
          <a:xfrm>
            <a:off x="2096392"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8"/>
          <p:cNvSpPr>
            <a:spLocks/>
          </p:cNvSpPr>
          <p:nvPr/>
        </p:nvSpPr>
        <p:spPr bwMode="auto">
          <a:xfrm>
            <a:off x="2096392"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9"/>
          <p:cNvSpPr>
            <a:spLocks/>
          </p:cNvSpPr>
          <p:nvPr/>
        </p:nvSpPr>
        <p:spPr bwMode="auto">
          <a:xfrm>
            <a:off x="2338837"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20"/>
          <p:cNvSpPr>
            <a:spLocks/>
          </p:cNvSpPr>
          <p:nvPr/>
        </p:nvSpPr>
        <p:spPr bwMode="auto">
          <a:xfrm>
            <a:off x="2338837"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21"/>
          <p:cNvSpPr>
            <a:spLocks/>
          </p:cNvSpPr>
          <p:nvPr/>
        </p:nvSpPr>
        <p:spPr bwMode="auto">
          <a:xfrm>
            <a:off x="2579822"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2"/>
          <p:cNvSpPr>
            <a:spLocks/>
          </p:cNvSpPr>
          <p:nvPr/>
        </p:nvSpPr>
        <p:spPr bwMode="auto">
          <a:xfrm>
            <a:off x="2579822"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3"/>
          <p:cNvSpPr>
            <a:spLocks/>
          </p:cNvSpPr>
          <p:nvPr/>
        </p:nvSpPr>
        <p:spPr bwMode="auto">
          <a:xfrm>
            <a:off x="2825187"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4"/>
          <p:cNvSpPr>
            <a:spLocks/>
          </p:cNvSpPr>
          <p:nvPr/>
        </p:nvSpPr>
        <p:spPr bwMode="auto">
          <a:xfrm>
            <a:off x="2825187"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5"/>
          <p:cNvSpPr>
            <a:spLocks/>
          </p:cNvSpPr>
          <p:nvPr/>
        </p:nvSpPr>
        <p:spPr bwMode="auto">
          <a:xfrm>
            <a:off x="3066171" y="2385756"/>
            <a:ext cx="1019436" cy="1194697"/>
          </a:xfrm>
          <a:custGeom>
            <a:avLst/>
            <a:gdLst>
              <a:gd name="T0" fmla="*/ 698 w 698"/>
              <a:gd name="T1" fmla="*/ 0 h 818"/>
              <a:gd name="T2" fmla="*/ 617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81"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6"/>
          <p:cNvSpPr>
            <a:spLocks/>
          </p:cNvSpPr>
          <p:nvPr/>
        </p:nvSpPr>
        <p:spPr bwMode="auto">
          <a:xfrm>
            <a:off x="3066171" y="2385756"/>
            <a:ext cx="1019436" cy="1194697"/>
          </a:xfrm>
          <a:custGeom>
            <a:avLst/>
            <a:gdLst>
              <a:gd name="T0" fmla="*/ 698 w 698"/>
              <a:gd name="T1" fmla="*/ 0 h 818"/>
              <a:gd name="T2" fmla="*/ 617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81"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7"/>
          <p:cNvSpPr>
            <a:spLocks/>
          </p:cNvSpPr>
          <p:nvPr/>
        </p:nvSpPr>
        <p:spPr bwMode="auto">
          <a:xfrm>
            <a:off x="3308615"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8"/>
          <p:cNvSpPr>
            <a:spLocks/>
          </p:cNvSpPr>
          <p:nvPr/>
        </p:nvSpPr>
        <p:spPr bwMode="auto">
          <a:xfrm>
            <a:off x="3308615"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9"/>
          <p:cNvSpPr>
            <a:spLocks/>
          </p:cNvSpPr>
          <p:nvPr/>
        </p:nvSpPr>
        <p:spPr bwMode="auto">
          <a:xfrm>
            <a:off x="3553981"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30"/>
          <p:cNvSpPr>
            <a:spLocks/>
          </p:cNvSpPr>
          <p:nvPr/>
        </p:nvSpPr>
        <p:spPr bwMode="auto">
          <a:xfrm>
            <a:off x="3553981"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31"/>
          <p:cNvSpPr>
            <a:spLocks/>
          </p:cNvSpPr>
          <p:nvPr/>
        </p:nvSpPr>
        <p:spPr bwMode="auto">
          <a:xfrm>
            <a:off x="3794966" y="2385756"/>
            <a:ext cx="1019436" cy="1194697"/>
          </a:xfrm>
          <a:custGeom>
            <a:avLst/>
            <a:gdLst>
              <a:gd name="T0" fmla="*/ 698 w 698"/>
              <a:gd name="T1" fmla="*/ 0 h 818"/>
              <a:gd name="T2" fmla="*/ 617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81"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32"/>
          <p:cNvSpPr>
            <a:spLocks/>
          </p:cNvSpPr>
          <p:nvPr/>
        </p:nvSpPr>
        <p:spPr bwMode="auto">
          <a:xfrm>
            <a:off x="3794966" y="2385756"/>
            <a:ext cx="1019436" cy="1194697"/>
          </a:xfrm>
          <a:custGeom>
            <a:avLst/>
            <a:gdLst>
              <a:gd name="T0" fmla="*/ 698 w 698"/>
              <a:gd name="T1" fmla="*/ 0 h 818"/>
              <a:gd name="T2" fmla="*/ 617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81"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33"/>
          <p:cNvSpPr>
            <a:spLocks/>
          </p:cNvSpPr>
          <p:nvPr/>
        </p:nvSpPr>
        <p:spPr bwMode="auto">
          <a:xfrm>
            <a:off x="4037410"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4"/>
          <p:cNvSpPr>
            <a:spLocks/>
          </p:cNvSpPr>
          <p:nvPr/>
        </p:nvSpPr>
        <p:spPr bwMode="auto">
          <a:xfrm>
            <a:off x="4037410"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5"/>
          <p:cNvSpPr>
            <a:spLocks/>
          </p:cNvSpPr>
          <p:nvPr/>
        </p:nvSpPr>
        <p:spPr bwMode="auto">
          <a:xfrm>
            <a:off x="4282776"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6"/>
          <p:cNvSpPr>
            <a:spLocks/>
          </p:cNvSpPr>
          <p:nvPr/>
        </p:nvSpPr>
        <p:spPr bwMode="auto">
          <a:xfrm>
            <a:off x="4282776"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7"/>
          <p:cNvSpPr>
            <a:spLocks/>
          </p:cNvSpPr>
          <p:nvPr/>
        </p:nvSpPr>
        <p:spPr bwMode="auto">
          <a:xfrm>
            <a:off x="4523759"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8"/>
          <p:cNvSpPr>
            <a:spLocks/>
          </p:cNvSpPr>
          <p:nvPr/>
        </p:nvSpPr>
        <p:spPr bwMode="auto">
          <a:xfrm>
            <a:off x="4523759"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9"/>
          <p:cNvSpPr>
            <a:spLocks/>
          </p:cNvSpPr>
          <p:nvPr/>
        </p:nvSpPr>
        <p:spPr bwMode="auto">
          <a:xfrm>
            <a:off x="4766205"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40"/>
          <p:cNvSpPr>
            <a:spLocks/>
          </p:cNvSpPr>
          <p:nvPr/>
        </p:nvSpPr>
        <p:spPr bwMode="auto">
          <a:xfrm>
            <a:off x="4766205"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41"/>
          <p:cNvSpPr>
            <a:spLocks/>
          </p:cNvSpPr>
          <p:nvPr/>
        </p:nvSpPr>
        <p:spPr bwMode="auto">
          <a:xfrm>
            <a:off x="5010110" y="2385756"/>
            <a:ext cx="1015056" cy="1194697"/>
          </a:xfrm>
          <a:custGeom>
            <a:avLst/>
            <a:gdLst>
              <a:gd name="T0" fmla="*/ 695 w 695"/>
              <a:gd name="T1" fmla="*/ 0 h 818"/>
              <a:gd name="T2" fmla="*/ 617 w 695"/>
              <a:gd name="T3" fmla="*/ 0 h 818"/>
              <a:gd name="T4" fmla="*/ 0 w 695"/>
              <a:gd name="T5" fmla="*/ 818 h 818"/>
              <a:gd name="T6" fmla="*/ 78 w 695"/>
              <a:gd name="T7" fmla="*/ 818 h 818"/>
              <a:gd name="T8" fmla="*/ 695 w 695"/>
              <a:gd name="T9" fmla="*/ 0 h 818"/>
            </a:gdLst>
            <a:ahLst/>
            <a:cxnLst>
              <a:cxn ang="0">
                <a:pos x="T0" y="T1"/>
              </a:cxn>
              <a:cxn ang="0">
                <a:pos x="T2" y="T3"/>
              </a:cxn>
              <a:cxn ang="0">
                <a:pos x="T4" y="T5"/>
              </a:cxn>
              <a:cxn ang="0">
                <a:pos x="T6" y="T7"/>
              </a:cxn>
              <a:cxn ang="0">
                <a:pos x="T8" y="T9"/>
              </a:cxn>
            </a:cxnLst>
            <a:rect l="0" t="0" r="r" b="b"/>
            <a:pathLst>
              <a:path w="695" h="818">
                <a:moveTo>
                  <a:pt x="695" y="0"/>
                </a:moveTo>
                <a:lnTo>
                  <a:pt x="617" y="0"/>
                </a:lnTo>
                <a:lnTo>
                  <a:pt x="0" y="818"/>
                </a:lnTo>
                <a:lnTo>
                  <a:pt x="78" y="818"/>
                </a:lnTo>
                <a:lnTo>
                  <a:pt x="695"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42"/>
          <p:cNvSpPr>
            <a:spLocks/>
          </p:cNvSpPr>
          <p:nvPr/>
        </p:nvSpPr>
        <p:spPr bwMode="auto">
          <a:xfrm>
            <a:off x="5010110" y="2385756"/>
            <a:ext cx="1015056" cy="1194697"/>
          </a:xfrm>
          <a:custGeom>
            <a:avLst/>
            <a:gdLst>
              <a:gd name="T0" fmla="*/ 695 w 695"/>
              <a:gd name="T1" fmla="*/ 0 h 818"/>
              <a:gd name="T2" fmla="*/ 617 w 695"/>
              <a:gd name="T3" fmla="*/ 0 h 818"/>
              <a:gd name="T4" fmla="*/ 0 w 695"/>
              <a:gd name="T5" fmla="*/ 818 h 818"/>
              <a:gd name="T6" fmla="*/ 78 w 695"/>
              <a:gd name="T7" fmla="*/ 818 h 818"/>
              <a:gd name="T8" fmla="*/ 695 w 695"/>
              <a:gd name="T9" fmla="*/ 0 h 818"/>
            </a:gdLst>
            <a:ahLst/>
            <a:cxnLst>
              <a:cxn ang="0">
                <a:pos x="T0" y="T1"/>
              </a:cxn>
              <a:cxn ang="0">
                <a:pos x="T2" y="T3"/>
              </a:cxn>
              <a:cxn ang="0">
                <a:pos x="T4" y="T5"/>
              </a:cxn>
              <a:cxn ang="0">
                <a:pos x="T6" y="T7"/>
              </a:cxn>
              <a:cxn ang="0">
                <a:pos x="T8" y="T9"/>
              </a:cxn>
            </a:cxnLst>
            <a:rect l="0" t="0" r="r" b="b"/>
            <a:pathLst>
              <a:path w="695" h="818">
                <a:moveTo>
                  <a:pt x="695" y="0"/>
                </a:moveTo>
                <a:lnTo>
                  <a:pt x="617" y="0"/>
                </a:lnTo>
                <a:lnTo>
                  <a:pt x="0" y="818"/>
                </a:lnTo>
                <a:lnTo>
                  <a:pt x="78" y="818"/>
                </a:lnTo>
                <a:lnTo>
                  <a:pt x="69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3"/>
          <p:cNvSpPr>
            <a:spLocks/>
          </p:cNvSpPr>
          <p:nvPr/>
        </p:nvSpPr>
        <p:spPr bwMode="auto">
          <a:xfrm>
            <a:off x="5252554"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4"/>
          <p:cNvSpPr>
            <a:spLocks/>
          </p:cNvSpPr>
          <p:nvPr/>
        </p:nvSpPr>
        <p:spPr bwMode="auto">
          <a:xfrm>
            <a:off x="5252554"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5"/>
          <p:cNvSpPr>
            <a:spLocks/>
          </p:cNvSpPr>
          <p:nvPr/>
        </p:nvSpPr>
        <p:spPr bwMode="auto">
          <a:xfrm>
            <a:off x="5493539"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6"/>
          <p:cNvSpPr>
            <a:spLocks/>
          </p:cNvSpPr>
          <p:nvPr/>
        </p:nvSpPr>
        <p:spPr bwMode="auto">
          <a:xfrm>
            <a:off x="5493539"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7"/>
          <p:cNvSpPr>
            <a:spLocks/>
          </p:cNvSpPr>
          <p:nvPr/>
        </p:nvSpPr>
        <p:spPr bwMode="auto">
          <a:xfrm>
            <a:off x="5735984"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8"/>
          <p:cNvSpPr>
            <a:spLocks/>
          </p:cNvSpPr>
          <p:nvPr/>
        </p:nvSpPr>
        <p:spPr bwMode="auto">
          <a:xfrm>
            <a:off x="5735984"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9"/>
          <p:cNvSpPr>
            <a:spLocks/>
          </p:cNvSpPr>
          <p:nvPr/>
        </p:nvSpPr>
        <p:spPr bwMode="auto">
          <a:xfrm>
            <a:off x="5981349"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50"/>
          <p:cNvSpPr>
            <a:spLocks/>
          </p:cNvSpPr>
          <p:nvPr/>
        </p:nvSpPr>
        <p:spPr bwMode="auto">
          <a:xfrm>
            <a:off x="5981349"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51"/>
          <p:cNvSpPr>
            <a:spLocks/>
          </p:cNvSpPr>
          <p:nvPr/>
        </p:nvSpPr>
        <p:spPr bwMode="auto">
          <a:xfrm>
            <a:off x="6222334"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52"/>
          <p:cNvSpPr>
            <a:spLocks/>
          </p:cNvSpPr>
          <p:nvPr/>
        </p:nvSpPr>
        <p:spPr bwMode="auto">
          <a:xfrm>
            <a:off x="6222334"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3"/>
          <p:cNvSpPr>
            <a:spLocks/>
          </p:cNvSpPr>
          <p:nvPr/>
        </p:nvSpPr>
        <p:spPr bwMode="auto">
          <a:xfrm>
            <a:off x="6464779"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54"/>
          <p:cNvSpPr>
            <a:spLocks/>
          </p:cNvSpPr>
          <p:nvPr/>
        </p:nvSpPr>
        <p:spPr bwMode="auto">
          <a:xfrm>
            <a:off x="6464779"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5"/>
          <p:cNvSpPr>
            <a:spLocks/>
          </p:cNvSpPr>
          <p:nvPr/>
        </p:nvSpPr>
        <p:spPr bwMode="auto">
          <a:xfrm>
            <a:off x="6708685"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6"/>
          <p:cNvSpPr>
            <a:spLocks/>
          </p:cNvSpPr>
          <p:nvPr/>
        </p:nvSpPr>
        <p:spPr bwMode="auto">
          <a:xfrm>
            <a:off x="6708685"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7"/>
          <p:cNvSpPr>
            <a:spLocks/>
          </p:cNvSpPr>
          <p:nvPr/>
        </p:nvSpPr>
        <p:spPr bwMode="auto">
          <a:xfrm>
            <a:off x="6951129" y="2385756"/>
            <a:ext cx="1017977" cy="1194697"/>
          </a:xfrm>
          <a:custGeom>
            <a:avLst/>
            <a:gdLst>
              <a:gd name="T0" fmla="*/ 697 w 697"/>
              <a:gd name="T1" fmla="*/ 0 h 818"/>
              <a:gd name="T2" fmla="*/ 617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8"/>
          <p:cNvSpPr>
            <a:spLocks/>
          </p:cNvSpPr>
          <p:nvPr/>
        </p:nvSpPr>
        <p:spPr bwMode="auto">
          <a:xfrm>
            <a:off x="6951129" y="2385756"/>
            <a:ext cx="1017977" cy="1194697"/>
          </a:xfrm>
          <a:custGeom>
            <a:avLst/>
            <a:gdLst>
              <a:gd name="T0" fmla="*/ 697 w 697"/>
              <a:gd name="T1" fmla="*/ 0 h 818"/>
              <a:gd name="T2" fmla="*/ 617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9"/>
          <p:cNvSpPr>
            <a:spLocks/>
          </p:cNvSpPr>
          <p:nvPr/>
        </p:nvSpPr>
        <p:spPr bwMode="auto">
          <a:xfrm>
            <a:off x="7192113"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60"/>
          <p:cNvSpPr>
            <a:spLocks/>
          </p:cNvSpPr>
          <p:nvPr/>
        </p:nvSpPr>
        <p:spPr bwMode="auto">
          <a:xfrm>
            <a:off x="7192113"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61"/>
          <p:cNvSpPr>
            <a:spLocks/>
          </p:cNvSpPr>
          <p:nvPr/>
        </p:nvSpPr>
        <p:spPr bwMode="auto">
          <a:xfrm>
            <a:off x="7437478"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62"/>
          <p:cNvSpPr>
            <a:spLocks/>
          </p:cNvSpPr>
          <p:nvPr/>
        </p:nvSpPr>
        <p:spPr bwMode="auto">
          <a:xfrm>
            <a:off x="7437478"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63"/>
          <p:cNvSpPr>
            <a:spLocks/>
          </p:cNvSpPr>
          <p:nvPr/>
        </p:nvSpPr>
        <p:spPr bwMode="auto">
          <a:xfrm>
            <a:off x="7679923" y="2385756"/>
            <a:ext cx="1017977" cy="1194697"/>
          </a:xfrm>
          <a:custGeom>
            <a:avLst/>
            <a:gdLst>
              <a:gd name="T0" fmla="*/ 697 w 697"/>
              <a:gd name="T1" fmla="*/ 0 h 818"/>
              <a:gd name="T2" fmla="*/ 617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64"/>
          <p:cNvSpPr>
            <a:spLocks/>
          </p:cNvSpPr>
          <p:nvPr/>
        </p:nvSpPr>
        <p:spPr bwMode="auto">
          <a:xfrm>
            <a:off x="7679923" y="2385756"/>
            <a:ext cx="1017977" cy="1194697"/>
          </a:xfrm>
          <a:custGeom>
            <a:avLst/>
            <a:gdLst>
              <a:gd name="T0" fmla="*/ 697 w 697"/>
              <a:gd name="T1" fmla="*/ 0 h 818"/>
              <a:gd name="T2" fmla="*/ 617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5"/>
          <p:cNvSpPr>
            <a:spLocks/>
          </p:cNvSpPr>
          <p:nvPr/>
        </p:nvSpPr>
        <p:spPr bwMode="auto">
          <a:xfrm>
            <a:off x="7920908"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6"/>
          <p:cNvSpPr>
            <a:spLocks/>
          </p:cNvSpPr>
          <p:nvPr/>
        </p:nvSpPr>
        <p:spPr bwMode="auto">
          <a:xfrm>
            <a:off x="7920908"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7"/>
          <p:cNvSpPr>
            <a:spLocks/>
          </p:cNvSpPr>
          <p:nvPr/>
        </p:nvSpPr>
        <p:spPr bwMode="auto">
          <a:xfrm>
            <a:off x="8166273"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8"/>
          <p:cNvSpPr>
            <a:spLocks/>
          </p:cNvSpPr>
          <p:nvPr/>
        </p:nvSpPr>
        <p:spPr bwMode="auto">
          <a:xfrm>
            <a:off x="8166273"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9"/>
          <p:cNvSpPr>
            <a:spLocks/>
          </p:cNvSpPr>
          <p:nvPr/>
        </p:nvSpPr>
        <p:spPr bwMode="auto">
          <a:xfrm>
            <a:off x="8407258"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70"/>
          <p:cNvSpPr>
            <a:spLocks/>
          </p:cNvSpPr>
          <p:nvPr/>
        </p:nvSpPr>
        <p:spPr bwMode="auto">
          <a:xfrm>
            <a:off x="8407258"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71"/>
          <p:cNvSpPr>
            <a:spLocks/>
          </p:cNvSpPr>
          <p:nvPr/>
        </p:nvSpPr>
        <p:spPr bwMode="auto">
          <a:xfrm>
            <a:off x="8649703"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72"/>
          <p:cNvSpPr>
            <a:spLocks/>
          </p:cNvSpPr>
          <p:nvPr/>
        </p:nvSpPr>
        <p:spPr bwMode="auto">
          <a:xfrm>
            <a:off x="8649703"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3"/>
          <p:cNvSpPr>
            <a:spLocks/>
          </p:cNvSpPr>
          <p:nvPr/>
        </p:nvSpPr>
        <p:spPr bwMode="auto">
          <a:xfrm>
            <a:off x="8895069" y="2385756"/>
            <a:ext cx="1015056" cy="1194697"/>
          </a:xfrm>
          <a:custGeom>
            <a:avLst/>
            <a:gdLst>
              <a:gd name="T0" fmla="*/ 695 w 695"/>
              <a:gd name="T1" fmla="*/ 0 h 818"/>
              <a:gd name="T2" fmla="*/ 617 w 695"/>
              <a:gd name="T3" fmla="*/ 0 h 818"/>
              <a:gd name="T4" fmla="*/ 0 w 695"/>
              <a:gd name="T5" fmla="*/ 818 h 818"/>
              <a:gd name="T6" fmla="*/ 78 w 695"/>
              <a:gd name="T7" fmla="*/ 818 h 818"/>
              <a:gd name="T8" fmla="*/ 695 w 695"/>
              <a:gd name="T9" fmla="*/ 0 h 818"/>
            </a:gdLst>
            <a:ahLst/>
            <a:cxnLst>
              <a:cxn ang="0">
                <a:pos x="T0" y="T1"/>
              </a:cxn>
              <a:cxn ang="0">
                <a:pos x="T2" y="T3"/>
              </a:cxn>
              <a:cxn ang="0">
                <a:pos x="T4" y="T5"/>
              </a:cxn>
              <a:cxn ang="0">
                <a:pos x="T6" y="T7"/>
              </a:cxn>
              <a:cxn ang="0">
                <a:pos x="T8" y="T9"/>
              </a:cxn>
            </a:cxnLst>
            <a:rect l="0" t="0" r="r" b="b"/>
            <a:pathLst>
              <a:path w="695" h="818">
                <a:moveTo>
                  <a:pt x="695" y="0"/>
                </a:moveTo>
                <a:lnTo>
                  <a:pt x="617" y="0"/>
                </a:lnTo>
                <a:lnTo>
                  <a:pt x="0" y="818"/>
                </a:lnTo>
                <a:lnTo>
                  <a:pt x="78" y="818"/>
                </a:lnTo>
                <a:lnTo>
                  <a:pt x="695"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4"/>
          <p:cNvSpPr>
            <a:spLocks/>
          </p:cNvSpPr>
          <p:nvPr/>
        </p:nvSpPr>
        <p:spPr bwMode="auto">
          <a:xfrm>
            <a:off x="8895069" y="2385756"/>
            <a:ext cx="1015056" cy="1194697"/>
          </a:xfrm>
          <a:custGeom>
            <a:avLst/>
            <a:gdLst>
              <a:gd name="T0" fmla="*/ 695 w 695"/>
              <a:gd name="T1" fmla="*/ 0 h 818"/>
              <a:gd name="T2" fmla="*/ 617 w 695"/>
              <a:gd name="T3" fmla="*/ 0 h 818"/>
              <a:gd name="T4" fmla="*/ 0 w 695"/>
              <a:gd name="T5" fmla="*/ 818 h 818"/>
              <a:gd name="T6" fmla="*/ 78 w 695"/>
              <a:gd name="T7" fmla="*/ 818 h 818"/>
              <a:gd name="T8" fmla="*/ 695 w 695"/>
              <a:gd name="T9" fmla="*/ 0 h 818"/>
            </a:gdLst>
            <a:ahLst/>
            <a:cxnLst>
              <a:cxn ang="0">
                <a:pos x="T0" y="T1"/>
              </a:cxn>
              <a:cxn ang="0">
                <a:pos x="T2" y="T3"/>
              </a:cxn>
              <a:cxn ang="0">
                <a:pos x="T4" y="T5"/>
              </a:cxn>
              <a:cxn ang="0">
                <a:pos x="T6" y="T7"/>
              </a:cxn>
              <a:cxn ang="0">
                <a:pos x="T8" y="T9"/>
              </a:cxn>
            </a:cxnLst>
            <a:rect l="0" t="0" r="r" b="b"/>
            <a:pathLst>
              <a:path w="695" h="818">
                <a:moveTo>
                  <a:pt x="695" y="0"/>
                </a:moveTo>
                <a:lnTo>
                  <a:pt x="617" y="0"/>
                </a:lnTo>
                <a:lnTo>
                  <a:pt x="0" y="818"/>
                </a:lnTo>
                <a:lnTo>
                  <a:pt x="78" y="818"/>
                </a:lnTo>
                <a:lnTo>
                  <a:pt x="69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5"/>
          <p:cNvSpPr>
            <a:spLocks/>
          </p:cNvSpPr>
          <p:nvPr/>
        </p:nvSpPr>
        <p:spPr bwMode="auto">
          <a:xfrm>
            <a:off x="9136053"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6"/>
          <p:cNvSpPr>
            <a:spLocks/>
          </p:cNvSpPr>
          <p:nvPr/>
        </p:nvSpPr>
        <p:spPr bwMode="auto">
          <a:xfrm>
            <a:off x="9136053"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7"/>
          <p:cNvSpPr>
            <a:spLocks/>
          </p:cNvSpPr>
          <p:nvPr/>
        </p:nvSpPr>
        <p:spPr bwMode="auto">
          <a:xfrm>
            <a:off x="9378498"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8"/>
          <p:cNvSpPr>
            <a:spLocks/>
          </p:cNvSpPr>
          <p:nvPr/>
        </p:nvSpPr>
        <p:spPr bwMode="auto">
          <a:xfrm>
            <a:off x="9378498"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9"/>
          <p:cNvSpPr>
            <a:spLocks/>
          </p:cNvSpPr>
          <p:nvPr/>
        </p:nvSpPr>
        <p:spPr bwMode="auto">
          <a:xfrm>
            <a:off x="9619481" y="2395979"/>
            <a:ext cx="963936" cy="1184475"/>
          </a:xfrm>
          <a:custGeom>
            <a:avLst/>
            <a:gdLst>
              <a:gd name="T0" fmla="*/ 259 w 279"/>
              <a:gd name="T1" fmla="*/ 0 h 343"/>
              <a:gd name="T2" fmla="*/ 0 w 279"/>
              <a:gd name="T3" fmla="*/ 343 h 343"/>
              <a:gd name="T4" fmla="*/ 34 w 279"/>
              <a:gd name="T5" fmla="*/ 343 h 343"/>
              <a:gd name="T6" fmla="*/ 279 w 279"/>
              <a:gd name="T7" fmla="*/ 19 h 343"/>
              <a:gd name="T8" fmla="*/ 259 w 279"/>
              <a:gd name="T9" fmla="*/ 0 h 343"/>
            </a:gdLst>
            <a:ahLst/>
            <a:cxnLst>
              <a:cxn ang="0">
                <a:pos x="T0" y="T1"/>
              </a:cxn>
              <a:cxn ang="0">
                <a:pos x="T2" y="T3"/>
              </a:cxn>
              <a:cxn ang="0">
                <a:pos x="T4" y="T5"/>
              </a:cxn>
              <a:cxn ang="0">
                <a:pos x="T6" y="T7"/>
              </a:cxn>
              <a:cxn ang="0">
                <a:pos x="T8" y="T9"/>
              </a:cxn>
            </a:cxnLst>
            <a:rect l="0" t="0" r="r" b="b"/>
            <a:pathLst>
              <a:path w="279" h="343">
                <a:moveTo>
                  <a:pt x="259" y="0"/>
                </a:moveTo>
                <a:cubicBezTo>
                  <a:pt x="0" y="343"/>
                  <a:pt x="0" y="343"/>
                  <a:pt x="0" y="343"/>
                </a:cubicBezTo>
                <a:cubicBezTo>
                  <a:pt x="34" y="343"/>
                  <a:pt x="34" y="343"/>
                  <a:pt x="34" y="343"/>
                </a:cubicBezTo>
                <a:cubicBezTo>
                  <a:pt x="279" y="19"/>
                  <a:pt x="279" y="19"/>
                  <a:pt x="279" y="19"/>
                </a:cubicBezTo>
                <a:cubicBezTo>
                  <a:pt x="275" y="11"/>
                  <a:pt x="268" y="4"/>
                  <a:pt x="259" y="0"/>
                </a:cubicBezTo>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80"/>
          <p:cNvSpPr>
            <a:spLocks/>
          </p:cNvSpPr>
          <p:nvPr/>
        </p:nvSpPr>
        <p:spPr bwMode="auto">
          <a:xfrm>
            <a:off x="9864847" y="2609214"/>
            <a:ext cx="731716" cy="971240"/>
          </a:xfrm>
          <a:custGeom>
            <a:avLst/>
            <a:gdLst>
              <a:gd name="T0" fmla="*/ 501 w 501"/>
              <a:gd name="T1" fmla="*/ 0 h 665"/>
              <a:gd name="T2" fmla="*/ 0 w 501"/>
              <a:gd name="T3" fmla="*/ 665 h 665"/>
              <a:gd name="T4" fmla="*/ 78 w 501"/>
              <a:gd name="T5" fmla="*/ 665 h 665"/>
              <a:gd name="T6" fmla="*/ 501 w 501"/>
              <a:gd name="T7" fmla="*/ 107 h 665"/>
              <a:gd name="T8" fmla="*/ 501 w 501"/>
              <a:gd name="T9" fmla="*/ 0 h 665"/>
            </a:gdLst>
            <a:ahLst/>
            <a:cxnLst>
              <a:cxn ang="0">
                <a:pos x="T0" y="T1"/>
              </a:cxn>
              <a:cxn ang="0">
                <a:pos x="T2" y="T3"/>
              </a:cxn>
              <a:cxn ang="0">
                <a:pos x="T4" y="T5"/>
              </a:cxn>
              <a:cxn ang="0">
                <a:pos x="T6" y="T7"/>
              </a:cxn>
              <a:cxn ang="0">
                <a:pos x="T8" y="T9"/>
              </a:cxn>
            </a:cxnLst>
            <a:rect l="0" t="0" r="r" b="b"/>
            <a:pathLst>
              <a:path w="501" h="665">
                <a:moveTo>
                  <a:pt x="501" y="0"/>
                </a:moveTo>
                <a:lnTo>
                  <a:pt x="0" y="665"/>
                </a:lnTo>
                <a:lnTo>
                  <a:pt x="78" y="665"/>
                </a:lnTo>
                <a:lnTo>
                  <a:pt x="501" y="107"/>
                </a:lnTo>
                <a:lnTo>
                  <a:pt x="501"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81"/>
          <p:cNvSpPr>
            <a:spLocks/>
          </p:cNvSpPr>
          <p:nvPr/>
        </p:nvSpPr>
        <p:spPr bwMode="auto">
          <a:xfrm>
            <a:off x="9864847" y="2609214"/>
            <a:ext cx="731716" cy="971240"/>
          </a:xfrm>
          <a:custGeom>
            <a:avLst/>
            <a:gdLst>
              <a:gd name="T0" fmla="*/ 501 w 501"/>
              <a:gd name="T1" fmla="*/ 0 h 665"/>
              <a:gd name="T2" fmla="*/ 0 w 501"/>
              <a:gd name="T3" fmla="*/ 665 h 665"/>
              <a:gd name="T4" fmla="*/ 78 w 501"/>
              <a:gd name="T5" fmla="*/ 665 h 665"/>
              <a:gd name="T6" fmla="*/ 501 w 501"/>
              <a:gd name="T7" fmla="*/ 107 h 665"/>
              <a:gd name="T8" fmla="*/ 501 w 501"/>
              <a:gd name="T9" fmla="*/ 0 h 665"/>
            </a:gdLst>
            <a:ahLst/>
            <a:cxnLst>
              <a:cxn ang="0">
                <a:pos x="T0" y="T1"/>
              </a:cxn>
              <a:cxn ang="0">
                <a:pos x="T2" y="T3"/>
              </a:cxn>
              <a:cxn ang="0">
                <a:pos x="T4" y="T5"/>
              </a:cxn>
              <a:cxn ang="0">
                <a:pos x="T6" y="T7"/>
              </a:cxn>
              <a:cxn ang="0">
                <a:pos x="T8" y="T9"/>
              </a:cxn>
            </a:cxnLst>
            <a:rect l="0" t="0" r="r" b="b"/>
            <a:pathLst>
              <a:path w="501" h="665">
                <a:moveTo>
                  <a:pt x="501" y="0"/>
                </a:moveTo>
                <a:lnTo>
                  <a:pt x="0" y="665"/>
                </a:lnTo>
                <a:lnTo>
                  <a:pt x="78" y="665"/>
                </a:lnTo>
                <a:lnTo>
                  <a:pt x="501" y="107"/>
                </a:lnTo>
                <a:lnTo>
                  <a:pt x="50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82"/>
          <p:cNvSpPr>
            <a:spLocks/>
          </p:cNvSpPr>
          <p:nvPr/>
        </p:nvSpPr>
        <p:spPr bwMode="auto">
          <a:xfrm>
            <a:off x="10105832" y="2930526"/>
            <a:ext cx="490731" cy="649927"/>
          </a:xfrm>
          <a:custGeom>
            <a:avLst/>
            <a:gdLst>
              <a:gd name="T0" fmla="*/ 336 w 336"/>
              <a:gd name="T1" fmla="*/ 0 h 445"/>
              <a:gd name="T2" fmla="*/ 0 w 336"/>
              <a:gd name="T3" fmla="*/ 445 h 445"/>
              <a:gd name="T4" fmla="*/ 81 w 336"/>
              <a:gd name="T5" fmla="*/ 445 h 445"/>
              <a:gd name="T6" fmla="*/ 336 w 336"/>
              <a:gd name="T7" fmla="*/ 107 h 445"/>
              <a:gd name="T8" fmla="*/ 336 w 336"/>
              <a:gd name="T9" fmla="*/ 0 h 445"/>
            </a:gdLst>
            <a:ahLst/>
            <a:cxnLst>
              <a:cxn ang="0">
                <a:pos x="T0" y="T1"/>
              </a:cxn>
              <a:cxn ang="0">
                <a:pos x="T2" y="T3"/>
              </a:cxn>
              <a:cxn ang="0">
                <a:pos x="T4" y="T5"/>
              </a:cxn>
              <a:cxn ang="0">
                <a:pos x="T6" y="T7"/>
              </a:cxn>
              <a:cxn ang="0">
                <a:pos x="T8" y="T9"/>
              </a:cxn>
            </a:cxnLst>
            <a:rect l="0" t="0" r="r" b="b"/>
            <a:pathLst>
              <a:path w="336" h="445">
                <a:moveTo>
                  <a:pt x="336" y="0"/>
                </a:moveTo>
                <a:lnTo>
                  <a:pt x="0" y="445"/>
                </a:lnTo>
                <a:lnTo>
                  <a:pt x="81" y="445"/>
                </a:lnTo>
                <a:lnTo>
                  <a:pt x="336" y="107"/>
                </a:lnTo>
                <a:lnTo>
                  <a:pt x="336"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3"/>
          <p:cNvSpPr>
            <a:spLocks/>
          </p:cNvSpPr>
          <p:nvPr/>
        </p:nvSpPr>
        <p:spPr bwMode="auto">
          <a:xfrm>
            <a:off x="10105832" y="2930526"/>
            <a:ext cx="490731" cy="649927"/>
          </a:xfrm>
          <a:custGeom>
            <a:avLst/>
            <a:gdLst>
              <a:gd name="T0" fmla="*/ 336 w 336"/>
              <a:gd name="T1" fmla="*/ 0 h 445"/>
              <a:gd name="T2" fmla="*/ 0 w 336"/>
              <a:gd name="T3" fmla="*/ 445 h 445"/>
              <a:gd name="T4" fmla="*/ 81 w 336"/>
              <a:gd name="T5" fmla="*/ 445 h 445"/>
              <a:gd name="T6" fmla="*/ 336 w 336"/>
              <a:gd name="T7" fmla="*/ 107 h 445"/>
              <a:gd name="T8" fmla="*/ 336 w 336"/>
              <a:gd name="T9" fmla="*/ 0 h 445"/>
            </a:gdLst>
            <a:ahLst/>
            <a:cxnLst>
              <a:cxn ang="0">
                <a:pos x="T0" y="T1"/>
              </a:cxn>
              <a:cxn ang="0">
                <a:pos x="T2" y="T3"/>
              </a:cxn>
              <a:cxn ang="0">
                <a:pos x="T4" y="T5"/>
              </a:cxn>
              <a:cxn ang="0">
                <a:pos x="T6" y="T7"/>
              </a:cxn>
              <a:cxn ang="0">
                <a:pos x="T8" y="T9"/>
              </a:cxn>
            </a:cxnLst>
            <a:rect l="0" t="0" r="r" b="b"/>
            <a:pathLst>
              <a:path w="336" h="445">
                <a:moveTo>
                  <a:pt x="336" y="0"/>
                </a:moveTo>
                <a:lnTo>
                  <a:pt x="0" y="445"/>
                </a:lnTo>
                <a:lnTo>
                  <a:pt x="81" y="445"/>
                </a:lnTo>
                <a:lnTo>
                  <a:pt x="336" y="107"/>
                </a:lnTo>
                <a:lnTo>
                  <a:pt x="3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4"/>
          <p:cNvSpPr>
            <a:spLocks/>
          </p:cNvSpPr>
          <p:nvPr/>
        </p:nvSpPr>
        <p:spPr bwMode="auto">
          <a:xfrm>
            <a:off x="10348276" y="3251838"/>
            <a:ext cx="248287" cy="328615"/>
          </a:xfrm>
          <a:custGeom>
            <a:avLst/>
            <a:gdLst>
              <a:gd name="T0" fmla="*/ 72 w 72"/>
              <a:gd name="T1" fmla="*/ 0 h 95"/>
              <a:gd name="T2" fmla="*/ 0 w 72"/>
              <a:gd name="T3" fmla="*/ 95 h 95"/>
              <a:gd name="T4" fmla="*/ 32 w 72"/>
              <a:gd name="T5" fmla="*/ 95 h 95"/>
              <a:gd name="T6" fmla="*/ 34 w 72"/>
              <a:gd name="T7" fmla="*/ 95 h 95"/>
              <a:gd name="T8" fmla="*/ 72 w 72"/>
              <a:gd name="T9" fmla="*/ 45 h 95"/>
              <a:gd name="T10" fmla="*/ 72 w 72"/>
              <a:gd name="T11" fmla="*/ 0 h 95"/>
            </a:gdLst>
            <a:ahLst/>
            <a:cxnLst>
              <a:cxn ang="0">
                <a:pos x="T0" y="T1"/>
              </a:cxn>
              <a:cxn ang="0">
                <a:pos x="T2" y="T3"/>
              </a:cxn>
              <a:cxn ang="0">
                <a:pos x="T4" y="T5"/>
              </a:cxn>
              <a:cxn ang="0">
                <a:pos x="T6" y="T7"/>
              </a:cxn>
              <a:cxn ang="0">
                <a:pos x="T8" y="T9"/>
              </a:cxn>
              <a:cxn ang="0">
                <a:pos x="T10" y="T11"/>
              </a:cxn>
            </a:cxnLst>
            <a:rect l="0" t="0" r="r" b="b"/>
            <a:pathLst>
              <a:path w="72" h="95">
                <a:moveTo>
                  <a:pt x="72" y="0"/>
                </a:moveTo>
                <a:cubicBezTo>
                  <a:pt x="0" y="95"/>
                  <a:pt x="0" y="95"/>
                  <a:pt x="0" y="95"/>
                </a:cubicBezTo>
                <a:cubicBezTo>
                  <a:pt x="32" y="95"/>
                  <a:pt x="32" y="95"/>
                  <a:pt x="32" y="95"/>
                </a:cubicBezTo>
                <a:cubicBezTo>
                  <a:pt x="33" y="95"/>
                  <a:pt x="33" y="95"/>
                  <a:pt x="34" y="95"/>
                </a:cubicBezTo>
                <a:cubicBezTo>
                  <a:pt x="72" y="45"/>
                  <a:pt x="72" y="45"/>
                  <a:pt x="72" y="45"/>
                </a:cubicBezTo>
                <a:cubicBezTo>
                  <a:pt x="72" y="0"/>
                  <a:pt x="72" y="0"/>
                  <a:pt x="72" y="0"/>
                </a:cubicBezTo>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5"/>
          <p:cNvSpPr>
            <a:spLocks/>
          </p:cNvSpPr>
          <p:nvPr/>
        </p:nvSpPr>
        <p:spPr bwMode="auto">
          <a:xfrm>
            <a:off x="1837882" y="2527425"/>
            <a:ext cx="7340528" cy="904056"/>
          </a:xfrm>
          <a:custGeom>
            <a:avLst/>
            <a:gdLst>
              <a:gd name="T0" fmla="*/ 1891 w 1911"/>
              <a:gd name="T1" fmla="*/ 262 h 262"/>
              <a:gd name="T2" fmla="*/ 20 w 1911"/>
              <a:gd name="T3" fmla="*/ 262 h 262"/>
              <a:gd name="T4" fmla="*/ 0 w 1911"/>
              <a:gd name="T5" fmla="*/ 242 h 262"/>
              <a:gd name="T6" fmla="*/ 0 w 1911"/>
              <a:gd name="T7" fmla="*/ 20 h 262"/>
              <a:gd name="T8" fmla="*/ 20 w 1911"/>
              <a:gd name="T9" fmla="*/ 0 h 262"/>
              <a:gd name="T10" fmla="*/ 1891 w 1911"/>
              <a:gd name="T11" fmla="*/ 0 h 262"/>
              <a:gd name="T12" fmla="*/ 1911 w 1911"/>
              <a:gd name="T13" fmla="*/ 20 h 262"/>
              <a:gd name="T14" fmla="*/ 1911 w 1911"/>
              <a:gd name="T15" fmla="*/ 242 h 262"/>
              <a:gd name="T16" fmla="*/ 1891 w 1911"/>
              <a:gd name="T17" fmla="*/ 26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11" h="262">
                <a:moveTo>
                  <a:pt x="1891" y="262"/>
                </a:moveTo>
                <a:cubicBezTo>
                  <a:pt x="20" y="262"/>
                  <a:pt x="20" y="262"/>
                  <a:pt x="20" y="262"/>
                </a:cubicBezTo>
                <a:cubicBezTo>
                  <a:pt x="9" y="262"/>
                  <a:pt x="0" y="253"/>
                  <a:pt x="0" y="242"/>
                </a:cubicBezTo>
                <a:cubicBezTo>
                  <a:pt x="0" y="20"/>
                  <a:pt x="0" y="20"/>
                  <a:pt x="0" y="20"/>
                </a:cubicBezTo>
                <a:cubicBezTo>
                  <a:pt x="0" y="9"/>
                  <a:pt x="9" y="0"/>
                  <a:pt x="20" y="0"/>
                </a:cubicBezTo>
                <a:cubicBezTo>
                  <a:pt x="1891" y="0"/>
                  <a:pt x="1891" y="0"/>
                  <a:pt x="1891" y="0"/>
                </a:cubicBezTo>
                <a:cubicBezTo>
                  <a:pt x="1902" y="0"/>
                  <a:pt x="1911" y="9"/>
                  <a:pt x="1911" y="20"/>
                </a:cubicBezTo>
                <a:cubicBezTo>
                  <a:pt x="1911" y="242"/>
                  <a:pt x="1911" y="242"/>
                  <a:pt x="1911" y="242"/>
                </a:cubicBezTo>
                <a:cubicBezTo>
                  <a:pt x="1911" y="253"/>
                  <a:pt x="1902" y="262"/>
                  <a:pt x="1891" y="262"/>
                </a:cubicBezTo>
                <a:close/>
              </a:path>
            </a:pathLst>
          </a:custGeom>
          <a:solidFill>
            <a:srgbClr val="F5ED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4" name="Freeform 117"/>
          <p:cNvSpPr>
            <a:spLocks/>
          </p:cNvSpPr>
          <p:nvPr/>
        </p:nvSpPr>
        <p:spPr bwMode="auto">
          <a:xfrm>
            <a:off x="1716659" y="2054220"/>
            <a:ext cx="4095271" cy="96393"/>
          </a:xfrm>
          <a:custGeom>
            <a:avLst/>
            <a:gdLst>
              <a:gd name="T0" fmla="*/ 0 w 2804"/>
              <a:gd name="T1" fmla="*/ 33 h 66"/>
              <a:gd name="T2" fmla="*/ 0 w 2804"/>
              <a:gd name="T3" fmla="*/ 66 h 66"/>
              <a:gd name="T4" fmla="*/ 2804 w 2804"/>
              <a:gd name="T5" fmla="*/ 66 h 66"/>
              <a:gd name="T6" fmla="*/ 2804 w 2804"/>
              <a:gd name="T7" fmla="*/ 0 h 66"/>
              <a:gd name="T8" fmla="*/ 0 w 2804"/>
              <a:gd name="T9" fmla="*/ 0 h 66"/>
              <a:gd name="T10" fmla="*/ 0 w 2804"/>
              <a:gd name="T11" fmla="*/ 66 h 66"/>
              <a:gd name="T12" fmla="*/ 0 w 2804"/>
              <a:gd name="T13" fmla="*/ 33 h 66"/>
              <a:gd name="T14" fmla="*/ 0 w 2804"/>
              <a:gd name="T15" fmla="*/ 66 h 66"/>
              <a:gd name="T16" fmla="*/ 2804 w 2804"/>
              <a:gd name="T17" fmla="*/ 66 h 66"/>
              <a:gd name="T18" fmla="*/ 2804 w 2804"/>
              <a:gd name="T19" fmla="*/ 0 h 66"/>
              <a:gd name="T20" fmla="*/ 0 w 2804"/>
              <a:gd name="T21" fmla="*/ 0 h 66"/>
              <a:gd name="T22" fmla="*/ 0 w 2804"/>
              <a:gd name="T23" fmla="*/ 66 h 66"/>
              <a:gd name="T24" fmla="*/ 0 w 2804"/>
              <a:gd name="T25" fmla="*/ 3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04" h="66">
                <a:moveTo>
                  <a:pt x="0" y="33"/>
                </a:moveTo>
                <a:lnTo>
                  <a:pt x="0" y="66"/>
                </a:lnTo>
                <a:lnTo>
                  <a:pt x="2804" y="66"/>
                </a:lnTo>
                <a:lnTo>
                  <a:pt x="2804" y="0"/>
                </a:lnTo>
                <a:lnTo>
                  <a:pt x="0" y="0"/>
                </a:lnTo>
                <a:lnTo>
                  <a:pt x="0" y="66"/>
                </a:lnTo>
                <a:lnTo>
                  <a:pt x="0" y="33"/>
                </a:lnTo>
                <a:lnTo>
                  <a:pt x="0" y="66"/>
                </a:lnTo>
                <a:lnTo>
                  <a:pt x="2804" y="66"/>
                </a:lnTo>
                <a:lnTo>
                  <a:pt x="2804" y="0"/>
                </a:lnTo>
                <a:lnTo>
                  <a:pt x="0" y="0"/>
                </a:lnTo>
                <a:lnTo>
                  <a:pt x="0" y="66"/>
                </a:lnTo>
                <a:lnTo>
                  <a:pt x="0" y="33"/>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18"/>
          <p:cNvSpPr>
            <a:spLocks/>
          </p:cNvSpPr>
          <p:nvPr/>
        </p:nvSpPr>
        <p:spPr bwMode="auto">
          <a:xfrm>
            <a:off x="1716659" y="2191508"/>
            <a:ext cx="8849233" cy="42355"/>
          </a:xfrm>
          <a:custGeom>
            <a:avLst/>
            <a:gdLst>
              <a:gd name="T0" fmla="*/ 0 w 6059"/>
              <a:gd name="T1" fmla="*/ 15 h 29"/>
              <a:gd name="T2" fmla="*/ 0 w 6059"/>
              <a:gd name="T3" fmla="*/ 29 h 29"/>
              <a:gd name="T4" fmla="*/ 6059 w 6059"/>
              <a:gd name="T5" fmla="*/ 29 h 29"/>
              <a:gd name="T6" fmla="*/ 6059 w 6059"/>
              <a:gd name="T7" fmla="*/ 0 h 29"/>
              <a:gd name="T8" fmla="*/ 0 w 6059"/>
              <a:gd name="T9" fmla="*/ 0 h 29"/>
              <a:gd name="T10" fmla="*/ 0 w 6059"/>
              <a:gd name="T11" fmla="*/ 29 h 29"/>
              <a:gd name="T12" fmla="*/ 0 w 6059"/>
              <a:gd name="T13" fmla="*/ 15 h 29"/>
              <a:gd name="T14" fmla="*/ 0 w 6059"/>
              <a:gd name="T15" fmla="*/ 29 h 29"/>
              <a:gd name="T16" fmla="*/ 6059 w 6059"/>
              <a:gd name="T17" fmla="*/ 29 h 29"/>
              <a:gd name="T18" fmla="*/ 6059 w 6059"/>
              <a:gd name="T19" fmla="*/ 0 h 29"/>
              <a:gd name="T20" fmla="*/ 0 w 6059"/>
              <a:gd name="T21" fmla="*/ 0 h 29"/>
              <a:gd name="T22" fmla="*/ 0 w 6059"/>
              <a:gd name="T23" fmla="*/ 29 h 29"/>
              <a:gd name="T24" fmla="*/ 0 w 6059"/>
              <a:gd name="T2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59" h="29">
                <a:moveTo>
                  <a:pt x="0" y="15"/>
                </a:moveTo>
                <a:lnTo>
                  <a:pt x="0" y="29"/>
                </a:lnTo>
                <a:lnTo>
                  <a:pt x="6059" y="29"/>
                </a:lnTo>
                <a:lnTo>
                  <a:pt x="6059" y="0"/>
                </a:lnTo>
                <a:lnTo>
                  <a:pt x="0" y="0"/>
                </a:lnTo>
                <a:lnTo>
                  <a:pt x="0" y="29"/>
                </a:lnTo>
                <a:lnTo>
                  <a:pt x="0" y="15"/>
                </a:lnTo>
                <a:lnTo>
                  <a:pt x="0" y="29"/>
                </a:lnTo>
                <a:lnTo>
                  <a:pt x="6059" y="29"/>
                </a:lnTo>
                <a:lnTo>
                  <a:pt x="6059" y="0"/>
                </a:lnTo>
                <a:lnTo>
                  <a:pt x="0" y="0"/>
                </a:lnTo>
                <a:lnTo>
                  <a:pt x="0" y="29"/>
                </a:lnTo>
                <a:lnTo>
                  <a:pt x="0" y="15"/>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23"/>
          <p:cNvSpPr>
            <a:spLocks noEditPoints="1"/>
          </p:cNvSpPr>
          <p:nvPr/>
        </p:nvSpPr>
        <p:spPr bwMode="auto">
          <a:xfrm>
            <a:off x="9529003" y="2609214"/>
            <a:ext cx="770694" cy="752936"/>
          </a:xfrm>
          <a:custGeom>
            <a:avLst/>
            <a:gdLst>
              <a:gd name="T0" fmla="*/ 105 w 108"/>
              <a:gd name="T1" fmla="*/ 95 h 107"/>
              <a:gd name="T2" fmla="*/ 76 w 108"/>
              <a:gd name="T3" fmla="*/ 66 h 107"/>
              <a:gd name="T4" fmla="*/ 83 w 108"/>
              <a:gd name="T5" fmla="*/ 42 h 107"/>
              <a:gd name="T6" fmla="*/ 42 w 108"/>
              <a:gd name="T7" fmla="*/ 0 h 107"/>
              <a:gd name="T8" fmla="*/ 0 w 108"/>
              <a:gd name="T9" fmla="*/ 42 h 107"/>
              <a:gd name="T10" fmla="*/ 42 w 108"/>
              <a:gd name="T11" fmla="*/ 83 h 107"/>
              <a:gd name="T12" fmla="*/ 66 w 108"/>
              <a:gd name="T13" fmla="*/ 76 h 107"/>
              <a:gd name="T14" fmla="*/ 95 w 108"/>
              <a:gd name="T15" fmla="*/ 105 h 107"/>
              <a:gd name="T16" fmla="*/ 100 w 108"/>
              <a:gd name="T17" fmla="*/ 107 h 107"/>
              <a:gd name="T18" fmla="*/ 105 w 108"/>
              <a:gd name="T19" fmla="*/ 105 h 107"/>
              <a:gd name="T20" fmla="*/ 105 w 108"/>
              <a:gd name="T21" fmla="*/ 95 h 107"/>
              <a:gd name="T22" fmla="*/ 7 w 108"/>
              <a:gd name="T23" fmla="*/ 42 h 107"/>
              <a:gd name="T24" fmla="*/ 42 w 108"/>
              <a:gd name="T25" fmla="*/ 7 h 107"/>
              <a:gd name="T26" fmla="*/ 76 w 108"/>
              <a:gd name="T27" fmla="*/ 42 h 107"/>
              <a:gd name="T28" fmla="*/ 42 w 108"/>
              <a:gd name="T29" fmla="*/ 76 h 107"/>
              <a:gd name="T30" fmla="*/ 7 w 108"/>
              <a:gd name="T31" fmla="*/ 4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 h="107">
                <a:moveTo>
                  <a:pt x="105" y="95"/>
                </a:moveTo>
                <a:cubicBezTo>
                  <a:pt x="76" y="66"/>
                  <a:pt x="76" y="66"/>
                  <a:pt x="76" y="66"/>
                </a:cubicBezTo>
                <a:cubicBezTo>
                  <a:pt x="81" y="59"/>
                  <a:pt x="83" y="51"/>
                  <a:pt x="83" y="42"/>
                </a:cubicBezTo>
                <a:cubicBezTo>
                  <a:pt x="83" y="19"/>
                  <a:pt x="65" y="0"/>
                  <a:pt x="42" y="0"/>
                </a:cubicBezTo>
                <a:cubicBezTo>
                  <a:pt x="19" y="0"/>
                  <a:pt x="0" y="19"/>
                  <a:pt x="0" y="42"/>
                </a:cubicBezTo>
                <a:cubicBezTo>
                  <a:pt x="0" y="65"/>
                  <a:pt x="19" y="83"/>
                  <a:pt x="42" y="83"/>
                </a:cubicBezTo>
                <a:cubicBezTo>
                  <a:pt x="51" y="83"/>
                  <a:pt x="59" y="81"/>
                  <a:pt x="66" y="76"/>
                </a:cubicBezTo>
                <a:cubicBezTo>
                  <a:pt x="95" y="105"/>
                  <a:pt x="95" y="105"/>
                  <a:pt x="95" y="105"/>
                </a:cubicBezTo>
                <a:cubicBezTo>
                  <a:pt x="96" y="106"/>
                  <a:pt x="98" y="107"/>
                  <a:pt x="100" y="107"/>
                </a:cubicBezTo>
                <a:cubicBezTo>
                  <a:pt x="101" y="107"/>
                  <a:pt x="103" y="106"/>
                  <a:pt x="105" y="105"/>
                </a:cubicBezTo>
                <a:cubicBezTo>
                  <a:pt x="108" y="102"/>
                  <a:pt x="108" y="97"/>
                  <a:pt x="105" y="95"/>
                </a:cubicBezTo>
                <a:moveTo>
                  <a:pt x="7" y="42"/>
                </a:moveTo>
                <a:cubicBezTo>
                  <a:pt x="7" y="23"/>
                  <a:pt x="23" y="7"/>
                  <a:pt x="42" y="7"/>
                </a:cubicBezTo>
                <a:cubicBezTo>
                  <a:pt x="61" y="7"/>
                  <a:pt x="76" y="23"/>
                  <a:pt x="76" y="42"/>
                </a:cubicBezTo>
                <a:cubicBezTo>
                  <a:pt x="76" y="61"/>
                  <a:pt x="61" y="76"/>
                  <a:pt x="42" y="76"/>
                </a:cubicBezTo>
                <a:cubicBezTo>
                  <a:pt x="23" y="76"/>
                  <a:pt x="7" y="61"/>
                  <a:pt x="7" y="42"/>
                </a:cubicBezTo>
              </a:path>
            </a:pathLst>
          </a:custGeom>
          <a:solidFill>
            <a:srgbClr val="F5EDE8"/>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 name="组合 183"/>
          <p:cNvGrpSpPr/>
          <p:nvPr/>
        </p:nvGrpSpPr>
        <p:grpSpPr>
          <a:xfrm>
            <a:off x="1729096" y="3975761"/>
            <a:ext cx="1966127" cy="523220"/>
            <a:chOff x="2041516" y="4549451"/>
            <a:chExt cx="1966127" cy="523220"/>
          </a:xfrm>
        </p:grpSpPr>
        <p:sp>
          <p:nvSpPr>
            <p:cNvPr id="171" name="文本框 170"/>
            <p:cNvSpPr txBox="1"/>
            <p:nvPr/>
          </p:nvSpPr>
          <p:spPr>
            <a:xfrm>
              <a:off x="2286091" y="4549451"/>
              <a:ext cx="1721552" cy="523220"/>
            </a:xfrm>
            <a:prstGeom prst="rect">
              <a:avLst/>
            </a:prstGeom>
            <a:noFill/>
          </p:spPr>
          <p:txBody>
            <a:bodyPr wrap="square" rtlCol="0">
              <a:spAutoFit/>
            </a:bodyPr>
            <a:lstStyle/>
            <a:p>
              <a:r>
                <a:rPr lang="en-US" altLang="zh-CN" sz="2800" dirty="0">
                  <a:solidFill>
                    <a:srgbClr val="1D495D"/>
                  </a:solidFill>
                  <a:latin typeface="方正综艺简体" panose="03000509000000000000" pitchFamily="65" charset="-122"/>
                  <a:ea typeface="方正综艺简体" panose="03000509000000000000" pitchFamily="65" charset="-122"/>
                </a:rPr>
                <a:t>PART 1</a:t>
              </a:r>
            </a:p>
          </p:txBody>
        </p:sp>
        <p:sp>
          <p:nvSpPr>
            <p:cNvPr id="173" name="椭圆 172"/>
            <p:cNvSpPr>
              <a:spLocks noChangeAspect="1"/>
            </p:cNvSpPr>
            <p:nvPr/>
          </p:nvSpPr>
          <p:spPr>
            <a:xfrm>
              <a:off x="2041516" y="4670388"/>
              <a:ext cx="216000" cy="216000"/>
            </a:xfrm>
            <a:prstGeom prst="ellipse">
              <a:avLst/>
            </a:prstGeom>
            <a:noFill/>
            <a:ln w="15875">
              <a:solidFill>
                <a:srgbClr val="1D49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4" name="组合 182"/>
          <p:cNvGrpSpPr/>
          <p:nvPr/>
        </p:nvGrpSpPr>
        <p:grpSpPr>
          <a:xfrm>
            <a:off x="3557882" y="4003057"/>
            <a:ext cx="1966127" cy="523220"/>
            <a:chOff x="3759053" y="4549451"/>
            <a:chExt cx="1966127" cy="523220"/>
          </a:xfrm>
        </p:grpSpPr>
        <p:sp>
          <p:nvSpPr>
            <p:cNvPr id="175" name="文本框 174"/>
            <p:cNvSpPr txBox="1"/>
            <p:nvPr/>
          </p:nvSpPr>
          <p:spPr>
            <a:xfrm>
              <a:off x="4003628" y="4549451"/>
              <a:ext cx="1721552" cy="523220"/>
            </a:xfrm>
            <a:prstGeom prst="rect">
              <a:avLst/>
            </a:prstGeom>
            <a:noFill/>
          </p:spPr>
          <p:txBody>
            <a:bodyPr wrap="square" rtlCol="0">
              <a:spAutoFit/>
            </a:bodyPr>
            <a:lstStyle/>
            <a:p>
              <a:r>
                <a:rPr lang="en-US" altLang="zh-CN" sz="2800" dirty="0">
                  <a:solidFill>
                    <a:srgbClr val="1D495D"/>
                  </a:solidFill>
                  <a:latin typeface="方正综艺简体" panose="03000509000000000000" pitchFamily="65" charset="-122"/>
                  <a:ea typeface="方正综艺简体" panose="03000509000000000000" pitchFamily="65" charset="-122"/>
                </a:rPr>
                <a:t>PART 2</a:t>
              </a:r>
            </a:p>
          </p:txBody>
        </p:sp>
        <p:sp>
          <p:nvSpPr>
            <p:cNvPr id="177" name="椭圆 176"/>
            <p:cNvSpPr>
              <a:spLocks noChangeAspect="1"/>
            </p:cNvSpPr>
            <p:nvPr/>
          </p:nvSpPr>
          <p:spPr>
            <a:xfrm>
              <a:off x="3759053" y="4670388"/>
              <a:ext cx="216000" cy="216000"/>
            </a:xfrm>
            <a:prstGeom prst="ellipse">
              <a:avLst/>
            </a:prstGeom>
            <a:noFill/>
            <a:ln w="15875">
              <a:solidFill>
                <a:srgbClr val="1D49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161"/>
          <p:cNvGrpSpPr/>
          <p:nvPr/>
        </p:nvGrpSpPr>
        <p:grpSpPr>
          <a:xfrm>
            <a:off x="5550444" y="4016705"/>
            <a:ext cx="1966127" cy="523220"/>
            <a:chOff x="5482850" y="4549451"/>
            <a:chExt cx="1966127" cy="523220"/>
          </a:xfrm>
        </p:grpSpPr>
        <p:sp>
          <p:nvSpPr>
            <p:cNvPr id="179" name="文本框 178"/>
            <p:cNvSpPr txBox="1"/>
            <p:nvPr/>
          </p:nvSpPr>
          <p:spPr>
            <a:xfrm>
              <a:off x="5727425" y="4549451"/>
              <a:ext cx="1721552" cy="523220"/>
            </a:xfrm>
            <a:prstGeom prst="rect">
              <a:avLst/>
            </a:prstGeom>
            <a:noFill/>
          </p:spPr>
          <p:txBody>
            <a:bodyPr wrap="square" rtlCol="0">
              <a:spAutoFit/>
            </a:bodyPr>
            <a:lstStyle/>
            <a:p>
              <a:r>
                <a:rPr lang="en-US" altLang="zh-CN" sz="2800" dirty="0">
                  <a:solidFill>
                    <a:srgbClr val="1D495D"/>
                  </a:solidFill>
                  <a:latin typeface="方正综艺简体" panose="03000509000000000000" pitchFamily="65" charset="-122"/>
                  <a:ea typeface="方正综艺简体" panose="03000509000000000000" pitchFamily="65" charset="-122"/>
                </a:rPr>
                <a:t>PART 3</a:t>
              </a:r>
            </a:p>
          </p:txBody>
        </p:sp>
        <p:sp>
          <p:nvSpPr>
            <p:cNvPr id="180" name="椭圆 179"/>
            <p:cNvSpPr>
              <a:spLocks noChangeAspect="1"/>
            </p:cNvSpPr>
            <p:nvPr/>
          </p:nvSpPr>
          <p:spPr>
            <a:xfrm>
              <a:off x="5482850" y="4670388"/>
              <a:ext cx="216000" cy="216000"/>
            </a:xfrm>
            <a:prstGeom prst="ellipse">
              <a:avLst/>
            </a:prstGeom>
            <a:noFill/>
            <a:ln w="15875">
              <a:solidFill>
                <a:srgbClr val="1D49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6" name="组合 154"/>
          <p:cNvGrpSpPr/>
          <p:nvPr/>
        </p:nvGrpSpPr>
        <p:grpSpPr>
          <a:xfrm>
            <a:off x="7529328" y="4016702"/>
            <a:ext cx="1966127" cy="523220"/>
            <a:chOff x="7674452" y="4549451"/>
            <a:chExt cx="1966127" cy="523220"/>
          </a:xfrm>
        </p:grpSpPr>
        <p:sp>
          <p:nvSpPr>
            <p:cNvPr id="181" name="文本框 180"/>
            <p:cNvSpPr txBox="1"/>
            <p:nvPr/>
          </p:nvSpPr>
          <p:spPr>
            <a:xfrm>
              <a:off x="7919027" y="4549451"/>
              <a:ext cx="1721552" cy="523220"/>
            </a:xfrm>
            <a:prstGeom prst="rect">
              <a:avLst/>
            </a:prstGeom>
            <a:noFill/>
          </p:spPr>
          <p:txBody>
            <a:bodyPr wrap="square" rtlCol="0">
              <a:spAutoFit/>
            </a:bodyPr>
            <a:lstStyle/>
            <a:p>
              <a:r>
                <a:rPr lang="en-US" altLang="zh-CN" sz="2800" dirty="0">
                  <a:solidFill>
                    <a:srgbClr val="1D495D"/>
                  </a:solidFill>
                  <a:latin typeface="方正综艺简体" panose="03000509000000000000" pitchFamily="65" charset="-122"/>
                  <a:ea typeface="方正综艺简体" panose="03000509000000000000" pitchFamily="65" charset="-122"/>
                </a:rPr>
                <a:t>PART 4</a:t>
              </a:r>
            </a:p>
          </p:txBody>
        </p:sp>
        <p:sp>
          <p:nvSpPr>
            <p:cNvPr id="182" name="椭圆 181"/>
            <p:cNvSpPr>
              <a:spLocks noChangeAspect="1"/>
            </p:cNvSpPr>
            <p:nvPr/>
          </p:nvSpPr>
          <p:spPr>
            <a:xfrm>
              <a:off x="7674452" y="4670389"/>
              <a:ext cx="216000" cy="216000"/>
            </a:xfrm>
            <a:prstGeom prst="ellipse">
              <a:avLst/>
            </a:prstGeom>
            <a:noFill/>
            <a:ln w="15875">
              <a:solidFill>
                <a:srgbClr val="1D49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6" name="文本框 185"/>
          <p:cNvSpPr txBox="1"/>
          <p:nvPr/>
        </p:nvSpPr>
        <p:spPr>
          <a:xfrm>
            <a:off x="2072008" y="2604226"/>
            <a:ext cx="7033891" cy="769441"/>
          </a:xfrm>
          <a:prstGeom prst="rect">
            <a:avLst/>
          </a:prstGeom>
          <a:noFill/>
        </p:spPr>
        <p:txBody>
          <a:bodyPr wrap="square" rtlCol="0">
            <a:spAutoFit/>
          </a:bodyPr>
          <a:lstStyle/>
          <a:p>
            <a:r>
              <a:rPr lang="zh-CN" altLang="en-US" sz="4400" dirty="0">
                <a:solidFill>
                  <a:srgbClr val="1D495D"/>
                </a:solidFill>
                <a:latin typeface="方正综艺简体" panose="03000509000000000000" pitchFamily="65" charset="-122"/>
                <a:ea typeface="方正综艺简体" panose="03000509000000000000" pitchFamily="65" charset="-122"/>
              </a:rPr>
              <a:t>优化方案</a:t>
            </a:r>
          </a:p>
        </p:txBody>
      </p:sp>
      <p:sp>
        <p:nvSpPr>
          <p:cNvPr id="103" name="椭圆 102"/>
          <p:cNvSpPr>
            <a:spLocks noChangeAspect="1"/>
          </p:cNvSpPr>
          <p:nvPr/>
        </p:nvSpPr>
        <p:spPr>
          <a:xfrm>
            <a:off x="3611882" y="4177994"/>
            <a:ext cx="108000" cy="108000"/>
          </a:xfrm>
          <a:prstGeom prst="ellipse">
            <a:avLst/>
          </a:prstGeom>
          <a:solidFill>
            <a:srgbClr val="1D4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1483472"/>
      </p:ext>
    </p:extLst>
  </p:cSld>
  <p:clrMapOvr>
    <a:masterClrMapping/>
  </p:clrMapOvr>
  <mc:AlternateContent xmlns:mc="http://schemas.openxmlformats.org/markup-compatibility/2006" xmlns:p14="http://schemas.microsoft.com/office/powerpoint/2010/main">
    <mc:Choice Requires="p14">
      <p:transition spd="slow" p14:dur="1400" advClick="0" advTm="4261">
        <p14:doors dir="vert"/>
      </p:transition>
    </mc:Choice>
    <mc:Fallback xmlns="">
      <p:transition spd="slow" advClick="0" advTm="4261">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972773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 name="组合 90"/>
          <p:cNvGrpSpPr/>
          <p:nvPr/>
        </p:nvGrpSpPr>
        <p:grpSpPr>
          <a:xfrm>
            <a:off x="3406293" y="421191"/>
            <a:ext cx="5527057" cy="769441"/>
            <a:chOff x="3123728" y="591343"/>
            <a:chExt cx="5527057" cy="769441"/>
          </a:xfrm>
        </p:grpSpPr>
        <p:sp>
          <p:nvSpPr>
            <p:cNvPr id="92" name="椭圆 91"/>
            <p:cNvSpPr/>
            <p:nvPr/>
          </p:nvSpPr>
          <p:spPr>
            <a:xfrm>
              <a:off x="3300934" y="1298348"/>
              <a:ext cx="5040000" cy="43200"/>
            </a:xfrm>
            <a:prstGeom prst="ellipse">
              <a:avLst/>
            </a:prstGeom>
            <a:solidFill>
              <a:srgbClr val="1D4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bg2">
                    <a:lumMod val="10000"/>
                  </a:schemeClr>
                </a:solidFill>
              </a:endParaRPr>
            </a:p>
          </p:txBody>
        </p:sp>
        <p:sp>
          <p:nvSpPr>
            <p:cNvPr id="93" name="文本框 92"/>
            <p:cNvSpPr txBox="1"/>
            <p:nvPr/>
          </p:nvSpPr>
          <p:spPr>
            <a:xfrm>
              <a:off x="3123728" y="591343"/>
              <a:ext cx="5527057" cy="769441"/>
            </a:xfrm>
            <a:prstGeom prst="rect">
              <a:avLst/>
            </a:prstGeom>
            <a:noFill/>
          </p:spPr>
          <p:txBody>
            <a:bodyPr wrap="square" rtlCol="0">
              <a:spAutoFit/>
            </a:bodyPr>
            <a:lstStyle/>
            <a:p>
              <a:pPr algn="ctr"/>
              <a:r>
                <a:rPr lang="zh-CN" altLang="en-US" sz="4400" spc="500" dirty="0">
                  <a:solidFill>
                    <a:srgbClr val="1D495D"/>
                  </a:solidFill>
                  <a:latin typeface="方正综艺简体" panose="03000509000000000000" pitchFamily="65" charset="-122"/>
                  <a:ea typeface="方正综艺简体" panose="03000509000000000000" pitchFamily="65" charset="-122"/>
                </a:rPr>
                <a:t>项目动机</a:t>
              </a:r>
            </a:p>
          </p:txBody>
        </p:sp>
      </p:grpSp>
      <p:grpSp>
        <p:nvGrpSpPr>
          <p:cNvPr id="3" name="组合 2"/>
          <p:cNvGrpSpPr/>
          <p:nvPr/>
        </p:nvGrpSpPr>
        <p:grpSpPr>
          <a:xfrm>
            <a:off x="4810501" y="1836082"/>
            <a:ext cx="2902738" cy="2490907"/>
            <a:chOff x="6800820" y="1789589"/>
            <a:chExt cx="3497263" cy="2871312"/>
          </a:xfrm>
        </p:grpSpPr>
        <p:sp>
          <p:nvSpPr>
            <p:cNvPr id="314" name="Rectangle 107"/>
            <p:cNvSpPr>
              <a:spLocks noChangeArrowheads="1"/>
            </p:cNvSpPr>
            <p:nvPr/>
          </p:nvSpPr>
          <p:spPr bwMode="auto">
            <a:xfrm>
              <a:off x="8327044" y="3436938"/>
              <a:ext cx="225425"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315" name="Freeform 110"/>
            <p:cNvSpPr>
              <a:spLocks/>
            </p:cNvSpPr>
            <p:nvPr/>
          </p:nvSpPr>
          <p:spPr bwMode="auto">
            <a:xfrm>
              <a:off x="8327044" y="3519488"/>
              <a:ext cx="112713" cy="1141413"/>
            </a:xfrm>
            <a:custGeom>
              <a:avLst/>
              <a:gdLst>
                <a:gd name="T0" fmla="*/ 0 w 71"/>
                <a:gd name="T1" fmla="*/ 0 h 719"/>
                <a:gd name="T2" fmla="*/ 0 w 71"/>
                <a:gd name="T3" fmla="*/ 719 h 719"/>
                <a:gd name="T4" fmla="*/ 71 w 71"/>
                <a:gd name="T5" fmla="*/ 719 h 719"/>
                <a:gd name="T6" fmla="*/ 71 w 71"/>
                <a:gd name="T7" fmla="*/ 4 h 719"/>
                <a:gd name="T8" fmla="*/ 0 w 71"/>
                <a:gd name="T9" fmla="*/ 0 h 719"/>
              </a:gdLst>
              <a:ahLst/>
              <a:cxnLst>
                <a:cxn ang="0">
                  <a:pos x="T0" y="T1"/>
                </a:cxn>
                <a:cxn ang="0">
                  <a:pos x="T2" y="T3"/>
                </a:cxn>
                <a:cxn ang="0">
                  <a:pos x="T4" y="T5"/>
                </a:cxn>
                <a:cxn ang="0">
                  <a:pos x="T6" y="T7"/>
                </a:cxn>
                <a:cxn ang="0">
                  <a:pos x="T8" y="T9"/>
                </a:cxn>
              </a:cxnLst>
              <a:rect l="0" t="0" r="r" b="b"/>
              <a:pathLst>
                <a:path w="71" h="719">
                  <a:moveTo>
                    <a:pt x="0" y="0"/>
                  </a:moveTo>
                  <a:lnTo>
                    <a:pt x="0" y="719"/>
                  </a:lnTo>
                  <a:lnTo>
                    <a:pt x="71" y="719"/>
                  </a:lnTo>
                  <a:lnTo>
                    <a:pt x="71" y="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cxnSp>
          <p:nvCxnSpPr>
            <p:cNvPr id="304" name="直接连接符 303"/>
            <p:cNvCxnSpPr/>
            <p:nvPr/>
          </p:nvCxnSpPr>
          <p:spPr>
            <a:xfrm>
              <a:off x="6963818" y="2709338"/>
              <a:ext cx="2916000" cy="0"/>
            </a:xfrm>
            <a:prstGeom prst="line">
              <a:avLst/>
            </a:prstGeom>
            <a:ln w="57150">
              <a:solidFill>
                <a:srgbClr val="FA897C"/>
              </a:solidFill>
            </a:ln>
          </p:spPr>
          <p:style>
            <a:lnRef idx="1">
              <a:schemeClr val="accent1"/>
            </a:lnRef>
            <a:fillRef idx="0">
              <a:schemeClr val="accent1"/>
            </a:fillRef>
            <a:effectRef idx="0">
              <a:schemeClr val="accent1"/>
            </a:effectRef>
            <a:fontRef idx="minor">
              <a:schemeClr val="tx1"/>
            </a:fontRef>
          </p:style>
        </p:cxnSp>
        <p:cxnSp>
          <p:nvCxnSpPr>
            <p:cNvPr id="305" name="直接连接符 304"/>
            <p:cNvCxnSpPr/>
            <p:nvPr/>
          </p:nvCxnSpPr>
          <p:spPr>
            <a:xfrm>
              <a:off x="6963818" y="3098901"/>
              <a:ext cx="2916000" cy="0"/>
            </a:xfrm>
            <a:prstGeom prst="line">
              <a:avLst/>
            </a:prstGeom>
            <a:ln w="57150">
              <a:solidFill>
                <a:srgbClr val="FA897C"/>
              </a:solidFill>
            </a:ln>
          </p:spPr>
          <p:style>
            <a:lnRef idx="1">
              <a:schemeClr val="accent1"/>
            </a:lnRef>
            <a:fillRef idx="0">
              <a:schemeClr val="accent1"/>
            </a:fillRef>
            <a:effectRef idx="0">
              <a:schemeClr val="accent1"/>
            </a:effectRef>
            <a:fontRef idx="minor">
              <a:schemeClr val="tx1"/>
            </a:fontRef>
          </p:style>
        </p:cxnSp>
        <p:cxnSp>
          <p:nvCxnSpPr>
            <p:cNvPr id="306" name="直接连接符 305"/>
            <p:cNvCxnSpPr/>
            <p:nvPr/>
          </p:nvCxnSpPr>
          <p:spPr>
            <a:xfrm>
              <a:off x="6963818" y="3488463"/>
              <a:ext cx="2916000" cy="0"/>
            </a:xfrm>
            <a:prstGeom prst="line">
              <a:avLst/>
            </a:prstGeom>
            <a:ln w="57150">
              <a:solidFill>
                <a:srgbClr val="FA897C"/>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p:nvPr/>
          </p:nvCxnSpPr>
          <p:spPr>
            <a:xfrm>
              <a:off x="6968778" y="1930212"/>
              <a:ext cx="2916000" cy="0"/>
            </a:xfrm>
            <a:prstGeom prst="line">
              <a:avLst/>
            </a:prstGeom>
            <a:ln w="57150">
              <a:solidFill>
                <a:srgbClr val="FA897C"/>
              </a:solidFill>
            </a:ln>
          </p:spPr>
          <p:style>
            <a:lnRef idx="1">
              <a:schemeClr val="accent1"/>
            </a:lnRef>
            <a:fillRef idx="0">
              <a:schemeClr val="accent1"/>
            </a:fillRef>
            <a:effectRef idx="0">
              <a:schemeClr val="accent1"/>
            </a:effectRef>
            <a:fontRef idx="minor">
              <a:schemeClr val="tx1"/>
            </a:fontRef>
          </p:style>
        </p:cxnSp>
        <p:cxnSp>
          <p:nvCxnSpPr>
            <p:cNvPr id="308" name="直接连接符 307"/>
            <p:cNvCxnSpPr/>
            <p:nvPr/>
          </p:nvCxnSpPr>
          <p:spPr>
            <a:xfrm>
              <a:off x="6963818" y="2319775"/>
              <a:ext cx="2844000" cy="0"/>
            </a:xfrm>
            <a:prstGeom prst="line">
              <a:avLst/>
            </a:prstGeom>
            <a:ln w="57150">
              <a:solidFill>
                <a:srgbClr val="FA897C"/>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6800820" y="1789589"/>
              <a:ext cx="3497263" cy="2351088"/>
              <a:chOff x="6800820" y="1789589"/>
              <a:chExt cx="3497263" cy="2351088"/>
            </a:xfrm>
          </p:grpSpPr>
          <p:sp>
            <p:nvSpPr>
              <p:cNvPr id="117" name="Freeform 49"/>
              <p:cNvSpPr>
                <a:spLocks/>
              </p:cNvSpPr>
              <p:nvPr/>
            </p:nvSpPr>
            <p:spPr bwMode="auto">
              <a:xfrm>
                <a:off x="6800820" y="1954689"/>
                <a:ext cx="3335338" cy="2185988"/>
              </a:xfrm>
              <a:custGeom>
                <a:avLst/>
                <a:gdLst>
                  <a:gd name="T0" fmla="*/ 857 w 888"/>
                  <a:gd name="T1" fmla="*/ 0 h 582"/>
                  <a:gd name="T2" fmla="*/ 705 w 888"/>
                  <a:gd name="T3" fmla="*/ 151 h 582"/>
                  <a:gd name="T4" fmla="*/ 578 w 888"/>
                  <a:gd name="T5" fmla="*/ 104 h 582"/>
                  <a:gd name="T6" fmla="*/ 331 w 888"/>
                  <a:gd name="T7" fmla="*/ 341 h 582"/>
                  <a:gd name="T8" fmla="*/ 196 w 888"/>
                  <a:gd name="T9" fmla="*/ 355 h 582"/>
                  <a:gd name="T10" fmla="*/ 0 w 888"/>
                  <a:gd name="T11" fmla="*/ 551 h 582"/>
                  <a:gd name="T12" fmla="*/ 31 w 888"/>
                  <a:gd name="T13" fmla="*/ 582 h 582"/>
                  <a:gd name="T14" fmla="*/ 216 w 888"/>
                  <a:gd name="T15" fmla="*/ 397 h 582"/>
                  <a:gd name="T16" fmla="*/ 351 w 888"/>
                  <a:gd name="T17" fmla="*/ 383 h 582"/>
                  <a:gd name="T18" fmla="*/ 588 w 888"/>
                  <a:gd name="T19" fmla="*/ 154 h 582"/>
                  <a:gd name="T20" fmla="*/ 716 w 888"/>
                  <a:gd name="T21" fmla="*/ 203 h 582"/>
                  <a:gd name="T22" fmla="*/ 888 w 888"/>
                  <a:gd name="T23" fmla="*/ 31 h 582"/>
                  <a:gd name="T24" fmla="*/ 857 w 888"/>
                  <a:gd name="T2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8" h="582">
                    <a:moveTo>
                      <a:pt x="857" y="0"/>
                    </a:moveTo>
                    <a:cubicBezTo>
                      <a:pt x="816" y="40"/>
                      <a:pt x="719" y="137"/>
                      <a:pt x="705" y="151"/>
                    </a:cubicBezTo>
                    <a:cubicBezTo>
                      <a:pt x="684" y="143"/>
                      <a:pt x="578" y="104"/>
                      <a:pt x="578" y="104"/>
                    </a:cubicBezTo>
                    <a:cubicBezTo>
                      <a:pt x="578" y="104"/>
                      <a:pt x="342" y="331"/>
                      <a:pt x="331" y="341"/>
                    </a:cubicBezTo>
                    <a:cubicBezTo>
                      <a:pt x="318" y="342"/>
                      <a:pt x="196" y="355"/>
                      <a:pt x="196" y="355"/>
                    </a:cubicBezTo>
                    <a:cubicBezTo>
                      <a:pt x="0" y="551"/>
                      <a:pt x="0" y="551"/>
                      <a:pt x="0" y="551"/>
                    </a:cubicBezTo>
                    <a:cubicBezTo>
                      <a:pt x="31" y="582"/>
                      <a:pt x="31" y="582"/>
                      <a:pt x="31" y="582"/>
                    </a:cubicBezTo>
                    <a:cubicBezTo>
                      <a:pt x="31" y="582"/>
                      <a:pt x="205" y="408"/>
                      <a:pt x="216" y="397"/>
                    </a:cubicBezTo>
                    <a:cubicBezTo>
                      <a:pt x="230" y="396"/>
                      <a:pt x="351" y="383"/>
                      <a:pt x="351" y="383"/>
                    </a:cubicBezTo>
                    <a:cubicBezTo>
                      <a:pt x="351" y="383"/>
                      <a:pt x="570" y="172"/>
                      <a:pt x="588" y="154"/>
                    </a:cubicBezTo>
                    <a:cubicBezTo>
                      <a:pt x="609" y="162"/>
                      <a:pt x="716" y="203"/>
                      <a:pt x="716" y="203"/>
                    </a:cubicBezTo>
                    <a:cubicBezTo>
                      <a:pt x="888" y="31"/>
                      <a:pt x="888" y="31"/>
                      <a:pt x="888" y="31"/>
                    </a:cubicBezTo>
                    <a:cubicBezTo>
                      <a:pt x="857" y="0"/>
                      <a:pt x="857" y="0"/>
                      <a:pt x="857" y="0"/>
                    </a:cubicBezTo>
                  </a:path>
                </a:pathLst>
              </a:custGeom>
              <a:solidFill>
                <a:srgbClr val="CF3C27"/>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18" name="Freeform 50"/>
              <p:cNvSpPr>
                <a:spLocks/>
              </p:cNvSpPr>
              <p:nvPr/>
            </p:nvSpPr>
            <p:spPr bwMode="auto">
              <a:xfrm>
                <a:off x="9715470" y="1789589"/>
                <a:ext cx="582613" cy="582613"/>
              </a:xfrm>
              <a:custGeom>
                <a:avLst/>
                <a:gdLst>
                  <a:gd name="T0" fmla="*/ 168 w 367"/>
                  <a:gd name="T1" fmla="*/ 199 h 367"/>
                  <a:gd name="T2" fmla="*/ 168 w 367"/>
                  <a:gd name="T3" fmla="*/ 199 h 367"/>
                  <a:gd name="T4" fmla="*/ 0 w 367"/>
                  <a:gd name="T5" fmla="*/ 156 h 367"/>
                  <a:gd name="T6" fmla="*/ 367 w 367"/>
                  <a:gd name="T7" fmla="*/ 0 h 367"/>
                  <a:gd name="T8" fmla="*/ 211 w 367"/>
                  <a:gd name="T9" fmla="*/ 367 h 367"/>
                  <a:gd name="T10" fmla="*/ 168 w 367"/>
                  <a:gd name="T11" fmla="*/ 199 h 367"/>
                  <a:gd name="T12" fmla="*/ 168 w 367"/>
                  <a:gd name="T13" fmla="*/ 199 h 367"/>
                </a:gdLst>
                <a:ahLst/>
                <a:cxnLst>
                  <a:cxn ang="0">
                    <a:pos x="T0" y="T1"/>
                  </a:cxn>
                  <a:cxn ang="0">
                    <a:pos x="T2" y="T3"/>
                  </a:cxn>
                  <a:cxn ang="0">
                    <a:pos x="T4" y="T5"/>
                  </a:cxn>
                  <a:cxn ang="0">
                    <a:pos x="T6" y="T7"/>
                  </a:cxn>
                  <a:cxn ang="0">
                    <a:pos x="T8" y="T9"/>
                  </a:cxn>
                  <a:cxn ang="0">
                    <a:pos x="T10" y="T11"/>
                  </a:cxn>
                  <a:cxn ang="0">
                    <a:pos x="T12" y="T13"/>
                  </a:cxn>
                </a:cxnLst>
                <a:rect l="0" t="0" r="r" b="b"/>
                <a:pathLst>
                  <a:path w="367" h="367">
                    <a:moveTo>
                      <a:pt x="168" y="199"/>
                    </a:moveTo>
                    <a:lnTo>
                      <a:pt x="168" y="199"/>
                    </a:lnTo>
                    <a:lnTo>
                      <a:pt x="0" y="156"/>
                    </a:lnTo>
                    <a:lnTo>
                      <a:pt x="367" y="0"/>
                    </a:lnTo>
                    <a:lnTo>
                      <a:pt x="211" y="367"/>
                    </a:lnTo>
                    <a:lnTo>
                      <a:pt x="168" y="199"/>
                    </a:lnTo>
                    <a:lnTo>
                      <a:pt x="168" y="199"/>
                    </a:lnTo>
                    <a:close/>
                  </a:path>
                </a:pathLst>
              </a:custGeom>
              <a:solidFill>
                <a:srgbClr val="CF3C27"/>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grpSp>
        <p:sp>
          <p:nvSpPr>
            <p:cNvPr id="312" name="任意多边形 311"/>
            <p:cNvSpPr/>
            <p:nvPr/>
          </p:nvSpPr>
          <p:spPr>
            <a:xfrm rot="2700000">
              <a:off x="7978890" y="2025512"/>
              <a:ext cx="550532" cy="1084264"/>
            </a:xfrm>
            <a:custGeom>
              <a:avLst/>
              <a:gdLst>
                <a:gd name="connsiteX0" fmla="*/ 538162 w 546499"/>
                <a:gd name="connsiteY0" fmla="*/ 0 h 1076324"/>
                <a:gd name="connsiteX1" fmla="*/ 546499 w 546499"/>
                <a:gd name="connsiteY1" fmla="*/ 841 h 1076324"/>
                <a:gd name="connsiteX2" fmla="*/ 546499 w 546499"/>
                <a:gd name="connsiteY2" fmla="*/ 1075484 h 1076324"/>
                <a:gd name="connsiteX3" fmla="*/ 538162 w 546499"/>
                <a:gd name="connsiteY3" fmla="*/ 1076324 h 1076324"/>
                <a:gd name="connsiteX4" fmla="*/ 0 w 546499"/>
                <a:gd name="connsiteY4" fmla="*/ 538162 h 1076324"/>
                <a:gd name="connsiteX5" fmla="*/ 538162 w 546499"/>
                <a:gd name="connsiteY5" fmla="*/ 0 h 107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6499" h="1076324">
                  <a:moveTo>
                    <a:pt x="538162" y="0"/>
                  </a:moveTo>
                  <a:lnTo>
                    <a:pt x="546499" y="841"/>
                  </a:lnTo>
                  <a:lnTo>
                    <a:pt x="546499" y="1075484"/>
                  </a:lnTo>
                  <a:lnTo>
                    <a:pt x="538162" y="1076324"/>
                  </a:lnTo>
                  <a:cubicBezTo>
                    <a:pt x="240943" y="1076324"/>
                    <a:pt x="0" y="835381"/>
                    <a:pt x="0" y="538162"/>
                  </a:cubicBezTo>
                  <a:cubicBezTo>
                    <a:pt x="0" y="240943"/>
                    <a:pt x="240943" y="0"/>
                    <a:pt x="538162" y="0"/>
                  </a:cubicBezTo>
                  <a:close/>
                </a:path>
              </a:pathLst>
            </a:custGeom>
            <a:solidFill>
              <a:srgbClr val="FB7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6" name="任意多边形 315"/>
            <p:cNvSpPr/>
            <p:nvPr/>
          </p:nvSpPr>
          <p:spPr>
            <a:xfrm rot="13500000">
              <a:off x="8356306" y="2401748"/>
              <a:ext cx="550532" cy="1084264"/>
            </a:xfrm>
            <a:custGeom>
              <a:avLst/>
              <a:gdLst>
                <a:gd name="connsiteX0" fmla="*/ 538162 w 546499"/>
                <a:gd name="connsiteY0" fmla="*/ 0 h 1076324"/>
                <a:gd name="connsiteX1" fmla="*/ 546499 w 546499"/>
                <a:gd name="connsiteY1" fmla="*/ 841 h 1076324"/>
                <a:gd name="connsiteX2" fmla="*/ 546499 w 546499"/>
                <a:gd name="connsiteY2" fmla="*/ 1075484 h 1076324"/>
                <a:gd name="connsiteX3" fmla="*/ 538162 w 546499"/>
                <a:gd name="connsiteY3" fmla="*/ 1076324 h 1076324"/>
                <a:gd name="connsiteX4" fmla="*/ 0 w 546499"/>
                <a:gd name="connsiteY4" fmla="*/ 538162 h 1076324"/>
                <a:gd name="connsiteX5" fmla="*/ 538162 w 546499"/>
                <a:gd name="connsiteY5" fmla="*/ 0 h 107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6499" h="1076324">
                  <a:moveTo>
                    <a:pt x="538162" y="0"/>
                  </a:moveTo>
                  <a:lnTo>
                    <a:pt x="546499" y="841"/>
                  </a:lnTo>
                  <a:lnTo>
                    <a:pt x="546499" y="1075484"/>
                  </a:lnTo>
                  <a:lnTo>
                    <a:pt x="538162" y="1076324"/>
                  </a:lnTo>
                  <a:cubicBezTo>
                    <a:pt x="240943" y="1076324"/>
                    <a:pt x="0" y="835381"/>
                    <a:pt x="0" y="538162"/>
                  </a:cubicBezTo>
                  <a:cubicBezTo>
                    <a:pt x="0" y="240943"/>
                    <a:pt x="240943" y="0"/>
                    <a:pt x="538162" y="0"/>
                  </a:cubicBezTo>
                  <a:close/>
                </a:path>
              </a:pathLst>
            </a:custGeom>
            <a:solidFill>
              <a:srgbClr val="FB5B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2" name="Freeform 108"/>
            <p:cNvSpPr>
              <a:spLocks/>
            </p:cNvSpPr>
            <p:nvPr/>
          </p:nvSpPr>
          <p:spPr bwMode="auto">
            <a:xfrm>
              <a:off x="8439756" y="3390209"/>
              <a:ext cx="112713" cy="957814"/>
            </a:xfrm>
            <a:custGeom>
              <a:avLst/>
              <a:gdLst>
                <a:gd name="T0" fmla="*/ 30 w 30"/>
                <a:gd name="T1" fmla="*/ 0 h 322"/>
                <a:gd name="T2" fmla="*/ 0 w 30"/>
                <a:gd name="T3" fmla="*/ 2 h 322"/>
                <a:gd name="T4" fmla="*/ 0 w 30"/>
                <a:gd name="T5" fmla="*/ 2 h 322"/>
                <a:gd name="T6" fmla="*/ 0 w 30"/>
                <a:gd name="T7" fmla="*/ 20 h 322"/>
                <a:gd name="T8" fmla="*/ 0 w 30"/>
                <a:gd name="T9" fmla="*/ 322 h 322"/>
                <a:gd name="T10" fmla="*/ 30 w 30"/>
                <a:gd name="T11" fmla="*/ 322 h 322"/>
                <a:gd name="T12" fmla="*/ 30 w 30"/>
                <a:gd name="T13" fmla="*/ 20 h 322"/>
                <a:gd name="T14" fmla="*/ 30 w 30"/>
                <a:gd name="T15" fmla="*/ 10 h 322"/>
                <a:gd name="T16" fmla="*/ 30 w 30"/>
                <a:gd name="T17"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22">
                  <a:moveTo>
                    <a:pt x="30" y="0"/>
                  </a:moveTo>
                  <a:cubicBezTo>
                    <a:pt x="20" y="2"/>
                    <a:pt x="10" y="2"/>
                    <a:pt x="0" y="2"/>
                  </a:cubicBezTo>
                  <a:cubicBezTo>
                    <a:pt x="0" y="2"/>
                    <a:pt x="0" y="2"/>
                    <a:pt x="0" y="2"/>
                  </a:cubicBezTo>
                  <a:cubicBezTo>
                    <a:pt x="0" y="20"/>
                    <a:pt x="0" y="20"/>
                    <a:pt x="0" y="20"/>
                  </a:cubicBezTo>
                  <a:cubicBezTo>
                    <a:pt x="0" y="322"/>
                    <a:pt x="0" y="322"/>
                    <a:pt x="0" y="322"/>
                  </a:cubicBezTo>
                  <a:cubicBezTo>
                    <a:pt x="30" y="322"/>
                    <a:pt x="30" y="322"/>
                    <a:pt x="30" y="322"/>
                  </a:cubicBezTo>
                  <a:cubicBezTo>
                    <a:pt x="30" y="20"/>
                    <a:pt x="30" y="20"/>
                    <a:pt x="30" y="20"/>
                  </a:cubicBezTo>
                  <a:cubicBezTo>
                    <a:pt x="30" y="10"/>
                    <a:pt x="30" y="10"/>
                    <a:pt x="30" y="10"/>
                  </a:cubicBezTo>
                  <a:cubicBezTo>
                    <a:pt x="30" y="0"/>
                    <a:pt x="30" y="0"/>
                    <a:pt x="30" y="0"/>
                  </a:cubicBezTo>
                </a:path>
              </a:pathLst>
            </a:custGeom>
            <a:solidFill>
              <a:srgbClr val="3F3C4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323" name="Freeform 109"/>
            <p:cNvSpPr>
              <a:spLocks/>
            </p:cNvSpPr>
            <p:nvPr/>
          </p:nvSpPr>
          <p:spPr bwMode="auto">
            <a:xfrm>
              <a:off x="8327044" y="3376022"/>
              <a:ext cx="112713" cy="972000"/>
            </a:xfrm>
            <a:custGeom>
              <a:avLst/>
              <a:gdLst>
                <a:gd name="T0" fmla="*/ 0 w 71"/>
                <a:gd name="T1" fmla="*/ 0 h 719"/>
                <a:gd name="T2" fmla="*/ 0 w 71"/>
                <a:gd name="T3" fmla="*/ 719 h 719"/>
                <a:gd name="T4" fmla="*/ 71 w 71"/>
                <a:gd name="T5" fmla="*/ 719 h 719"/>
                <a:gd name="T6" fmla="*/ 71 w 71"/>
                <a:gd name="T7" fmla="*/ 4 h 719"/>
                <a:gd name="T8" fmla="*/ 0 w 71"/>
                <a:gd name="T9" fmla="*/ 0 h 719"/>
              </a:gdLst>
              <a:ahLst/>
              <a:cxnLst>
                <a:cxn ang="0">
                  <a:pos x="T0" y="T1"/>
                </a:cxn>
                <a:cxn ang="0">
                  <a:pos x="T2" y="T3"/>
                </a:cxn>
                <a:cxn ang="0">
                  <a:pos x="T4" y="T5"/>
                </a:cxn>
                <a:cxn ang="0">
                  <a:pos x="T6" y="T7"/>
                </a:cxn>
                <a:cxn ang="0">
                  <a:pos x="T8" y="T9"/>
                </a:cxn>
              </a:cxnLst>
              <a:rect l="0" t="0" r="r" b="b"/>
              <a:pathLst>
                <a:path w="71" h="719">
                  <a:moveTo>
                    <a:pt x="0" y="0"/>
                  </a:moveTo>
                  <a:lnTo>
                    <a:pt x="0" y="719"/>
                  </a:lnTo>
                  <a:lnTo>
                    <a:pt x="71" y="719"/>
                  </a:lnTo>
                  <a:lnTo>
                    <a:pt x="71" y="4"/>
                  </a:lnTo>
                  <a:lnTo>
                    <a:pt x="0" y="0"/>
                  </a:lnTo>
                  <a:close/>
                </a:path>
              </a:pathLst>
            </a:custGeom>
            <a:solidFill>
              <a:srgbClr val="5C5C60"/>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324" name="Freeform 129"/>
            <p:cNvSpPr>
              <a:spLocks/>
            </p:cNvSpPr>
            <p:nvPr/>
          </p:nvSpPr>
          <p:spPr bwMode="auto">
            <a:xfrm>
              <a:off x="8439756" y="2054226"/>
              <a:ext cx="701675" cy="1404938"/>
            </a:xfrm>
            <a:custGeom>
              <a:avLst/>
              <a:gdLst>
                <a:gd name="T0" fmla="*/ 0 w 187"/>
                <a:gd name="T1" fmla="*/ 0 h 374"/>
                <a:gd name="T2" fmla="*/ 0 w 187"/>
                <a:gd name="T3" fmla="*/ 44 h 374"/>
                <a:gd name="T4" fmla="*/ 0 w 187"/>
                <a:gd name="T5" fmla="*/ 44 h 374"/>
                <a:gd name="T6" fmla="*/ 0 w 187"/>
                <a:gd name="T7" fmla="*/ 44 h 374"/>
                <a:gd name="T8" fmla="*/ 0 w 187"/>
                <a:gd name="T9" fmla="*/ 44 h 374"/>
                <a:gd name="T10" fmla="*/ 0 w 187"/>
                <a:gd name="T11" fmla="*/ 44 h 374"/>
                <a:gd name="T12" fmla="*/ 1 w 187"/>
                <a:gd name="T13" fmla="*/ 44 h 374"/>
                <a:gd name="T14" fmla="*/ 1 w 187"/>
                <a:gd name="T15" fmla="*/ 44 h 374"/>
                <a:gd name="T16" fmla="*/ 1 w 187"/>
                <a:gd name="T17" fmla="*/ 44 h 374"/>
                <a:gd name="T18" fmla="*/ 1 w 187"/>
                <a:gd name="T19" fmla="*/ 44 h 374"/>
                <a:gd name="T20" fmla="*/ 1 w 187"/>
                <a:gd name="T21" fmla="*/ 44 h 374"/>
                <a:gd name="T22" fmla="*/ 1 w 187"/>
                <a:gd name="T23" fmla="*/ 44 h 374"/>
                <a:gd name="T24" fmla="*/ 1 w 187"/>
                <a:gd name="T25" fmla="*/ 44 h 374"/>
                <a:gd name="T26" fmla="*/ 1 w 187"/>
                <a:gd name="T27" fmla="*/ 44 h 374"/>
                <a:gd name="T28" fmla="*/ 2 w 187"/>
                <a:gd name="T29" fmla="*/ 44 h 374"/>
                <a:gd name="T30" fmla="*/ 2 w 187"/>
                <a:gd name="T31" fmla="*/ 44 h 374"/>
                <a:gd name="T32" fmla="*/ 2 w 187"/>
                <a:gd name="T33" fmla="*/ 44 h 374"/>
                <a:gd name="T34" fmla="*/ 2 w 187"/>
                <a:gd name="T35" fmla="*/ 44 h 374"/>
                <a:gd name="T36" fmla="*/ 2 w 187"/>
                <a:gd name="T37" fmla="*/ 44 h 374"/>
                <a:gd name="T38" fmla="*/ 2 w 187"/>
                <a:gd name="T39" fmla="*/ 44 h 374"/>
                <a:gd name="T40" fmla="*/ 2 w 187"/>
                <a:gd name="T41" fmla="*/ 44 h 374"/>
                <a:gd name="T42" fmla="*/ 2 w 187"/>
                <a:gd name="T43" fmla="*/ 44 h 374"/>
                <a:gd name="T44" fmla="*/ 143 w 187"/>
                <a:gd name="T45" fmla="*/ 184 h 374"/>
                <a:gd name="T46" fmla="*/ 143 w 187"/>
                <a:gd name="T47" fmla="*/ 184 h 374"/>
                <a:gd name="T48" fmla="*/ 143 w 187"/>
                <a:gd name="T49" fmla="*/ 185 h 374"/>
                <a:gd name="T50" fmla="*/ 143 w 187"/>
                <a:gd name="T51" fmla="*/ 185 h 374"/>
                <a:gd name="T52" fmla="*/ 143 w 187"/>
                <a:gd name="T53" fmla="*/ 185 h 374"/>
                <a:gd name="T54" fmla="*/ 143 w 187"/>
                <a:gd name="T55" fmla="*/ 185 h 374"/>
                <a:gd name="T56" fmla="*/ 143 w 187"/>
                <a:gd name="T57" fmla="*/ 185 h 374"/>
                <a:gd name="T58" fmla="*/ 143 w 187"/>
                <a:gd name="T59" fmla="*/ 185 h 374"/>
                <a:gd name="T60" fmla="*/ 143 w 187"/>
                <a:gd name="T61" fmla="*/ 185 h 374"/>
                <a:gd name="T62" fmla="*/ 143 w 187"/>
                <a:gd name="T63" fmla="*/ 185 h 374"/>
                <a:gd name="T64" fmla="*/ 143 w 187"/>
                <a:gd name="T65" fmla="*/ 186 h 374"/>
                <a:gd name="T66" fmla="*/ 143 w 187"/>
                <a:gd name="T67" fmla="*/ 186 h 374"/>
                <a:gd name="T68" fmla="*/ 143 w 187"/>
                <a:gd name="T69" fmla="*/ 186 h 374"/>
                <a:gd name="T70" fmla="*/ 143 w 187"/>
                <a:gd name="T71" fmla="*/ 186 h 374"/>
                <a:gd name="T72" fmla="*/ 143 w 187"/>
                <a:gd name="T73" fmla="*/ 186 h 374"/>
                <a:gd name="T74" fmla="*/ 143 w 187"/>
                <a:gd name="T75" fmla="*/ 186 h 374"/>
                <a:gd name="T76" fmla="*/ 143 w 187"/>
                <a:gd name="T77" fmla="*/ 186 h 374"/>
                <a:gd name="T78" fmla="*/ 143 w 187"/>
                <a:gd name="T79" fmla="*/ 186 h 374"/>
                <a:gd name="T80" fmla="*/ 143 w 187"/>
                <a:gd name="T81" fmla="*/ 187 h 374"/>
                <a:gd name="T82" fmla="*/ 143 w 187"/>
                <a:gd name="T83" fmla="*/ 187 h 374"/>
                <a:gd name="T84" fmla="*/ 143 w 187"/>
                <a:gd name="T85" fmla="*/ 187 h 374"/>
                <a:gd name="T86" fmla="*/ 143 w 187"/>
                <a:gd name="T87" fmla="*/ 187 h 374"/>
                <a:gd name="T88" fmla="*/ 143 w 187"/>
                <a:gd name="T89" fmla="*/ 187 h 374"/>
                <a:gd name="T90" fmla="*/ 143 w 187"/>
                <a:gd name="T91" fmla="*/ 187 h 374"/>
                <a:gd name="T92" fmla="*/ 143 w 187"/>
                <a:gd name="T93" fmla="*/ 187 h 374"/>
                <a:gd name="T94" fmla="*/ 143 w 187"/>
                <a:gd name="T95" fmla="*/ 187 h 374"/>
                <a:gd name="T96" fmla="*/ 143 w 187"/>
                <a:gd name="T97" fmla="*/ 187 h 374"/>
                <a:gd name="T98" fmla="*/ 143 w 187"/>
                <a:gd name="T99" fmla="*/ 187 h 374"/>
                <a:gd name="T100" fmla="*/ 143 w 187"/>
                <a:gd name="T101" fmla="*/ 187 h 374"/>
                <a:gd name="T102" fmla="*/ 143 w 187"/>
                <a:gd name="T103" fmla="*/ 187 h 374"/>
                <a:gd name="T104" fmla="*/ 134 w 187"/>
                <a:gd name="T105" fmla="*/ 238 h 374"/>
                <a:gd name="T106" fmla="*/ 109 w 187"/>
                <a:gd name="T107" fmla="*/ 280 h 374"/>
                <a:gd name="T108" fmla="*/ 0 w 187"/>
                <a:gd name="T109" fmla="*/ 330 h 374"/>
                <a:gd name="T110" fmla="*/ 0 w 187"/>
                <a:gd name="T111" fmla="*/ 374 h 374"/>
                <a:gd name="T112" fmla="*/ 0 w 187"/>
                <a:gd name="T113" fmla="*/ 374 h 374"/>
                <a:gd name="T114" fmla="*/ 187 w 187"/>
                <a:gd name="T115" fmla="*/ 187 h 374"/>
                <a:gd name="T116" fmla="*/ 187 w 187"/>
                <a:gd name="T117" fmla="*/ 179 h 374"/>
                <a:gd name="T118" fmla="*/ 186 w 187"/>
                <a:gd name="T119" fmla="*/ 163 h 374"/>
                <a:gd name="T120" fmla="*/ 146 w 187"/>
                <a:gd name="T121" fmla="*/ 70 h 374"/>
                <a:gd name="T122" fmla="*/ 132 w 187"/>
                <a:gd name="T123" fmla="*/ 54 h 374"/>
                <a:gd name="T124" fmla="*/ 0 w 187"/>
                <a:gd name="T125"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7" h="374">
                  <a:moveTo>
                    <a:pt x="0" y="0"/>
                  </a:moveTo>
                  <a:cubicBezTo>
                    <a:pt x="0" y="44"/>
                    <a:pt x="0" y="44"/>
                    <a:pt x="0" y="44"/>
                  </a:cubicBezTo>
                  <a:cubicBezTo>
                    <a:pt x="0" y="44"/>
                    <a:pt x="0" y="44"/>
                    <a:pt x="0" y="44"/>
                  </a:cubicBezTo>
                  <a:cubicBezTo>
                    <a:pt x="0" y="44"/>
                    <a:pt x="0" y="44"/>
                    <a:pt x="0" y="44"/>
                  </a:cubicBezTo>
                  <a:cubicBezTo>
                    <a:pt x="0" y="44"/>
                    <a:pt x="0" y="44"/>
                    <a:pt x="0" y="44"/>
                  </a:cubicBezTo>
                  <a:cubicBezTo>
                    <a:pt x="0" y="44"/>
                    <a:pt x="0" y="44"/>
                    <a:pt x="0" y="44"/>
                  </a:cubicBezTo>
                  <a:cubicBezTo>
                    <a:pt x="0" y="44"/>
                    <a:pt x="1" y="44"/>
                    <a:pt x="1" y="44"/>
                  </a:cubicBezTo>
                  <a:cubicBezTo>
                    <a:pt x="1" y="44"/>
                    <a:pt x="1" y="44"/>
                    <a:pt x="1" y="44"/>
                  </a:cubicBezTo>
                  <a:cubicBezTo>
                    <a:pt x="1" y="44"/>
                    <a:pt x="1" y="44"/>
                    <a:pt x="1" y="44"/>
                  </a:cubicBezTo>
                  <a:cubicBezTo>
                    <a:pt x="1" y="44"/>
                    <a:pt x="1" y="44"/>
                    <a:pt x="1" y="44"/>
                  </a:cubicBezTo>
                  <a:cubicBezTo>
                    <a:pt x="1" y="44"/>
                    <a:pt x="1" y="44"/>
                    <a:pt x="1" y="44"/>
                  </a:cubicBezTo>
                  <a:cubicBezTo>
                    <a:pt x="1" y="44"/>
                    <a:pt x="1" y="44"/>
                    <a:pt x="1" y="44"/>
                  </a:cubicBezTo>
                  <a:cubicBezTo>
                    <a:pt x="1" y="44"/>
                    <a:pt x="1" y="44"/>
                    <a:pt x="1" y="44"/>
                  </a:cubicBezTo>
                  <a:cubicBezTo>
                    <a:pt x="1" y="44"/>
                    <a:pt x="1" y="44"/>
                    <a:pt x="1" y="44"/>
                  </a:cubicBezTo>
                  <a:cubicBezTo>
                    <a:pt x="1" y="44"/>
                    <a:pt x="1" y="44"/>
                    <a:pt x="2" y="44"/>
                  </a:cubicBezTo>
                  <a:cubicBezTo>
                    <a:pt x="2" y="44"/>
                    <a:pt x="2" y="44"/>
                    <a:pt x="2" y="44"/>
                  </a:cubicBezTo>
                  <a:cubicBezTo>
                    <a:pt x="2" y="44"/>
                    <a:pt x="2" y="44"/>
                    <a:pt x="2" y="44"/>
                  </a:cubicBezTo>
                  <a:cubicBezTo>
                    <a:pt x="2" y="44"/>
                    <a:pt x="2" y="44"/>
                    <a:pt x="2" y="44"/>
                  </a:cubicBezTo>
                  <a:cubicBezTo>
                    <a:pt x="2" y="44"/>
                    <a:pt x="2" y="44"/>
                    <a:pt x="2" y="44"/>
                  </a:cubicBezTo>
                  <a:cubicBezTo>
                    <a:pt x="2" y="44"/>
                    <a:pt x="2" y="44"/>
                    <a:pt x="2" y="44"/>
                  </a:cubicBezTo>
                  <a:cubicBezTo>
                    <a:pt x="2" y="44"/>
                    <a:pt x="2" y="44"/>
                    <a:pt x="2" y="44"/>
                  </a:cubicBezTo>
                  <a:cubicBezTo>
                    <a:pt x="2" y="44"/>
                    <a:pt x="2" y="44"/>
                    <a:pt x="2" y="44"/>
                  </a:cubicBezTo>
                  <a:cubicBezTo>
                    <a:pt x="79" y="45"/>
                    <a:pt x="142" y="107"/>
                    <a:pt x="143" y="184"/>
                  </a:cubicBezTo>
                  <a:cubicBezTo>
                    <a:pt x="143" y="184"/>
                    <a:pt x="143" y="184"/>
                    <a:pt x="143" y="184"/>
                  </a:cubicBezTo>
                  <a:cubicBezTo>
                    <a:pt x="143" y="185"/>
                    <a:pt x="143" y="185"/>
                    <a:pt x="143" y="185"/>
                  </a:cubicBezTo>
                  <a:cubicBezTo>
                    <a:pt x="143" y="185"/>
                    <a:pt x="143" y="185"/>
                    <a:pt x="143" y="185"/>
                  </a:cubicBezTo>
                  <a:cubicBezTo>
                    <a:pt x="143" y="185"/>
                    <a:pt x="143" y="185"/>
                    <a:pt x="143" y="185"/>
                  </a:cubicBezTo>
                  <a:cubicBezTo>
                    <a:pt x="143" y="185"/>
                    <a:pt x="143" y="185"/>
                    <a:pt x="143" y="185"/>
                  </a:cubicBezTo>
                  <a:cubicBezTo>
                    <a:pt x="143" y="185"/>
                    <a:pt x="143" y="185"/>
                    <a:pt x="143" y="185"/>
                  </a:cubicBezTo>
                  <a:cubicBezTo>
                    <a:pt x="143" y="185"/>
                    <a:pt x="143" y="185"/>
                    <a:pt x="143" y="185"/>
                  </a:cubicBezTo>
                  <a:cubicBezTo>
                    <a:pt x="143" y="185"/>
                    <a:pt x="143" y="185"/>
                    <a:pt x="143" y="185"/>
                  </a:cubicBezTo>
                  <a:cubicBezTo>
                    <a:pt x="143" y="185"/>
                    <a:pt x="143" y="185"/>
                    <a:pt x="143" y="185"/>
                  </a:cubicBezTo>
                  <a:cubicBezTo>
                    <a:pt x="143" y="185"/>
                    <a:pt x="143" y="186"/>
                    <a:pt x="143" y="186"/>
                  </a:cubicBezTo>
                  <a:cubicBezTo>
                    <a:pt x="143" y="186"/>
                    <a:pt x="143" y="186"/>
                    <a:pt x="143" y="186"/>
                  </a:cubicBezTo>
                  <a:cubicBezTo>
                    <a:pt x="143" y="186"/>
                    <a:pt x="143" y="186"/>
                    <a:pt x="143" y="186"/>
                  </a:cubicBezTo>
                  <a:cubicBezTo>
                    <a:pt x="143" y="186"/>
                    <a:pt x="143" y="186"/>
                    <a:pt x="143" y="186"/>
                  </a:cubicBezTo>
                  <a:cubicBezTo>
                    <a:pt x="143" y="186"/>
                    <a:pt x="143" y="186"/>
                    <a:pt x="143" y="186"/>
                  </a:cubicBezTo>
                  <a:cubicBezTo>
                    <a:pt x="143" y="186"/>
                    <a:pt x="143" y="186"/>
                    <a:pt x="143" y="186"/>
                  </a:cubicBezTo>
                  <a:cubicBezTo>
                    <a:pt x="143" y="186"/>
                    <a:pt x="143" y="186"/>
                    <a:pt x="143" y="186"/>
                  </a:cubicBezTo>
                  <a:cubicBezTo>
                    <a:pt x="143" y="186"/>
                    <a:pt x="143" y="186"/>
                    <a:pt x="143" y="186"/>
                  </a:cubicBezTo>
                  <a:cubicBezTo>
                    <a:pt x="143" y="186"/>
                    <a:pt x="143" y="186"/>
                    <a:pt x="143" y="187"/>
                  </a:cubicBezTo>
                  <a:cubicBezTo>
                    <a:pt x="143" y="187"/>
                    <a:pt x="143" y="187"/>
                    <a:pt x="143" y="187"/>
                  </a:cubicBezTo>
                  <a:cubicBezTo>
                    <a:pt x="143" y="187"/>
                    <a:pt x="143" y="187"/>
                    <a:pt x="143" y="187"/>
                  </a:cubicBezTo>
                  <a:cubicBezTo>
                    <a:pt x="143" y="187"/>
                    <a:pt x="143" y="187"/>
                    <a:pt x="143" y="187"/>
                  </a:cubicBezTo>
                  <a:cubicBezTo>
                    <a:pt x="143" y="187"/>
                    <a:pt x="143" y="187"/>
                    <a:pt x="143" y="187"/>
                  </a:cubicBezTo>
                  <a:cubicBezTo>
                    <a:pt x="143" y="187"/>
                    <a:pt x="143" y="187"/>
                    <a:pt x="143" y="187"/>
                  </a:cubicBezTo>
                  <a:cubicBezTo>
                    <a:pt x="143" y="187"/>
                    <a:pt x="143" y="187"/>
                    <a:pt x="143" y="187"/>
                  </a:cubicBezTo>
                  <a:cubicBezTo>
                    <a:pt x="143" y="187"/>
                    <a:pt x="143" y="187"/>
                    <a:pt x="143" y="187"/>
                  </a:cubicBezTo>
                  <a:cubicBezTo>
                    <a:pt x="143" y="187"/>
                    <a:pt x="143" y="187"/>
                    <a:pt x="143" y="187"/>
                  </a:cubicBezTo>
                  <a:cubicBezTo>
                    <a:pt x="143" y="187"/>
                    <a:pt x="143" y="187"/>
                    <a:pt x="143" y="187"/>
                  </a:cubicBezTo>
                  <a:cubicBezTo>
                    <a:pt x="143" y="187"/>
                    <a:pt x="143" y="187"/>
                    <a:pt x="143" y="187"/>
                  </a:cubicBezTo>
                  <a:cubicBezTo>
                    <a:pt x="143" y="187"/>
                    <a:pt x="143" y="187"/>
                    <a:pt x="143" y="187"/>
                  </a:cubicBezTo>
                  <a:cubicBezTo>
                    <a:pt x="143" y="205"/>
                    <a:pt x="140" y="222"/>
                    <a:pt x="134" y="238"/>
                  </a:cubicBezTo>
                  <a:cubicBezTo>
                    <a:pt x="128" y="253"/>
                    <a:pt x="120" y="267"/>
                    <a:pt x="109" y="280"/>
                  </a:cubicBezTo>
                  <a:cubicBezTo>
                    <a:pt x="83" y="311"/>
                    <a:pt x="44" y="330"/>
                    <a:pt x="0" y="330"/>
                  </a:cubicBezTo>
                  <a:cubicBezTo>
                    <a:pt x="0" y="374"/>
                    <a:pt x="0" y="374"/>
                    <a:pt x="0" y="374"/>
                  </a:cubicBezTo>
                  <a:cubicBezTo>
                    <a:pt x="0" y="374"/>
                    <a:pt x="0" y="374"/>
                    <a:pt x="0" y="374"/>
                  </a:cubicBezTo>
                  <a:cubicBezTo>
                    <a:pt x="103" y="374"/>
                    <a:pt x="187" y="290"/>
                    <a:pt x="187" y="187"/>
                  </a:cubicBezTo>
                  <a:cubicBezTo>
                    <a:pt x="187" y="184"/>
                    <a:pt x="187" y="182"/>
                    <a:pt x="187" y="179"/>
                  </a:cubicBezTo>
                  <a:cubicBezTo>
                    <a:pt x="187" y="174"/>
                    <a:pt x="187" y="169"/>
                    <a:pt x="186" y="163"/>
                  </a:cubicBezTo>
                  <a:cubicBezTo>
                    <a:pt x="181" y="128"/>
                    <a:pt x="167" y="96"/>
                    <a:pt x="146" y="70"/>
                  </a:cubicBezTo>
                  <a:cubicBezTo>
                    <a:pt x="142" y="65"/>
                    <a:pt x="137" y="59"/>
                    <a:pt x="132" y="54"/>
                  </a:cubicBezTo>
                  <a:cubicBezTo>
                    <a:pt x="98" y="21"/>
                    <a:pt x="51" y="0"/>
                    <a:pt x="0" y="0"/>
                  </a:cubicBezTo>
                </a:path>
              </a:pathLst>
            </a:custGeom>
            <a:solidFill>
              <a:srgbClr val="3F3C4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325" name="Freeform 130"/>
            <p:cNvSpPr>
              <a:spLocks/>
            </p:cNvSpPr>
            <p:nvPr/>
          </p:nvSpPr>
          <p:spPr bwMode="auto">
            <a:xfrm>
              <a:off x="7738081" y="2054226"/>
              <a:ext cx="701675" cy="1404938"/>
            </a:xfrm>
            <a:custGeom>
              <a:avLst/>
              <a:gdLst>
                <a:gd name="T0" fmla="*/ 187 w 187"/>
                <a:gd name="T1" fmla="*/ 0 h 374"/>
                <a:gd name="T2" fmla="*/ 90 w 187"/>
                <a:gd name="T3" fmla="*/ 27 h 374"/>
                <a:gd name="T4" fmla="*/ 55 w 187"/>
                <a:gd name="T5" fmla="*/ 54 h 374"/>
                <a:gd name="T6" fmla="*/ 0 w 187"/>
                <a:gd name="T7" fmla="*/ 187 h 374"/>
                <a:gd name="T8" fmla="*/ 187 w 187"/>
                <a:gd name="T9" fmla="*/ 374 h 374"/>
                <a:gd name="T10" fmla="*/ 187 w 187"/>
                <a:gd name="T11" fmla="*/ 330 h 374"/>
                <a:gd name="T12" fmla="*/ 187 w 187"/>
                <a:gd name="T13" fmla="*/ 330 h 374"/>
                <a:gd name="T14" fmla="*/ 151 w 187"/>
                <a:gd name="T15" fmla="*/ 326 h 374"/>
                <a:gd name="T16" fmla="*/ 86 w 187"/>
                <a:gd name="T17" fmla="*/ 288 h 374"/>
                <a:gd name="T18" fmla="*/ 72 w 187"/>
                <a:gd name="T19" fmla="*/ 272 h 374"/>
                <a:gd name="T20" fmla="*/ 44 w 187"/>
                <a:gd name="T21" fmla="*/ 189 h 374"/>
                <a:gd name="T22" fmla="*/ 44 w 187"/>
                <a:gd name="T23" fmla="*/ 189 h 374"/>
                <a:gd name="T24" fmla="*/ 44 w 187"/>
                <a:gd name="T25" fmla="*/ 189 h 374"/>
                <a:gd name="T26" fmla="*/ 44 w 187"/>
                <a:gd name="T27" fmla="*/ 189 h 374"/>
                <a:gd name="T28" fmla="*/ 44 w 187"/>
                <a:gd name="T29" fmla="*/ 189 h 374"/>
                <a:gd name="T30" fmla="*/ 44 w 187"/>
                <a:gd name="T31" fmla="*/ 189 h 374"/>
                <a:gd name="T32" fmla="*/ 44 w 187"/>
                <a:gd name="T33" fmla="*/ 189 h 374"/>
                <a:gd name="T34" fmla="*/ 44 w 187"/>
                <a:gd name="T35" fmla="*/ 189 h 374"/>
                <a:gd name="T36" fmla="*/ 44 w 187"/>
                <a:gd name="T37" fmla="*/ 188 h 374"/>
                <a:gd name="T38" fmla="*/ 44 w 187"/>
                <a:gd name="T39" fmla="*/ 188 h 374"/>
                <a:gd name="T40" fmla="*/ 44 w 187"/>
                <a:gd name="T41" fmla="*/ 188 h 374"/>
                <a:gd name="T42" fmla="*/ 44 w 187"/>
                <a:gd name="T43" fmla="*/ 188 h 374"/>
                <a:gd name="T44" fmla="*/ 44 w 187"/>
                <a:gd name="T45" fmla="*/ 188 h 374"/>
                <a:gd name="T46" fmla="*/ 44 w 187"/>
                <a:gd name="T47" fmla="*/ 188 h 374"/>
                <a:gd name="T48" fmla="*/ 44 w 187"/>
                <a:gd name="T49" fmla="*/ 188 h 374"/>
                <a:gd name="T50" fmla="*/ 44 w 187"/>
                <a:gd name="T51" fmla="*/ 188 h 374"/>
                <a:gd name="T52" fmla="*/ 44 w 187"/>
                <a:gd name="T53" fmla="*/ 188 h 374"/>
                <a:gd name="T54" fmla="*/ 44 w 187"/>
                <a:gd name="T55" fmla="*/ 187 h 374"/>
                <a:gd name="T56" fmla="*/ 44 w 187"/>
                <a:gd name="T57" fmla="*/ 187 h 374"/>
                <a:gd name="T58" fmla="*/ 44 w 187"/>
                <a:gd name="T59" fmla="*/ 187 h 374"/>
                <a:gd name="T60" fmla="*/ 44 w 187"/>
                <a:gd name="T61" fmla="*/ 187 h 374"/>
                <a:gd name="T62" fmla="*/ 44 w 187"/>
                <a:gd name="T63" fmla="*/ 187 h 374"/>
                <a:gd name="T64" fmla="*/ 44 w 187"/>
                <a:gd name="T65" fmla="*/ 187 h 374"/>
                <a:gd name="T66" fmla="*/ 44 w 187"/>
                <a:gd name="T67" fmla="*/ 187 h 374"/>
                <a:gd name="T68" fmla="*/ 44 w 187"/>
                <a:gd name="T69" fmla="*/ 187 h 374"/>
                <a:gd name="T70" fmla="*/ 44 w 187"/>
                <a:gd name="T71" fmla="*/ 187 h 374"/>
                <a:gd name="T72" fmla="*/ 44 w 187"/>
                <a:gd name="T73" fmla="*/ 187 h 374"/>
                <a:gd name="T74" fmla="*/ 44 w 187"/>
                <a:gd name="T75" fmla="*/ 187 h 374"/>
                <a:gd name="T76" fmla="*/ 187 w 187"/>
                <a:gd name="T77" fmla="*/ 44 h 374"/>
                <a:gd name="T78" fmla="*/ 187 w 187"/>
                <a:gd name="T79" fmla="*/ 0 h 374"/>
                <a:gd name="T80" fmla="*/ 187 w 187"/>
                <a:gd name="T81"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7" h="374">
                  <a:moveTo>
                    <a:pt x="187" y="0"/>
                  </a:moveTo>
                  <a:cubicBezTo>
                    <a:pt x="152" y="0"/>
                    <a:pt x="119" y="10"/>
                    <a:pt x="90" y="27"/>
                  </a:cubicBezTo>
                  <a:cubicBezTo>
                    <a:pt x="78" y="34"/>
                    <a:pt x="66" y="43"/>
                    <a:pt x="55" y="54"/>
                  </a:cubicBezTo>
                  <a:cubicBezTo>
                    <a:pt x="21" y="88"/>
                    <a:pt x="0" y="135"/>
                    <a:pt x="0" y="187"/>
                  </a:cubicBezTo>
                  <a:cubicBezTo>
                    <a:pt x="0" y="290"/>
                    <a:pt x="84" y="374"/>
                    <a:pt x="187" y="374"/>
                  </a:cubicBezTo>
                  <a:cubicBezTo>
                    <a:pt x="187" y="330"/>
                    <a:pt x="187" y="330"/>
                    <a:pt x="187" y="330"/>
                  </a:cubicBezTo>
                  <a:cubicBezTo>
                    <a:pt x="187" y="330"/>
                    <a:pt x="187" y="330"/>
                    <a:pt x="187" y="330"/>
                  </a:cubicBezTo>
                  <a:cubicBezTo>
                    <a:pt x="175" y="330"/>
                    <a:pt x="162" y="329"/>
                    <a:pt x="151" y="326"/>
                  </a:cubicBezTo>
                  <a:cubicBezTo>
                    <a:pt x="126" y="319"/>
                    <a:pt x="104" y="306"/>
                    <a:pt x="86" y="288"/>
                  </a:cubicBezTo>
                  <a:cubicBezTo>
                    <a:pt x="81" y="283"/>
                    <a:pt x="76" y="278"/>
                    <a:pt x="72" y="272"/>
                  </a:cubicBezTo>
                  <a:cubicBezTo>
                    <a:pt x="55" y="249"/>
                    <a:pt x="44" y="220"/>
                    <a:pt x="44" y="189"/>
                  </a:cubicBezTo>
                  <a:cubicBezTo>
                    <a:pt x="44" y="189"/>
                    <a:pt x="44" y="189"/>
                    <a:pt x="44" y="189"/>
                  </a:cubicBezTo>
                  <a:cubicBezTo>
                    <a:pt x="44" y="189"/>
                    <a:pt x="44" y="189"/>
                    <a:pt x="44" y="189"/>
                  </a:cubicBezTo>
                  <a:cubicBezTo>
                    <a:pt x="44" y="189"/>
                    <a:pt x="44" y="189"/>
                    <a:pt x="44" y="189"/>
                  </a:cubicBezTo>
                  <a:cubicBezTo>
                    <a:pt x="44" y="189"/>
                    <a:pt x="44" y="189"/>
                    <a:pt x="44" y="189"/>
                  </a:cubicBezTo>
                  <a:cubicBezTo>
                    <a:pt x="44" y="189"/>
                    <a:pt x="44" y="189"/>
                    <a:pt x="44" y="189"/>
                  </a:cubicBezTo>
                  <a:cubicBezTo>
                    <a:pt x="44" y="189"/>
                    <a:pt x="44" y="189"/>
                    <a:pt x="44" y="189"/>
                  </a:cubicBezTo>
                  <a:cubicBezTo>
                    <a:pt x="44" y="189"/>
                    <a:pt x="44" y="189"/>
                    <a:pt x="44" y="189"/>
                  </a:cubicBezTo>
                  <a:cubicBezTo>
                    <a:pt x="44" y="188"/>
                    <a:pt x="44" y="188"/>
                    <a:pt x="44" y="188"/>
                  </a:cubicBezTo>
                  <a:cubicBezTo>
                    <a:pt x="44" y="188"/>
                    <a:pt x="44" y="188"/>
                    <a:pt x="44" y="188"/>
                  </a:cubicBezTo>
                  <a:cubicBezTo>
                    <a:pt x="44" y="188"/>
                    <a:pt x="44" y="188"/>
                    <a:pt x="44" y="188"/>
                  </a:cubicBezTo>
                  <a:cubicBezTo>
                    <a:pt x="44" y="188"/>
                    <a:pt x="44" y="188"/>
                    <a:pt x="44" y="188"/>
                  </a:cubicBezTo>
                  <a:cubicBezTo>
                    <a:pt x="44" y="188"/>
                    <a:pt x="44" y="188"/>
                    <a:pt x="44" y="188"/>
                  </a:cubicBezTo>
                  <a:cubicBezTo>
                    <a:pt x="44" y="188"/>
                    <a:pt x="44" y="188"/>
                    <a:pt x="44" y="188"/>
                  </a:cubicBezTo>
                  <a:cubicBezTo>
                    <a:pt x="44" y="188"/>
                    <a:pt x="44" y="188"/>
                    <a:pt x="44" y="188"/>
                  </a:cubicBezTo>
                  <a:cubicBezTo>
                    <a:pt x="44" y="188"/>
                    <a:pt x="44" y="188"/>
                    <a:pt x="44" y="188"/>
                  </a:cubicBezTo>
                  <a:cubicBezTo>
                    <a:pt x="44" y="188"/>
                    <a:pt x="44" y="188"/>
                    <a:pt x="44" y="188"/>
                  </a:cubicBezTo>
                  <a:cubicBezTo>
                    <a:pt x="44" y="187"/>
                    <a:pt x="44" y="187"/>
                    <a:pt x="44" y="187"/>
                  </a:cubicBezTo>
                  <a:cubicBezTo>
                    <a:pt x="44" y="187"/>
                    <a:pt x="44" y="187"/>
                    <a:pt x="44" y="187"/>
                  </a:cubicBezTo>
                  <a:cubicBezTo>
                    <a:pt x="44" y="187"/>
                    <a:pt x="44" y="187"/>
                    <a:pt x="44" y="187"/>
                  </a:cubicBezTo>
                  <a:cubicBezTo>
                    <a:pt x="44" y="187"/>
                    <a:pt x="44" y="187"/>
                    <a:pt x="44" y="187"/>
                  </a:cubicBezTo>
                  <a:cubicBezTo>
                    <a:pt x="44" y="187"/>
                    <a:pt x="44" y="187"/>
                    <a:pt x="44" y="187"/>
                  </a:cubicBezTo>
                  <a:cubicBezTo>
                    <a:pt x="44" y="187"/>
                    <a:pt x="44" y="187"/>
                    <a:pt x="44" y="187"/>
                  </a:cubicBezTo>
                  <a:cubicBezTo>
                    <a:pt x="44" y="187"/>
                    <a:pt x="44" y="187"/>
                    <a:pt x="44" y="187"/>
                  </a:cubicBezTo>
                  <a:cubicBezTo>
                    <a:pt x="44" y="187"/>
                    <a:pt x="44" y="187"/>
                    <a:pt x="44" y="187"/>
                  </a:cubicBezTo>
                  <a:cubicBezTo>
                    <a:pt x="44" y="187"/>
                    <a:pt x="44" y="187"/>
                    <a:pt x="44" y="187"/>
                  </a:cubicBezTo>
                  <a:cubicBezTo>
                    <a:pt x="44" y="187"/>
                    <a:pt x="44" y="187"/>
                    <a:pt x="44" y="187"/>
                  </a:cubicBezTo>
                  <a:cubicBezTo>
                    <a:pt x="44" y="187"/>
                    <a:pt x="44" y="187"/>
                    <a:pt x="44" y="187"/>
                  </a:cubicBezTo>
                  <a:cubicBezTo>
                    <a:pt x="44" y="108"/>
                    <a:pt x="108" y="44"/>
                    <a:pt x="187" y="44"/>
                  </a:cubicBezTo>
                  <a:cubicBezTo>
                    <a:pt x="187" y="0"/>
                    <a:pt x="187" y="0"/>
                    <a:pt x="187" y="0"/>
                  </a:cubicBezTo>
                  <a:cubicBezTo>
                    <a:pt x="187" y="0"/>
                    <a:pt x="187" y="0"/>
                    <a:pt x="187" y="0"/>
                  </a:cubicBezTo>
                </a:path>
              </a:pathLst>
            </a:custGeom>
            <a:solidFill>
              <a:srgbClr val="5C5C60"/>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grpSp>
          <p:nvGrpSpPr>
            <p:cNvPr id="335" name="组合 334"/>
            <p:cNvGrpSpPr/>
            <p:nvPr/>
          </p:nvGrpSpPr>
          <p:grpSpPr>
            <a:xfrm>
              <a:off x="8368252" y="2336345"/>
              <a:ext cx="149225" cy="838835"/>
              <a:chOff x="8498118" y="2609732"/>
              <a:chExt cx="149225" cy="838835"/>
            </a:xfrm>
          </p:grpSpPr>
          <p:grpSp>
            <p:nvGrpSpPr>
              <p:cNvPr id="333" name="组合 332"/>
              <p:cNvGrpSpPr/>
              <p:nvPr/>
            </p:nvGrpSpPr>
            <p:grpSpPr>
              <a:xfrm>
                <a:off x="8500948" y="2609732"/>
                <a:ext cx="135288" cy="608216"/>
                <a:chOff x="8500948" y="2609732"/>
                <a:chExt cx="135288" cy="608216"/>
              </a:xfrm>
            </p:grpSpPr>
            <p:sp>
              <p:nvSpPr>
                <p:cNvPr id="142" name="Rectangle 74"/>
                <p:cNvSpPr>
                  <a:spLocks noChangeArrowheads="1"/>
                </p:cNvSpPr>
                <p:nvPr/>
              </p:nvSpPr>
              <p:spPr bwMode="auto">
                <a:xfrm>
                  <a:off x="8500948" y="2609732"/>
                  <a:ext cx="134938" cy="576000"/>
                </a:xfrm>
                <a:prstGeom prst="rect">
                  <a:avLst/>
                </a:prstGeom>
                <a:solidFill>
                  <a:srgbClr val="F5EDE8"/>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63" name="Freeform 95"/>
                <p:cNvSpPr>
                  <a:spLocks/>
                </p:cNvSpPr>
                <p:nvPr/>
              </p:nvSpPr>
              <p:spPr bwMode="auto">
                <a:xfrm>
                  <a:off x="8501298" y="2911948"/>
                  <a:ext cx="134938" cy="306000"/>
                </a:xfrm>
                <a:custGeom>
                  <a:avLst/>
                  <a:gdLst>
                    <a:gd name="T0" fmla="*/ 36 w 36"/>
                    <a:gd name="T1" fmla="*/ 0 h 78"/>
                    <a:gd name="T2" fmla="*/ 0 w 36"/>
                    <a:gd name="T3" fmla="*/ 35 h 78"/>
                    <a:gd name="T4" fmla="*/ 0 w 36"/>
                    <a:gd name="T5" fmla="*/ 35 h 78"/>
                    <a:gd name="T6" fmla="*/ 0 w 36"/>
                    <a:gd name="T7" fmla="*/ 78 h 78"/>
                    <a:gd name="T8" fmla="*/ 36 w 36"/>
                    <a:gd name="T9" fmla="*/ 78 h 78"/>
                    <a:gd name="T10" fmla="*/ 36 w 36"/>
                    <a:gd name="T11" fmla="*/ 16 h 78"/>
                    <a:gd name="T12" fmla="*/ 36 w 36"/>
                    <a:gd name="T13" fmla="*/ 0 h 78"/>
                    <a:gd name="T14" fmla="*/ 36 w 36"/>
                    <a:gd name="T15" fmla="*/ 0 h 78"/>
                    <a:gd name="T16" fmla="*/ 36 w 36"/>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78">
                      <a:moveTo>
                        <a:pt x="36" y="0"/>
                      </a:moveTo>
                      <a:cubicBezTo>
                        <a:pt x="24" y="12"/>
                        <a:pt x="12" y="24"/>
                        <a:pt x="0" y="35"/>
                      </a:cubicBezTo>
                      <a:cubicBezTo>
                        <a:pt x="0" y="35"/>
                        <a:pt x="0" y="35"/>
                        <a:pt x="0" y="35"/>
                      </a:cubicBezTo>
                      <a:cubicBezTo>
                        <a:pt x="0" y="78"/>
                        <a:pt x="0" y="78"/>
                        <a:pt x="0" y="78"/>
                      </a:cubicBezTo>
                      <a:cubicBezTo>
                        <a:pt x="36" y="78"/>
                        <a:pt x="36" y="78"/>
                        <a:pt x="36" y="78"/>
                      </a:cubicBezTo>
                      <a:cubicBezTo>
                        <a:pt x="36" y="16"/>
                        <a:pt x="36" y="16"/>
                        <a:pt x="36" y="16"/>
                      </a:cubicBezTo>
                      <a:cubicBezTo>
                        <a:pt x="36" y="0"/>
                        <a:pt x="36" y="0"/>
                        <a:pt x="36" y="0"/>
                      </a:cubicBezTo>
                      <a:cubicBezTo>
                        <a:pt x="36" y="0"/>
                        <a:pt x="36" y="0"/>
                        <a:pt x="36" y="0"/>
                      </a:cubicBezTo>
                      <a:cubicBezTo>
                        <a:pt x="36" y="0"/>
                        <a:pt x="36" y="0"/>
                        <a:pt x="36" y="0"/>
                      </a:cubicBezTo>
                    </a:path>
                  </a:pathLst>
                </a:custGeom>
                <a:solidFill>
                  <a:srgbClr val="D9DDDF"/>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grpSp>
          <p:sp>
            <p:nvSpPr>
              <p:cNvPr id="334" name="Oval 164"/>
              <p:cNvSpPr>
                <a:spLocks noChangeArrowheads="1"/>
              </p:cNvSpPr>
              <p:nvPr/>
            </p:nvSpPr>
            <p:spPr bwMode="auto">
              <a:xfrm>
                <a:off x="8498118" y="3297754"/>
                <a:ext cx="149225" cy="150813"/>
              </a:xfrm>
              <a:prstGeom prst="ellipse">
                <a:avLst/>
              </a:prstGeom>
              <a:solidFill>
                <a:srgbClr val="D9DDDF"/>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grpSp>
      </p:grpSp>
      <p:sp>
        <p:nvSpPr>
          <p:cNvPr id="73" name="文本框 72"/>
          <p:cNvSpPr txBox="1"/>
          <p:nvPr/>
        </p:nvSpPr>
        <p:spPr>
          <a:xfrm>
            <a:off x="1938222" y="4576921"/>
            <a:ext cx="8512897" cy="1384995"/>
          </a:xfrm>
          <a:prstGeom prst="rect">
            <a:avLst/>
          </a:prstGeom>
          <a:noFill/>
        </p:spPr>
        <p:txBody>
          <a:bodyPr wrap="square" rtlCol="0">
            <a:spAutoFit/>
          </a:bodyPr>
          <a:lstStyle/>
          <a:p>
            <a:pPr algn="ctr"/>
            <a:r>
              <a:rPr lang="zh-CN" altLang="en-US" sz="2800" dirty="0">
                <a:solidFill>
                  <a:srgbClr val="1D495D"/>
                </a:solidFill>
                <a:latin typeface="微软雅黑" panose="020B0503020204020204" pitchFamily="34" charset="-122"/>
                <a:ea typeface="微软雅黑" panose="020B0503020204020204" pitchFamily="34" charset="-122"/>
              </a:rPr>
              <a:t>因此，</a:t>
            </a:r>
            <a:r>
              <a:rPr lang="zh-CN" altLang="zh-CN" sz="2800" dirty="0">
                <a:solidFill>
                  <a:srgbClr val="1D495D"/>
                </a:solidFill>
                <a:latin typeface="微软雅黑" panose="020B0503020204020204" pitchFamily="34" charset="-122"/>
                <a:ea typeface="微软雅黑" panose="020B0503020204020204" pitchFamily="34" charset="-122"/>
              </a:rPr>
              <a:t>建立一个具有先进理念和结构，全面集成高校内各来源信息并根据个性化诉求呈现给用户的高校信息平台成为广大学生、老师乃至领导的诉求</a:t>
            </a:r>
            <a:endParaRPr lang="zh-CN" altLang="en-US" sz="2800" dirty="0">
              <a:solidFill>
                <a:srgbClr val="1D495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59083165"/>
      </p:ext>
    </p:extLst>
  </p:cSld>
  <p:clrMapOvr>
    <a:masterClrMapping/>
  </p:clrMapOvr>
  <mc:AlternateContent xmlns:mc="http://schemas.openxmlformats.org/markup-compatibility/2006" xmlns:p14="http://schemas.microsoft.com/office/powerpoint/2010/main">
    <mc:Choice Requires="p14">
      <p:transition spd="slow" p14:dur="1300" advClick="0" advTm="3721">
        <p14:pan dir="u"/>
      </p:transition>
    </mc:Choice>
    <mc:Fallback xmlns="">
      <p:transition spd="slow" advClick="0" advTm="3721">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ChangeArrowheads="1"/>
          </p:cNvSpPr>
          <p:nvPr/>
        </p:nvSpPr>
        <p:spPr bwMode="auto">
          <a:xfrm>
            <a:off x="-1089054" y="-1432349"/>
            <a:ext cx="8509456" cy="81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7"/>
          <p:cNvSpPr>
            <a:spLocks/>
          </p:cNvSpPr>
          <p:nvPr/>
        </p:nvSpPr>
        <p:spPr bwMode="auto">
          <a:xfrm>
            <a:off x="1595437" y="2464624"/>
            <a:ext cx="8912036" cy="1191776"/>
          </a:xfrm>
          <a:custGeom>
            <a:avLst/>
            <a:gdLst>
              <a:gd name="T0" fmla="*/ 2541 w 2581"/>
              <a:gd name="T1" fmla="*/ 345 h 345"/>
              <a:gd name="T2" fmla="*/ 40 w 2581"/>
              <a:gd name="T3" fmla="*/ 345 h 345"/>
              <a:gd name="T4" fmla="*/ 0 w 2581"/>
              <a:gd name="T5" fmla="*/ 305 h 345"/>
              <a:gd name="T6" fmla="*/ 0 w 2581"/>
              <a:gd name="T7" fmla="*/ 40 h 345"/>
              <a:gd name="T8" fmla="*/ 40 w 2581"/>
              <a:gd name="T9" fmla="*/ 0 h 345"/>
              <a:gd name="T10" fmla="*/ 2541 w 2581"/>
              <a:gd name="T11" fmla="*/ 0 h 345"/>
              <a:gd name="T12" fmla="*/ 2581 w 2581"/>
              <a:gd name="T13" fmla="*/ 40 h 345"/>
              <a:gd name="T14" fmla="*/ 2581 w 2581"/>
              <a:gd name="T15" fmla="*/ 305 h 345"/>
              <a:gd name="T16" fmla="*/ 2541 w 2581"/>
              <a:gd name="T17" fmla="*/ 34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1" h="345">
                <a:moveTo>
                  <a:pt x="2541" y="345"/>
                </a:moveTo>
                <a:cubicBezTo>
                  <a:pt x="40" y="345"/>
                  <a:pt x="40" y="345"/>
                  <a:pt x="40" y="345"/>
                </a:cubicBezTo>
                <a:cubicBezTo>
                  <a:pt x="18" y="345"/>
                  <a:pt x="0" y="328"/>
                  <a:pt x="0" y="305"/>
                </a:cubicBezTo>
                <a:cubicBezTo>
                  <a:pt x="0" y="40"/>
                  <a:pt x="0" y="40"/>
                  <a:pt x="0" y="40"/>
                </a:cubicBezTo>
                <a:cubicBezTo>
                  <a:pt x="0" y="18"/>
                  <a:pt x="18" y="0"/>
                  <a:pt x="40" y="0"/>
                </a:cubicBezTo>
                <a:cubicBezTo>
                  <a:pt x="2541" y="0"/>
                  <a:pt x="2541" y="0"/>
                  <a:pt x="2541" y="0"/>
                </a:cubicBezTo>
                <a:cubicBezTo>
                  <a:pt x="2563" y="0"/>
                  <a:pt x="2581" y="18"/>
                  <a:pt x="2581" y="40"/>
                </a:cubicBezTo>
                <a:cubicBezTo>
                  <a:pt x="2581" y="305"/>
                  <a:pt x="2581" y="305"/>
                  <a:pt x="2581" y="305"/>
                </a:cubicBezTo>
                <a:cubicBezTo>
                  <a:pt x="2581" y="328"/>
                  <a:pt x="2563" y="345"/>
                  <a:pt x="2541" y="345"/>
                </a:cubicBezTo>
              </a:path>
            </a:pathLst>
          </a:custGeom>
          <a:solidFill>
            <a:srgbClr val="A52F1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8"/>
          <p:cNvSpPr>
            <a:spLocks/>
          </p:cNvSpPr>
          <p:nvPr/>
        </p:nvSpPr>
        <p:spPr bwMode="auto">
          <a:xfrm>
            <a:off x="1685988" y="2385756"/>
            <a:ext cx="8910575" cy="1194697"/>
          </a:xfrm>
          <a:custGeom>
            <a:avLst/>
            <a:gdLst>
              <a:gd name="T0" fmla="*/ 2541 w 2581"/>
              <a:gd name="T1" fmla="*/ 346 h 346"/>
              <a:gd name="T2" fmla="*/ 40 w 2581"/>
              <a:gd name="T3" fmla="*/ 346 h 346"/>
              <a:gd name="T4" fmla="*/ 0 w 2581"/>
              <a:gd name="T5" fmla="*/ 306 h 346"/>
              <a:gd name="T6" fmla="*/ 0 w 2581"/>
              <a:gd name="T7" fmla="*/ 40 h 346"/>
              <a:gd name="T8" fmla="*/ 40 w 2581"/>
              <a:gd name="T9" fmla="*/ 0 h 346"/>
              <a:gd name="T10" fmla="*/ 2541 w 2581"/>
              <a:gd name="T11" fmla="*/ 0 h 346"/>
              <a:gd name="T12" fmla="*/ 2581 w 2581"/>
              <a:gd name="T13" fmla="*/ 40 h 346"/>
              <a:gd name="T14" fmla="*/ 2581 w 2581"/>
              <a:gd name="T15" fmla="*/ 306 h 346"/>
              <a:gd name="T16" fmla="*/ 2541 w 2581"/>
              <a:gd name="T17" fmla="*/ 34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1" h="346">
                <a:moveTo>
                  <a:pt x="2541" y="346"/>
                </a:moveTo>
                <a:cubicBezTo>
                  <a:pt x="40" y="346"/>
                  <a:pt x="40" y="346"/>
                  <a:pt x="40" y="346"/>
                </a:cubicBezTo>
                <a:cubicBezTo>
                  <a:pt x="18" y="346"/>
                  <a:pt x="0" y="328"/>
                  <a:pt x="0" y="306"/>
                </a:cubicBezTo>
                <a:cubicBezTo>
                  <a:pt x="0" y="40"/>
                  <a:pt x="0" y="40"/>
                  <a:pt x="0" y="40"/>
                </a:cubicBezTo>
                <a:cubicBezTo>
                  <a:pt x="0" y="18"/>
                  <a:pt x="18" y="0"/>
                  <a:pt x="40" y="0"/>
                </a:cubicBezTo>
                <a:cubicBezTo>
                  <a:pt x="2541" y="0"/>
                  <a:pt x="2541" y="0"/>
                  <a:pt x="2541" y="0"/>
                </a:cubicBezTo>
                <a:cubicBezTo>
                  <a:pt x="2563" y="0"/>
                  <a:pt x="2581" y="18"/>
                  <a:pt x="2581" y="40"/>
                </a:cubicBezTo>
                <a:cubicBezTo>
                  <a:pt x="2581" y="306"/>
                  <a:pt x="2581" y="306"/>
                  <a:pt x="2581" y="306"/>
                </a:cubicBezTo>
                <a:cubicBezTo>
                  <a:pt x="2581" y="328"/>
                  <a:pt x="2563" y="346"/>
                  <a:pt x="2541" y="346"/>
                </a:cubicBezTo>
              </a:path>
            </a:pathLst>
          </a:custGeom>
          <a:solidFill>
            <a:srgbClr val="CF3C2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9"/>
          <p:cNvSpPr>
            <a:spLocks/>
          </p:cNvSpPr>
          <p:nvPr/>
        </p:nvSpPr>
        <p:spPr bwMode="auto">
          <a:xfrm>
            <a:off x="1685988" y="2385756"/>
            <a:ext cx="213235" cy="283340"/>
          </a:xfrm>
          <a:custGeom>
            <a:avLst/>
            <a:gdLst>
              <a:gd name="T0" fmla="*/ 62 w 62"/>
              <a:gd name="T1" fmla="*/ 0 h 82"/>
              <a:gd name="T2" fmla="*/ 40 w 62"/>
              <a:gd name="T3" fmla="*/ 0 h 82"/>
              <a:gd name="T4" fmla="*/ 27 w 62"/>
              <a:gd name="T5" fmla="*/ 2 h 82"/>
              <a:gd name="T6" fmla="*/ 0 w 62"/>
              <a:gd name="T7" fmla="*/ 38 h 82"/>
              <a:gd name="T8" fmla="*/ 0 w 62"/>
              <a:gd name="T9" fmla="*/ 40 h 82"/>
              <a:gd name="T10" fmla="*/ 0 w 62"/>
              <a:gd name="T11" fmla="*/ 82 h 82"/>
              <a:gd name="T12" fmla="*/ 62 w 62"/>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62" h="82">
                <a:moveTo>
                  <a:pt x="62" y="0"/>
                </a:moveTo>
                <a:cubicBezTo>
                  <a:pt x="40" y="0"/>
                  <a:pt x="40" y="0"/>
                  <a:pt x="40" y="0"/>
                </a:cubicBezTo>
                <a:cubicBezTo>
                  <a:pt x="36" y="0"/>
                  <a:pt x="31" y="1"/>
                  <a:pt x="27" y="2"/>
                </a:cubicBezTo>
                <a:cubicBezTo>
                  <a:pt x="0" y="38"/>
                  <a:pt x="0" y="38"/>
                  <a:pt x="0" y="38"/>
                </a:cubicBezTo>
                <a:cubicBezTo>
                  <a:pt x="0" y="38"/>
                  <a:pt x="0" y="39"/>
                  <a:pt x="0" y="40"/>
                </a:cubicBezTo>
                <a:cubicBezTo>
                  <a:pt x="0" y="82"/>
                  <a:pt x="0" y="82"/>
                  <a:pt x="0" y="82"/>
                </a:cubicBezTo>
                <a:cubicBezTo>
                  <a:pt x="62" y="0"/>
                  <a:pt x="62" y="0"/>
                  <a:pt x="62" y="0"/>
                </a:cubicBezTo>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10"/>
          <p:cNvSpPr>
            <a:spLocks/>
          </p:cNvSpPr>
          <p:nvPr/>
        </p:nvSpPr>
        <p:spPr bwMode="auto">
          <a:xfrm>
            <a:off x="1685988" y="2385756"/>
            <a:ext cx="458601" cy="603190"/>
          </a:xfrm>
          <a:custGeom>
            <a:avLst/>
            <a:gdLst>
              <a:gd name="T0" fmla="*/ 314 w 314"/>
              <a:gd name="T1" fmla="*/ 0 h 413"/>
              <a:gd name="T2" fmla="*/ 234 w 314"/>
              <a:gd name="T3" fmla="*/ 0 h 413"/>
              <a:gd name="T4" fmla="*/ 0 w 314"/>
              <a:gd name="T5" fmla="*/ 309 h 413"/>
              <a:gd name="T6" fmla="*/ 0 w 314"/>
              <a:gd name="T7" fmla="*/ 413 h 413"/>
              <a:gd name="T8" fmla="*/ 314 w 314"/>
              <a:gd name="T9" fmla="*/ 0 h 413"/>
            </a:gdLst>
            <a:ahLst/>
            <a:cxnLst>
              <a:cxn ang="0">
                <a:pos x="T0" y="T1"/>
              </a:cxn>
              <a:cxn ang="0">
                <a:pos x="T2" y="T3"/>
              </a:cxn>
              <a:cxn ang="0">
                <a:pos x="T4" y="T5"/>
              </a:cxn>
              <a:cxn ang="0">
                <a:pos x="T6" y="T7"/>
              </a:cxn>
              <a:cxn ang="0">
                <a:pos x="T8" y="T9"/>
              </a:cxn>
            </a:cxnLst>
            <a:rect l="0" t="0" r="r" b="b"/>
            <a:pathLst>
              <a:path w="314" h="413">
                <a:moveTo>
                  <a:pt x="314" y="0"/>
                </a:moveTo>
                <a:lnTo>
                  <a:pt x="234" y="0"/>
                </a:lnTo>
                <a:lnTo>
                  <a:pt x="0" y="309"/>
                </a:lnTo>
                <a:lnTo>
                  <a:pt x="0" y="413"/>
                </a:lnTo>
                <a:lnTo>
                  <a:pt x="314"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11"/>
          <p:cNvSpPr>
            <a:spLocks/>
          </p:cNvSpPr>
          <p:nvPr/>
        </p:nvSpPr>
        <p:spPr bwMode="auto">
          <a:xfrm>
            <a:off x="1685988" y="2385756"/>
            <a:ext cx="458601" cy="603190"/>
          </a:xfrm>
          <a:custGeom>
            <a:avLst/>
            <a:gdLst>
              <a:gd name="T0" fmla="*/ 314 w 314"/>
              <a:gd name="T1" fmla="*/ 0 h 413"/>
              <a:gd name="T2" fmla="*/ 234 w 314"/>
              <a:gd name="T3" fmla="*/ 0 h 413"/>
              <a:gd name="T4" fmla="*/ 0 w 314"/>
              <a:gd name="T5" fmla="*/ 309 h 413"/>
              <a:gd name="T6" fmla="*/ 0 w 314"/>
              <a:gd name="T7" fmla="*/ 413 h 413"/>
              <a:gd name="T8" fmla="*/ 314 w 314"/>
              <a:gd name="T9" fmla="*/ 0 h 413"/>
            </a:gdLst>
            <a:ahLst/>
            <a:cxnLst>
              <a:cxn ang="0">
                <a:pos x="T0" y="T1"/>
              </a:cxn>
              <a:cxn ang="0">
                <a:pos x="T2" y="T3"/>
              </a:cxn>
              <a:cxn ang="0">
                <a:pos x="T4" y="T5"/>
              </a:cxn>
              <a:cxn ang="0">
                <a:pos x="T6" y="T7"/>
              </a:cxn>
              <a:cxn ang="0">
                <a:pos x="T8" y="T9"/>
              </a:cxn>
            </a:cxnLst>
            <a:rect l="0" t="0" r="r" b="b"/>
            <a:pathLst>
              <a:path w="314" h="413">
                <a:moveTo>
                  <a:pt x="314" y="0"/>
                </a:moveTo>
                <a:lnTo>
                  <a:pt x="234" y="0"/>
                </a:lnTo>
                <a:lnTo>
                  <a:pt x="0" y="309"/>
                </a:lnTo>
                <a:lnTo>
                  <a:pt x="0" y="413"/>
                </a:lnTo>
                <a:lnTo>
                  <a:pt x="3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12"/>
          <p:cNvSpPr>
            <a:spLocks/>
          </p:cNvSpPr>
          <p:nvPr/>
        </p:nvSpPr>
        <p:spPr bwMode="auto">
          <a:xfrm>
            <a:off x="1685988" y="2385756"/>
            <a:ext cx="701045" cy="924503"/>
          </a:xfrm>
          <a:custGeom>
            <a:avLst/>
            <a:gdLst>
              <a:gd name="T0" fmla="*/ 480 w 480"/>
              <a:gd name="T1" fmla="*/ 0 h 633"/>
              <a:gd name="T2" fmla="*/ 399 w 480"/>
              <a:gd name="T3" fmla="*/ 0 h 633"/>
              <a:gd name="T4" fmla="*/ 0 w 480"/>
              <a:gd name="T5" fmla="*/ 529 h 633"/>
              <a:gd name="T6" fmla="*/ 0 w 480"/>
              <a:gd name="T7" fmla="*/ 633 h 633"/>
              <a:gd name="T8" fmla="*/ 480 w 480"/>
              <a:gd name="T9" fmla="*/ 0 h 633"/>
            </a:gdLst>
            <a:ahLst/>
            <a:cxnLst>
              <a:cxn ang="0">
                <a:pos x="T0" y="T1"/>
              </a:cxn>
              <a:cxn ang="0">
                <a:pos x="T2" y="T3"/>
              </a:cxn>
              <a:cxn ang="0">
                <a:pos x="T4" y="T5"/>
              </a:cxn>
              <a:cxn ang="0">
                <a:pos x="T6" y="T7"/>
              </a:cxn>
              <a:cxn ang="0">
                <a:pos x="T8" y="T9"/>
              </a:cxn>
            </a:cxnLst>
            <a:rect l="0" t="0" r="r" b="b"/>
            <a:pathLst>
              <a:path w="480" h="633">
                <a:moveTo>
                  <a:pt x="480" y="0"/>
                </a:moveTo>
                <a:lnTo>
                  <a:pt x="399" y="0"/>
                </a:lnTo>
                <a:lnTo>
                  <a:pt x="0" y="529"/>
                </a:lnTo>
                <a:lnTo>
                  <a:pt x="0" y="633"/>
                </a:lnTo>
                <a:lnTo>
                  <a:pt x="480"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3"/>
          <p:cNvSpPr>
            <a:spLocks/>
          </p:cNvSpPr>
          <p:nvPr/>
        </p:nvSpPr>
        <p:spPr bwMode="auto">
          <a:xfrm>
            <a:off x="1685988" y="2385756"/>
            <a:ext cx="701045" cy="924503"/>
          </a:xfrm>
          <a:custGeom>
            <a:avLst/>
            <a:gdLst>
              <a:gd name="T0" fmla="*/ 480 w 480"/>
              <a:gd name="T1" fmla="*/ 0 h 633"/>
              <a:gd name="T2" fmla="*/ 399 w 480"/>
              <a:gd name="T3" fmla="*/ 0 h 633"/>
              <a:gd name="T4" fmla="*/ 0 w 480"/>
              <a:gd name="T5" fmla="*/ 529 h 633"/>
              <a:gd name="T6" fmla="*/ 0 w 480"/>
              <a:gd name="T7" fmla="*/ 633 h 633"/>
              <a:gd name="T8" fmla="*/ 480 w 480"/>
              <a:gd name="T9" fmla="*/ 0 h 633"/>
            </a:gdLst>
            <a:ahLst/>
            <a:cxnLst>
              <a:cxn ang="0">
                <a:pos x="T0" y="T1"/>
              </a:cxn>
              <a:cxn ang="0">
                <a:pos x="T2" y="T3"/>
              </a:cxn>
              <a:cxn ang="0">
                <a:pos x="T4" y="T5"/>
              </a:cxn>
              <a:cxn ang="0">
                <a:pos x="T6" y="T7"/>
              </a:cxn>
              <a:cxn ang="0">
                <a:pos x="T8" y="T9"/>
              </a:cxn>
            </a:cxnLst>
            <a:rect l="0" t="0" r="r" b="b"/>
            <a:pathLst>
              <a:path w="480" h="633">
                <a:moveTo>
                  <a:pt x="480" y="0"/>
                </a:moveTo>
                <a:lnTo>
                  <a:pt x="399" y="0"/>
                </a:lnTo>
                <a:lnTo>
                  <a:pt x="0" y="529"/>
                </a:lnTo>
                <a:lnTo>
                  <a:pt x="0" y="633"/>
                </a:lnTo>
                <a:lnTo>
                  <a:pt x="4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4"/>
          <p:cNvSpPr>
            <a:spLocks/>
          </p:cNvSpPr>
          <p:nvPr/>
        </p:nvSpPr>
        <p:spPr bwMode="auto">
          <a:xfrm>
            <a:off x="1688909" y="2385756"/>
            <a:ext cx="939109" cy="1166947"/>
          </a:xfrm>
          <a:custGeom>
            <a:avLst/>
            <a:gdLst>
              <a:gd name="T0" fmla="*/ 272 w 272"/>
              <a:gd name="T1" fmla="*/ 0 h 338"/>
              <a:gd name="T2" fmla="*/ 239 w 272"/>
              <a:gd name="T3" fmla="*/ 0 h 338"/>
              <a:gd name="T4" fmla="*/ 0 w 272"/>
              <a:gd name="T5" fmla="*/ 315 h 338"/>
              <a:gd name="T6" fmla="*/ 16 w 272"/>
              <a:gd name="T7" fmla="*/ 338 h 338"/>
              <a:gd name="T8" fmla="*/ 272 w 272"/>
              <a:gd name="T9" fmla="*/ 0 h 338"/>
            </a:gdLst>
            <a:ahLst/>
            <a:cxnLst>
              <a:cxn ang="0">
                <a:pos x="T0" y="T1"/>
              </a:cxn>
              <a:cxn ang="0">
                <a:pos x="T2" y="T3"/>
              </a:cxn>
              <a:cxn ang="0">
                <a:pos x="T4" y="T5"/>
              </a:cxn>
              <a:cxn ang="0">
                <a:pos x="T6" y="T7"/>
              </a:cxn>
              <a:cxn ang="0">
                <a:pos x="T8" y="T9"/>
              </a:cxn>
            </a:cxnLst>
            <a:rect l="0" t="0" r="r" b="b"/>
            <a:pathLst>
              <a:path w="272" h="338">
                <a:moveTo>
                  <a:pt x="272" y="0"/>
                </a:moveTo>
                <a:cubicBezTo>
                  <a:pt x="239" y="0"/>
                  <a:pt x="239" y="0"/>
                  <a:pt x="239" y="0"/>
                </a:cubicBezTo>
                <a:cubicBezTo>
                  <a:pt x="0" y="315"/>
                  <a:pt x="0" y="315"/>
                  <a:pt x="0" y="315"/>
                </a:cubicBezTo>
                <a:cubicBezTo>
                  <a:pt x="3" y="325"/>
                  <a:pt x="8" y="333"/>
                  <a:pt x="16" y="338"/>
                </a:cubicBezTo>
                <a:cubicBezTo>
                  <a:pt x="272" y="0"/>
                  <a:pt x="272" y="0"/>
                  <a:pt x="272" y="0"/>
                </a:cubicBezTo>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5"/>
          <p:cNvSpPr>
            <a:spLocks/>
          </p:cNvSpPr>
          <p:nvPr/>
        </p:nvSpPr>
        <p:spPr bwMode="auto">
          <a:xfrm>
            <a:off x="1851027"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6"/>
          <p:cNvSpPr>
            <a:spLocks/>
          </p:cNvSpPr>
          <p:nvPr/>
        </p:nvSpPr>
        <p:spPr bwMode="auto">
          <a:xfrm>
            <a:off x="1851027"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7"/>
          <p:cNvSpPr>
            <a:spLocks/>
          </p:cNvSpPr>
          <p:nvPr/>
        </p:nvSpPr>
        <p:spPr bwMode="auto">
          <a:xfrm>
            <a:off x="2096392"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8"/>
          <p:cNvSpPr>
            <a:spLocks/>
          </p:cNvSpPr>
          <p:nvPr/>
        </p:nvSpPr>
        <p:spPr bwMode="auto">
          <a:xfrm>
            <a:off x="2096392"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9"/>
          <p:cNvSpPr>
            <a:spLocks/>
          </p:cNvSpPr>
          <p:nvPr/>
        </p:nvSpPr>
        <p:spPr bwMode="auto">
          <a:xfrm>
            <a:off x="2338837"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20"/>
          <p:cNvSpPr>
            <a:spLocks/>
          </p:cNvSpPr>
          <p:nvPr/>
        </p:nvSpPr>
        <p:spPr bwMode="auto">
          <a:xfrm>
            <a:off x="2338837"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21"/>
          <p:cNvSpPr>
            <a:spLocks/>
          </p:cNvSpPr>
          <p:nvPr/>
        </p:nvSpPr>
        <p:spPr bwMode="auto">
          <a:xfrm>
            <a:off x="2579822"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2"/>
          <p:cNvSpPr>
            <a:spLocks/>
          </p:cNvSpPr>
          <p:nvPr/>
        </p:nvSpPr>
        <p:spPr bwMode="auto">
          <a:xfrm>
            <a:off x="2579822"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3"/>
          <p:cNvSpPr>
            <a:spLocks/>
          </p:cNvSpPr>
          <p:nvPr/>
        </p:nvSpPr>
        <p:spPr bwMode="auto">
          <a:xfrm>
            <a:off x="2825187"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4"/>
          <p:cNvSpPr>
            <a:spLocks/>
          </p:cNvSpPr>
          <p:nvPr/>
        </p:nvSpPr>
        <p:spPr bwMode="auto">
          <a:xfrm>
            <a:off x="2825187"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5"/>
          <p:cNvSpPr>
            <a:spLocks/>
          </p:cNvSpPr>
          <p:nvPr/>
        </p:nvSpPr>
        <p:spPr bwMode="auto">
          <a:xfrm>
            <a:off x="3066171" y="2385756"/>
            <a:ext cx="1019436" cy="1194697"/>
          </a:xfrm>
          <a:custGeom>
            <a:avLst/>
            <a:gdLst>
              <a:gd name="T0" fmla="*/ 698 w 698"/>
              <a:gd name="T1" fmla="*/ 0 h 818"/>
              <a:gd name="T2" fmla="*/ 617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81"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6"/>
          <p:cNvSpPr>
            <a:spLocks/>
          </p:cNvSpPr>
          <p:nvPr/>
        </p:nvSpPr>
        <p:spPr bwMode="auto">
          <a:xfrm>
            <a:off x="3066171" y="2385756"/>
            <a:ext cx="1019436" cy="1194697"/>
          </a:xfrm>
          <a:custGeom>
            <a:avLst/>
            <a:gdLst>
              <a:gd name="T0" fmla="*/ 698 w 698"/>
              <a:gd name="T1" fmla="*/ 0 h 818"/>
              <a:gd name="T2" fmla="*/ 617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81"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7"/>
          <p:cNvSpPr>
            <a:spLocks/>
          </p:cNvSpPr>
          <p:nvPr/>
        </p:nvSpPr>
        <p:spPr bwMode="auto">
          <a:xfrm>
            <a:off x="3308615"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8"/>
          <p:cNvSpPr>
            <a:spLocks/>
          </p:cNvSpPr>
          <p:nvPr/>
        </p:nvSpPr>
        <p:spPr bwMode="auto">
          <a:xfrm>
            <a:off x="3308615"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9"/>
          <p:cNvSpPr>
            <a:spLocks/>
          </p:cNvSpPr>
          <p:nvPr/>
        </p:nvSpPr>
        <p:spPr bwMode="auto">
          <a:xfrm>
            <a:off x="3553981"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30"/>
          <p:cNvSpPr>
            <a:spLocks/>
          </p:cNvSpPr>
          <p:nvPr/>
        </p:nvSpPr>
        <p:spPr bwMode="auto">
          <a:xfrm>
            <a:off x="3553981"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31"/>
          <p:cNvSpPr>
            <a:spLocks/>
          </p:cNvSpPr>
          <p:nvPr/>
        </p:nvSpPr>
        <p:spPr bwMode="auto">
          <a:xfrm>
            <a:off x="3794966" y="2385756"/>
            <a:ext cx="1019436" cy="1194697"/>
          </a:xfrm>
          <a:custGeom>
            <a:avLst/>
            <a:gdLst>
              <a:gd name="T0" fmla="*/ 698 w 698"/>
              <a:gd name="T1" fmla="*/ 0 h 818"/>
              <a:gd name="T2" fmla="*/ 617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81"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32"/>
          <p:cNvSpPr>
            <a:spLocks/>
          </p:cNvSpPr>
          <p:nvPr/>
        </p:nvSpPr>
        <p:spPr bwMode="auto">
          <a:xfrm>
            <a:off x="3794966" y="2385756"/>
            <a:ext cx="1019436" cy="1194697"/>
          </a:xfrm>
          <a:custGeom>
            <a:avLst/>
            <a:gdLst>
              <a:gd name="T0" fmla="*/ 698 w 698"/>
              <a:gd name="T1" fmla="*/ 0 h 818"/>
              <a:gd name="T2" fmla="*/ 617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81"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33"/>
          <p:cNvSpPr>
            <a:spLocks/>
          </p:cNvSpPr>
          <p:nvPr/>
        </p:nvSpPr>
        <p:spPr bwMode="auto">
          <a:xfrm>
            <a:off x="4037410"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4"/>
          <p:cNvSpPr>
            <a:spLocks/>
          </p:cNvSpPr>
          <p:nvPr/>
        </p:nvSpPr>
        <p:spPr bwMode="auto">
          <a:xfrm>
            <a:off x="4037410"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5"/>
          <p:cNvSpPr>
            <a:spLocks/>
          </p:cNvSpPr>
          <p:nvPr/>
        </p:nvSpPr>
        <p:spPr bwMode="auto">
          <a:xfrm>
            <a:off x="4282776"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6"/>
          <p:cNvSpPr>
            <a:spLocks/>
          </p:cNvSpPr>
          <p:nvPr/>
        </p:nvSpPr>
        <p:spPr bwMode="auto">
          <a:xfrm>
            <a:off x="4282776"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7"/>
          <p:cNvSpPr>
            <a:spLocks/>
          </p:cNvSpPr>
          <p:nvPr/>
        </p:nvSpPr>
        <p:spPr bwMode="auto">
          <a:xfrm>
            <a:off x="4523759"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8"/>
          <p:cNvSpPr>
            <a:spLocks/>
          </p:cNvSpPr>
          <p:nvPr/>
        </p:nvSpPr>
        <p:spPr bwMode="auto">
          <a:xfrm>
            <a:off x="4523759"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9"/>
          <p:cNvSpPr>
            <a:spLocks/>
          </p:cNvSpPr>
          <p:nvPr/>
        </p:nvSpPr>
        <p:spPr bwMode="auto">
          <a:xfrm>
            <a:off x="4766205"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40"/>
          <p:cNvSpPr>
            <a:spLocks/>
          </p:cNvSpPr>
          <p:nvPr/>
        </p:nvSpPr>
        <p:spPr bwMode="auto">
          <a:xfrm>
            <a:off x="4766205"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41"/>
          <p:cNvSpPr>
            <a:spLocks/>
          </p:cNvSpPr>
          <p:nvPr/>
        </p:nvSpPr>
        <p:spPr bwMode="auto">
          <a:xfrm>
            <a:off x="5010110" y="2385756"/>
            <a:ext cx="1015056" cy="1194697"/>
          </a:xfrm>
          <a:custGeom>
            <a:avLst/>
            <a:gdLst>
              <a:gd name="T0" fmla="*/ 695 w 695"/>
              <a:gd name="T1" fmla="*/ 0 h 818"/>
              <a:gd name="T2" fmla="*/ 617 w 695"/>
              <a:gd name="T3" fmla="*/ 0 h 818"/>
              <a:gd name="T4" fmla="*/ 0 w 695"/>
              <a:gd name="T5" fmla="*/ 818 h 818"/>
              <a:gd name="T6" fmla="*/ 78 w 695"/>
              <a:gd name="T7" fmla="*/ 818 h 818"/>
              <a:gd name="T8" fmla="*/ 695 w 695"/>
              <a:gd name="T9" fmla="*/ 0 h 818"/>
            </a:gdLst>
            <a:ahLst/>
            <a:cxnLst>
              <a:cxn ang="0">
                <a:pos x="T0" y="T1"/>
              </a:cxn>
              <a:cxn ang="0">
                <a:pos x="T2" y="T3"/>
              </a:cxn>
              <a:cxn ang="0">
                <a:pos x="T4" y="T5"/>
              </a:cxn>
              <a:cxn ang="0">
                <a:pos x="T6" y="T7"/>
              </a:cxn>
              <a:cxn ang="0">
                <a:pos x="T8" y="T9"/>
              </a:cxn>
            </a:cxnLst>
            <a:rect l="0" t="0" r="r" b="b"/>
            <a:pathLst>
              <a:path w="695" h="818">
                <a:moveTo>
                  <a:pt x="695" y="0"/>
                </a:moveTo>
                <a:lnTo>
                  <a:pt x="617" y="0"/>
                </a:lnTo>
                <a:lnTo>
                  <a:pt x="0" y="818"/>
                </a:lnTo>
                <a:lnTo>
                  <a:pt x="78" y="818"/>
                </a:lnTo>
                <a:lnTo>
                  <a:pt x="695"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42"/>
          <p:cNvSpPr>
            <a:spLocks/>
          </p:cNvSpPr>
          <p:nvPr/>
        </p:nvSpPr>
        <p:spPr bwMode="auto">
          <a:xfrm>
            <a:off x="5010110" y="2385756"/>
            <a:ext cx="1015056" cy="1194697"/>
          </a:xfrm>
          <a:custGeom>
            <a:avLst/>
            <a:gdLst>
              <a:gd name="T0" fmla="*/ 695 w 695"/>
              <a:gd name="T1" fmla="*/ 0 h 818"/>
              <a:gd name="T2" fmla="*/ 617 w 695"/>
              <a:gd name="T3" fmla="*/ 0 h 818"/>
              <a:gd name="T4" fmla="*/ 0 w 695"/>
              <a:gd name="T5" fmla="*/ 818 h 818"/>
              <a:gd name="T6" fmla="*/ 78 w 695"/>
              <a:gd name="T7" fmla="*/ 818 h 818"/>
              <a:gd name="T8" fmla="*/ 695 w 695"/>
              <a:gd name="T9" fmla="*/ 0 h 818"/>
            </a:gdLst>
            <a:ahLst/>
            <a:cxnLst>
              <a:cxn ang="0">
                <a:pos x="T0" y="T1"/>
              </a:cxn>
              <a:cxn ang="0">
                <a:pos x="T2" y="T3"/>
              </a:cxn>
              <a:cxn ang="0">
                <a:pos x="T4" y="T5"/>
              </a:cxn>
              <a:cxn ang="0">
                <a:pos x="T6" y="T7"/>
              </a:cxn>
              <a:cxn ang="0">
                <a:pos x="T8" y="T9"/>
              </a:cxn>
            </a:cxnLst>
            <a:rect l="0" t="0" r="r" b="b"/>
            <a:pathLst>
              <a:path w="695" h="818">
                <a:moveTo>
                  <a:pt x="695" y="0"/>
                </a:moveTo>
                <a:lnTo>
                  <a:pt x="617" y="0"/>
                </a:lnTo>
                <a:lnTo>
                  <a:pt x="0" y="818"/>
                </a:lnTo>
                <a:lnTo>
                  <a:pt x="78" y="818"/>
                </a:lnTo>
                <a:lnTo>
                  <a:pt x="69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3"/>
          <p:cNvSpPr>
            <a:spLocks/>
          </p:cNvSpPr>
          <p:nvPr/>
        </p:nvSpPr>
        <p:spPr bwMode="auto">
          <a:xfrm>
            <a:off x="5252554"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4"/>
          <p:cNvSpPr>
            <a:spLocks/>
          </p:cNvSpPr>
          <p:nvPr/>
        </p:nvSpPr>
        <p:spPr bwMode="auto">
          <a:xfrm>
            <a:off x="5252554"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5"/>
          <p:cNvSpPr>
            <a:spLocks/>
          </p:cNvSpPr>
          <p:nvPr/>
        </p:nvSpPr>
        <p:spPr bwMode="auto">
          <a:xfrm>
            <a:off x="5493539"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6"/>
          <p:cNvSpPr>
            <a:spLocks/>
          </p:cNvSpPr>
          <p:nvPr/>
        </p:nvSpPr>
        <p:spPr bwMode="auto">
          <a:xfrm>
            <a:off x="5493539"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7"/>
          <p:cNvSpPr>
            <a:spLocks/>
          </p:cNvSpPr>
          <p:nvPr/>
        </p:nvSpPr>
        <p:spPr bwMode="auto">
          <a:xfrm>
            <a:off x="5735984"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8"/>
          <p:cNvSpPr>
            <a:spLocks/>
          </p:cNvSpPr>
          <p:nvPr/>
        </p:nvSpPr>
        <p:spPr bwMode="auto">
          <a:xfrm>
            <a:off x="5735984"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9"/>
          <p:cNvSpPr>
            <a:spLocks/>
          </p:cNvSpPr>
          <p:nvPr/>
        </p:nvSpPr>
        <p:spPr bwMode="auto">
          <a:xfrm>
            <a:off x="5981349"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50"/>
          <p:cNvSpPr>
            <a:spLocks/>
          </p:cNvSpPr>
          <p:nvPr/>
        </p:nvSpPr>
        <p:spPr bwMode="auto">
          <a:xfrm>
            <a:off x="5981349"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51"/>
          <p:cNvSpPr>
            <a:spLocks/>
          </p:cNvSpPr>
          <p:nvPr/>
        </p:nvSpPr>
        <p:spPr bwMode="auto">
          <a:xfrm>
            <a:off x="6222334"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52"/>
          <p:cNvSpPr>
            <a:spLocks/>
          </p:cNvSpPr>
          <p:nvPr/>
        </p:nvSpPr>
        <p:spPr bwMode="auto">
          <a:xfrm>
            <a:off x="6222334"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3"/>
          <p:cNvSpPr>
            <a:spLocks/>
          </p:cNvSpPr>
          <p:nvPr/>
        </p:nvSpPr>
        <p:spPr bwMode="auto">
          <a:xfrm>
            <a:off x="6464779"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54"/>
          <p:cNvSpPr>
            <a:spLocks/>
          </p:cNvSpPr>
          <p:nvPr/>
        </p:nvSpPr>
        <p:spPr bwMode="auto">
          <a:xfrm>
            <a:off x="6464779"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5"/>
          <p:cNvSpPr>
            <a:spLocks/>
          </p:cNvSpPr>
          <p:nvPr/>
        </p:nvSpPr>
        <p:spPr bwMode="auto">
          <a:xfrm>
            <a:off x="6708685"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6"/>
          <p:cNvSpPr>
            <a:spLocks/>
          </p:cNvSpPr>
          <p:nvPr/>
        </p:nvSpPr>
        <p:spPr bwMode="auto">
          <a:xfrm>
            <a:off x="6708685"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7"/>
          <p:cNvSpPr>
            <a:spLocks/>
          </p:cNvSpPr>
          <p:nvPr/>
        </p:nvSpPr>
        <p:spPr bwMode="auto">
          <a:xfrm>
            <a:off x="6951129" y="2385756"/>
            <a:ext cx="1017977" cy="1194697"/>
          </a:xfrm>
          <a:custGeom>
            <a:avLst/>
            <a:gdLst>
              <a:gd name="T0" fmla="*/ 697 w 697"/>
              <a:gd name="T1" fmla="*/ 0 h 818"/>
              <a:gd name="T2" fmla="*/ 617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8"/>
          <p:cNvSpPr>
            <a:spLocks/>
          </p:cNvSpPr>
          <p:nvPr/>
        </p:nvSpPr>
        <p:spPr bwMode="auto">
          <a:xfrm>
            <a:off x="6951129" y="2385756"/>
            <a:ext cx="1017977" cy="1194697"/>
          </a:xfrm>
          <a:custGeom>
            <a:avLst/>
            <a:gdLst>
              <a:gd name="T0" fmla="*/ 697 w 697"/>
              <a:gd name="T1" fmla="*/ 0 h 818"/>
              <a:gd name="T2" fmla="*/ 617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9"/>
          <p:cNvSpPr>
            <a:spLocks/>
          </p:cNvSpPr>
          <p:nvPr/>
        </p:nvSpPr>
        <p:spPr bwMode="auto">
          <a:xfrm>
            <a:off x="7192113"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60"/>
          <p:cNvSpPr>
            <a:spLocks/>
          </p:cNvSpPr>
          <p:nvPr/>
        </p:nvSpPr>
        <p:spPr bwMode="auto">
          <a:xfrm>
            <a:off x="7192113" y="2385756"/>
            <a:ext cx="1019436" cy="1194697"/>
          </a:xfrm>
          <a:custGeom>
            <a:avLst/>
            <a:gdLst>
              <a:gd name="T0" fmla="*/ 698 w 698"/>
              <a:gd name="T1" fmla="*/ 0 h 818"/>
              <a:gd name="T2" fmla="*/ 620 w 698"/>
              <a:gd name="T3" fmla="*/ 0 h 818"/>
              <a:gd name="T4" fmla="*/ 0 w 698"/>
              <a:gd name="T5" fmla="*/ 818 h 818"/>
              <a:gd name="T6" fmla="*/ 81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20" y="0"/>
                </a:lnTo>
                <a:lnTo>
                  <a:pt x="0" y="818"/>
                </a:lnTo>
                <a:lnTo>
                  <a:pt x="81"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61"/>
          <p:cNvSpPr>
            <a:spLocks/>
          </p:cNvSpPr>
          <p:nvPr/>
        </p:nvSpPr>
        <p:spPr bwMode="auto">
          <a:xfrm>
            <a:off x="7437478"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62"/>
          <p:cNvSpPr>
            <a:spLocks/>
          </p:cNvSpPr>
          <p:nvPr/>
        </p:nvSpPr>
        <p:spPr bwMode="auto">
          <a:xfrm>
            <a:off x="7437478"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63"/>
          <p:cNvSpPr>
            <a:spLocks/>
          </p:cNvSpPr>
          <p:nvPr/>
        </p:nvSpPr>
        <p:spPr bwMode="auto">
          <a:xfrm>
            <a:off x="7679923" y="2385756"/>
            <a:ext cx="1017977" cy="1194697"/>
          </a:xfrm>
          <a:custGeom>
            <a:avLst/>
            <a:gdLst>
              <a:gd name="T0" fmla="*/ 697 w 697"/>
              <a:gd name="T1" fmla="*/ 0 h 818"/>
              <a:gd name="T2" fmla="*/ 617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64"/>
          <p:cNvSpPr>
            <a:spLocks/>
          </p:cNvSpPr>
          <p:nvPr/>
        </p:nvSpPr>
        <p:spPr bwMode="auto">
          <a:xfrm>
            <a:off x="7679923" y="2385756"/>
            <a:ext cx="1017977" cy="1194697"/>
          </a:xfrm>
          <a:custGeom>
            <a:avLst/>
            <a:gdLst>
              <a:gd name="T0" fmla="*/ 697 w 697"/>
              <a:gd name="T1" fmla="*/ 0 h 818"/>
              <a:gd name="T2" fmla="*/ 617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5"/>
          <p:cNvSpPr>
            <a:spLocks/>
          </p:cNvSpPr>
          <p:nvPr/>
        </p:nvSpPr>
        <p:spPr bwMode="auto">
          <a:xfrm>
            <a:off x="7920908"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6"/>
          <p:cNvSpPr>
            <a:spLocks/>
          </p:cNvSpPr>
          <p:nvPr/>
        </p:nvSpPr>
        <p:spPr bwMode="auto">
          <a:xfrm>
            <a:off x="7920908"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7"/>
          <p:cNvSpPr>
            <a:spLocks/>
          </p:cNvSpPr>
          <p:nvPr/>
        </p:nvSpPr>
        <p:spPr bwMode="auto">
          <a:xfrm>
            <a:off x="8166273"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8"/>
          <p:cNvSpPr>
            <a:spLocks/>
          </p:cNvSpPr>
          <p:nvPr/>
        </p:nvSpPr>
        <p:spPr bwMode="auto">
          <a:xfrm>
            <a:off x="8166273" y="2385756"/>
            <a:ext cx="1017977" cy="1194697"/>
          </a:xfrm>
          <a:custGeom>
            <a:avLst/>
            <a:gdLst>
              <a:gd name="T0" fmla="*/ 697 w 697"/>
              <a:gd name="T1" fmla="*/ 0 h 818"/>
              <a:gd name="T2" fmla="*/ 617 w 697"/>
              <a:gd name="T3" fmla="*/ 0 h 818"/>
              <a:gd name="T4" fmla="*/ 0 w 697"/>
              <a:gd name="T5" fmla="*/ 818 h 818"/>
              <a:gd name="T6" fmla="*/ 78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7" y="0"/>
                </a:lnTo>
                <a:lnTo>
                  <a:pt x="0" y="818"/>
                </a:lnTo>
                <a:lnTo>
                  <a:pt x="78"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9"/>
          <p:cNvSpPr>
            <a:spLocks/>
          </p:cNvSpPr>
          <p:nvPr/>
        </p:nvSpPr>
        <p:spPr bwMode="auto">
          <a:xfrm>
            <a:off x="8407258"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70"/>
          <p:cNvSpPr>
            <a:spLocks/>
          </p:cNvSpPr>
          <p:nvPr/>
        </p:nvSpPr>
        <p:spPr bwMode="auto">
          <a:xfrm>
            <a:off x="8407258"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71"/>
          <p:cNvSpPr>
            <a:spLocks/>
          </p:cNvSpPr>
          <p:nvPr/>
        </p:nvSpPr>
        <p:spPr bwMode="auto">
          <a:xfrm>
            <a:off x="8649703"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72"/>
          <p:cNvSpPr>
            <a:spLocks/>
          </p:cNvSpPr>
          <p:nvPr/>
        </p:nvSpPr>
        <p:spPr bwMode="auto">
          <a:xfrm>
            <a:off x="8649703"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3"/>
          <p:cNvSpPr>
            <a:spLocks/>
          </p:cNvSpPr>
          <p:nvPr/>
        </p:nvSpPr>
        <p:spPr bwMode="auto">
          <a:xfrm>
            <a:off x="8895069" y="2385756"/>
            <a:ext cx="1015056" cy="1194697"/>
          </a:xfrm>
          <a:custGeom>
            <a:avLst/>
            <a:gdLst>
              <a:gd name="T0" fmla="*/ 695 w 695"/>
              <a:gd name="T1" fmla="*/ 0 h 818"/>
              <a:gd name="T2" fmla="*/ 617 w 695"/>
              <a:gd name="T3" fmla="*/ 0 h 818"/>
              <a:gd name="T4" fmla="*/ 0 w 695"/>
              <a:gd name="T5" fmla="*/ 818 h 818"/>
              <a:gd name="T6" fmla="*/ 78 w 695"/>
              <a:gd name="T7" fmla="*/ 818 h 818"/>
              <a:gd name="T8" fmla="*/ 695 w 695"/>
              <a:gd name="T9" fmla="*/ 0 h 818"/>
            </a:gdLst>
            <a:ahLst/>
            <a:cxnLst>
              <a:cxn ang="0">
                <a:pos x="T0" y="T1"/>
              </a:cxn>
              <a:cxn ang="0">
                <a:pos x="T2" y="T3"/>
              </a:cxn>
              <a:cxn ang="0">
                <a:pos x="T4" y="T5"/>
              </a:cxn>
              <a:cxn ang="0">
                <a:pos x="T6" y="T7"/>
              </a:cxn>
              <a:cxn ang="0">
                <a:pos x="T8" y="T9"/>
              </a:cxn>
            </a:cxnLst>
            <a:rect l="0" t="0" r="r" b="b"/>
            <a:pathLst>
              <a:path w="695" h="818">
                <a:moveTo>
                  <a:pt x="695" y="0"/>
                </a:moveTo>
                <a:lnTo>
                  <a:pt x="617" y="0"/>
                </a:lnTo>
                <a:lnTo>
                  <a:pt x="0" y="818"/>
                </a:lnTo>
                <a:lnTo>
                  <a:pt x="78" y="818"/>
                </a:lnTo>
                <a:lnTo>
                  <a:pt x="695"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4"/>
          <p:cNvSpPr>
            <a:spLocks/>
          </p:cNvSpPr>
          <p:nvPr/>
        </p:nvSpPr>
        <p:spPr bwMode="auto">
          <a:xfrm>
            <a:off x="8895069" y="2385756"/>
            <a:ext cx="1015056" cy="1194697"/>
          </a:xfrm>
          <a:custGeom>
            <a:avLst/>
            <a:gdLst>
              <a:gd name="T0" fmla="*/ 695 w 695"/>
              <a:gd name="T1" fmla="*/ 0 h 818"/>
              <a:gd name="T2" fmla="*/ 617 w 695"/>
              <a:gd name="T3" fmla="*/ 0 h 818"/>
              <a:gd name="T4" fmla="*/ 0 w 695"/>
              <a:gd name="T5" fmla="*/ 818 h 818"/>
              <a:gd name="T6" fmla="*/ 78 w 695"/>
              <a:gd name="T7" fmla="*/ 818 h 818"/>
              <a:gd name="T8" fmla="*/ 695 w 695"/>
              <a:gd name="T9" fmla="*/ 0 h 818"/>
            </a:gdLst>
            <a:ahLst/>
            <a:cxnLst>
              <a:cxn ang="0">
                <a:pos x="T0" y="T1"/>
              </a:cxn>
              <a:cxn ang="0">
                <a:pos x="T2" y="T3"/>
              </a:cxn>
              <a:cxn ang="0">
                <a:pos x="T4" y="T5"/>
              </a:cxn>
              <a:cxn ang="0">
                <a:pos x="T6" y="T7"/>
              </a:cxn>
              <a:cxn ang="0">
                <a:pos x="T8" y="T9"/>
              </a:cxn>
            </a:cxnLst>
            <a:rect l="0" t="0" r="r" b="b"/>
            <a:pathLst>
              <a:path w="695" h="818">
                <a:moveTo>
                  <a:pt x="695" y="0"/>
                </a:moveTo>
                <a:lnTo>
                  <a:pt x="617" y="0"/>
                </a:lnTo>
                <a:lnTo>
                  <a:pt x="0" y="818"/>
                </a:lnTo>
                <a:lnTo>
                  <a:pt x="78" y="818"/>
                </a:lnTo>
                <a:lnTo>
                  <a:pt x="69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5"/>
          <p:cNvSpPr>
            <a:spLocks/>
          </p:cNvSpPr>
          <p:nvPr/>
        </p:nvSpPr>
        <p:spPr bwMode="auto">
          <a:xfrm>
            <a:off x="9136053"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6"/>
          <p:cNvSpPr>
            <a:spLocks/>
          </p:cNvSpPr>
          <p:nvPr/>
        </p:nvSpPr>
        <p:spPr bwMode="auto">
          <a:xfrm>
            <a:off x="9136053" y="2385756"/>
            <a:ext cx="1019436" cy="1194697"/>
          </a:xfrm>
          <a:custGeom>
            <a:avLst/>
            <a:gdLst>
              <a:gd name="T0" fmla="*/ 698 w 698"/>
              <a:gd name="T1" fmla="*/ 0 h 818"/>
              <a:gd name="T2" fmla="*/ 617 w 698"/>
              <a:gd name="T3" fmla="*/ 0 h 818"/>
              <a:gd name="T4" fmla="*/ 0 w 698"/>
              <a:gd name="T5" fmla="*/ 818 h 818"/>
              <a:gd name="T6" fmla="*/ 78 w 698"/>
              <a:gd name="T7" fmla="*/ 818 h 818"/>
              <a:gd name="T8" fmla="*/ 698 w 698"/>
              <a:gd name="T9" fmla="*/ 0 h 818"/>
            </a:gdLst>
            <a:ahLst/>
            <a:cxnLst>
              <a:cxn ang="0">
                <a:pos x="T0" y="T1"/>
              </a:cxn>
              <a:cxn ang="0">
                <a:pos x="T2" y="T3"/>
              </a:cxn>
              <a:cxn ang="0">
                <a:pos x="T4" y="T5"/>
              </a:cxn>
              <a:cxn ang="0">
                <a:pos x="T6" y="T7"/>
              </a:cxn>
              <a:cxn ang="0">
                <a:pos x="T8" y="T9"/>
              </a:cxn>
            </a:cxnLst>
            <a:rect l="0" t="0" r="r" b="b"/>
            <a:pathLst>
              <a:path w="698" h="818">
                <a:moveTo>
                  <a:pt x="698" y="0"/>
                </a:moveTo>
                <a:lnTo>
                  <a:pt x="617" y="0"/>
                </a:lnTo>
                <a:lnTo>
                  <a:pt x="0" y="818"/>
                </a:lnTo>
                <a:lnTo>
                  <a:pt x="78" y="818"/>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7"/>
          <p:cNvSpPr>
            <a:spLocks/>
          </p:cNvSpPr>
          <p:nvPr/>
        </p:nvSpPr>
        <p:spPr bwMode="auto">
          <a:xfrm>
            <a:off x="9378498"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8"/>
          <p:cNvSpPr>
            <a:spLocks/>
          </p:cNvSpPr>
          <p:nvPr/>
        </p:nvSpPr>
        <p:spPr bwMode="auto">
          <a:xfrm>
            <a:off x="9378498" y="2385756"/>
            <a:ext cx="1017977" cy="1194697"/>
          </a:xfrm>
          <a:custGeom>
            <a:avLst/>
            <a:gdLst>
              <a:gd name="T0" fmla="*/ 697 w 697"/>
              <a:gd name="T1" fmla="*/ 0 h 818"/>
              <a:gd name="T2" fmla="*/ 619 w 697"/>
              <a:gd name="T3" fmla="*/ 0 h 818"/>
              <a:gd name="T4" fmla="*/ 0 w 697"/>
              <a:gd name="T5" fmla="*/ 818 h 818"/>
              <a:gd name="T6" fmla="*/ 80 w 697"/>
              <a:gd name="T7" fmla="*/ 818 h 818"/>
              <a:gd name="T8" fmla="*/ 697 w 697"/>
              <a:gd name="T9" fmla="*/ 0 h 818"/>
            </a:gdLst>
            <a:ahLst/>
            <a:cxnLst>
              <a:cxn ang="0">
                <a:pos x="T0" y="T1"/>
              </a:cxn>
              <a:cxn ang="0">
                <a:pos x="T2" y="T3"/>
              </a:cxn>
              <a:cxn ang="0">
                <a:pos x="T4" y="T5"/>
              </a:cxn>
              <a:cxn ang="0">
                <a:pos x="T6" y="T7"/>
              </a:cxn>
              <a:cxn ang="0">
                <a:pos x="T8" y="T9"/>
              </a:cxn>
            </a:cxnLst>
            <a:rect l="0" t="0" r="r" b="b"/>
            <a:pathLst>
              <a:path w="697" h="818">
                <a:moveTo>
                  <a:pt x="697" y="0"/>
                </a:moveTo>
                <a:lnTo>
                  <a:pt x="619" y="0"/>
                </a:lnTo>
                <a:lnTo>
                  <a:pt x="0" y="818"/>
                </a:lnTo>
                <a:lnTo>
                  <a:pt x="80" y="818"/>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9"/>
          <p:cNvSpPr>
            <a:spLocks/>
          </p:cNvSpPr>
          <p:nvPr/>
        </p:nvSpPr>
        <p:spPr bwMode="auto">
          <a:xfrm>
            <a:off x="9619481" y="2395979"/>
            <a:ext cx="963936" cy="1184475"/>
          </a:xfrm>
          <a:custGeom>
            <a:avLst/>
            <a:gdLst>
              <a:gd name="T0" fmla="*/ 259 w 279"/>
              <a:gd name="T1" fmla="*/ 0 h 343"/>
              <a:gd name="T2" fmla="*/ 0 w 279"/>
              <a:gd name="T3" fmla="*/ 343 h 343"/>
              <a:gd name="T4" fmla="*/ 34 w 279"/>
              <a:gd name="T5" fmla="*/ 343 h 343"/>
              <a:gd name="T6" fmla="*/ 279 w 279"/>
              <a:gd name="T7" fmla="*/ 19 h 343"/>
              <a:gd name="T8" fmla="*/ 259 w 279"/>
              <a:gd name="T9" fmla="*/ 0 h 343"/>
            </a:gdLst>
            <a:ahLst/>
            <a:cxnLst>
              <a:cxn ang="0">
                <a:pos x="T0" y="T1"/>
              </a:cxn>
              <a:cxn ang="0">
                <a:pos x="T2" y="T3"/>
              </a:cxn>
              <a:cxn ang="0">
                <a:pos x="T4" y="T5"/>
              </a:cxn>
              <a:cxn ang="0">
                <a:pos x="T6" y="T7"/>
              </a:cxn>
              <a:cxn ang="0">
                <a:pos x="T8" y="T9"/>
              </a:cxn>
            </a:cxnLst>
            <a:rect l="0" t="0" r="r" b="b"/>
            <a:pathLst>
              <a:path w="279" h="343">
                <a:moveTo>
                  <a:pt x="259" y="0"/>
                </a:moveTo>
                <a:cubicBezTo>
                  <a:pt x="0" y="343"/>
                  <a:pt x="0" y="343"/>
                  <a:pt x="0" y="343"/>
                </a:cubicBezTo>
                <a:cubicBezTo>
                  <a:pt x="34" y="343"/>
                  <a:pt x="34" y="343"/>
                  <a:pt x="34" y="343"/>
                </a:cubicBezTo>
                <a:cubicBezTo>
                  <a:pt x="279" y="19"/>
                  <a:pt x="279" y="19"/>
                  <a:pt x="279" y="19"/>
                </a:cubicBezTo>
                <a:cubicBezTo>
                  <a:pt x="275" y="11"/>
                  <a:pt x="268" y="4"/>
                  <a:pt x="259" y="0"/>
                </a:cubicBezTo>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80"/>
          <p:cNvSpPr>
            <a:spLocks/>
          </p:cNvSpPr>
          <p:nvPr/>
        </p:nvSpPr>
        <p:spPr bwMode="auto">
          <a:xfrm>
            <a:off x="9864847" y="2609214"/>
            <a:ext cx="731716" cy="971240"/>
          </a:xfrm>
          <a:custGeom>
            <a:avLst/>
            <a:gdLst>
              <a:gd name="T0" fmla="*/ 501 w 501"/>
              <a:gd name="T1" fmla="*/ 0 h 665"/>
              <a:gd name="T2" fmla="*/ 0 w 501"/>
              <a:gd name="T3" fmla="*/ 665 h 665"/>
              <a:gd name="T4" fmla="*/ 78 w 501"/>
              <a:gd name="T5" fmla="*/ 665 h 665"/>
              <a:gd name="T6" fmla="*/ 501 w 501"/>
              <a:gd name="T7" fmla="*/ 107 h 665"/>
              <a:gd name="T8" fmla="*/ 501 w 501"/>
              <a:gd name="T9" fmla="*/ 0 h 665"/>
            </a:gdLst>
            <a:ahLst/>
            <a:cxnLst>
              <a:cxn ang="0">
                <a:pos x="T0" y="T1"/>
              </a:cxn>
              <a:cxn ang="0">
                <a:pos x="T2" y="T3"/>
              </a:cxn>
              <a:cxn ang="0">
                <a:pos x="T4" y="T5"/>
              </a:cxn>
              <a:cxn ang="0">
                <a:pos x="T6" y="T7"/>
              </a:cxn>
              <a:cxn ang="0">
                <a:pos x="T8" y="T9"/>
              </a:cxn>
            </a:cxnLst>
            <a:rect l="0" t="0" r="r" b="b"/>
            <a:pathLst>
              <a:path w="501" h="665">
                <a:moveTo>
                  <a:pt x="501" y="0"/>
                </a:moveTo>
                <a:lnTo>
                  <a:pt x="0" y="665"/>
                </a:lnTo>
                <a:lnTo>
                  <a:pt x="78" y="665"/>
                </a:lnTo>
                <a:lnTo>
                  <a:pt x="501" y="107"/>
                </a:lnTo>
                <a:lnTo>
                  <a:pt x="501"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81"/>
          <p:cNvSpPr>
            <a:spLocks/>
          </p:cNvSpPr>
          <p:nvPr/>
        </p:nvSpPr>
        <p:spPr bwMode="auto">
          <a:xfrm>
            <a:off x="9864847" y="2609214"/>
            <a:ext cx="731716" cy="971240"/>
          </a:xfrm>
          <a:custGeom>
            <a:avLst/>
            <a:gdLst>
              <a:gd name="T0" fmla="*/ 501 w 501"/>
              <a:gd name="T1" fmla="*/ 0 h 665"/>
              <a:gd name="T2" fmla="*/ 0 w 501"/>
              <a:gd name="T3" fmla="*/ 665 h 665"/>
              <a:gd name="T4" fmla="*/ 78 w 501"/>
              <a:gd name="T5" fmla="*/ 665 h 665"/>
              <a:gd name="T6" fmla="*/ 501 w 501"/>
              <a:gd name="T7" fmla="*/ 107 h 665"/>
              <a:gd name="T8" fmla="*/ 501 w 501"/>
              <a:gd name="T9" fmla="*/ 0 h 665"/>
            </a:gdLst>
            <a:ahLst/>
            <a:cxnLst>
              <a:cxn ang="0">
                <a:pos x="T0" y="T1"/>
              </a:cxn>
              <a:cxn ang="0">
                <a:pos x="T2" y="T3"/>
              </a:cxn>
              <a:cxn ang="0">
                <a:pos x="T4" y="T5"/>
              </a:cxn>
              <a:cxn ang="0">
                <a:pos x="T6" y="T7"/>
              </a:cxn>
              <a:cxn ang="0">
                <a:pos x="T8" y="T9"/>
              </a:cxn>
            </a:cxnLst>
            <a:rect l="0" t="0" r="r" b="b"/>
            <a:pathLst>
              <a:path w="501" h="665">
                <a:moveTo>
                  <a:pt x="501" y="0"/>
                </a:moveTo>
                <a:lnTo>
                  <a:pt x="0" y="665"/>
                </a:lnTo>
                <a:lnTo>
                  <a:pt x="78" y="665"/>
                </a:lnTo>
                <a:lnTo>
                  <a:pt x="501" y="107"/>
                </a:lnTo>
                <a:lnTo>
                  <a:pt x="50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82"/>
          <p:cNvSpPr>
            <a:spLocks/>
          </p:cNvSpPr>
          <p:nvPr/>
        </p:nvSpPr>
        <p:spPr bwMode="auto">
          <a:xfrm>
            <a:off x="10105832" y="2930526"/>
            <a:ext cx="490731" cy="649927"/>
          </a:xfrm>
          <a:custGeom>
            <a:avLst/>
            <a:gdLst>
              <a:gd name="T0" fmla="*/ 336 w 336"/>
              <a:gd name="T1" fmla="*/ 0 h 445"/>
              <a:gd name="T2" fmla="*/ 0 w 336"/>
              <a:gd name="T3" fmla="*/ 445 h 445"/>
              <a:gd name="T4" fmla="*/ 81 w 336"/>
              <a:gd name="T5" fmla="*/ 445 h 445"/>
              <a:gd name="T6" fmla="*/ 336 w 336"/>
              <a:gd name="T7" fmla="*/ 107 h 445"/>
              <a:gd name="T8" fmla="*/ 336 w 336"/>
              <a:gd name="T9" fmla="*/ 0 h 445"/>
            </a:gdLst>
            <a:ahLst/>
            <a:cxnLst>
              <a:cxn ang="0">
                <a:pos x="T0" y="T1"/>
              </a:cxn>
              <a:cxn ang="0">
                <a:pos x="T2" y="T3"/>
              </a:cxn>
              <a:cxn ang="0">
                <a:pos x="T4" y="T5"/>
              </a:cxn>
              <a:cxn ang="0">
                <a:pos x="T6" y="T7"/>
              </a:cxn>
              <a:cxn ang="0">
                <a:pos x="T8" y="T9"/>
              </a:cxn>
            </a:cxnLst>
            <a:rect l="0" t="0" r="r" b="b"/>
            <a:pathLst>
              <a:path w="336" h="445">
                <a:moveTo>
                  <a:pt x="336" y="0"/>
                </a:moveTo>
                <a:lnTo>
                  <a:pt x="0" y="445"/>
                </a:lnTo>
                <a:lnTo>
                  <a:pt x="81" y="445"/>
                </a:lnTo>
                <a:lnTo>
                  <a:pt x="336" y="107"/>
                </a:lnTo>
                <a:lnTo>
                  <a:pt x="336" y="0"/>
                </a:lnTo>
                <a:close/>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3"/>
          <p:cNvSpPr>
            <a:spLocks/>
          </p:cNvSpPr>
          <p:nvPr/>
        </p:nvSpPr>
        <p:spPr bwMode="auto">
          <a:xfrm>
            <a:off x="10105832" y="2930526"/>
            <a:ext cx="490731" cy="649927"/>
          </a:xfrm>
          <a:custGeom>
            <a:avLst/>
            <a:gdLst>
              <a:gd name="T0" fmla="*/ 336 w 336"/>
              <a:gd name="T1" fmla="*/ 0 h 445"/>
              <a:gd name="T2" fmla="*/ 0 w 336"/>
              <a:gd name="T3" fmla="*/ 445 h 445"/>
              <a:gd name="T4" fmla="*/ 81 w 336"/>
              <a:gd name="T5" fmla="*/ 445 h 445"/>
              <a:gd name="T6" fmla="*/ 336 w 336"/>
              <a:gd name="T7" fmla="*/ 107 h 445"/>
              <a:gd name="T8" fmla="*/ 336 w 336"/>
              <a:gd name="T9" fmla="*/ 0 h 445"/>
            </a:gdLst>
            <a:ahLst/>
            <a:cxnLst>
              <a:cxn ang="0">
                <a:pos x="T0" y="T1"/>
              </a:cxn>
              <a:cxn ang="0">
                <a:pos x="T2" y="T3"/>
              </a:cxn>
              <a:cxn ang="0">
                <a:pos x="T4" y="T5"/>
              </a:cxn>
              <a:cxn ang="0">
                <a:pos x="T6" y="T7"/>
              </a:cxn>
              <a:cxn ang="0">
                <a:pos x="T8" y="T9"/>
              </a:cxn>
            </a:cxnLst>
            <a:rect l="0" t="0" r="r" b="b"/>
            <a:pathLst>
              <a:path w="336" h="445">
                <a:moveTo>
                  <a:pt x="336" y="0"/>
                </a:moveTo>
                <a:lnTo>
                  <a:pt x="0" y="445"/>
                </a:lnTo>
                <a:lnTo>
                  <a:pt x="81" y="445"/>
                </a:lnTo>
                <a:lnTo>
                  <a:pt x="336" y="107"/>
                </a:lnTo>
                <a:lnTo>
                  <a:pt x="3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4"/>
          <p:cNvSpPr>
            <a:spLocks/>
          </p:cNvSpPr>
          <p:nvPr/>
        </p:nvSpPr>
        <p:spPr bwMode="auto">
          <a:xfrm>
            <a:off x="10348276" y="3251838"/>
            <a:ext cx="248287" cy="328615"/>
          </a:xfrm>
          <a:custGeom>
            <a:avLst/>
            <a:gdLst>
              <a:gd name="T0" fmla="*/ 72 w 72"/>
              <a:gd name="T1" fmla="*/ 0 h 95"/>
              <a:gd name="T2" fmla="*/ 0 w 72"/>
              <a:gd name="T3" fmla="*/ 95 h 95"/>
              <a:gd name="T4" fmla="*/ 32 w 72"/>
              <a:gd name="T5" fmla="*/ 95 h 95"/>
              <a:gd name="T6" fmla="*/ 34 w 72"/>
              <a:gd name="T7" fmla="*/ 95 h 95"/>
              <a:gd name="T8" fmla="*/ 72 w 72"/>
              <a:gd name="T9" fmla="*/ 45 h 95"/>
              <a:gd name="T10" fmla="*/ 72 w 72"/>
              <a:gd name="T11" fmla="*/ 0 h 95"/>
            </a:gdLst>
            <a:ahLst/>
            <a:cxnLst>
              <a:cxn ang="0">
                <a:pos x="T0" y="T1"/>
              </a:cxn>
              <a:cxn ang="0">
                <a:pos x="T2" y="T3"/>
              </a:cxn>
              <a:cxn ang="0">
                <a:pos x="T4" y="T5"/>
              </a:cxn>
              <a:cxn ang="0">
                <a:pos x="T6" y="T7"/>
              </a:cxn>
              <a:cxn ang="0">
                <a:pos x="T8" y="T9"/>
              </a:cxn>
              <a:cxn ang="0">
                <a:pos x="T10" y="T11"/>
              </a:cxn>
            </a:cxnLst>
            <a:rect l="0" t="0" r="r" b="b"/>
            <a:pathLst>
              <a:path w="72" h="95">
                <a:moveTo>
                  <a:pt x="72" y="0"/>
                </a:moveTo>
                <a:cubicBezTo>
                  <a:pt x="0" y="95"/>
                  <a:pt x="0" y="95"/>
                  <a:pt x="0" y="95"/>
                </a:cubicBezTo>
                <a:cubicBezTo>
                  <a:pt x="32" y="95"/>
                  <a:pt x="32" y="95"/>
                  <a:pt x="32" y="95"/>
                </a:cubicBezTo>
                <a:cubicBezTo>
                  <a:pt x="33" y="95"/>
                  <a:pt x="33" y="95"/>
                  <a:pt x="34" y="95"/>
                </a:cubicBezTo>
                <a:cubicBezTo>
                  <a:pt x="72" y="45"/>
                  <a:pt x="72" y="45"/>
                  <a:pt x="72" y="45"/>
                </a:cubicBezTo>
                <a:cubicBezTo>
                  <a:pt x="72" y="0"/>
                  <a:pt x="72" y="0"/>
                  <a:pt x="72" y="0"/>
                </a:cubicBezTo>
              </a:path>
            </a:pathLst>
          </a:custGeom>
          <a:solidFill>
            <a:srgbClr val="EF64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5"/>
          <p:cNvSpPr>
            <a:spLocks/>
          </p:cNvSpPr>
          <p:nvPr/>
        </p:nvSpPr>
        <p:spPr bwMode="auto">
          <a:xfrm>
            <a:off x="1837882" y="2527425"/>
            <a:ext cx="7340528" cy="904056"/>
          </a:xfrm>
          <a:custGeom>
            <a:avLst/>
            <a:gdLst>
              <a:gd name="T0" fmla="*/ 1891 w 1911"/>
              <a:gd name="T1" fmla="*/ 262 h 262"/>
              <a:gd name="T2" fmla="*/ 20 w 1911"/>
              <a:gd name="T3" fmla="*/ 262 h 262"/>
              <a:gd name="T4" fmla="*/ 0 w 1911"/>
              <a:gd name="T5" fmla="*/ 242 h 262"/>
              <a:gd name="T6" fmla="*/ 0 w 1911"/>
              <a:gd name="T7" fmla="*/ 20 h 262"/>
              <a:gd name="T8" fmla="*/ 20 w 1911"/>
              <a:gd name="T9" fmla="*/ 0 h 262"/>
              <a:gd name="T10" fmla="*/ 1891 w 1911"/>
              <a:gd name="T11" fmla="*/ 0 h 262"/>
              <a:gd name="T12" fmla="*/ 1911 w 1911"/>
              <a:gd name="T13" fmla="*/ 20 h 262"/>
              <a:gd name="T14" fmla="*/ 1911 w 1911"/>
              <a:gd name="T15" fmla="*/ 242 h 262"/>
              <a:gd name="T16" fmla="*/ 1891 w 1911"/>
              <a:gd name="T17" fmla="*/ 26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11" h="262">
                <a:moveTo>
                  <a:pt x="1891" y="262"/>
                </a:moveTo>
                <a:cubicBezTo>
                  <a:pt x="20" y="262"/>
                  <a:pt x="20" y="262"/>
                  <a:pt x="20" y="262"/>
                </a:cubicBezTo>
                <a:cubicBezTo>
                  <a:pt x="9" y="262"/>
                  <a:pt x="0" y="253"/>
                  <a:pt x="0" y="242"/>
                </a:cubicBezTo>
                <a:cubicBezTo>
                  <a:pt x="0" y="20"/>
                  <a:pt x="0" y="20"/>
                  <a:pt x="0" y="20"/>
                </a:cubicBezTo>
                <a:cubicBezTo>
                  <a:pt x="0" y="9"/>
                  <a:pt x="9" y="0"/>
                  <a:pt x="20" y="0"/>
                </a:cubicBezTo>
                <a:cubicBezTo>
                  <a:pt x="1891" y="0"/>
                  <a:pt x="1891" y="0"/>
                  <a:pt x="1891" y="0"/>
                </a:cubicBezTo>
                <a:cubicBezTo>
                  <a:pt x="1902" y="0"/>
                  <a:pt x="1911" y="9"/>
                  <a:pt x="1911" y="20"/>
                </a:cubicBezTo>
                <a:cubicBezTo>
                  <a:pt x="1911" y="242"/>
                  <a:pt x="1911" y="242"/>
                  <a:pt x="1911" y="242"/>
                </a:cubicBezTo>
                <a:cubicBezTo>
                  <a:pt x="1911" y="253"/>
                  <a:pt x="1902" y="262"/>
                  <a:pt x="1891" y="262"/>
                </a:cubicBezTo>
                <a:close/>
              </a:path>
            </a:pathLst>
          </a:custGeom>
          <a:solidFill>
            <a:srgbClr val="F5ED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4" name="Freeform 117"/>
          <p:cNvSpPr>
            <a:spLocks/>
          </p:cNvSpPr>
          <p:nvPr/>
        </p:nvSpPr>
        <p:spPr bwMode="auto">
          <a:xfrm>
            <a:off x="1716659" y="2054220"/>
            <a:ext cx="4095271" cy="96393"/>
          </a:xfrm>
          <a:custGeom>
            <a:avLst/>
            <a:gdLst>
              <a:gd name="T0" fmla="*/ 0 w 2804"/>
              <a:gd name="T1" fmla="*/ 33 h 66"/>
              <a:gd name="T2" fmla="*/ 0 w 2804"/>
              <a:gd name="T3" fmla="*/ 66 h 66"/>
              <a:gd name="T4" fmla="*/ 2804 w 2804"/>
              <a:gd name="T5" fmla="*/ 66 h 66"/>
              <a:gd name="T6" fmla="*/ 2804 w 2804"/>
              <a:gd name="T7" fmla="*/ 0 h 66"/>
              <a:gd name="T8" fmla="*/ 0 w 2804"/>
              <a:gd name="T9" fmla="*/ 0 h 66"/>
              <a:gd name="T10" fmla="*/ 0 w 2804"/>
              <a:gd name="T11" fmla="*/ 66 h 66"/>
              <a:gd name="T12" fmla="*/ 0 w 2804"/>
              <a:gd name="T13" fmla="*/ 33 h 66"/>
              <a:gd name="T14" fmla="*/ 0 w 2804"/>
              <a:gd name="T15" fmla="*/ 66 h 66"/>
              <a:gd name="T16" fmla="*/ 2804 w 2804"/>
              <a:gd name="T17" fmla="*/ 66 h 66"/>
              <a:gd name="T18" fmla="*/ 2804 w 2804"/>
              <a:gd name="T19" fmla="*/ 0 h 66"/>
              <a:gd name="T20" fmla="*/ 0 w 2804"/>
              <a:gd name="T21" fmla="*/ 0 h 66"/>
              <a:gd name="T22" fmla="*/ 0 w 2804"/>
              <a:gd name="T23" fmla="*/ 66 h 66"/>
              <a:gd name="T24" fmla="*/ 0 w 2804"/>
              <a:gd name="T25" fmla="*/ 3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04" h="66">
                <a:moveTo>
                  <a:pt x="0" y="33"/>
                </a:moveTo>
                <a:lnTo>
                  <a:pt x="0" y="66"/>
                </a:lnTo>
                <a:lnTo>
                  <a:pt x="2804" y="66"/>
                </a:lnTo>
                <a:lnTo>
                  <a:pt x="2804" y="0"/>
                </a:lnTo>
                <a:lnTo>
                  <a:pt x="0" y="0"/>
                </a:lnTo>
                <a:lnTo>
                  <a:pt x="0" y="66"/>
                </a:lnTo>
                <a:lnTo>
                  <a:pt x="0" y="33"/>
                </a:lnTo>
                <a:lnTo>
                  <a:pt x="0" y="66"/>
                </a:lnTo>
                <a:lnTo>
                  <a:pt x="2804" y="66"/>
                </a:lnTo>
                <a:lnTo>
                  <a:pt x="2804" y="0"/>
                </a:lnTo>
                <a:lnTo>
                  <a:pt x="0" y="0"/>
                </a:lnTo>
                <a:lnTo>
                  <a:pt x="0" y="66"/>
                </a:lnTo>
                <a:lnTo>
                  <a:pt x="0" y="33"/>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18"/>
          <p:cNvSpPr>
            <a:spLocks/>
          </p:cNvSpPr>
          <p:nvPr/>
        </p:nvSpPr>
        <p:spPr bwMode="auto">
          <a:xfrm>
            <a:off x="1716659" y="2191508"/>
            <a:ext cx="8849233" cy="42355"/>
          </a:xfrm>
          <a:custGeom>
            <a:avLst/>
            <a:gdLst>
              <a:gd name="T0" fmla="*/ 0 w 6059"/>
              <a:gd name="T1" fmla="*/ 15 h 29"/>
              <a:gd name="T2" fmla="*/ 0 w 6059"/>
              <a:gd name="T3" fmla="*/ 29 h 29"/>
              <a:gd name="T4" fmla="*/ 6059 w 6059"/>
              <a:gd name="T5" fmla="*/ 29 h 29"/>
              <a:gd name="T6" fmla="*/ 6059 w 6059"/>
              <a:gd name="T7" fmla="*/ 0 h 29"/>
              <a:gd name="T8" fmla="*/ 0 w 6059"/>
              <a:gd name="T9" fmla="*/ 0 h 29"/>
              <a:gd name="T10" fmla="*/ 0 w 6059"/>
              <a:gd name="T11" fmla="*/ 29 h 29"/>
              <a:gd name="T12" fmla="*/ 0 w 6059"/>
              <a:gd name="T13" fmla="*/ 15 h 29"/>
              <a:gd name="T14" fmla="*/ 0 w 6059"/>
              <a:gd name="T15" fmla="*/ 29 h 29"/>
              <a:gd name="T16" fmla="*/ 6059 w 6059"/>
              <a:gd name="T17" fmla="*/ 29 h 29"/>
              <a:gd name="T18" fmla="*/ 6059 w 6059"/>
              <a:gd name="T19" fmla="*/ 0 h 29"/>
              <a:gd name="T20" fmla="*/ 0 w 6059"/>
              <a:gd name="T21" fmla="*/ 0 h 29"/>
              <a:gd name="T22" fmla="*/ 0 w 6059"/>
              <a:gd name="T23" fmla="*/ 29 h 29"/>
              <a:gd name="T24" fmla="*/ 0 w 6059"/>
              <a:gd name="T2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59" h="29">
                <a:moveTo>
                  <a:pt x="0" y="15"/>
                </a:moveTo>
                <a:lnTo>
                  <a:pt x="0" y="29"/>
                </a:lnTo>
                <a:lnTo>
                  <a:pt x="6059" y="29"/>
                </a:lnTo>
                <a:lnTo>
                  <a:pt x="6059" y="0"/>
                </a:lnTo>
                <a:lnTo>
                  <a:pt x="0" y="0"/>
                </a:lnTo>
                <a:lnTo>
                  <a:pt x="0" y="29"/>
                </a:lnTo>
                <a:lnTo>
                  <a:pt x="0" y="15"/>
                </a:lnTo>
                <a:lnTo>
                  <a:pt x="0" y="29"/>
                </a:lnTo>
                <a:lnTo>
                  <a:pt x="6059" y="29"/>
                </a:lnTo>
                <a:lnTo>
                  <a:pt x="6059" y="0"/>
                </a:lnTo>
                <a:lnTo>
                  <a:pt x="0" y="0"/>
                </a:lnTo>
                <a:lnTo>
                  <a:pt x="0" y="29"/>
                </a:lnTo>
                <a:lnTo>
                  <a:pt x="0" y="15"/>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23"/>
          <p:cNvSpPr>
            <a:spLocks noEditPoints="1"/>
          </p:cNvSpPr>
          <p:nvPr/>
        </p:nvSpPr>
        <p:spPr bwMode="auto">
          <a:xfrm>
            <a:off x="9529003" y="2609214"/>
            <a:ext cx="770694" cy="752936"/>
          </a:xfrm>
          <a:custGeom>
            <a:avLst/>
            <a:gdLst>
              <a:gd name="T0" fmla="*/ 105 w 108"/>
              <a:gd name="T1" fmla="*/ 95 h 107"/>
              <a:gd name="T2" fmla="*/ 76 w 108"/>
              <a:gd name="T3" fmla="*/ 66 h 107"/>
              <a:gd name="T4" fmla="*/ 83 w 108"/>
              <a:gd name="T5" fmla="*/ 42 h 107"/>
              <a:gd name="T6" fmla="*/ 42 w 108"/>
              <a:gd name="T7" fmla="*/ 0 h 107"/>
              <a:gd name="T8" fmla="*/ 0 w 108"/>
              <a:gd name="T9" fmla="*/ 42 h 107"/>
              <a:gd name="T10" fmla="*/ 42 w 108"/>
              <a:gd name="T11" fmla="*/ 83 h 107"/>
              <a:gd name="T12" fmla="*/ 66 w 108"/>
              <a:gd name="T13" fmla="*/ 76 h 107"/>
              <a:gd name="T14" fmla="*/ 95 w 108"/>
              <a:gd name="T15" fmla="*/ 105 h 107"/>
              <a:gd name="T16" fmla="*/ 100 w 108"/>
              <a:gd name="T17" fmla="*/ 107 h 107"/>
              <a:gd name="T18" fmla="*/ 105 w 108"/>
              <a:gd name="T19" fmla="*/ 105 h 107"/>
              <a:gd name="T20" fmla="*/ 105 w 108"/>
              <a:gd name="T21" fmla="*/ 95 h 107"/>
              <a:gd name="T22" fmla="*/ 7 w 108"/>
              <a:gd name="T23" fmla="*/ 42 h 107"/>
              <a:gd name="T24" fmla="*/ 42 w 108"/>
              <a:gd name="T25" fmla="*/ 7 h 107"/>
              <a:gd name="T26" fmla="*/ 76 w 108"/>
              <a:gd name="T27" fmla="*/ 42 h 107"/>
              <a:gd name="T28" fmla="*/ 42 w 108"/>
              <a:gd name="T29" fmla="*/ 76 h 107"/>
              <a:gd name="T30" fmla="*/ 7 w 108"/>
              <a:gd name="T31" fmla="*/ 4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 h="107">
                <a:moveTo>
                  <a:pt x="105" y="95"/>
                </a:moveTo>
                <a:cubicBezTo>
                  <a:pt x="76" y="66"/>
                  <a:pt x="76" y="66"/>
                  <a:pt x="76" y="66"/>
                </a:cubicBezTo>
                <a:cubicBezTo>
                  <a:pt x="81" y="59"/>
                  <a:pt x="83" y="51"/>
                  <a:pt x="83" y="42"/>
                </a:cubicBezTo>
                <a:cubicBezTo>
                  <a:pt x="83" y="19"/>
                  <a:pt x="65" y="0"/>
                  <a:pt x="42" y="0"/>
                </a:cubicBezTo>
                <a:cubicBezTo>
                  <a:pt x="19" y="0"/>
                  <a:pt x="0" y="19"/>
                  <a:pt x="0" y="42"/>
                </a:cubicBezTo>
                <a:cubicBezTo>
                  <a:pt x="0" y="65"/>
                  <a:pt x="19" y="83"/>
                  <a:pt x="42" y="83"/>
                </a:cubicBezTo>
                <a:cubicBezTo>
                  <a:pt x="51" y="83"/>
                  <a:pt x="59" y="81"/>
                  <a:pt x="66" y="76"/>
                </a:cubicBezTo>
                <a:cubicBezTo>
                  <a:pt x="95" y="105"/>
                  <a:pt x="95" y="105"/>
                  <a:pt x="95" y="105"/>
                </a:cubicBezTo>
                <a:cubicBezTo>
                  <a:pt x="96" y="106"/>
                  <a:pt x="98" y="107"/>
                  <a:pt x="100" y="107"/>
                </a:cubicBezTo>
                <a:cubicBezTo>
                  <a:pt x="101" y="107"/>
                  <a:pt x="103" y="106"/>
                  <a:pt x="105" y="105"/>
                </a:cubicBezTo>
                <a:cubicBezTo>
                  <a:pt x="108" y="102"/>
                  <a:pt x="108" y="97"/>
                  <a:pt x="105" y="95"/>
                </a:cubicBezTo>
                <a:moveTo>
                  <a:pt x="7" y="42"/>
                </a:moveTo>
                <a:cubicBezTo>
                  <a:pt x="7" y="23"/>
                  <a:pt x="23" y="7"/>
                  <a:pt x="42" y="7"/>
                </a:cubicBezTo>
                <a:cubicBezTo>
                  <a:pt x="61" y="7"/>
                  <a:pt x="76" y="23"/>
                  <a:pt x="76" y="42"/>
                </a:cubicBezTo>
                <a:cubicBezTo>
                  <a:pt x="76" y="61"/>
                  <a:pt x="61" y="76"/>
                  <a:pt x="42" y="76"/>
                </a:cubicBezTo>
                <a:cubicBezTo>
                  <a:pt x="23" y="76"/>
                  <a:pt x="7" y="61"/>
                  <a:pt x="7" y="42"/>
                </a:cubicBezTo>
              </a:path>
            </a:pathLst>
          </a:custGeom>
          <a:solidFill>
            <a:srgbClr val="F5EDE8"/>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 name="组合 183"/>
          <p:cNvGrpSpPr/>
          <p:nvPr/>
        </p:nvGrpSpPr>
        <p:grpSpPr>
          <a:xfrm>
            <a:off x="1729096" y="3975761"/>
            <a:ext cx="1966127" cy="523220"/>
            <a:chOff x="2041516" y="4549451"/>
            <a:chExt cx="1966127" cy="523220"/>
          </a:xfrm>
        </p:grpSpPr>
        <p:sp>
          <p:nvSpPr>
            <p:cNvPr id="171" name="文本框 170"/>
            <p:cNvSpPr txBox="1"/>
            <p:nvPr/>
          </p:nvSpPr>
          <p:spPr>
            <a:xfrm>
              <a:off x="2286091" y="4549451"/>
              <a:ext cx="1721552" cy="523220"/>
            </a:xfrm>
            <a:prstGeom prst="rect">
              <a:avLst/>
            </a:prstGeom>
            <a:noFill/>
          </p:spPr>
          <p:txBody>
            <a:bodyPr wrap="square" rtlCol="0">
              <a:spAutoFit/>
            </a:bodyPr>
            <a:lstStyle/>
            <a:p>
              <a:r>
                <a:rPr lang="en-US" altLang="zh-CN" sz="2800" dirty="0">
                  <a:solidFill>
                    <a:srgbClr val="1D495D"/>
                  </a:solidFill>
                  <a:latin typeface="方正综艺简体" panose="03000509000000000000" pitchFamily="65" charset="-122"/>
                  <a:ea typeface="方正综艺简体" panose="03000509000000000000" pitchFamily="65" charset="-122"/>
                </a:rPr>
                <a:t>PART 1</a:t>
              </a:r>
            </a:p>
          </p:txBody>
        </p:sp>
        <p:sp>
          <p:nvSpPr>
            <p:cNvPr id="173" name="椭圆 172"/>
            <p:cNvSpPr>
              <a:spLocks noChangeAspect="1"/>
            </p:cNvSpPr>
            <p:nvPr/>
          </p:nvSpPr>
          <p:spPr>
            <a:xfrm>
              <a:off x="2041516" y="4670388"/>
              <a:ext cx="216000" cy="216000"/>
            </a:xfrm>
            <a:prstGeom prst="ellipse">
              <a:avLst/>
            </a:prstGeom>
            <a:noFill/>
            <a:ln w="15875">
              <a:solidFill>
                <a:srgbClr val="1D49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4" name="组合 182"/>
          <p:cNvGrpSpPr/>
          <p:nvPr/>
        </p:nvGrpSpPr>
        <p:grpSpPr>
          <a:xfrm>
            <a:off x="3557882" y="4003057"/>
            <a:ext cx="1966127" cy="523220"/>
            <a:chOff x="3759053" y="4549451"/>
            <a:chExt cx="1966127" cy="523220"/>
          </a:xfrm>
        </p:grpSpPr>
        <p:sp>
          <p:nvSpPr>
            <p:cNvPr id="175" name="文本框 174"/>
            <p:cNvSpPr txBox="1"/>
            <p:nvPr/>
          </p:nvSpPr>
          <p:spPr>
            <a:xfrm>
              <a:off x="4003628" y="4549451"/>
              <a:ext cx="1721552" cy="523220"/>
            </a:xfrm>
            <a:prstGeom prst="rect">
              <a:avLst/>
            </a:prstGeom>
            <a:noFill/>
          </p:spPr>
          <p:txBody>
            <a:bodyPr wrap="square" rtlCol="0">
              <a:spAutoFit/>
            </a:bodyPr>
            <a:lstStyle/>
            <a:p>
              <a:r>
                <a:rPr lang="en-US" altLang="zh-CN" sz="2800" dirty="0">
                  <a:solidFill>
                    <a:srgbClr val="1D495D"/>
                  </a:solidFill>
                  <a:latin typeface="方正综艺简体" panose="03000509000000000000" pitchFamily="65" charset="-122"/>
                  <a:ea typeface="方正综艺简体" panose="03000509000000000000" pitchFamily="65" charset="-122"/>
                </a:rPr>
                <a:t>PART 2</a:t>
              </a:r>
            </a:p>
          </p:txBody>
        </p:sp>
        <p:sp>
          <p:nvSpPr>
            <p:cNvPr id="177" name="椭圆 176"/>
            <p:cNvSpPr>
              <a:spLocks noChangeAspect="1"/>
            </p:cNvSpPr>
            <p:nvPr/>
          </p:nvSpPr>
          <p:spPr>
            <a:xfrm>
              <a:off x="3759053" y="4670388"/>
              <a:ext cx="216000" cy="216000"/>
            </a:xfrm>
            <a:prstGeom prst="ellipse">
              <a:avLst/>
            </a:prstGeom>
            <a:noFill/>
            <a:ln w="15875">
              <a:solidFill>
                <a:srgbClr val="1D49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161"/>
          <p:cNvGrpSpPr/>
          <p:nvPr/>
        </p:nvGrpSpPr>
        <p:grpSpPr>
          <a:xfrm>
            <a:off x="5550444" y="4016705"/>
            <a:ext cx="1966127" cy="523220"/>
            <a:chOff x="5482850" y="4549451"/>
            <a:chExt cx="1966127" cy="523220"/>
          </a:xfrm>
        </p:grpSpPr>
        <p:sp>
          <p:nvSpPr>
            <p:cNvPr id="179" name="文本框 178"/>
            <p:cNvSpPr txBox="1"/>
            <p:nvPr/>
          </p:nvSpPr>
          <p:spPr>
            <a:xfrm>
              <a:off x="5727425" y="4549451"/>
              <a:ext cx="1721552" cy="523220"/>
            </a:xfrm>
            <a:prstGeom prst="rect">
              <a:avLst/>
            </a:prstGeom>
            <a:noFill/>
          </p:spPr>
          <p:txBody>
            <a:bodyPr wrap="square" rtlCol="0">
              <a:spAutoFit/>
            </a:bodyPr>
            <a:lstStyle/>
            <a:p>
              <a:r>
                <a:rPr lang="en-US" altLang="zh-CN" sz="2800" dirty="0">
                  <a:solidFill>
                    <a:srgbClr val="1D495D"/>
                  </a:solidFill>
                  <a:latin typeface="方正综艺简体" panose="03000509000000000000" pitchFamily="65" charset="-122"/>
                  <a:ea typeface="方正综艺简体" panose="03000509000000000000" pitchFamily="65" charset="-122"/>
                </a:rPr>
                <a:t>PART 3</a:t>
              </a:r>
            </a:p>
          </p:txBody>
        </p:sp>
        <p:sp>
          <p:nvSpPr>
            <p:cNvPr id="180" name="椭圆 179"/>
            <p:cNvSpPr>
              <a:spLocks noChangeAspect="1"/>
            </p:cNvSpPr>
            <p:nvPr/>
          </p:nvSpPr>
          <p:spPr>
            <a:xfrm>
              <a:off x="5482850" y="4670388"/>
              <a:ext cx="216000" cy="216000"/>
            </a:xfrm>
            <a:prstGeom prst="ellipse">
              <a:avLst/>
            </a:prstGeom>
            <a:noFill/>
            <a:ln w="15875">
              <a:solidFill>
                <a:srgbClr val="1D49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6" name="组合 154"/>
          <p:cNvGrpSpPr/>
          <p:nvPr/>
        </p:nvGrpSpPr>
        <p:grpSpPr>
          <a:xfrm>
            <a:off x="7529328" y="4016702"/>
            <a:ext cx="1966127" cy="523220"/>
            <a:chOff x="7674452" y="4549451"/>
            <a:chExt cx="1966127" cy="523220"/>
          </a:xfrm>
        </p:grpSpPr>
        <p:sp>
          <p:nvSpPr>
            <p:cNvPr id="181" name="文本框 180"/>
            <p:cNvSpPr txBox="1"/>
            <p:nvPr/>
          </p:nvSpPr>
          <p:spPr>
            <a:xfrm>
              <a:off x="7919027" y="4549451"/>
              <a:ext cx="1721552" cy="523220"/>
            </a:xfrm>
            <a:prstGeom prst="rect">
              <a:avLst/>
            </a:prstGeom>
            <a:noFill/>
          </p:spPr>
          <p:txBody>
            <a:bodyPr wrap="square" rtlCol="0">
              <a:spAutoFit/>
            </a:bodyPr>
            <a:lstStyle/>
            <a:p>
              <a:r>
                <a:rPr lang="en-US" altLang="zh-CN" sz="2800" dirty="0">
                  <a:solidFill>
                    <a:srgbClr val="1D495D"/>
                  </a:solidFill>
                  <a:latin typeface="方正综艺简体" panose="03000509000000000000" pitchFamily="65" charset="-122"/>
                  <a:ea typeface="方正综艺简体" panose="03000509000000000000" pitchFamily="65" charset="-122"/>
                </a:rPr>
                <a:t>PART 4</a:t>
              </a:r>
            </a:p>
          </p:txBody>
        </p:sp>
        <p:sp>
          <p:nvSpPr>
            <p:cNvPr id="182" name="椭圆 181"/>
            <p:cNvSpPr>
              <a:spLocks noChangeAspect="1"/>
            </p:cNvSpPr>
            <p:nvPr/>
          </p:nvSpPr>
          <p:spPr>
            <a:xfrm>
              <a:off x="7674452" y="4670389"/>
              <a:ext cx="216000" cy="216000"/>
            </a:xfrm>
            <a:prstGeom prst="ellipse">
              <a:avLst/>
            </a:prstGeom>
            <a:noFill/>
            <a:ln w="15875">
              <a:solidFill>
                <a:srgbClr val="1D49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6" name="文本框 185"/>
          <p:cNvSpPr txBox="1"/>
          <p:nvPr/>
        </p:nvSpPr>
        <p:spPr>
          <a:xfrm>
            <a:off x="2072008" y="2604226"/>
            <a:ext cx="7033891" cy="769441"/>
          </a:xfrm>
          <a:prstGeom prst="rect">
            <a:avLst/>
          </a:prstGeom>
          <a:noFill/>
        </p:spPr>
        <p:txBody>
          <a:bodyPr wrap="square" rtlCol="0">
            <a:spAutoFit/>
          </a:bodyPr>
          <a:lstStyle/>
          <a:p>
            <a:r>
              <a:rPr lang="zh-CN" altLang="en-US" sz="4400" dirty="0">
                <a:solidFill>
                  <a:srgbClr val="1D495D"/>
                </a:solidFill>
                <a:latin typeface="方正综艺简体" panose="03000509000000000000" pitchFamily="65" charset="-122"/>
                <a:ea typeface="方正综艺简体" panose="03000509000000000000" pitchFamily="65" charset="-122"/>
              </a:rPr>
              <a:t>研究方案</a:t>
            </a:r>
          </a:p>
        </p:txBody>
      </p:sp>
      <p:sp>
        <p:nvSpPr>
          <p:cNvPr id="103" name="椭圆 102"/>
          <p:cNvSpPr>
            <a:spLocks noChangeAspect="1"/>
          </p:cNvSpPr>
          <p:nvPr/>
        </p:nvSpPr>
        <p:spPr>
          <a:xfrm>
            <a:off x="3611882" y="4164346"/>
            <a:ext cx="108000" cy="108000"/>
          </a:xfrm>
          <a:prstGeom prst="ellipse">
            <a:avLst/>
          </a:prstGeom>
          <a:solidFill>
            <a:srgbClr val="1D4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69795942"/>
      </p:ext>
    </p:extLst>
  </p:cSld>
  <p:clrMapOvr>
    <a:masterClrMapping/>
  </p:clrMapOvr>
  <mc:AlternateContent xmlns:mc="http://schemas.openxmlformats.org/markup-compatibility/2006" xmlns:p14="http://schemas.microsoft.com/office/powerpoint/2010/main">
    <mc:Choice Requires="p14">
      <p:transition spd="slow" p14:dur="1400" advClick="0" advTm="4261">
        <p14:doors dir="vert"/>
      </p:transition>
    </mc:Choice>
    <mc:Fallback xmlns="">
      <p:transition spd="slow" advClick="0" advTm="4261">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7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TotalTime>
  <Words>1627</Words>
  <Application>Microsoft Office PowerPoint</Application>
  <PresentationFormat>宽屏</PresentationFormat>
  <Paragraphs>141</Paragraphs>
  <Slides>18</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方正综艺简体</vt:lpstr>
      <vt:lpstr>微软雅黑</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77</dc:title>
  <dc:creator>admin</dc:creator>
  <cp:keywords>ppt模板</cp:keywords>
  <cp:lastModifiedBy>Z Pt</cp:lastModifiedBy>
  <cp:revision>472</cp:revision>
  <dcterms:created xsi:type="dcterms:W3CDTF">2015-07-21T02:55:00Z</dcterms:created>
  <dcterms:modified xsi:type="dcterms:W3CDTF">2021-06-01T11:52:05Z</dcterms:modified>
</cp:coreProperties>
</file>