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81" r:id="rId4"/>
    <p:sldId id="282" r:id="rId5"/>
    <p:sldId id="283" r:id="rId6"/>
    <p:sldId id="284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72" y="178"/>
      </p:cViewPr>
      <p:guideLst/>
    </p:cSldViewPr>
  </p:slideViewPr>
  <p:outlineViewPr>
    <p:cViewPr>
      <p:scale>
        <a:sx n="33" d="100"/>
        <a:sy n="33" d="100"/>
      </p:scale>
      <p:origin x="0" y="-2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4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12401-6B6F-44BF-BC84-BC5EECE8809B}" type="datetimeFigureOut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8C553-2864-49AF-B91A-7CA9C33E5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144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8C553-2864-49AF-B91A-7CA9C33E5FD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09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684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B5D7E-9EE3-4382-9437-76605735635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187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B5D7E-9EE3-4382-9437-76605735635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603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B5D7E-9EE3-4382-9437-76605735635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992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B5D7E-9EE3-4382-9437-76605735635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0648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B5D7E-9EE3-4382-9437-76605735635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12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0DB0AC-174E-4DF7-9C98-B1FD482B5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93B019B-7D36-41EE-97E3-6421356E3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19D069-7F07-4EB3-944C-95FAF0D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479C-E45F-4BD8-A9E1-54E7BD702BC7}" type="datetimeFigureOut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24FD89-64B3-4977-867F-0D8BD839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C0A486-0A0C-4930-A3A3-C98E25A8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05AA-4FC7-47C1-BD93-E63AB3DA7F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56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E71ADB-9514-4EEB-B2B8-21C754B1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7DFDD2A-80BC-4087-9DFC-7310AAC7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78D102-CFB8-41A4-94FD-A8AF1C03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479C-E45F-4BD8-A9E1-54E7BD702BC7}" type="datetimeFigureOut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FB658A-7841-44BC-B0CD-DEA371D6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EA74FD-2E28-4440-A3E5-4CFBE22D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05AA-4FC7-47C1-BD93-E63AB3DA7F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17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18C4527-BC02-4AA9-9FCC-1643EA57C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52B29A-0852-41D9-B411-0ACA12999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706224-8A44-461F-A68C-39E11181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479C-E45F-4BD8-A9E1-54E7BD702BC7}" type="datetimeFigureOut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408812-1DCA-4AED-8A03-33F646E2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B822E8-7A89-4FD7-9A3F-AEEC48A2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05AA-4FC7-47C1-BD93-E63AB3DA7F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37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E81578-3C8E-4322-9539-0AB1E5D8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0E9E51-3784-4BD6-BB80-66D210208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0483F2-C4DA-4676-BBFF-F5E0630C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479C-E45F-4BD8-A9E1-54E7BD702BC7}" type="datetimeFigureOut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AB8B6A-3F1D-458D-A599-34A01A16D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BD7509-F304-4CE5-A994-D18687B9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05AA-4FC7-47C1-BD93-E63AB3DA7F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46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8387CE-CC82-4DC1-B57F-863BE389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8B3BBF-DA77-41B4-BA98-A1DAC4AB0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D71B58-7E93-455A-BB9F-58479F4F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479C-E45F-4BD8-A9E1-54E7BD702BC7}" type="datetimeFigureOut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DABDC2-3DCB-4BA4-AFD9-1D443DF70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D5F34D-B4EA-4B7B-B006-3E46626C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05AA-4FC7-47C1-BD93-E63AB3DA7F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9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5457F7-30AA-4A24-83AD-443351BC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F2DF94-7AF7-4524-99C1-E29B12C87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DDA1E7-0B0F-4913-B8FF-D78F1DCB0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5468FF-5A20-482D-BE39-3EE27E026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479C-E45F-4BD8-A9E1-54E7BD702BC7}" type="datetimeFigureOut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5DDA23-1D67-44CF-AB77-35408DC9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29A62A-15B1-4BA8-805E-E158F92E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05AA-4FC7-47C1-BD93-E63AB3DA7F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74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B97A22-0066-4238-92A2-83EF1149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F671BA-96A3-4A25-A4AE-55D4D0AD6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BC1927-65C5-4215-B722-A35D2DB76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393AC5-D58D-4E39-8396-3597D377D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5B6397A-229A-41F6-87B0-044DF72D9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2E2F87-D583-493D-B1D9-C2FE750A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479C-E45F-4BD8-A9E1-54E7BD702BC7}" type="datetimeFigureOut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5D6AF32-1538-4170-B600-FBA2207C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7C6B67F-C60C-4D69-AE44-532DE9527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05AA-4FC7-47C1-BD93-E63AB3DA7F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8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F4452C-FCFA-431A-95A5-31AAAAC9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196F6A8-CAFE-4179-BBE0-9D5224B1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479C-E45F-4BD8-A9E1-54E7BD702BC7}" type="datetimeFigureOut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0D4EBAC-BE2A-47E1-AD58-2D206EA0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8A1E12-1716-4979-A695-DE28874F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05AA-4FC7-47C1-BD93-E63AB3DA7F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33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CF0085A-5996-47A4-A879-5AAFF17D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479C-E45F-4BD8-A9E1-54E7BD702BC7}" type="datetimeFigureOut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FD6AC4-DBE4-45C1-9F29-1CD76B3F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E8B756-20A1-4868-8B44-A0696CB89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05AA-4FC7-47C1-BD93-E63AB3DA7F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49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FD6C41-B461-49D6-A796-EF9D05C2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496FD1-176F-4389-B486-11CB7C85E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BC1E08-E1B1-4B3A-BD1F-74724A780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07AAF4-D34A-48D7-B1D8-C2EAD675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479C-E45F-4BD8-A9E1-54E7BD702BC7}" type="datetimeFigureOut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DD6312-4ADC-4BD1-88A3-5998AD3E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A6C3B2-675C-4F51-A495-6876F389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05AA-4FC7-47C1-BD93-E63AB3DA7F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0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6362E8-BB4A-4899-BB2C-18304FA59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3240624-BF10-49D3-A6A8-BBF384441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FBF9C61-CE22-4432-8C28-6A7E2D8A7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3B5C99-C1A8-4A99-94FF-2C04C62CB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479C-E45F-4BD8-A9E1-54E7BD702BC7}" type="datetimeFigureOut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ABE57E-3E25-4234-B87E-4B2DC190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4DD44C-D796-446C-B1BD-D22BF34E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05AA-4FC7-47C1-BD93-E63AB3DA7F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82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E55F8B3-9130-451A-8272-C495E37E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C92CEB-1C99-4F43-9B91-CE52BFDDF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6F2612-1CC5-428C-AE0A-0362EF9CE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8479C-E45F-4BD8-A9E1-54E7BD702BC7}" type="datetimeFigureOut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9C5E07-EC12-44D5-A700-AAF90058F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3AAA93-DEE2-4855-B38B-53B24059A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805AA-4FC7-47C1-BD93-E63AB3DA7F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39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433E28-B28D-4B36-BCC8-16A2893E7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406400"/>
            <a:ext cx="9144000" cy="2387600"/>
          </a:xfrm>
        </p:spPr>
        <p:txBody>
          <a:bodyPr/>
          <a:lstStyle/>
          <a:p>
            <a:r>
              <a:rPr kumimoji="1" lang="ja-JP" altLang="en-US" dirty="0"/>
              <a:t>課題２　システム設計書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0E81D9-166F-41C7-84F6-05ACC4F98C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sz="3200" dirty="0">
                <a:solidFill>
                  <a:srgbClr val="C00000"/>
                </a:solidFill>
              </a:rPr>
              <a:t>学籍番号：</a:t>
            </a:r>
            <a:endParaRPr kumimoji="1" lang="en-US" altLang="ja-JP" sz="3200" dirty="0">
              <a:solidFill>
                <a:srgbClr val="C00000"/>
              </a:solidFill>
            </a:endParaRPr>
          </a:p>
          <a:p>
            <a:pPr algn="l"/>
            <a:r>
              <a:rPr lang="ja-JP" altLang="en-US" sz="3200" dirty="0">
                <a:solidFill>
                  <a:srgbClr val="C00000"/>
                </a:solidFill>
              </a:rPr>
              <a:t>氏名：</a:t>
            </a:r>
            <a:endParaRPr kumimoji="1" lang="ja-JP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5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2394" y="1012291"/>
            <a:ext cx="11594619" cy="5672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300" dirty="0"/>
              <a:t>①　要件定義</a:t>
            </a:r>
            <a:endParaRPr lang="en-US" altLang="ja-JP" sz="4300" dirty="0"/>
          </a:p>
          <a:p>
            <a:pPr marL="1143000" lvl="1" indent="-742950"/>
            <a:r>
              <a:rPr lang="ja-JP" altLang="en-US" sz="3500" dirty="0">
                <a:solidFill>
                  <a:srgbClr val="C00000"/>
                </a:solidFill>
                <a:latin typeface="+mn-ea"/>
              </a:rPr>
              <a:t>全体像　</a:t>
            </a:r>
            <a:endParaRPr lang="en-US" altLang="ja-JP" sz="3500" dirty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endParaRPr kumimoji="1" lang="ja-JP" altLang="en-US" sz="2800" b="1" u="sng" dirty="0">
              <a:solidFill>
                <a:schemeClr val="tx1"/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32FB297-FEFB-49D0-BB08-CE183786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5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67" y="136525"/>
            <a:ext cx="11996928" cy="1003609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②　</a:t>
            </a:r>
            <a:r>
              <a:rPr kumimoji="1" lang="ja-JP" altLang="en-US" dirty="0"/>
              <a:t>外部仕様設計</a:t>
            </a:r>
            <a:br>
              <a:rPr kumimoji="1" lang="en-US" altLang="ja-JP" sz="3200" dirty="0"/>
            </a:br>
            <a:r>
              <a:rPr kumimoji="1" lang="ja-JP" altLang="en-US" sz="3200" dirty="0"/>
              <a:t>　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1963E593-5A81-4CED-90A3-6A4A6BC7E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7" y="940379"/>
            <a:ext cx="11927366" cy="4977242"/>
          </a:xfrm>
        </p:spPr>
        <p:txBody>
          <a:bodyPr>
            <a:normAutofit/>
          </a:bodyPr>
          <a:lstStyle/>
          <a:p>
            <a:pPr marL="1085850" lvl="1" indent="-742950"/>
            <a:r>
              <a:rPr lang="ja-JP" altLang="en-US" sz="3200" dirty="0">
                <a:solidFill>
                  <a:srgbClr val="C00000"/>
                </a:solidFill>
                <a:latin typeface="+mn-ea"/>
              </a:rPr>
              <a:t>機能一覧</a:t>
            </a:r>
            <a:endParaRPr lang="en-US" altLang="ja-JP" sz="3200" dirty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endParaRPr kumimoji="1" lang="ja-JP" altLang="en-US" sz="2800" b="1" u="sng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0E0ABE-F377-469E-B35F-E8226F49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66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67" y="136525"/>
            <a:ext cx="11996928" cy="1003609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②　</a:t>
            </a:r>
            <a:r>
              <a:rPr kumimoji="1" lang="ja-JP" altLang="en-US" dirty="0"/>
              <a:t>外部仕様設計</a:t>
            </a:r>
            <a:br>
              <a:rPr kumimoji="1" lang="en-US" altLang="ja-JP" sz="3200" dirty="0"/>
            </a:br>
            <a:r>
              <a:rPr kumimoji="1" lang="ja-JP" altLang="en-US" sz="3200" dirty="0"/>
              <a:t>　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1963E593-5A81-4CED-90A3-6A4A6BC7E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38329"/>
            <a:ext cx="12137133" cy="4977242"/>
          </a:xfrm>
        </p:spPr>
        <p:txBody>
          <a:bodyPr>
            <a:normAutofit/>
          </a:bodyPr>
          <a:lstStyle/>
          <a:p>
            <a:pPr marL="1085850" lvl="1" indent="-742950"/>
            <a:r>
              <a:rPr lang="ja-JP" altLang="en-US" sz="2000" dirty="0">
                <a:solidFill>
                  <a:srgbClr val="C00000"/>
                </a:solidFill>
                <a:latin typeface="+mn-ea"/>
              </a:rPr>
              <a:t>ユーザインターフェース</a:t>
            </a:r>
            <a:r>
              <a:rPr lang="ja-JP" altLang="en-US" sz="2000" dirty="0">
                <a:latin typeface="+mn-ea"/>
              </a:rPr>
              <a:t>：画面遷移</a:t>
            </a:r>
            <a:endParaRPr lang="en-US" altLang="ja-JP" sz="2000" dirty="0">
              <a:latin typeface="+mn-ea"/>
            </a:endParaRPr>
          </a:p>
          <a:p>
            <a:pPr marL="1085850" lvl="1" indent="-742950"/>
            <a:r>
              <a:rPr lang="ja-JP" altLang="en-US" sz="2000" dirty="0">
                <a:latin typeface="+mn-ea"/>
              </a:rPr>
              <a:t>画面が複数の場合は</a:t>
            </a:r>
            <a:r>
              <a:rPr lang="en-US" altLang="ja-JP" sz="2000" dirty="0">
                <a:latin typeface="+mn-ea"/>
              </a:rPr>
              <a:t>1</a:t>
            </a:r>
            <a:r>
              <a:rPr lang="ja-JP" altLang="en-US" sz="2000" dirty="0">
                <a:latin typeface="+mn-ea"/>
              </a:rPr>
              <a:t>週目の授業</a:t>
            </a:r>
            <a:r>
              <a:rPr lang="ja-JP" altLang="ja-JP" sz="2000" dirty="0"/>
              <a:t>資料</a:t>
            </a:r>
            <a:r>
              <a:rPr lang="ja-JP" altLang="en-US" sz="2000" dirty="0"/>
              <a:t>の</a:t>
            </a:r>
            <a:r>
              <a:rPr lang="en-US" altLang="ja-JP" sz="2000" dirty="0"/>
              <a:t>21</a:t>
            </a:r>
            <a:r>
              <a:rPr lang="ja-JP" altLang="ja-JP" sz="2000" dirty="0"/>
              <a:t>枚目を</a:t>
            </a:r>
            <a:r>
              <a:rPr lang="ja-JP" altLang="en-US" sz="2000" dirty="0"/>
              <a:t>参考にして画面遷移を記載してください。</a:t>
            </a:r>
            <a:endParaRPr kumimoji="1" lang="ja-JP" altLang="en-US" sz="2000" b="1" u="sng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0E0ABE-F377-469E-B35F-E8226F49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6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67" y="136525"/>
            <a:ext cx="11996928" cy="1003609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②　</a:t>
            </a:r>
            <a:r>
              <a:rPr kumimoji="1" lang="ja-JP" altLang="en-US" dirty="0"/>
              <a:t>外部仕様設計</a:t>
            </a:r>
            <a:br>
              <a:rPr kumimoji="1" lang="en-US" altLang="ja-JP" sz="3200" dirty="0"/>
            </a:br>
            <a:r>
              <a:rPr kumimoji="1" lang="ja-JP" altLang="en-US" sz="3200" dirty="0"/>
              <a:t>　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1963E593-5A81-4CED-90A3-6A4A6BC7E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38329"/>
            <a:ext cx="12137133" cy="4977242"/>
          </a:xfrm>
        </p:spPr>
        <p:txBody>
          <a:bodyPr>
            <a:normAutofit/>
          </a:bodyPr>
          <a:lstStyle/>
          <a:p>
            <a:pPr marL="1085850" lvl="1" indent="-742950"/>
            <a:r>
              <a:rPr lang="ja-JP" altLang="en-US" sz="2000" dirty="0">
                <a:solidFill>
                  <a:srgbClr val="C00000"/>
                </a:solidFill>
                <a:latin typeface="+mn-ea"/>
              </a:rPr>
              <a:t>ユーザインターフェース</a:t>
            </a:r>
            <a:r>
              <a:rPr lang="ja-JP" altLang="en-US" sz="2000" dirty="0">
                <a:latin typeface="+mn-ea"/>
              </a:rPr>
              <a:t>：画面設計，ユーザ操作</a:t>
            </a:r>
            <a:endParaRPr lang="en-US" altLang="ja-JP" sz="2000" dirty="0">
              <a:latin typeface="+mn-ea"/>
            </a:endParaRPr>
          </a:p>
          <a:p>
            <a:pPr marL="1085850" lvl="1" indent="-742950"/>
            <a:r>
              <a:rPr lang="en-US" altLang="ja-JP" sz="2000">
                <a:latin typeface="+mn-ea"/>
              </a:rPr>
              <a:t>1</a:t>
            </a:r>
            <a:r>
              <a:rPr lang="ja-JP" altLang="en-US" sz="2000" dirty="0">
                <a:latin typeface="+mn-ea"/>
              </a:rPr>
              <a:t>週目の授業</a:t>
            </a:r>
            <a:r>
              <a:rPr lang="ja-JP" altLang="ja-JP" sz="2000" dirty="0"/>
              <a:t>資料</a:t>
            </a:r>
            <a:r>
              <a:rPr lang="ja-JP" altLang="en-US" sz="2000" dirty="0"/>
              <a:t>の</a:t>
            </a:r>
            <a:r>
              <a:rPr lang="ja-JP" altLang="ja-JP" sz="2000" dirty="0"/>
              <a:t>２</a:t>
            </a:r>
            <a:r>
              <a:rPr lang="en-US" altLang="ja-JP" sz="2000" dirty="0"/>
              <a:t>2</a:t>
            </a:r>
            <a:r>
              <a:rPr lang="ja-JP" altLang="ja-JP" sz="2000" dirty="0"/>
              <a:t>枚目を</a:t>
            </a:r>
            <a:r>
              <a:rPr lang="ja-JP" altLang="en-US" sz="2000" dirty="0"/>
              <a:t>参考にして設計してください。</a:t>
            </a:r>
            <a:endParaRPr kumimoji="1" lang="ja-JP" altLang="en-US" sz="2000" b="1" u="sng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0E0ABE-F377-469E-B35F-E8226F49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8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67" y="136525"/>
            <a:ext cx="11996928" cy="1003609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③　テスト</a:t>
            </a:r>
            <a:br>
              <a:rPr kumimoji="1" lang="en-US" altLang="ja-JP" sz="3200" dirty="0"/>
            </a:br>
            <a:r>
              <a:rPr kumimoji="1" lang="ja-JP" altLang="en-US" sz="3200" dirty="0"/>
              <a:t>　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1963E593-5A81-4CED-90A3-6A4A6BC7E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38329"/>
            <a:ext cx="12137133" cy="4977242"/>
          </a:xfrm>
        </p:spPr>
        <p:txBody>
          <a:bodyPr>
            <a:normAutofit/>
          </a:bodyPr>
          <a:lstStyle/>
          <a:p>
            <a:pPr marL="1085850" lvl="1" indent="-742950"/>
            <a:r>
              <a:rPr lang="ja-JP" altLang="en-US" sz="2000" dirty="0">
                <a:latin typeface="+mn-ea"/>
              </a:rPr>
              <a:t>作成したプログラム</a:t>
            </a:r>
            <a:r>
              <a:rPr lang="en-US" altLang="ja-JP" sz="2000">
                <a:latin typeface="+mn-ea"/>
              </a:rPr>
              <a:t>(</a:t>
            </a:r>
            <a:r>
              <a:rPr lang="ja-JP" altLang="en-US" sz="2000">
                <a:latin typeface="+mn-ea"/>
              </a:rPr>
              <a:t>が</a:t>
            </a:r>
            <a:r>
              <a:rPr lang="ja-JP" altLang="en-US" sz="2000" dirty="0">
                <a:latin typeface="+mn-ea"/>
              </a:rPr>
              <a:t>正しく動いているかを確認するために、どういうテストをしたかを列挙してください。</a:t>
            </a:r>
            <a:endParaRPr kumimoji="1" lang="ja-JP" altLang="en-US" sz="2000" b="1" u="sng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0E0ABE-F377-469E-B35F-E8226F49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628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126</Words>
  <Application>Microsoft Office PowerPoint</Application>
  <PresentationFormat>ワイド画面</PresentationFormat>
  <Paragraphs>26</Paragraphs>
  <Slides>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課題２　システム設計書</vt:lpstr>
      <vt:lpstr>PowerPoint プレゼンテーション</vt:lpstr>
      <vt:lpstr>②　外部仕様設計 　</vt:lpstr>
      <vt:lpstr>②　外部仕様設計 　</vt:lpstr>
      <vt:lpstr>②　外部仕様設計 　</vt:lpstr>
      <vt:lpstr>③　テスト 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課題１　システム設計書</dc:title>
  <dc:creator>松田智恵子</dc:creator>
  <cp:lastModifiedBy>松田智恵子</cp:lastModifiedBy>
  <cp:revision>8</cp:revision>
  <dcterms:created xsi:type="dcterms:W3CDTF">2020-05-25T05:26:49Z</dcterms:created>
  <dcterms:modified xsi:type="dcterms:W3CDTF">2020-08-05T02:51:11Z</dcterms:modified>
</cp:coreProperties>
</file>