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6" r:id="rId4"/>
    <p:sldId id="278" r:id="rId5"/>
    <p:sldId id="279" r:id="rId6"/>
    <p:sldId id="280" r:id="rId7"/>
    <p:sldId id="281" r:id="rId8"/>
    <p:sldId id="291" r:id="rId9"/>
    <p:sldId id="282" r:id="rId10"/>
    <p:sldId id="283" r:id="rId11"/>
    <p:sldId id="284" r:id="rId12"/>
    <p:sldId id="285" r:id="rId13"/>
    <p:sldId id="286" r:id="rId14"/>
    <p:sldId id="292" r:id="rId15"/>
    <p:sldId id="287" r:id="rId16"/>
    <p:sldId id="288" r:id="rId17"/>
    <p:sldId id="268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1BD2-D155-406C-B7A5-4C4753C1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31FA8-D1B3-4511-88A2-8FB782264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D2EC-9509-43BF-BF02-97E03978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8612-8822-47B3-BA28-D1DF265B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787E-70B6-4078-8471-85DC4B98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490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C3DF-A2D7-4160-8E88-57911924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488CC-BFBD-437F-B8E4-18C5835A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BC60-DFF4-46BF-8C4A-08DBB50F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106F-56C6-4806-A550-DD3E1342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D050-81E3-4A1F-8AB4-098A83F3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350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AF4B7-F4F8-45E9-85FD-AA159BB3A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7EA85-8B22-4429-8C4E-B854B384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2E58-4D57-4BC8-81D9-DB53E65D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F3B6-B756-4E87-8709-F5DA65F1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F9F9-968D-4D06-BCD3-B0EFC79F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359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D00E-6948-4EAE-80B1-37121A19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7E9E-8DE5-4F97-B3C7-C97E6FB0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5FA2-14DD-45E4-93B4-9F63EAEF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A68D-2791-4B8E-ABC2-31B76FE0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1E54-C8B8-415C-974B-0DC13BFF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01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B7DE-C207-4519-9CBB-D13F240D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7CC3-BC2A-4445-911A-74070CB2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9D2F-BFB0-48F1-A526-4461999F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EF3C-DA9F-4C2D-A392-CB874309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8C7C-452E-4F0C-B31A-A3307643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821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C447-541D-4490-AE70-5F529A5B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CA50-6535-4E94-A499-8C44185EA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8AAA3-96F8-4151-9E9B-83C36AD4D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88722-9210-4A19-908D-1CFDE187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60F4A-5567-41A0-B8D7-4518BB8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768CD-A1B6-4501-955B-50A7D368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494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1E60-F971-4AFF-875D-CECA219F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3156-2F9B-466B-BA58-59E34456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4525C-C2B7-43A6-BA0E-674A3C63F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22A3A-FB82-4E5B-8DE7-E126B8C59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57683-6D14-4B28-9BCF-1018202E1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5B2F-42A0-4365-8497-83B55B9D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2F5FE-81FB-4187-8787-A2779A00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4AB4-234F-4133-9F47-177BFA6B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7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9C2-F1D3-46AD-9550-27D7F964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AA290-54D0-4882-A805-B93D110B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9418D-1385-4AF4-8F39-554A410C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263E7-88E7-4757-8434-2651310B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569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9B38A-E54B-41FB-A197-07D3DE8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C50C2-ED9C-4110-97AE-AA989BAE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DA9-056D-4433-A645-28B58060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087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D865-2F8F-4CBD-B0DF-1F1013CB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5528-9012-4A66-8EFC-B14E0779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13899-93C6-4942-BAC7-314268F0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07C9E-F028-45E4-8F3C-1FA08F9B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943C-DC8D-4290-AB07-34C1809C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F0648-8121-48EF-A8D8-7776F5EA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10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280B-9CBF-40FC-81DF-6800970E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DCB48-8E0E-46E0-8B54-B579D1DD0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DCF75-2BEB-4D34-BAAB-698C62DAC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FB049-B01C-42C5-97EE-EF648FE9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0367-67C1-4322-8CEE-F4E50C83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1F0B1-7502-48D9-9AF3-A4D89273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06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7D2A5-CBAA-4B0F-9F12-9DCFCDAF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76F09-27B9-417B-8D3F-0B7C6924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7DE3-2B25-437E-BC4A-9C643A45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9E6B-1992-49C5-914F-DEF3AA4DFB4D}" type="datetimeFigureOut">
              <a:rPr lang="vi-VN" smtClean="0"/>
              <a:t>17/06/2020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BEC0-DCFF-46F3-9C95-F315575C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CBFF-698E-45E8-9C63-0A7690584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4097-183C-4EFA-A5E6-2D9981452F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356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3076604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3072450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3072450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3076604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3076604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3076604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3076604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3076604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3072450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3072450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8182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F9C941-AE63-44C7-9FCA-A7ADC706504C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0D011-97E0-433B-8907-23556E3BD04A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BA25F9-2059-4D66-B41E-659C841697D6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CD8579-2949-4EDB-9A50-55B0B1C0299F}"/>
              </a:ext>
            </a:extLst>
          </p:cNvPr>
          <p:cNvCxnSpPr>
            <a:cxnSpLocks/>
            <a:stCxn id="35" idx="4"/>
            <a:endCxn id="45" idx="0"/>
          </p:cNvCxnSpPr>
          <p:nvPr/>
        </p:nvCxnSpPr>
        <p:spPr>
          <a:xfrm>
            <a:off x="7814252" y="3998035"/>
            <a:ext cx="70525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9536F-ACBD-434E-AE1E-381F99F2A087}"/>
              </a:ext>
            </a:extLst>
          </p:cNvPr>
          <p:cNvCxnSpPr>
            <a:cxnSpLocks/>
            <a:stCxn id="51" idx="4"/>
            <a:endCxn id="3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00FACF-CAAC-41C4-AF95-C1A74D1DD9F2}"/>
              </a:ext>
            </a:extLst>
          </p:cNvPr>
          <p:cNvCxnSpPr>
            <a:cxnSpLocks/>
            <a:stCxn id="51" idx="4"/>
            <a:endCxn id="3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6CD06B-1353-48CF-9091-A5C4BAEAA310}"/>
              </a:ext>
            </a:extLst>
          </p:cNvPr>
          <p:cNvCxnSpPr>
            <a:cxnSpLocks/>
            <a:stCxn id="36" idx="4"/>
            <a:endCxn id="46" idx="0"/>
          </p:cNvCxnSpPr>
          <p:nvPr/>
        </p:nvCxnSpPr>
        <p:spPr>
          <a:xfrm flipH="1">
            <a:off x="9470098" y="3998035"/>
            <a:ext cx="47470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B57D68-21D2-477C-95B3-79D1D1BDF163}"/>
              </a:ext>
            </a:extLst>
          </p:cNvPr>
          <p:cNvCxnSpPr>
            <a:cxnSpLocks/>
            <a:stCxn id="36" idx="4"/>
            <a:endCxn id="34" idx="0"/>
          </p:cNvCxnSpPr>
          <p:nvPr/>
        </p:nvCxnSpPr>
        <p:spPr>
          <a:xfrm>
            <a:off x="9944804" y="3998035"/>
            <a:ext cx="466940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DDED2D-4E22-40E0-BEDE-4E35B688BAA5}"/>
              </a:ext>
            </a:extLst>
          </p:cNvPr>
          <p:cNvCxnSpPr>
            <a:cxnSpLocks/>
            <a:stCxn id="35" idx="4"/>
            <a:endCxn id="47" idx="0"/>
          </p:cNvCxnSpPr>
          <p:nvPr/>
        </p:nvCxnSpPr>
        <p:spPr>
          <a:xfrm flipH="1">
            <a:off x="6618328" y="3998035"/>
            <a:ext cx="1195924" cy="183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517C99-2044-4AA1-95A3-C6162D7890A6}"/>
              </a:ext>
            </a:extLst>
          </p:cNvPr>
          <p:cNvCxnSpPr>
            <a:cxnSpLocks/>
            <a:stCxn id="35" idx="4"/>
            <a:endCxn id="52" idx="0"/>
          </p:cNvCxnSpPr>
          <p:nvPr/>
        </p:nvCxnSpPr>
        <p:spPr>
          <a:xfrm flipH="1">
            <a:off x="7568918" y="3998035"/>
            <a:ext cx="245334" cy="183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D4BA66A-91D6-4012-8D7D-8A5B1EFFF781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309508D-7141-4CCC-B0AE-6D6A79F350B3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02C59D-A51D-4824-B90C-B9E0F15FE0CB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C3196A7-25CE-4B66-8892-9D82037BDCE5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5164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0D011-97E0-433B-8907-23556E3BD04A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BA25F9-2059-4D66-B41E-659C841697D6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9536F-ACBD-434E-AE1E-381F99F2A087}"/>
              </a:ext>
            </a:extLst>
          </p:cNvPr>
          <p:cNvCxnSpPr>
            <a:cxnSpLocks/>
            <a:stCxn id="51" idx="4"/>
            <a:endCxn id="3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00FACF-CAAC-41C4-AF95-C1A74D1DD9F2}"/>
              </a:ext>
            </a:extLst>
          </p:cNvPr>
          <p:cNvCxnSpPr>
            <a:cxnSpLocks/>
            <a:stCxn id="51" idx="4"/>
            <a:endCxn id="3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7327C7C-F9F1-4D7B-B140-B46BAFCE88EA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5E9C7F-A5B5-44F7-A638-BE0785699931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F41E78-89CA-44B3-9F6B-40EC52A15E69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7A4AB2-2DE5-4D06-824C-5356F914E5D4}"/>
              </a:ext>
            </a:extLst>
          </p:cNvPr>
          <p:cNvCxnSpPr>
            <a:cxnSpLocks/>
            <a:stCxn id="35" idx="4"/>
            <a:endCxn id="75" idx="0"/>
          </p:cNvCxnSpPr>
          <p:nvPr/>
        </p:nvCxnSpPr>
        <p:spPr>
          <a:xfrm>
            <a:off x="7814252" y="3998035"/>
            <a:ext cx="70525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6D45C1-DC12-493A-8D8F-577A8114D1FE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 flipH="1">
            <a:off x="9470098" y="3998035"/>
            <a:ext cx="47470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8167F2-2BEA-4A59-9B1D-40CAFF82A27D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9944804" y="3998035"/>
            <a:ext cx="466940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5930E2-9FE2-4806-9E60-F0D3B02DF39F}"/>
              </a:ext>
            </a:extLst>
          </p:cNvPr>
          <p:cNvCxnSpPr>
            <a:cxnSpLocks/>
            <a:stCxn id="53" idx="4"/>
            <a:endCxn id="77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1C0F14-8584-4E4A-8B29-14F593A06CDA}"/>
              </a:ext>
            </a:extLst>
          </p:cNvPr>
          <p:cNvCxnSpPr>
            <a:cxnSpLocks/>
            <a:stCxn id="53" idx="4"/>
            <a:endCxn id="78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43ED46B-BFD2-4EC1-9F79-3D2D27C58BCC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115539-C172-4927-BE15-B4D2EA8FDCF4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740B20-4E7D-4C9B-8F47-58E2F52B6E47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10AD53-D1D4-48CC-A885-3778FCEBC116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5406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0D011-97E0-433B-8907-23556E3BD04A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BA25F9-2059-4D66-B41E-659C841697D6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9536F-ACBD-434E-AE1E-381F99F2A087}"/>
              </a:ext>
            </a:extLst>
          </p:cNvPr>
          <p:cNvCxnSpPr>
            <a:cxnSpLocks/>
            <a:stCxn id="51" idx="4"/>
            <a:endCxn id="3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00FACF-CAAC-41C4-AF95-C1A74D1DD9F2}"/>
              </a:ext>
            </a:extLst>
          </p:cNvPr>
          <p:cNvCxnSpPr>
            <a:cxnSpLocks/>
            <a:stCxn id="51" idx="4"/>
            <a:endCxn id="3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7327C7C-F9F1-4D7B-B140-B46BAFCE88EA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5E9C7F-A5B5-44F7-A638-BE0785699931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F41E78-89CA-44B3-9F6B-40EC52A15E69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7A4AB2-2DE5-4D06-824C-5356F914E5D4}"/>
              </a:ext>
            </a:extLst>
          </p:cNvPr>
          <p:cNvCxnSpPr>
            <a:cxnSpLocks/>
            <a:stCxn id="35" idx="4"/>
            <a:endCxn id="75" idx="0"/>
          </p:cNvCxnSpPr>
          <p:nvPr/>
        </p:nvCxnSpPr>
        <p:spPr>
          <a:xfrm>
            <a:off x="7814252" y="3998035"/>
            <a:ext cx="70525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6D45C1-DC12-493A-8D8F-577A8114D1FE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 flipH="1">
            <a:off x="9470098" y="3998035"/>
            <a:ext cx="47470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8167F2-2BEA-4A59-9B1D-40CAFF82A27D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9944804" y="3998035"/>
            <a:ext cx="466940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5930E2-9FE2-4806-9E60-F0D3B02DF39F}"/>
              </a:ext>
            </a:extLst>
          </p:cNvPr>
          <p:cNvCxnSpPr>
            <a:cxnSpLocks/>
            <a:stCxn id="53" idx="4"/>
            <a:endCxn id="77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1C0F14-8584-4E4A-8B29-14F593A06CDA}"/>
              </a:ext>
            </a:extLst>
          </p:cNvPr>
          <p:cNvCxnSpPr>
            <a:cxnSpLocks/>
            <a:stCxn id="53" idx="4"/>
            <a:endCxn id="78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43ED46B-BFD2-4EC1-9F79-3D2D27C58BCC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115539-C172-4927-BE15-B4D2EA8FDCF4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740B20-4E7D-4C9B-8F47-58E2F52B6E47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10AD53-D1D4-48CC-A885-3778FCEBC116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3831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0D011-97E0-433B-8907-23556E3BD04A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BA25F9-2059-4D66-B41E-659C841697D6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9536F-ACBD-434E-AE1E-381F99F2A087}"/>
              </a:ext>
            </a:extLst>
          </p:cNvPr>
          <p:cNvCxnSpPr>
            <a:cxnSpLocks/>
            <a:stCxn id="51" idx="4"/>
            <a:endCxn id="3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00FACF-CAAC-41C4-AF95-C1A74D1DD9F2}"/>
              </a:ext>
            </a:extLst>
          </p:cNvPr>
          <p:cNvCxnSpPr>
            <a:cxnSpLocks/>
            <a:stCxn id="51" idx="4"/>
            <a:endCxn id="3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7327C7C-F9F1-4D7B-B140-B46BAFCE88EA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5E9C7F-A5B5-44F7-A638-BE0785699931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F41E78-89CA-44B3-9F6B-40EC52A15E69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7A4AB2-2DE5-4D06-824C-5356F914E5D4}"/>
              </a:ext>
            </a:extLst>
          </p:cNvPr>
          <p:cNvCxnSpPr>
            <a:cxnSpLocks/>
            <a:stCxn id="35" idx="4"/>
            <a:endCxn id="75" idx="0"/>
          </p:cNvCxnSpPr>
          <p:nvPr/>
        </p:nvCxnSpPr>
        <p:spPr>
          <a:xfrm>
            <a:off x="7814252" y="3998035"/>
            <a:ext cx="70525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6D45C1-DC12-493A-8D8F-577A8114D1FE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 flipH="1">
            <a:off x="9470098" y="3998035"/>
            <a:ext cx="47470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8167F2-2BEA-4A59-9B1D-40CAFF82A27D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9944804" y="3998035"/>
            <a:ext cx="466940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5930E2-9FE2-4806-9E60-F0D3B02DF39F}"/>
              </a:ext>
            </a:extLst>
          </p:cNvPr>
          <p:cNvCxnSpPr>
            <a:cxnSpLocks/>
            <a:stCxn id="53" idx="4"/>
            <a:endCxn id="77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1C0F14-8584-4E4A-8B29-14F593A06CDA}"/>
              </a:ext>
            </a:extLst>
          </p:cNvPr>
          <p:cNvCxnSpPr>
            <a:cxnSpLocks/>
            <a:stCxn id="53" idx="4"/>
            <a:endCxn id="78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43ED46B-BFD2-4EC1-9F79-3D2D27C58BCC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115539-C172-4927-BE15-B4D2EA8FDCF4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740B20-4E7D-4C9B-8F47-58E2F52B6E47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10AD53-D1D4-48CC-A885-3778FCEBC116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4517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0D011-97E0-433B-8907-23556E3BD04A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BA25F9-2059-4D66-B41E-659C841697D6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9536F-ACBD-434E-AE1E-381F99F2A087}"/>
              </a:ext>
            </a:extLst>
          </p:cNvPr>
          <p:cNvCxnSpPr>
            <a:cxnSpLocks/>
            <a:stCxn id="51" idx="4"/>
            <a:endCxn id="3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00FACF-CAAC-41C4-AF95-C1A74D1DD9F2}"/>
              </a:ext>
            </a:extLst>
          </p:cNvPr>
          <p:cNvCxnSpPr>
            <a:cxnSpLocks/>
            <a:stCxn id="51" idx="4"/>
            <a:endCxn id="3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7327C7C-F9F1-4D7B-B140-B46BAFCE88EA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5E9C7F-A5B5-44F7-A638-BE0785699931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F41E78-89CA-44B3-9F6B-40EC52A15E69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7A4AB2-2DE5-4D06-824C-5356F914E5D4}"/>
              </a:ext>
            </a:extLst>
          </p:cNvPr>
          <p:cNvCxnSpPr>
            <a:cxnSpLocks/>
            <a:stCxn id="35" idx="4"/>
            <a:endCxn id="75" idx="0"/>
          </p:cNvCxnSpPr>
          <p:nvPr/>
        </p:nvCxnSpPr>
        <p:spPr>
          <a:xfrm>
            <a:off x="7814252" y="3998035"/>
            <a:ext cx="70525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6D45C1-DC12-493A-8D8F-577A8114D1FE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 flipH="1">
            <a:off x="9470098" y="3998035"/>
            <a:ext cx="47470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8167F2-2BEA-4A59-9B1D-40CAFF82A27D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9944804" y="3998035"/>
            <a:ext cx="466940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5930E2-9FE2-4806-9E60-F0D3B02DF39F}"/>
              </a:ext>
            </a:extLst>
          </p:cNvPr>
          <p:cNvCxnSpPr>
            <a:cxnSpLocks/>
            <a:stCxn id="53" idx="4"/>
            <a:endCxn id="77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1C0F14-8584-4E4A-8B29-14F593A06CDA}"/>
              </a:ext>
            </a:extLst>
          </p:cNvPr>
          <p:cNvCxnSpPr>
            <a:cxnSpLocks/>
            <a:stCxn id="53" idx="4"/>
            <a:endCxn id="78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43ED46B-BFD2-4EC1-9F79-3D2D27C58BCC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115539-C172-4927-BE15-B4D2EA8FDCF4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740B20-4E7D-4C9B-8F47-58E2F52B6E47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10AD53-D1D4-48CC-A885-3778FCEBC116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6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0D011-97E0-433B-8907-23556E3BD04A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BA25F9-2059-4D66-B41E-659C841697D6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9536F-ACBD-434E-AE1E-381F99F2A087}"/>
              </a:ext>
            </a:extLst>
          </p:cNvPr>
          <p:cNvCxnSpPr>
            <a:cxnSpLocks/>
            <a:stCxn id="51" idx="4"/>
            <a:endCxn id="3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00FACF-CAAC-41C4-AF95-C1A74D1DD9F2}"/>
              </a:ext>
            </a:extLst>
          </p:cNvPr>
          <p:cNvCxnSpPr>
            <a:cxnSpLocks/>
            <a:stCxn id="51" idx="4"/>
            <a:endCxn id="3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7327C7C-F9F1-4D7B-B140-B46BAFCE88EA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5E9C7F-A5B5-44F7-A638-BE0785699931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F41E78-89CA-44B3-9F6B-40EC52A15E69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7A4AB2-2DE5-4D06-824C-5356F914E5D4}"/>
              </a:ext>
            </a:extLst>
          </p:cNvPr>
          <p:cNvCxnSpPr>
            <a:cxnSpLocks/>
            <a:stCxn id="35" idx="4"/>
            <a:endCxn id="75" idx="0"/>
          </p:cNvCxnSpPr>
          <p:nvPr/>
        </p:nvCxnSpPr>
        <p:spPr>
          <a:xfrm>
            <a:off x="7814252" y="3998035"/>
            <a:ext cx="70525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6D45C1-DC12-493A-8D8F-577A8114D1FE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 flipH="1">
            <a:off x="9470098" y="3998035"/>
            <a:ext cx="47470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8167F2-2BEA-4A59-9B1D-40CAFF82A27D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9944804" y="3998035"/>
            <a:ext cx="466940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5930E2-9FE2-4806-9E60-F0D3B02DF39F}"/>
              </a:ext>
            </a:extLst>
          </p:cNvPr>
          <p:cNvCxnSpPr>
            <a:cxnSpLocks/>
            <a:stCxn id="53" idx="4"/>
            <a:endCxn id="77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1C0F14-8584-4E4A-8B29-14F593A06CDA}"/>
              </a:ext>
            </a:extLst>
          </p:cNvPr>
          <p:cNvCxnSpPr>
            <a:cxnSpLocks/>
            <a:stCxn id="53" idx="4"/>
            <a:endCxn id="78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43ED46B-BFD2-4EC1-9F79-3D2D27C58BCC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115539-C172-4927-BE15-B4D2EA8FDCF4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740B20-4E7D-4C9B-8F47-58E2F52B6E47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10AD53-D1D4-48CC-A885-3778FCEBC116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5521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70D011-97E0-433B-8907-23556E3BD04A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BA25F9-2059-4D66-B41E-659C841697D6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F9536F-ACBD-434E-AE1E-381F99F2A087}"/>
              </a:ext>
            </a:extLst>
          </p:cNvPr>
          <p:cNvCxnSpPr>
            <a:cxnSpLocks/>
            <a:stCxn id="51" idx="4"/>
            <a:endCxn id="3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00FACF-CAAC-41C4-AF95-C1A74D1DD9F2}"/>
              </a:ext>
            </a:extLst>
          </p:cNvPr>
          <p:cNvCxnSpPr>
            <a:cxnSpLocks/>
            <a:stCxn id="51" idx="4"/>
            <a:endCxn id="3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7327C7C-F9F1-4D7B-B140-B46BAFCE88EA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5E9C7F-A5B5-44F7-A638-BE0785699931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F41E78-89CA-44B3-9F6B-40EC52A15E69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7A4AB2-2DE5-4D06-824C-5356F914E5D4}"/>
              </a:ext>
            </a:extLst>
          </p:cNvPr>
          <p:cNvCxnSpPr>
            <a:cxnSpLocks/>
            <a:stCxn id="35" idx="4"/>
            <a:endCxn id="75" idx="0"/>
          </p:cNvCxnSpPr>
          <p:nvPr/>
        </p:nvCxnSpPr>
        <p:spPr>
          <a:xfrm>
            <a:off x="7814252" y="3998035"/>
            <a:ext cx="70525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6D45C1-DC12-493A-8D8F-577A8114D1FE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 flipH="1">
            <a:off x="9470098" y="3998035"/>
            <a:ext cx="474706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8167F2-2BEA-4A59-9B1D-40CAFF82A27D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9944804" y="3998035"/>
            <a:ext cx="466940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5930E2-9FE2-4806-9E60-F0D3B02DF39F}"/>
              </a:ext>
            </a:extLst>
          </p:cNvPr>
          <p:cNvCxnSpPr>
            <a:cxnSpLocks/>
            <a:stCxn id="53" idx="4"/>
            <a:endCxn id="77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1C0F14-8584-4E4A-8B29-14F593A06CDA}"/>
              </a:ext>
            </a:extLst>
          </p:cNvPr>
          <p:cNvCxnSpPr>
            <a:cxnSpLocks/>
            <a:stCxn id="53" idx="4"/>
            <a:endCxn id="78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43ED46B-BFD2-4EC1-9F79-3D2D27C58BCC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115539-C172-4927-BE15-B4D2EA8FDCF4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740B20-4E7D-4C9B-8F47-58E2F52B6E47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10AD53-D1D4-48CC-A885-3778FCEBC116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4375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4471416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101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05CB12-F9B5-44DA-82FD-5D5CC7ECF8D3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2B9802-CC86-4A8F-A268-8AB2F5C3913B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5EDC07-A58A-43BC-ADCB-CA99308E1FBD}"/>
              </a:ext>
            </a:extLst>
          </p:cNvPr>
          <p:cNvSpPr/>
          <p:nvPr/>
        </p:nvSpPr>
        <p:spPr>
          <a:xfrm>
            <a:off x="7389056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FAD110-6E93-4DD6-8F5A-1323FB0353BA}"/>
              </a:ext>
            </a:extLst>
          </p:cNvPr>
          <p:cNvSpPr/>
          <p:nvPr/>
        </p:nvSpPr>
        <p:spPr>
          <a:xfrm>
            <a:off x="951960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F2B636-A661-4031-9AAA-9809E8A6A1EE}"/>
              </a:ext>
            </a:extLst>
          </p:cNvPr>
          <p:cNvSpPr/>
          <p:nvPr/>
        </p:nvSpPr>
        <p:spPr>
          <a:xfrm>
            <a:off x="6673001" y="4469338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7860D7-7217-4213-8FEF-A39BB4F3D9B8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2" idx="4"/>
            <a:endCxn id="90" idx="0"/>
          </p:cNvCxnSpPr>
          <p:nvPr/>
        </p:nvCxnSpPr>
        <p:spPr>
          <a:xfrm>
            <a:off x="3055064" y="3998035"/>
            <a:ext cx="71149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3" idx="4"/>
            <a:endCxn id="91" idx="0"/>
          </p:cNvCxnSpPr>
          <p:nvPr/>
        </p:nvCxnSpPr>
        <p:spPr>
          <a:xfrm flipH="1">
            <a:off x="4717149" y="3998035"/>
            <a:ext cx="472071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3" idx="4"/>
            <a:endCxn id="92" idx="0"/>
          </p:cNvCxnSpPr>
          <p:nvPr/>
        </p:nvCxnSpPr>
        <p:spPr>
          <a:xfrm>
            <a:off x="5189220" y="3998035"/>
            <a:ext cx="478519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A3DF5-4D9D-4F5B-9F39-5AFEA1E902B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7098197" y="3998035"/>
            <a:ext cx="716055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5" idx="4"/>
            <a:endCxn id="88" idx="0"/>
          </p:cNvCxnSpPr>
          <p:nvPr/>
        </p:nvCxnSpPr>
        <p:spPr>
          <a:xfrm>
            <a:off x="7814252" y="3998035"/>
            <a:ext cx="70525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A931F5-A8BC-463E-BC21-A5BF0BA8C15A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 flipH="1">
            <a:off x="7814252" y="2451795"/>
            <a:ext cx="106527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46B39A-D2B3-4AC4-9DDC-6338920DB676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79524" y="2451795"/>
            <a:ext cx="1065280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flipH="1">
            <a:off x="9470098" y="3998035"/>
            <a:ext cx="474706" cy="47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6" idx="4"/>
            <a:endCxn id="48" idx="0"/>
          </p:cNvCxnSpPr>
          <p:nvPr/>
        </p:nvCxnSpPr>
        <p:spPr>
          <a:xfrm>
            <a:off x="9944804" y="3998035"/>
            <a:ext cx="46694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7" idx="4"/>
            <a:endCxn id="93" idx="0"/>
          </p:cNvCxnSpPr>
          <p:nvPr/>
        </p:nvCxnSpPr>
        <p:spPr>
          <a:xfrm flipH="1">
            <a:off x="6618328" y="5319730"/>
            <a:ext cx="479869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7" idx="4"/>
            <a:endCxn id="94" idx="0"/>
          </p:cNvCxnSpPr>
          <p:nvPr/>
        </p:nvCxnSpPr>
        <p:spPr>
          <a:xfrm>
            <a:off x="7098197" y="5319730"/>
            <a:ext cx="470721" cy="5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82" idx="4"/>
            <a:endCxn id="8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B590496-D612-4B0E-BA21-8791FFEF121B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16962-7D04-49C6-88C8-080751ADDEE5}"/>
              </a:ext>
            </a:extLst>
          </p:cNvPr>
          <p:cNvCxnSpPr>
            <a:cxnSpLocks/>
            <a:stCxn id="52" idx="4"/>
            <a:endCxn id="82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446933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FF7DDA-E158-48E0-AECD-8F8F5548DCF5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49" idx="4"/>
            <a:endCxn id="85" idx="0"/>
          </p:cNvCxnSpPr>
          <p:nvPr/>
        </p:nvCxnSpPr>
        <p:spPr>
          <a:xfrm flipH="1">
            <a:off x="1866699" y="897487"/>
            <a:ext cx="4636138" cy="493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49" idx="4"/>
            <a:endCxn id="90" idx="0"/>
          </p:cNvCxnSpPr>
          <p:nvPr/>
        </p:nvCxnSpPr>
        <p:spPr>
          <a:xfrm flipH="1">
            <a:off x="3766559" y="897487"/>
            <a:ext cx="2736278" cy="49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49" idx="4"/>
            <a:endCxn id="91" idx="0"/>
          </p:cNvCxnSpPr>
          <p:nvPr/>
        </p:nvCxnSpPr>
        <p:spPr>
          <a:xfrm flipH="1">
            <a:off x="4717149" y="897487"/>
            <a:ext cx="1785688" cy="49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49" idx="4"/>
            <a:endCxn id="92" idx="0"/>
          </p:cNvCxnSpPr>
          <p:nvPr/>
        </p:nvCxnSpPr>
        <p:spPr>
          <a:xfrm flipH="1">
            <a:off x="5667739" y="897487"/>
            <a:ext cx="835098" cy="49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49" idx="4"/>
            <a:endCxn id="88" idx="0"/>
          </p:cNvCxnSpPr>
          <p:nvPr/>
        </p:nvCxnSpPr>
        <p:spPr>
          <a:xfrm>
            <a:off x="6502837" y="897487"/>
            <a:ext cx="2016671" cy="49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49" idx="4"/>
            <a:endCxn id="89" idx="0"/>
          </p:cNvCxnSpPr>
          <p:nvPr/>
        </p:nvCxnSpPr>
        <p:spPr>
          <a:xfrm>
            <a:off x="6502837" y="897487"/>
            <a:ext cx="2967261" cy="49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6502837" y="897487"/>
            <a:ext cx="3908907" cy="49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49" idx="4"/>
            <a:endCxn id="93" idx="0"/>
          </p:cNvCxnSpPr>
          <p:nvPr/>
        </p:nvCxnSpPr>
        <p:spPr>
          <a:xfrm>
            <a:off x="6502837" y="897487"/>
            <a:ext cx="115491" cy="493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49" idx="4"/>
            <a:endCxn id="94" idx="0"/>
          </p:cNvCxnSpPr>
          <p:nvPr/>
        </p:nvCxnSpPr>
        <p:spPr>
          <a:xfrm>
            <a:off x="6502837" y="897487"/>
            <a:ext cx="1066081" cy="493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49" idx="4"/>
            <a:endCxn id="87" idx="0"/>
          </p:cNvCxnSpPr>
          <p:nvPr/>
        </p:nvCxnSpPr>
        <p:spPr>
          <a:xfrm flipH="1">
            <a:off x="2816629" y="897487"/>
            <a:ext cx="3686208" cy="493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4882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968970-CC7B-493F-8CD9-2FB13609ACAE}"/>
              </a:ext>
            </a:extLst>
          </p:cNvPr>
          <p:cNvCxnSpPr>
            <a:cxnSpLocks/>
            <a:stCxn id="50" idx="4"/>
            <a:endCxn id="85" idx="0"/>
          </p:cNvCxnSpPr>
          <p:nvPr/>
        </p:nvCxnSpPr>
        <p:spPr>
          <a:xfrm flipH="1">
            <a:off x="1866699" y="2451795"/>
            <a:ext cx="2261817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ED028D-4270-4B4C-86BC-589754C24C2C}"/>
              </a:ext>
            </a:extLst>
          </p:cNvPr>
          <p:cNvCxnSpPr>
            <a:cxnSpLocks/>
            <a:stCxn id="50" idx="4"/>
            <a:endCxn id="90" idx="0"/>
          </p:cNvCxnSpPr>
          <p:nvPr/>
        </p:nvCxnSpPr>
        <p:spPr>
          <a:xfrm flipH="1">
            <a:off x="3766559" y="2451795"/>
            <a:ext cx="361957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115663-D204-4008-8E03-0ECBD510BC13}"/>
              </a:ext>
            </a:extLst>
          </p:cNvPr>
          <p:cNvCxnSpPr>
            <a:cxnSpLocks/>
            <a:stCxn id="50" idx="4"/>
            <a:endCxn id="91" idx="0"/>
          </p:cNvCxnSpPr>
          <p:nvPr/>
        </p:nvCxnSpPr>
        <p:spPr>
          <a:xfrm>
            <a:off x="4128516" y="2451795"/>
            <a:ext cx="588633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9704B5-9ED9-48FA-A5FF-A5CB15001033}"/>
              </a:ext>
            </a:extLst>
          </p:cNvPr>
          <p:cNvCxnSpPr>
            <a:cxnSpLocks/>
            <a:stCxn id="50" idx="4"/>
            <a:endCxn id="92" idx="0"/>
          </p:cNvCxnSpPr>
          <p:nvPr/>
        </p:nvCxnSpPr>
        <p:spPr>
          <a:xfrm>
            <a:off x="4128516" y="2451795"/>
            <a:ext cx="1539223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1" idx="4"/>
            <a:endCxn id="88" idx="0"/>
          </p:cNvCxnSpPr>
          <p:nvPr/>
        </p:nvCxnSpPr>
        <p:spPr>
          <a:xfrm flipH="1">
            <a:off x="8519508" y="2451795"/>
            <a:ext cx="360016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1" idx="4"/>
            <a:endCxn id="89" idx="0"/>
          </p:cNvCxnSpPr>
          <p:nvPr/>
        </p:nvCxnSpPr>
        <p:spPr>
          <a:xfrm>
            <a:off x="8879524" y="2451795"/>
            <a:ext cx="590574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1" idx="4"/>
            <a:endCxn id="48" idx="0"/>
          </p:cNvCxnSpPr>
          <p:nvPr/>
        </p:nvCxnSpPr>
        <p:spPr>
          <a:xfrm>
            <a:off x="8879524" y="2451795"/>
            <a:ext cx="1532220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1" idx="4"/>
            <a:endCxn id="93" idx="0"/>
          </p:cNvCxnSpPr>
          <p:nvPr/>
        </p:nvCxnSpPr>
        <p:spPr>
          <a:xfrm flipH="1">
            <a:off x="6618328" y="2451795"/>
            <a:ext cx="226119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1" idx="4"/>
            <a:endCxn id="94" idx="0"/>
          </p:cNvCxnSpPr>
          <p:nvPr/>
        </p:nvCxnSpPr>
        <p:spPr>
          <a:xfrm flipH="1">
            <a:off x="7568918" y="2451795"/>
            <a:ext cx="131060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2D183-1DBD-4FF8-8830-B42795EDEAD9}"/>
              </a:ext>
            </a:extLst>
          </p:cNvPr>
          <p:cNvCxnSpPr>
            <a:cxnSpLocks/>
            <a:stCxn id="50" idx="4"/>
            <a:endCxn id="87" idx="0"/>
          </p:cNvCxnSpPr>
          <p:nvPr/>
        </p:nvCxnSpPr>
        <p:spPr>
          <a:xfrm flipH="1">
            <a:off x="2816629" y="2451795"/>
            <a:ext cx="1311887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AAE2418-FE80-40E6-9D7E-A701F0EADD08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C104DE-A7C9-4137-8F79-BC1A718B4912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A7E1878-1F2D-494C-957F-B97B11FFEF79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66B368-CFED-4AEF-9017-1456D4706727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32EA7B-1623-48D3-AABE-FA67240BAED7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7494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1" idx="4"/>
            <a:endCxn id="88" idx="0"/>
          </p:cNvCxnSpPr>
          <p:nvPr/>
        </p:nvCxnSpPr>
        <p:spPr>
          <a:xfrm flipH="1">
            <a:off x="8519508" y="2451795"/>
            <a:ext cx="360016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1" idx="4"/>
            <a:endCxn id="89" idx="0"/>
          </p:cNvCxnSpPr>
          <p:nvPr/>
        </p:nvCxnSpPr>
        <p:spPr>
          <a:xfrm>
            <a:off x="8879524" y="2451795"/>
            <a:ext cx="590574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1" idx="4"/>
            <a:endCxn id="48" idx="0"/>
          </p:cNvCxnSpPr>
          <p:nvPr/>
        </p:nvCxnSpPr>
        <p:spPr>
          <a:xfrm>
            <a:off x="8879524" y="2451795"/>
            <a:ext cx="1532220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1" idx="4"/>
            <a:endCxn id="93" idx="0"/>
          </p:cNvCxnSpPr>
          <p:nvPr/>
        </p:nvCxnSpPr>
        <p:spPr>
          <a:xfrm flipH="1">
            <a:off x="6618328" y="2451795"/>
            <a:ext cx="226119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1" idx="4"/>
            <a:endCxn id="94" idx="0"/>
          </p:cNvCxnSpPr>
          <p:nvPr/>
        </p:nvCxnSpPr>
        <p:spPr>
          <a:xfrm flipH="1">
            <a:off x="7568918" y="2451795"/>
            <a:ext cx="131060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C9B6FE-75C8-41BA-9DA7-995494509532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flipH="1">
            <a:off x="1866699" y="3998035"/>
            <a:ext cx="1188365" cy="183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9F9BA-45C5-4B0C-8DFC-3D8C70CAA309}"/>
              </a:ext>
            </a:extLst>
          </p:cNvPr>
          <p:cNvCxnSpPr>
            <a:cxnSpLocks/>
            <a:stCxn id="28" idx="4"/>
            <a:endCxn id="3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CA9F0E-B21A-469D-BCC9-B8A369DC8C49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FB4221-DE4E-4278-976A-6F312D0A7879}"/>
              </a:ext>
            </a:extLst>
          </p:cNvPr>
          <p:cNvCxnSpPr>
            <a:cxnSpLocks/>
            <a:stCxn id="29" idx="4"/>
            <a:endCxn id="4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BB91B7-D8F0-4AB2-9F4B-C4FD25319B11}"/>
              </a:ext>
            </a:extLst>
          </p:cNvPr>
          <p:cNvCxnSpPr>
            <a:cxnSpLocks/>
            <a:stCxn id="28" idx="4"/>
            <a:endCxn id="37" idx="0"/>
          </p:cNvCxnSpPr>
          <p:nvPr/>
        </p:nvCxnSpPr>
        <p:spPr>
          <a:xfrm flipH="1">
            <a:off x="2816629" y="3998035"/>
            <a:ext cx="238435" cy="183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F425979-F874-4E09-93EA-41AE8FC6CCD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6643DF-9461-4DFF-BFCC-CD4731D3D13B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F25971-FF6D-4238-80AC-8EBE534EC124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E55034-BE73-4DFB-8A61-F24789866262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B7B5ED-D986-4F21-ABC1-108B58A1E759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7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1" idx="4"/>
            <a:endCxn id="88" idx="0"/>
          </p:cNvCxnSpPr>
          <p:nvPr/>
        </p:nvCxnSpPr>
        <p:spPr>
          <a:xfrm flipH="1">
            <a:off x="8519508" y="2451795"/>
            <a:ext cx="360016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1" idx="4"/>
            <a:endCxn id="89" idx="0"/>
          </p:cNvCxnSpPr>
          <p:nvPr/>
        </p:nvCxnSpPr>
        <p:spPr>
          <a:xfrm>
            <a:off x="8879524" y="2451795"/>
            <a:ext cx="590574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1" idx="4"/>
            <a:endCxn id="48" idx="0"/>
          </p:cNvCxnSpPr>
          <p:nvPr/>
        </p:nvCxnSpPr>
        <p:spPr>
          <a:xfrm>
            <a:off x="8879524" y="2451795"/>
            <a:ext cx="1532220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1" idx="4"/>
            <a:endCxn id="93" idx="0"/>
          </p:cNvCxnSpPr>
          <p:nvPr/>
        </p:nvCxnSpPr>
        <p:spPr>
          <a:xfrm flipH="1">
            <a:off x="6618328" y="2451795"/>
            <a:ext cx="226119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1" idx="4"/>
            <a:endCxn id="94" idx="0"/>
          </p:cNvCxnSpPr>
          <p:nvPr/>
        </p:nvCxnSpPr>
        <p:spPr>
          <a:xfrm flipH="1">
            <a:off x="7568918" y="2451795"/>
            <a:ext cx="131060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5967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1" idx="4"/>
            <a:endCxn id="88" idx="0"/>
          </p:cNvCxnSpPr>
          <p:nvPr/>
        </p:nvCxnSpPr>
        <p:spPr>
          <a:xfrm flipH="1">
            <a:off x="8519508" y="2451795"/>
            <a:ext cx="360016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1" idx="4"/>
            <a:endCxn id="89" idx="0"/>
          </p:cNvCxnSpPr>
          <p:nvPr/>
        </p:nvCxnSpPr>
        <p:spPr>
          <a:xfrm>
            <a:off x="8879524" y="2451795"/>
            <a:ext cx="590574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1" idx="4"/>
            <a:endCxn id="48" idx="0"/>
          </p:cNvCxnSpPr>
          <p:nvPr/>
        </p:nvCxnSpPr>
        <p:spPr>
          <a:xfrm>
            <a:off x="8879524" y="2451795"/>
            <a:ext cx="1532220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1" idx="4"/>
            <a:endCxn id="93" idx="0"/>
          </p:cNvCxnSpPr>
          <p:nvPr/>
        </p:nvCxnSpPr>
        <p:spPr>
          <a:xfrm flipH="1">
            <a:off x="6618328" y="2451795"/>
            <a:ext cx="226119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1" idx="4"/>
            <a:endCxn id="94" idx="0"/>
          </p:cNvCxnSpPr>
          <p:nvPr/>
        </p:nvCxnSpPr>
        <p:spPr>
          <a:xfrm flipH="1">
            <a:off x="7568918" y="2451795"/>
            <a:ext cx="131060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7005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1" idx="4"/>
            <a:endCxn id="88" idx="0"/>
          </p:cNvCxnSpPr>
          <p:nvPr/>
        </p:nvCxnSpPr>
        <p:spPr>
          <a:xfrm flipH="1">
            <a:off x="8519508" y="2451795"/>
            <a:ext cx="360016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1" idx="4"/>
            <a:endCxn id="89" idx="0"/>
          </p:cNvCxnSpPr>
          <p:nvPr/>
        </p:nvCxnSpPr>
        <p:spPr>
          <a:xfrm>
            <a:off x="8879524" y="2451795"/>
            <a:ext cx="590574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1" idx="4"/>
            <a:endCxn id="48" idx="0"/>
          </p:cNvCxnSpPr>
          <p:nvPr/>
        </p:nvCxnSpPr>
        <p:spPr>
          <a:xfrm>
            <a:off x="8879524" y="2451795"/>
            <a:ext cx="1532220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1" idx="4"/>
            <a:endCxn id="93" idx="0"/>
          </p:cNvCxnSpPr>
          <p:nvPr/>
        </p:nvCxnSpPr>
        <p:spPr>
          <a:xfrm flipH="1">
            <a:off x="6618328" y="2451795"/>
            <a:ext cx="226119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1" idx="4"/>
            <a:endCxn id="94" idx="0"/>
          </p:cNvCxnSpPr>
          <p:nvPr/>
        </p:nvCxnSpPr>
        <p:spPr>
          <a:xfrm flipH="1">
            <a:off x="7568918" y="2451795"/>
            <a:ext cx="131060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4746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1" idx="4"/>
            <a:endCxn id="88" idx="0"/>
          </p:cNvCxnSpPr>
          <p:nvPr/>
        </p:nvCxnSpPr>
        <p:spPr>
          <a:xfrm flipH="1">
            <a:off x="8519508" y="2451795"/>
            <a:ext cx="360016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1" idx="4"/>
            <a:endCxn id="89" idx="0"/>
          </p:cNvCxnSpPr>
          <p:nvPr/>
        </p:nvCxnSpPr>
        <p:spPr>
          <a:xfrm>
            <a:off x="8879524" y="2451795"/>
            <a:ext cx="590574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1" idx="4"/>
            <a:endCxn id="48" idx="0"/>
          </p:cNvCxnSpPr>
          <p:nvPr/>
        </p:nvCxnSpPr>
        <p:spPr>
          <a:xfrm>
            <a:off x="8879524" y="2451795"/>
            <a:ext cx="1532220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1" idx="4"/>
            <a:endCxn id="93" idx="0"/>
          </p:cNvCxnSpPr>
          <p:nvPr/>
        </p:nvCxnSpPr>
        <p:spPr>
          <a:xfrm flipH="1">
            <a:off x="6618328" y="2451795"/>
            <a:ext cx="226119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1" idx="4"/>
            <a:endCxn id="94" idx="0"/>
          </p:cNvCxnSpPr>
          <p:nvPr/>
        </p:nvCxnSpPr>
        <p:spPr>
          <a:xfrm flipH="1">
            <a:off x="7568918" y="2451795"/>
            <a:ext cx="131060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9484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15D22D6F-B163-431E-9B50-6D51CF25E913}"/>
              </a:ext>
            </a:extLst>
          </p:cNvPr>
          <p:cNvSpPr/>
          <p:nvPr/>
        </p:nvSpPr>
        <p:spPr>
          <a:xfrm>
            <a:off x="9986548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7EEBD2-C3AD-48E8-9480-B7E7B24F1632}"/>
              </a:ext>
            </a:extLst>
          </p:cNvPr>
          <p:cNvSpPr/>
          <p:nvPr/>
        </p:nvSpPr>
        <p:spPr>
          <a:xfrm>
            <a:off x="5940084" y="47095"/>
            <a:ext cx="1125506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A78C96-6A8E-4150-833F-40F4CA0DAA43}"/>
              </a:ext>
            </a:extLst>
          </p:cNvPr>
          <p:cNvSpPr/>
          <p:nvPr/>
        </p:nvSpPr>
        <p:spPr>
          <a:xfrm>
            <a:off x="3703320" y="160140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EAF7EF-3CF3-4189-B546-9EAAFAB74C7D}"/>
              </a:ext>
            </a:extLst>
          </p:cNvPr>
          <p:cNvSpPr/>
          <p:nvPr/>
        </p:nvSpPr>
        <p:spPr>
          <a:xfrm>
            <a:off x="8347765" y="1601403"/>
            <a:ext cx="1063518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00DDA-9684-4176-B8ED-8A3B8C4B0647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128516" y="897487"/>
            <a:ext cx="2374321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87263F-60E6-4ED6-9966-9E407CA6943F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502837" y="897487"/>
            <a:ext cx="2376687" cy="70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582D6-BA04-4BA2-A9C1-4D625687D9EC}"/>
              </a:ext>
            </a:extLst>
          </p:cNvPr>
          <p:cNvCxnSpPr>
            <a:cxnSpLocks/>
          </p:cNvCxnSpPr>
          <p:nvPr/>
        </p:nvCxnSpPr>
        <p:spPr>
          <a:xfrm>
            <a:off x="13570949" y="2451795"/>
            <a:ext cx="1146319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BA6AA7-24CA-4761-B8D2-FA015A12E640}"/>
              </a:ext>
            </a:extLst>
          </p:cNvPr>
          <p:cNvCxnSpPr>
            <a:cxnSpLocks/>
            <a:stCxn id="51" idx="4"/>
            <a:endCxn id="88" idx="0"/>
          </p:cNvCxnSpPr>
          <p:nvPr/>
        </p:nvCxnSpPr>
        <p:spPr>
          <a:xfrm flipH="1">
            <a:off x="8519508" y="2451795"/>
            <a:ext cx="360016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F6FC5B-390D-488F-BCCB-4D6E3D1FBEC6}"/>
              </a:ext>
            </a:extLst>
          </p:cNvPr>
          <p:cNvCxnSpPr>
            <a:cxnSpLocks/>
            <a:stCxn id="51" idx="4"/>
            <a:endCxn id="89" idx="0"/>
          </p:cNvCxnSpPr>
          <p:nvPr/>
        </p:nvCxnSpPr>
        <p:spPr>
          <a:xfrm>
            <a:off x="8879524" y="2451795"/>
            <a:ext cx="590574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3045BE-E3C6-4311-9215-CF2D32A4F64E}"/>
              </a:ext>
            </a:extLst>
          </p:cNvPr>
          <p:cNvCxnSpPr>
            <a:cxnSpLocks/>
            <a:stCxn id="51" idx="4"/>
            <a:endCxn id="48" idx="0"/>
          </p:cNvCxnSpPr>
          <p:nvPr/>
        </p:nvCxnSpPr>
        <p:spPr>
          <a:xfrm>
            <a:off x="8879524" y="2451795"/>
            <a:ext cx="1532220" cy="33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CB0FB1-89B8-4F5E-AEE3-D8A64CEC48F5}"/>
              </a:ext>
            </a:extLst>
          </p:cNvPr>
          <p:cNvCxnSpPr>
            <a:cxnSpLocks/>
            <a:stCxn id="51" idx="4"/>
            <a:endCxn id="93" idx="0"/>
          </p:cNvCxnSpPr>
          <p:nvPr/>
        </p:nvCxnSpPr>
        <p:spPr>
          <a:xfrm flipH="1">
            <a:off x="6618328" y="2451795"/>
            <a:ext cx="226119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3758B1-FB29-4CD9-86A1-684FED8F2919}"/>
              </a:ext>
            </a:extLst>
          </p:cNvPr>
          <p:cNvCxnSpPr>
            <a:cxnSpLocks/>
            <a:stCxn id="51" idx="4"/>
            <a:endCxn id="94" idx="0"/>
          </p:cNvCxnSpPr>
          <p:nvPr/>
        </p:nvCxnSpPr>
        <p:spPr>
          <a:xfrm flipH="1">
            <a:off x="7568918" y="2451795"/>
            <a:ext cx="1310606" cy="33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395096-1E29-4BDC-A32A-5484D717C2CF}"/>
              </a:ext>
            </a:extLst>
          </p:cNvPr>
          <p:cNvSpPr/>
          <p:nvPr/>
        </p:nvSpPr>
        <p:spPr>
          <a:xfrm>
            <a:off x="809431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04F878-3FFA-43AA-81DC-EA210EE5AE5C}"/>
              </a:ext>
            </a:extLst>
          </p:cNvPr>
          <p:cNvSpPr/>
          <p:nvPr/>
        </p:nvSpPr>
        <p:spPr>
          <a:xfrm>
            <a:off x="9044902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318E3C-9701-4FF2-B884-4453851E8955}"/>
              </a:ext>
            </a:extLst>
          </p:cNvPr>
          <p:cNvSpPr/>
          <p:nvPr/>
        </p:nvSpPr>
        <p:spPr>
          <a:xfrm>
            <a:off x="619313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DD59DB-3520-4EA6-B0C6-8A94B279AAFF}"/>
              </a:ext>
            </a:extLst>
          </p:cNvPr>
          <p:cNvSpPr/>
          <p:nvPr/>
        </p:nvSpPr>
        <p:spPr>
          <a:xfrm>
            <a:off x="7143722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AF5BE8-F1B7-42F9-9C8C-0A8C43782F84}"/>
              </a:ext>
            </a:extLst>
          </p:cNvPr>
          <p:cNvSpPr/>
          <p:nvPr/>
        </p:nvSpPr>
        <p:spPr>
          <a:xfrm>
            <a:off x="2629868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FAAEB0-3DDB-4387-866C-D68BF911E5C5}"/>
              </a:ext>
            </a:extLst>
          </p:cNvPr>
          <p:cNvSpPr/>
          <p:nvPr/>
        </p:nvSpPr>
        <p:spPr>
          <a:xfrm>
            <a:off x="4764024" y="3147643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C1483-577A-4864-AB07-487670062D14}"/>
              </a:ext>
            </a:extLst>
          </p:cNvPr>
          <p:cNvCxnSpPr>
            <a:cxnSpLocks/>
            <a:stCxn id="50" idx="4"/>
            <a:endCxn id="28" idx="0"/>
          </p:cNvCxnSpPr>
          <p:nvPr/>
        </p:nvCxnSpPr>
        <p:spPr>
          <a:xfrm flipH="1">
            <a:off x="3055064" y="2451795"/>
            <a:ext cx="1073452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4E465-21A2-4E5B-9828-91ED8F26E6BF}"/>
              </a:ext>
            </a:extLst>
          </p:cNvPr>
          <p:cNvCxnSpPr>
            <a:cxnSpLocks/>
            <a:stCxn id="50" idx="4"/>
            <a:endCxn id="29" idx="0"/>
          </p:cNvCxnSpPr>
          <p:nvPr/>
        </p:nvCxnSpPr>
        <p:spPr>
          <a:xfrm>
            <a:off x="4128516" y="2451795"/>
            <a:ext cx="1060704" cy="6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926457-2C6C-406C-A302-9893ABDC4620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 flipH="1">
            <a:off x="1866699" y="5321808"/>
            <a:ext cx="474517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2BE21-C82A-4405-B72F-EC21D089E92D}"/>
              </a:ext>
            </a:extLst>
          </p:cNvPr>
          <p:cNvCxnSpPr>
            <a:cxnSpLocks/>
            <a:stCxn id="28" idx="4"/>
            <a:endCxn id="68" idx="0"/>
          </p:cNvCxnSpPr>
          <p:nvPr/>
        </p:nvCxnSpPr>
        <p:spPr>
          <a:xfrm>
            <a:off x="3055064" y="3998035"/>
            <a:ext cx="711495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7A06A7-8EB3-44CD-9636-6C05D7B9E2B5}"/>
              </a:ext>
            </a:extLst>
          </p:cNvPr>
          <p:cNvCxnSpPr>
            <a:cxnSpLocks/>
            <a:stCxn id="29" idx="4"/>
            <a:endCxn id="69" idx="0"/>
          </p:cNvCxnSpPr>
          <p:nvPr/>
        </p:nvCxnSpPr>
        <p:spPr>
          <a:xfrm flipH="1">
            <a:off x="4717149" y="3998035"/>
            <a:ext cx="472071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43EE0A-8A98-4F59-9684-41139F021FC8}"/>
              </a:ext>
            </a:extLst>
          </p:cNvPr>
          <p:cNvCxnSpPr>
            <a:cxnSpLocks/>
            <a:stCxn id="29" idx="4"/>
            <a:endCxn id="70" idx="0"/>
          </p:cNvCxnSpPr>
          <p:nvPr/>
        </p:nvCxnSpPr>
        <p:spPr>
          <a:xfrm>
            <a:off x="5189220" y="3998035"/>
            <a:ext cx="478519" cy="18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81646-C6D1-4EC1-A864-702EF9D17570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2341216" y="5321808"/>
            <a:ext cx="475413" cy="5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48D041-7EB2-44FF-AE17-1AA33F69A57A}"/>
              </a:ext>
            </a:extLst>
          </p:cNvPr>
          <p:cNvSpPr/>
          <p:nvPr/>
        </p:nvSpPr>
        <p:spPr>
          <a:xfrm>
            <a:off x="1916020" y="4471416"/>
            <a:ext cx="850392" cy="8503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66A4E-C7C2-4A77-B5F2-5FE13335F933}"/>
              </a:ext>
            </a:extLst>
          </p:cNvPr>
          <p:cNvCxnSpPr>
            <a:cxnSpLocks/>
            <a:stCxn id="28" idx="4"/>
            <a:endCxn id="64" idx="0"/>
          </p:cNvCxnSpPr>
          <p:nvPr/>
        </p:nvCxnSpPr>
        <p:spPr>
          <a:xfrm flipH="1">
            <a:off x="2341216" y="3998035"/>
            <a:ext cx="713848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E83A37B-448A-4179-AEBB-351908B5F540}"/>
              </a:ext>
            </a:extLst>
          </p:cNvPr>
          <p:cNvSpPr/>
          <p:nvPr/>
        </p:nvSpPr>
        <p:spPr>
          <a:xfrm>
            <a:off x="144150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87C51-C0B4-4B63-98A3-4B07664FC4E7}"/>
              </a:ext>
            </a:extLst>
          </p:cNvPr>
          <p:cNvSpPr/>
          <p:nvPr/>
        </p:nvSpPr>
        <p:spPr>
          <a:xfrm>
            <a:off x="2391433" y="5829718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24C483-2BA3-4312-A84D-3ABBE250AA57}"/>
              </a:ext>
            </a:extLst>
          </p:cNvPr>
          <p:cNvSpPr/>
          <p:nvPr/>
        </p:nvSpPr>
        <p:spPr>
          <a:xfrm>
            <a:off x="334136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DD8265-1FDC-4DEA-B33F-7CE1034A1D31}"/>
              </a:ext>
            </a:extLst>
          </p:cNvPr>
          <p:cNvSpPr/>
          <p:nvPr/>
        </p:nvSpPr>
        <p:spPr>
          <a:xfrm>
            <a:off x="429195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ACD4CDC-49DB-4D16-B479-EEFB3B3B9C1C}"/>
              </a:ext>
            </a:extLst>
          </p:cNvPr>
          <p:cNvSpPr/>
          <p:nvPr/>
        </p:nvSpPr>
        <p:spPr>
          <a:xfrm>
            <a:off x="5242543" y="5833872"/>
            <a:ext cx="850392" cy="850392"/>
          </a:xfrm>
          <a:prstGeom prst="ellipse">
            <a:avLst/>
          </a:prstGeom>
          <a:solidFill>
            <a:srgbClr val="AB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4544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232</Words>
  <Application>Microsoft Office PowerPoint</Application>
  <PresentationFormat>Widescreen</PresentationFormat>
  <Paragraphs>232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Ngọc Huy</dc:creator>
  <cp:lastModifiedBy>Lê Ngọc Huy</cp:lastModifiedBy>
  <cp:revision>71</cp:revision>
  <dcterms:created xsi:type="dcterms:W3CDTF">2020-06-16T14:05:06Z</dcterms:created>
  <dcterms:modified xsi:type="dcterms:W3CDTF">2020-06-16T17:52:53Z</dcterms:modified>
</cp:coreProperties>
</file>