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03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BED-63FD-44BF-8F5E-C42F3AAE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EFC57-AA89-4AFE-860E-D910995B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FED3-6180-4817-948B-2577580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860-86B5-4ABD-942C-44B3C0A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226F-A95C-477C-B1EA-1C303C1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3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C8A1-C2E0-4469-9782-1B85B14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6888-4556-4956-80A1-2D493DC7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4695-759F-4243-A37B-D92EEE96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1B38-EF05-4642-81B5-4E25A639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B3ED-5038-42FF-892A-2DCEE59A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76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75546-FD0B-4E62-A81E-AEB2177F0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9E8A-C666-4B55-82CE-71E5ED57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7F85-385B-4853-8E2A-54D9E54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3573-840F-49AB-A883-247C5C24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EBBF-D238-40BE-B1F0-C37E0DF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9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CB7-EBAD-4E71-9CBA-973E0B39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DF90-9FED-4DE9-B527-0CA0BD58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50E9-9944-4F96-8ED4-724820C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A541-B8ED-43B5-8C51-21B81D9C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20F8-28E2-4557-9CD2-BE54E9BF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3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4C7-A832-459D-9C49-AB8BFE10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BC4C-321A-43FD-B711-95EBA9C6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8BD8-4DDE-476E-8B84-457E27B4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610-DC29-4FF1-8694-A8D183C1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7775-05AA-402B-A809-00DF43D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30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C590-EF8A-432E-B608-A79D0150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E530-1830-4AAA-9054-A295A006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4CBC-38AB-4E3C-AD38-A0AF7968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0FE0-7298-4E7B-AD3F-43B4CCEC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24D7-2D4B-40D2-80FD-2044FD12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5A82-CEDA-4576-B910-5FEAC688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2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78F7-A4BA-48B1-BF75-568C6129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E384-B677-47F9-9C89-16AF6263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7425-D930-4686-B29A-DFAF07CC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6D55F-D707-45E4-B672-B74E47F6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31707-882F-48A9-AA04-AD364CAC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18FA0-7FD4-457C-80B6-F6462542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01C6F-39F1-4EBF-B6A3-5E285478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050B9-BC95-4F70-B5F8-58AF236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35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106-9983-4B65-8C88-397E055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6FA1D-71A6-4B17-8900-8F67D84B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5B9E-FD9D-46C2-B1B2-245E62F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74F7-8DCE-4854-91D4-A2DFE18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8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29D64-7AFF-43C5-B004-91180D9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8C84-22D8-4216-B6E5-23553ACD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814CD-F3E4-4ACA-B41D-0A196B07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3540-E8F4-4DD8-95B7-1581192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B616-F1F5-458A-A369-B7ACD615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03A7-B2C7-4EAA-8FFE-7FF84A9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C1-838E-4231-9B4F-A0B791D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1A0F-6AF1-4DE2-BF89-339C4249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DC5A-D8B1-4601-A5C4-204FBD92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7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D32-C43F-49F8-BAA8-C8DFF23A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A56CB-F136-4702-9123-8FD4A4D3A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9955-BA65-4F4B-B043-31DFADA1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86D3-E1F6-4D45-BEA0-35E8C9D5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31F7-EF09-4E39-9F32-5C882388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E008-63EA-4B69-8F40-2EB6D6C6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8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8153A-5AD2-4E0C-9480-69FC809D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C467-7161-40EE-8062-E70235C0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EAEE-4CE4-4530-9704-1E3605B6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0B39-E77B-4967-90DF-B8DB475C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E51A-696B-47DA-901F-3C17432F3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1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777F8D4-B9FB-4D35-BB36-D74D4AA71540}"/>
              </a:ext>
            </a:extLst>
          </p:cNvPr>
          <p:cNvSpPr/>
          <p:nvPr/>
        </p:nvSpPr>
        <p:spPr>
          <a:xfrm>
            <a:off x="429195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8724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777F8D4-B9FB-4D35-BB36-D74D4AA71540}"/>
              </a:ext>
            </a:extLst>
          </p:cNvPr>
          <p:cNvSpPr/>
          <p:nvPr/>
        </p:nvSpPr>
        <p:spPr>
          <a:xfrm>
            <a:off x="429195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9904FC-8718-4033-B596-11264E2AFEAF}"/>
              </a:ext>
            </a:extLst>
          </p:cNvPr>
          <p:cNvCxnSpPr>
            <a:stCxn id="40" idx="0"/>
            <a:endCxn id="91" idx="4"/>
          </p:cNvCxnSpPr>
          <p:nvPr/>
        </p:nvCxnSpPr>
        <p:spPr>
          <a:xfrm flipV="1">
            <a:off x="4717149" y="5319730"/>
            <a:ext cx="0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2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1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3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5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192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Ngọc Huy</dc:creator>
  <cp:lastModifiedBy>Lê Ngọc Huy</cp:lastModifiedBy>
  <cp:revision>58</cp:revision>
  <dcterms:created xsi:type="dcterms:W3CDTF">2020-06-16T16:38:51Z</dcterms:created>
  <dcterms:modified xsi:type="dcterms:W3CDTF">2020-06-16T18:12:34Z</dcterms:modified>
</cp:coreProperties>
</file>