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1BD2-D155-406C-B7A5-4C4753C19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31FA8-D1B3-4511-88A2-8FB782264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5D2EC-9509-43BF-BF02-97E03978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48612-8822-47B3-BA28-D1DF265B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787E-70B6-4078-8471-85DC4B98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490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C3DF-A2D7-4160-8E88-57911924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488CC-BFBD-437F-B8E4-18C5835AC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FBC60-DFF4-46BF-8C4A-08DBB50F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106F-56C6-4806-A550-DD3E1342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D050-81E3-4A1F-8AB4-098A83F3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350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AF4B7-F4F8-45E9-85FD-AA159BB3A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7EA85-8B22-4429-8C4E-B854B3845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2E58-4D57-4BC8-81D9-DB53E65D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5F3B6-B756-4E87-8709-F5DA65F1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2F9F9-968D-4D06-BCD3-B0EFC79F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359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D00E-6948-4EAE-80B1-37121A19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7E9E-8DE5-4F97-B3C7-C97E6FB0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55FA2-14DD-45E4-93B4-9F63EAEF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AA68D-2791-4B8E-ABC2-31B76FE0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1E54-C8B8-415C-974B-0DC13BFF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01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B7DE-C207-4519-9CBB-D13F240D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7CC3-BC2A-4445-911A-74070CB2A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89D2F-BFB0-48F1-A526-4461999F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EF3C-DA9F-4C2D-A392-CB874309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28C7C-452E-4F0C-B31A-A3307643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821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C447-541D-4490-AE70-5F529A5B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5CA50-6535-4E94-A499-8C44185EA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8AAA3-96F8-4151-9E9B-83C36AD4D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88722-9210-4A19-908D-1CFDE187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60F4A-5567-41A0-B8D7-4518BB87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768CD-A1B6-4501-955B-50A7D368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494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1E60-F971-4AFF-875D-CECA219F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E3156-2F9B-466B-BA58-59E34456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4525C-C2B7-43A6-BA0E-674A3C63F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22A3A-FB82-4E5B-8DE7-E126B8C59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57683-6D14-4B28-9BCF-1018202E1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75B2F-42A0-4365-8497-83B55B9D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2F5FE-81FB-4187-8787-A2779A00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44AB4-234F-4133-9F47-177BFA6B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7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E9C2-F1D3-46AD-9550-27D7F964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AA290-54D0-4882-A805-B93D110B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9418D-1385-4AF4-8F39-554A410C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263E7-88E7-4757-8434-2651310B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569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9B38A-E54B-41FB-A197-07D3DE85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C50C2-ED9C-4110-97AE-AA989BAE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DA9-056D-4433-A645-28B58060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087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D865-2F8F-4CBD-B0DF-1F1013CB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5528-9012-4A66-8EFC-B14E07799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13899-93C6-4942-BAC7-314268F0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07C9E-F028-45E4-8F3C-1FA08F9B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2943C-DC8D-4290-AB07-34C1809C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F0648-8121-48EF-A8D8-7776F5EA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510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280B-9CBF-40FC-81DF-6800970E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DCB48-8E0E-46E0-8B54-B579D1DD0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DCF75-2BEB-4D34-BAAB-698C62DAC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FB049-B01C-42C5-97EE-EF648FE9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90367-67C1-4322-8CEE-F4E50C83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1F0B1-7502-48D9-9AF3-A4D89273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060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7D2A5-CBAA-4B0F-9F12-9DCFCDAF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76F09-27B9-417B-8D3F-0B7C6924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F7DE3-2B25-437E-BC4A-9C643A458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4BEC0-DCFF-46F3-9C95-F315575CD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6CBFF-698E-45E8-9C63-0A7690584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356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6111008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056912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9229112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3482108" y="897487"/>
            <a:ext cx="3191653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673761" y="897487"/>
            <a:ext cx="3087110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6AF5BE8-F1B7-42F9-9C8C-0A8C43782F84}"/>
              </a:ext>
            </a:extLst>
          </p:cNvPr>
          <p:cNvSpPr/>
          <p:nvPr/>
        </p:nvSpPr>
        <p:spPr>
          <a:xfrm>
            <a:off x="1668850" y="314553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FAAEB0-3DDB-4387-866C-D68BF911E5C5}"/>
              </a:ext>
            </a:extLst>
          </p:cNvPr>
          <p:cNvSpPr/>
          <p:nvPr/>
        </p:nvSpPr>
        <p:spPr>
          <a:xfrm>
            <a:off x="4446800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BC1483-577A-4864-AB07-487670062D14}"/>
              </a:ext>
            </a:extLst>
          </p:cNvPr>
          <p:cNvCxnSpPr>
            <a:cxnSpLocks/>
            <a:stCxn id="50" idx="4"/>
            <a:endCxn id="28" idx="0"/>
          </p:cNvCxnSpPr>
          <p:nvPr/>
        </p:nvCxnSpPr>
        <p:spPr>
          <a:xfrm flipH="1">
            <a:off x="2094046" y="2451795"/>
            <a:ext cx="1388062" cy="69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C4E465-21A2-4E5B-9828-91ED8F26E6BF}"/>
              </a:ext>
            </a:extLst>
          </p:cNvPr>
          <p:cNvCxnSpPr>
            <a:cxnSpLocks/>
            <a:stCxn id="50" idx="4"/>
            <a:endCxn id="29" idx="0"/>
          </p:cNvCxnSpPr>
          <p:nvPr/>
        </p:nvCxnSpPr>
        <p:spPr>
          <a:xfrm>
            <a:off x="3482108" y="2451795"/>
            <a:ext cx="1389888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926457-2C6C-406C-A302-9893ABDC4620}"/>
              </a:ext>
            </a:extLst>
          </p:cNvPr>
          <p:cNvCxnSpPr>
            <a:cxnSpLocks/>
            <a:stCxn id="64" idx="4"/>
            <a:endCxn id="66" idx="0"/>
          </p:cNvCxnSpPr>
          <p:nvPr/>
        </p:nvCxnSpPr>
        <p:spPr>
          <a:xfrm flipH="1">
            <a:off x="536164" y="5321808"/>
            <a:ext cx="618596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52BE21-C82A-4405-B72F-EC21D089E92D}"/>
              </a:ext>
            </a:extLst>
          </p:cNvPr>
          <p:cNvCxnSpPr>
            <a:cxnSpLocks/>
            <a:stCxn id="28" idx="4"/>
            <a:endCxn id="68" idx="0"/>
          </p:cNvCxnSpPr>
          <p:nvPr/>
        </p:nvCxnSpPr>
        <p:spPr>
          <a:xfrm>
            <a:off x="2094046" y="3995928"/>
            <a:ext cx="919527" cy="183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7A06A7-8EB3-44CD-9636-6C05D7B9E2B5}"/>
              </a:ext>
            </a:extLst>
          </p:cNvPr>
          <p:cNvCxnSpPr>
            <a:cxnSpLocks/>
            <a:stCxn id="29" idx="4"/>
            <a:endCxn id="69" idx="0"/>
          </p:cNvCxnSpPr>
          <p:nvPr/>
        </p:nvCxnSpPr>
        <p:spPr>
          <a:xfrm flipH="1">
            <a:off x="4247580" y="3998035"/>
            <a:ext cx="624416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D43EE0A-8A98-4F59-9684-41139F021FC8}"/>
              </a:ext>
            </a:extLst>
          </p:cNvPr>
          <p:cNvCxnSpPr>
            <a:cxnSpLocks/>
            <a:stCxn id="29" idx="4"/>
            <a:endCxn id="70" idx="0"/>
          </p:cNvCxnSpPr>
          <p:nvPr/>
        </p:nvCxnSpPr>
        <p:spPr>
          <a:xfrm>
            <a:off x="4871996" y="3998035"/>
            <a:ext cx="610407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381646-C6D1-4EC1-A864-702EF9D17570}"/>
              </a:ext>
            </a:extLst>
          </p:cNvPr>
          <p:cNvCxnSpPr>
            <a:cxnSpLocks/>
            <a:stCxn id="64" idx="4"/>
            <a:endCxn id="67" idx="0"/>
          </p:cNvCxnSpPr>
          <p:nvPr/>
        </p:nvCxnSpPr>
        <p:spPr>
          <a:xfrm>
            <a:off x="1154760" y="5321808"/>
            <a:ext cx="619818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B48D041-7EB2-44FF-AE17-1AA33F69A57A}"/>
              </a:ext>
            </a:extLst>
          </p:cNvPr>
          <p:cNvSpPr/>
          <p:nvPr/>
        </p:nvSpPr>
        <p:spPr>
          <a:xfrm>
            <a:off x="729564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D66A4E-C7C2-4A77-B5F2-5FE13335F933}"/>
              </a:ext>
            </a:extLst>
          </p:cNvPr>
          <p:cNvCxnSpPr>
            <a:cxnSpLocks/>
            <a:stCxn id="28" idx="4"/>
            <a:endCxn id="64" idx="0"/>
          </p:cNvCxnSpPr>
          <p:nvPr/>
        </p:nvCxnSpPr>
        <p:spPr>
          <a:xfrm flipH="1">
            <a:off x="1154760" y="3995928"/>
            <a:ext cx="939286" cy="4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E83A37B-448A-4179-AEBB-351908B5F540}"/>
              </a:ext>
            </a:extLst>
          </p:cNvPr>
          <p:cNvSpPr/>
          <p:nvPr/>
        </p:nvSpPr>
        <p:spPr>
          <a:xfrm>
            <a:off x="110968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18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A687C51-C0B4-4B63-98A3-4B07664FC4E7}"/>
              </a:ext>
            </a:extLst>
          </p:cNvPr>
          <p:cNvSpPr/>
          <p:nvPr/>
        </p:nvSpPr>
        <p:spPr>
          <a:xfrm>
            <a:off x="134938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17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A24C483-2BA3-4312-A84D-3ABBE250AA57}"/>
              </a:ext>
            </a:extLst>
          </p:cNvPr>
          <p:cNvSpPr/>
          <p:nvPr/>
        </p:nvSpPr>
        <p:spPr>
          <a:xfrm>
            <a:off x="2588377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DD8265-1FDC-4DEA-B33F-7CE1034A1D31}"/>
              </a:ext>
            </a:extLst>
          </p:cNvPr>
          <p:cNvSpPr/>
          <p:nvPr/>
        </p:nvSpPr>
        <p:spPr>
          <a:xfrm>
            <a:off x="3822384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19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ACD4CDC-49DB-4D16-B479-EEFB3B3B9C1C}"/>
              </a:ext>
            </a:extLst>
          </p:cNvPr>
          <p:cNvSpPr/>
          <p:nvPr/>
        </p:nvSpPr>
        <p:spPr>
          <a:xfrm>
            <a:off x="5057207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70D011-97E0-433B-8907-23556E3BD04A}"/>
              </a:ext>
            </a:extLst>
          </p:cNvPr>
          <p:cNvSpPr/>
          <p:nvPr/>
        </p:nvSpPr>
        <p:spPr>
          <a:xfrm>
            <a:off x="78392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BA25F9-2059-4D66-B41E-659C841697D6}"/>
              </a:ext>
            </a:extLst>
          </p:cNvPr>
          <p:cNvSpPr/>
          <p:nvPr/>
        </p:nvSpPr>
        <p:spPr>
          <a:xfrm>
            <a:off x="10619000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  <a:endParaRPr lang="en-US" sz="2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F9536F-ACBD-434E-AE1E-381F99F2A087}"/>
              </a:ext>
            </a:extLst>
          </p:cNvPr>
          <p:cNvCxnSpPr>
            <a:cxnSpLocks/>
            <a:stCxn id="51" idx="4"/>
            <a:endCxn id="35" idx="0"/>
          </p:cNvCxnSpPr>
          <p:nvPr/>
        </p:nvCxnSpPr>
        <p:spPr>
          <a:xfrm flipH="1">
            <a:off x="8264420" y="2451795"/>
            <a:ext cx="1496451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00FACF-CAAC-41C4-AF95-C1A74D1DD9F2}"/>
              </a:ext>
            </a:extLst>
          </p:cNvPr>
          <p:cNvCxnSpPr>
            <a:cxnSpLocks/>
            <a:stCxn id="51" idx="4"/>
            <a:endCxn id="36" idx="0"/>
          </p:cNvCxnSpPr>
          <p:nvPr/>
        </p:nvCxnSpPr>
        <p:spPr>
          <a:xfrm>
            <a:off x="9760871" y="2451795"/>
            <a:ext cx="1283325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7327C7C-F9F1-4D7B-B140-B46BAFCE88EA}"/>
              </a:ext>
            </a:extLst>
          </p:cNvPr>
          <p:cNvSpPr/>
          <p:nvPr/>
        </p:nvSpPr>
        <p:spPr>
          <a:xfrm>
            <a:off x="1123055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75E9C7F-A5B5-44F7-A638-BE0785699931}"/>
              </a:ext>
            </a:extLst>
          </p:cNvPr>
          <p:cNvSpPr/>
          <p:nvPr/>
        </p:nvSpPr>
        <p:spPr>
          <a:xfrm>
            <a:off x="6906536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7F41E78-89CA-44B3-9F6B-40EC52A15E69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 flipH="1">
            <a:off x="7331732" y="3998035"/>
            <a:ext cx="932688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7A4AB2-2DE5-4D06-824C-5356F914E5D4}"/>
              </a:ext>
            </a:extLst>
          </p:cNvPr>
          <p:cNvCxnSpPr>
            <a:cxnSpLocks/>
            <a:stCxn id="35" idx="4"/>
            <a:endCxn id="75" idx="0"/>
          </p:cNvCxnSpPr>
          <p:nvPr/>
        </p:nvCxnSpPr>
        <p:spPr>
          <a:xfrm>
            <a:off x="8264420" y="3998035"/>
            <a:ext cx="922448" cy="183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16D45C1-DC12-493A-8D8F-577A8114D1FE}"/>
              </a:ext>
            </a:extLst>
          </p:cNvPr>
          <p:cNvCxnSpPr>
            <a:cxnSpLocks/>
            <a:stCxn id="36" idx="4"/>
            <a:endCxn id="76" idx="0"/>
          </p:cNvCxnSpPr>
          <p:nvPr/>
        </p:nvCxnSpPr>
        <p:spPr>
          <a:xfrm flipH="1">
            <a:off x="10421308" y="3998035"/>
            <a:ext cx="622888" cy="183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8167F2-2BEA-4A59-9B1D-40CAFF82A27D}"/>
              </a:ext>
            </a:extLst>
          </p:cNvPr>
          <p:cNvCxnSpPr>
            <a:cxnSpLocks/>
            <a:stCxn id="36" idx="4"/>
            <a:endCxn id="48" idx="0"/>
          </p:cNvCxnSpPr>
          <p:nvPr/>
        </p:nvCxnSpPr>
        <p:spPr>
          <a:xfrm>
            <a:off x="11044196" y="3998035"/>
            <a:ext cx="611552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5930E2-9FE2-4806-9E60-F0D3B02DF39F}"/>
              </a:ext>
            </a:extLst>
          </p:cNvPr>
          <p:cNvCxnSpPr>
            <a:cxnSpLocks/>
            <a:stCxn id="53" idx="4"/>
            <a:endCxn id="77" idx="0"/>
          </p:cNvCxnSpPr>
          <p:nvPr/>
        </p:nvCxnSpPr>
        <p:spPr>
          <a:xfrm flipH="1">
            <a:off x="6717226" y="5319730"/>
            <a:ext cx="614506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11C0F14-8584-4E4A-8B29-14F593A06CDA}"/>
              </a:ext>
            </a:extLst>
          </p:cNvPr>
          <p:cNvCxnSpPr>
            <a:cxnSpLocks/>
            <a:stCxn id="53" idx="4"/>
            <a:endCxn id="78" idx="0"/>
          </p:cNvCxnSpPr>
          <p:nvPr/>
        </p:nvCxnSpPr>
        <p:spPr>
          <a:xfrm>
            <a:off x="7331732" y="5319730"/>
            <a:ext cx="61548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43ED46B-BFD2-4EC1-9F79-3D2D27C58BCC}"/>
              </a:ext>
            </a:extLst>
          </p:cNvPr>
          <p:cNvSpPr/>
          <p:nvPr/>
        </p:nvSpPr>
        <p:spPr>
          <a:xfrm>
            <a:off x="876167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115539-C172-4927-BE15-B4D2EA8FDCF4}"/>
              </a:ext>
            </a:extLst>
          </p:cNvPr>
          <p:cNvSpPr/>
          <p:nvPr/>
        </p:nvSpPr>
        <p:spPr>
          <a:xfrm>
            <a:off x="999611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33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D740B20-4E7D-4C9B-8F47-58E2F52B6E47}"/>
              </a:ext>
            </a:extLst>
          </p:cNvPr>
          <p:cNvSpPr/>
          <p:nvPr/>
        </p:nvSpPr>
        <p:spPr>
          <a:xfrm>
            <a:off x="6292030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D10AD53-D1D4-48CC-A885-3778FCEBC116}"/>
              </a:ext>
            </a:extLst>
          </p:cNvPr>
          <p:cNvSpPr/>
          <p:nvPr/>
        </p:nvSpPr>
        <p:spPr>
          <a:xfrm>
            <a:off x="7522025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E28F878-A35F-41D8-B74B-5A2CEDC85102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961360" y="6254914"/>
            <a:ext cx="388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66EC6C8-FE53-4334-8B11-526A7A0D91C1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2199774" y="6254914"/>
            <a:ext cx="384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E4E45EE-CCBB-4DC3-BB0F-6D2E0D7DDA63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>
            <a:off x="3438769" y="6254914"/>
            <a:ext cx="383615" cy="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10102C9-9E7A-45DD-9D12-4CB60D285E7C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>
            <a:off x="4672776" y="6259068"/>
            <a:ext cx="384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25DA83-A64E-4819-8AD1-A922C8FFC035}"/>
              </a:ext>
            </a:extLst>
          </p:cNvPr>
          <p:cNvCxnSpPr>
            <a:cxnSpLocks/>
            <a:stCxn id="70" idx="6"/>
            <a:endCxn id="77" idx="2"/>
          </p:cNvCxnSpPr>
          <p:nvPr/>
        </p:nvCxnSpPr>
        <p:spPr>
          <a:xfrm flipV="1">
            <a:off x="5907599" y="6254914"/>
            <a:ext cx="384431" cy="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00D19DC-2F20-4ED5-9819-C2073EE0B934}"/>
              </a:ext>
            </a:extLst>
          </p:cNvPr>
          <p:cNvCxnSpPr>
            <a:cxnSpLocks/>
            <a:stCxn id="77" idx="6"/>
            <a:endCxn id="78" idx="2"/>
          </p:cNvCxnSpPr>
          <p:nvPr/>
        </p:nvCxnSpPr>
        <p:spPr>
          <a:xfrm>
            <a:off x="7142422" y="6254914"/>
            <a:ext cx="379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3B31E94-9FB7-4B14-9965-DF02CE84FAF7}"/>
              </a:ext>
            </a:extLst>
          </p:cNvPr>
          <p:cNvCxnSpPr>
            <a:cxnSpLocks/>
            <a:stCxn id="78" idx="6"/>
            <a:endCxn id="75" idx="2"/>
          </p:cNvCxnSpPr>
          <p:nvPr/>
        </p:nvCxnSpPr>
        <p:spPr>
          <a:xfrm>
            <a:off x="8372417" y="6254914"/>
            <a:ext cx="384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832AED4-5B80-43CB-90FB-A6867A02A0D2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>
            <a:off x="9612064" y="6254914"/>
            <a:ext cx="384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617840-3360-4BC1-88CC-6F003169B620}"/>
              </a:ext>
            </a:extLst>
          </p:cNvPr>
          <p:cNvCxnSpPr>
            <a:cxnSpLocks/>
            <a:stCxn id="76" idx="6"/>
            <a:endCxn id="48" idx="2"/>
          </p:cNvCxnSpPr>
          <p:nvPr/>
        </p:nvCxnSpPr>
        <p:spPr>
          <a:xfrm>
            <a:off x="10846504" y="6254914"/>
            <a:ext cx="384048" cy="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75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Ngọc Huy</dc:creator>
  <cp:lastModifiedBy>Lê Ngọc Huy</cp:lastModifiedBy>
  <cp:revision>89</cp:revision>
  <dcterms:created xsi:type="dcterms:W3CDTF">2020-06-16T14:05:06Z</dcterms:created>
  <dcterms:modified xsi:type="dcterms:W3CDTF">2020-06-16T18:34:27Z</dcterms:modified>
</cp:coreProperties>
</file>