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89" r:id="rId4"/>
    <p:sldId id="292" r:id="rId5"/>
    <p:sldId id="291" r:id="rId6"/>
    <p:sldId id="293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23" r:id="rId16"/>
    <p:sldId id="301" r:id="rId17"/>
    <p:sldId id="306" r:id="rId18"/>
    <p:sldId id="303" r:id="rId19"/>
    <p:sldId id="30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BD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DBED-63FD-44BF-8F5E-C42F3AAE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EFC57-AA89-4AFE-860E-D910995B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FED3-6180-4817-948B-2577580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860-86B5-4ABD-942C-44B3C0A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226F-A95C-477C-B1EA-1C303C1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3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C8A1-C2E0-4469-9782-1B85B14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6888-4556-4956-80A1-2D493DC7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4695-759F-4243-A37B-D92EEE96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1B38-EF05-4642-81B5-4E25A639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B3ED-5038-42FF-892A-2DCEE59A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76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75546-FD0B-4E62-A81E-AEB2177F0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9E8A-C666-4B55-82CE-71E5ED57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7F85-385B-4853-8E2A-54D9E54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3573-840F-49AB-A883-247C5C24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EBBF-D238-40BE-B1F0-C37E0DF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9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CB7-EBAD-4E71-9CBA-973E0B39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DF90-9FED-4DE9-B527-0CA0BD58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50E9-9944-4F96-8ED4-724820C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A541-B8ED-43B5-8C51-21B81D9C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20F8-28E2-4557-9CD2-BE54E9BF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3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4C7-A832-459D-9C49-AB8BFE10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BC4C-321A-43FD-B711-95EBA9C6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8BD8-4DDE-476E-8B84-457E27B4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610-DC29-4FF1-8694-A8D183C1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7775-05AA-402B-A809-00DF43D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30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C590-EF8A-432E-B608-A79D0150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E530-1830-4AAA-9054-A295A006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4CBC-38AB-4E3C-AD38-A0AF7968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0FE0-7298-4E7B-AD3F-43B4CCEC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24D7-2D4B-40D2-80FD-2044FD12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5A82-CEDA-4576-B910-5FEAC688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2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78F7-A4BA-48B1-BF75-568C6129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E384-B677-47F9-9C89-16AF6263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7425-D930-4686-B29A-DFAF07CC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6D55F-D707-45E4-B672-B74E47F6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31707-882F-48A9-AA04-AD364CAC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18FA0-7FD4-457C-80B6-F6462542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01C6F-39F1-4EBF-B6A3-5E285478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050B9-BC95-4F70-B5F8-58AF236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35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106-9983-4B65-8C88-397E055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6FA1D-71A6-4B17-8900-8F67D84B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5B9E-FD9D-46C2-B1B2-245E62F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74F7-8DCE-4854-91D4-A2DFE18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8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29D64-7AFF-43C5-B004-91180D9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8C84-22D8-4216-B6E5-23553ACD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814CD-F3E4-4ACA-B41D-0A196B07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3540-E8F4-4DD8-95B7-1581192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B616-F1F5-458A-A369-B7ACD615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03A7-B2C7-4EAA-8FFE-7FF84A9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C1-838E-4231-9B4F-A0B791D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1A0F-6AF1-4DE2-BF89-339C4249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DC5A-D8B1-4601-A5C4-204FBD92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7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D32-C43F-49F8-BAA8-C8DFF23A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A56CB-F136-4702-9123-8FD4A4D3A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9955-BA65-4F4B-B043-31DFADA1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86D3-E1F6-4D45-BEA0-35E8C9D5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31F7-EF09-4E39-9F32-5C882388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E008-63EA-4B69-8F40-2EB6D6C6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8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8153A-5AD2-4E0C-9480-69FC809D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C467-7161-40EE-8062-E70235C0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EAEE-4CE4-4530-9704-1E3605B6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CF0B-169F-4CE3-B05C-BC7013D8716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0B39-E77B-4967-90DF-B8DB475C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E51A-696B-47DA-901F-3C17432F3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7F8E-C2C1-4159-8565-AC06A9BE24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1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7668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314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7656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5413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0668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4736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417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679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0379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692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8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4282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1544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4905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917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5655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182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3933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4419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068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384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7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8480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5012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68805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7390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5007182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5A7493-B18C-45C8-B8DF-E4B7B15DB9C9}"/>
                  </a:ext>
                </a:extLst>
              </p:cNvPr>
              <p:cNvSpPr txBox="1"/>
              <p:nvPr/>
            </p:nvSpPr>
            <p:spPr>
              <a:xfrm>
                <a:off x="4480846" y="475603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5A7493-B18C-45C8-B8DF-E4B7B15D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46" y="4756034"/>
                <a:ext cx="237244" cy="276999"/>
              </a:xfrm>
              <a:prstGeom prst="rect">
                <a:avLst/>
              </a:prstGeom>
              <a:blipFill>
                <a:blip r:embed="rId2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5B3CF2-396B-4262-8140-24A403CD3E19}"/>
                  </a:ext>
                </a:extLst>
              </p:cNvPr>
              <p:cNvSpPr txBox="1"/>
              <p:nvPr/>
            </p:nvSpPr>
            <p:spPr>
              <a:xfrm>
                <a:off x="6146665" y="475603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5B3CF2-396B-4262-8140-24A403CD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65" y="4756034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E52AF3-7CDB-454B-B113-523395AA188D}"/>
                  </a:ext>
                </a:extLst>
              </p:cNvPr>
              <p:cNvSpPr txBox="1"/>
              <p:nvPr/>
            </p:nvSpPr>
            <p:spPr>
              <a:xfrm>
                <a:off x="7812485" y="475603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E52AF3-7CDB-454B-B113-523395AA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85" y="475603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6F9B7B4-3DDC-46C5-AE1D-A63498F48BFF}"/>
              </a:ext>
            </a:extLst>
          </p:cNvPr>
          <p:cNvSpPr/>
          <p:nvPr/>
        </p:nvSpPr>
        <p:spPr>
          <a:xfrm>
            <a:off x="8338820" y="4469338"/>
            <a:ext cx="850392" cy="85039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7979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3116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106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458</Words>
  <Application>Microsoft Office PowerPoint</Application>
  <PresentationFormat>Widescreen</PresentationFormat>
  <Paragraphs>458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Ngọc Huy</dc:creator>
  <cp:lastModifiedBy>Lê Ngọc Huy</cp:lastModifiedBy>
  <cp:revision>53</cp:revision>
  <dcterms:created xsi:type="dcterms:W3CDTF">2020-06-16T16:38:51Z</dcterms:created>
  <dcterms:modified xsi:type="dcterms:W3CDTF">2020-06-16T17:42:42Z</dcterms:modified>
</cp:coreProperties>
</file>