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 Lu" initials="SL" lastIdx="1" clrIdx="0">
    <p:extLst>
      <p:ext uri="{19B8F6BF-5375-455C-9EA6-DF929625EA0E}">
        <p15:presenceInfo xmlns:p15="http://schemas.microsoft.com/office/powerpoint/2012/main" userId="28180a79d81d5e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94" autoAdjust="0"/>
  </p:normalViewPr>
  <p:slideViewPr>
    <p:cSldViewPr snapToGrid="0">
      <p:cViewPr varScale="1">
        <p:scale>
          <a:sx n="67" d="100"/>
          <a:sy n="67" d="100"/>
        </p:scale>
        <p:origin x="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D4EAF-82ED-4B92-B36D-D0D90DA030C1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C4624-E0EA-4615-B185-29880BA47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79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C4624-E0EA-4615-B185-29880BA47F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4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zh-CN" altLang="en-US" dirty="0" smtClean="0"/>
              <a:t>掌握</a:t>
            </a:r>
            <a:r>
              <a:rPr lang="en-US" altLang="zh-CN" dirty="0" smtClean="0"/>
              <a:t>Scanner</a:t>
            </a:r>
            <a:r>
              <a:rPr lang="zh-CN" altLang="en-US" dirty="0" smtClean="0"/>
              <a:t>的读取文本文件，控制台输入</a:t>
            </a:r>
            <a:endParaRPr lang="en-US" altLang="zh-CN" dirty="0" smtClean="0"/>
          </a:p>
          <a:p>
            <a:pPr marL="228600" indent="-228600">
              <a:buAutoNum type="arabicParenR"/>
            </a:pPr>
            <a:r>
              <a:rPr lang="zh-CN" altLang="en-US" dirty="0" smtClean="0"/>
              <a:t>掌握</a:t>
            </a:r>
            <a:r>
              <a:rPr lang="en-US" altLang="zh-CN" dirty="0" err="1" smtClean="0"/>
              <a:t>BigInteger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BigDecimal</a:t>
            </a:r>
            <a:r>
              <a:rPr lang="en-US" altLang="zh-CN" baseline="0" dirty="0" smtClean="0"/>
              <a:t>, </a:t>
            </a:r>
          </a:p>
          <a:p>
            <a:pPr marL="228600" indent="-228600">
              <a:buAutoNum type="arabicParenR"/>
            </a:pPr>
            <a:r>
              <a:rPr lang="zh-CN" altLang="en-US" baseline="0" dirty="0" smtClean="0"/>
              <a:t>掌握类型的转换，</a:t>
            </a:r>
            <a:r>
              <a:rPr lang="en-US" altLang="zh-CN" baseline="0" dirty="0" smtClean="0"/>
              <a:t>String-&gt;</a:t>
            </a:r>
            <a:r>
              <a:rPr lang="en-US" altLang="zh-CN" baseline="0" dirty="0" err="1" smtClean="0"/>
              <a:t>int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int</a:t>
            </a:r>
            <a:r>
              <a:rPr lang="en-US" altLang="zh-CN" baseline="0" dirty="0" smtClean="0"/>
              <a:t> -&gt; String String-&gt;double, double-&gt;String.  </a:t>
            </a:r>
            <a:r>
              <a:rPr lang="zh-CN" altLang="en-US" baseline="0" dirty="0" smtClean="0"/>
              <a:t>使用</a:t>
            </a:r>
            <a:r>
              <a:rPr lang="en-US" altLang="zh-CN" baseline="0" dirty="0" err="1" smtClean="0"/>
              <a:t>Integer.valueOf</a:t>
            </a:r>
            <a:r>
              <a:rPr lang="en-US" altLang="zh-CN" baseline="0" dirty="0" smtClean="0"/>
              <a:t>(“222”), </a:t>
            </a:r>
            <a:r>
              <a:rPr lang="en-US" altLang="zh-CN" baseline="0" dirty="0" err="1" smtClean="0"/>
              <a:t>Double.valueOf</a:t>
            </a:r>
            <a:r>
              <a:rPr lang="en-US" altLang="zh-CN" baseline="0" dirty="0" smtClean="0"/>
              <a:t>(“12.22”);</a:t>
            </a:r>
          </a:p>
          <a:p>
            <a:pPr marL="228600" indent="-228600">
              <a:buAutoNum type="arabicParenR"/>
            </a:pPr>
            <a:r>
              <a:rPr lang="zh-CN" altLang="en-US" baseline="0" dirty="0" smtClean="0"/>
              <a:t>熟练暴力破解方法</a:t>
            </a:r>
            <a:endParaRPr lang="en-US" altLang="zh-CN" baseline="0" dirty="0" smtClean="0"/>
          </a:p>
          <a:p>
            <a:pPr marL="228600" indent="-228600">
              <a:buAutoNum type="arabicParenR"/>
            </a:pPr>
            <a:r>
              <a:rPr lang="zh-CN" altLang="en-US" baseline="0" dirty="0" smtClean="0"/>
              <a:t>熟悉</a:t>
            </a:r>
            <a:r>
              <a:rPr lang="en-US" altLang="zh-CN" baseline="0" dirty="0" smtClean="0"/>
              <a:t>Fibonacci</a:t>
            </a:r>
            <a:r>
              <a:rPr lang="zh-CN" altLang="en-US" baseline="0" dirty="0" smtClean="0"/>
              <a:t>计算，最大公约数，最小公倍数，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C4624-E0EA-4615-B185-29880BA47F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7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zh-CN" altLang="en-US" baseline="0" dirty="0" smtClean="0"/>
              <a:t>掌握</a:t>
            </a:r>
            <a:r>
              <a:rPr lang="en-US" altLang="zh-CN" baseline="0" dirty="0" smtClean="0"/>
              <a:t>String</a:t>
            </a:r>
            <a:r>
              <a:rPr lang="zh-CN" altLang="en-US" baseline="0" dirty="0" smtClean="0"/>
              <a:t>的基本操作： 分割，替换，匹配，查找</a:t>
            </a:r>
            <a:endParaRPr lang="en-US" altLang="zh-CN" baseline="0" dirty="0" smtClean="0"/>
          </a:p>
          <a:p>
            <a:pPr marL="228600" indent="-228600">
              <a:buAutoNum type="arabicParenR"/>
            </a:pPr>
            <a:r>
              <a:rPr lang="zh-CN" altLang="en-US" baseline="0" dirty="0" smtClean="0"/>
              <a:t>掌握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集合，</a:t>
            </a:r>
            <a:r>
              <a:rPr lang="en-US" altLang="zh-CN" baseline="0" dirty="0" smtClean="0"/>
              <a:t>List, Map, Array</a:t>
            </a:r>
          </a:p>
          <a:p>
            <a:pPr marL="228600" indent="-228600">
              <a:buAutoNum type="arabicParenR"/>
            </a:pPr>
            <a:r>
              <a:rPr lang="zh-CN" altLang="en-US" baseline="0" dirty="0" smtClean="0"/>
              <a:t>掌握</a:t>
            </a:r>
            <a:r>
              <a:rPr lang="en-US" altLang="zh-CN" baseline="0" dirty="0" smtClean="0"/>
              <a:t>Comparator</a:t>
            </a:r>
            <a:r>
              <a:rPr lang="zh-CN" altLang="en-US" baseline="0" dirty="0" smtClean="0"/>
              <a:t>接口，实现对</a:t>
            </a:r>
            <a:r>
              <a:rPr lang="en-US" altLang="zh-CN" baseline="0" dirty="0" err="1" smtClean="0"/>
              <a:t>int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string</a:t>
            </a:r>
            <a:r>
              <a:rPr lang="zh-CN" altLang="en-US" baseline="0" dirty="0" smtClean="0"/>
              <a:t>类型的倒序，顺序</a:t>
            </a:r>
            <a:r>
              <a:rPr lang="zh-CN" altLang="en-US" baseline="0" dirty="0" smtClean="0"/>
              <a:t>排序</a:t>
            </a:r>
            <a:endParaRPr lang="en-US" altLang="zh-CN" baseline="0" dirty="0" smtClean="0"/>
          </a:p>
          <a:p>
            <a:pPr marL="228600" indent="-228600">
              <a:buAutoNum type="arabicParenR"/>
            </a:pPr>
            <a:r>
              <a:rPr lang="zh-CN" altLang="en-US" baseline="0" dirty="0" smtClean="0"/>
              <a:t>掌握递归函数</a:t>
            </a:r>
            <a:endParaRPr lang="en-US" altLang="zh-CN" baseline="0" dirty="0" smtClean="0"/>
          </a:p>
          <a:p>
            <a:pPr marL="228600" indent="-228600">
              <a:buAutoNum type="arabicParenR"/>
            </a:pPr>
            <a:r>
              <a:rPr lang="zh-CN" altLang="en-US" baseline="0" dirty="0" smtClean="0"/>
              <a:t>熟悉组合数学中的全排列；给定当前字符计算下一个排列；错位排列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C4624-E0EA-4615-B185-29880BA47F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4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zh-CN" altLang="en-US" baseline="0" dirty="0" smtClean="0"/>
              <a:t>掌握两种布局方式，一是画图，二是空间摆放。 </a:t>
            </a:r>
            <a:endParaRPr lang="en-US" altLang="zh-CN" baseline="0" dirty="0" smtClean="0"/>
          </a:p>
          <a:p>
            <a:pPr marL="228600" indent="-228600">
              <a:buAutoNum type="arabicParenR"/>
            </a:pPr>
            <a:r>
              <a:rPr lang="zh-CN" altLang="en-US" baseline="0" dirty="0" smtClean="0"/>
              <a:t>掌握</a:t>
            </a:r>
            <a:r>
              <a:rPr lang="en-US" altLang="zh-CN" baseline="0" dirty="0" smtClean="0"/>
              <a:t>IO</a:t>
            </a:r>
            <a:r>
              <a:rPr lang="zh-CN" altLang="en-US" baseline="0" dirty="0" smtClean="0"/>
              <a:t>读写文件的操作，包括写入数据到文件中，对象的序列化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C4624-E0EA-4615-B185-29880BA47F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05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C4624-E0EA-4615-B185-29880BA47F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577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C4624-E0EA-4615-B185-29880BA47F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6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4DA-44EB-4BAD-9DC6-66274036C36B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A5AA-7940-4BAA-9EC2-EA05C8010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4DA-44EB-4BAD-9DC6-66274036C36B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A5AA-7940-4BAA-9EC2-EA05C8010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7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4DA-44EB-4BAD-9DC6-66274036C36B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A5AA-7940-4BAA-9EC2-EA05C8010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8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4DA-44EB-4BAD-9DC6-66274036C36B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A5AA-7940-4BAA-9EC2-EA05C8010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31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4DA-44EB-4BAD-9DC6-66274036C36B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A5AA-7940-4BAA-9EC2-EA05C8010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2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4DA-44EB-4BAD-9DC6-66274036C36B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A5AA-7940-4BAA-9EC2-EA05C8010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7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4DA-44EB-4BAD-9DC6-66274036C36B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A5AA-7940-4BAA-9EC2-EA05C8010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8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4DA-44EB-4BAD-9DC6-66274036C36B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A5AA-7940-4BAA-9EC2-EA05C8010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8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4DA-44EB-4BAD-9DC6-66274036C36B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A5AA-7940-4BAA-9EC2-EA05C8010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5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4DA-44EB-4BAD-9DC6-66274036C36B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A5AA-7940-4BAA-9EC2-EA05C8010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4DA-44EB-4BAD-9DC6-66274036C36B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A5AA-7940-4BAA-9EC2-EA05C8010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8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1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FA4DA-44EB-4BAD-9DC6-66274036C36B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3A5AA-7940-4BAA-9EC2-EA05C8010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81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26828" y="4369481"/>
            <a:ext cx="2231573" cy="93730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卢   川 </a:t>
            </a:r>
            <a:endParaRPr lang="en-US" altLang="zh-CN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2014-1-5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576948" y="2760712"/>
            <a:ext cx="748145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6000" dirty="0">
                <a:latin typeface="YaHei Consolas Hybrid" panose="020B0503020204020204" pitchFamily="34" charset="-122"/>
                <a:ea typeface="YaHei Consolas Hybrid" panose="020B0503020204020204" pitchFamily="34" charset="-122"/>
                <a:cs typeface="+mj-cs"/>
              </a:rPr>
              <a:t>Java </a:t>
            </a:r>
            <a:r>
              <a:rPr lang="zh-CN" altLang="en-US" sz="6000" dirty="0">
                <a:latin typeface="YaHei Consolas Hybrid" panose="020B0503020204020204" pitchFamily="34" charset="-122"/>
                <a:ea typeface="YaHei Consolas Hybrid" panose="020B0503020204020204" pitchFamily="34" charset="-122"/>
                <a:cs typeface="+mj-cs"/>
              </a:rPr>
              <a:t>程考复习交流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698868" y="2760712"/>
            <a:ext cx="722559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6000" dirty="0">
                <a:latin typeface="YaHei Consolas Hybrid" panose="020B0503020204020204" pitchFamily="34" charset="-122"/>
                <a:ea typeface="YaHei Consolas Hybrid" panose="020B0503020204020204" pitchFamily="34" charset="-122"/>
                <a:cs typeface="+mj-cs"/>
              </a:rPr>
              <a:t>Java </a:t>
            </a:r>
            <a:r>
              <a:rPr lang="zh-CN" altLang="en-US" sz="6000" dirty="0">
                <a:latin typeface="YaHei Consolas Hybrid" panose="020B0503020204020204" pitchFamily="34" charset="-122"/>
                <a:ea typeface="YaHei Consolas Hybrid" panose="020B0503020204020204" pitchFamily="34" charset="-122"/>
                <a:cs typeface="+mj-cs"/>
              </a:rPr>
              <a:t>程考复习交流</a:t>
            </a:r>
          </a:p>
        </p:txBody>
      </p:sp>
    </p:spTree>
    <p:extLst>
      <p:ext uri="{BB962C8B-B14F-4D97-AF65-F5344CB8AC3E}">
        <p14:creationId xmlns:p14="http://schemas.microsoft.com/office/powerpoint/2010/main" val="72602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0" presetClass="exit" presetSubtype="0" accel="100000" fill="hold" grpId="1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5" grpId="1" autoUpdateAnimBg="0"/>
      <p:bldP spid="6" grpId="0" autoUpdateAnimBg="0"/>
      <p:bldP spid="6" grpId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4014135" y="5743698"/>
            <a:ext cx="180020" cy="1440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05987" y="5491670"/>
            <a:ext cx="315035" cy="2520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760473" y="5101027"/>
            <a:ext cx="424904" cy="36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3651675" y="5932462"/>
            <a:ext cx="2842544" cy="646756"/>
            <a:chOff x="4788024" y="5512470"/>
            <a:chExt cx="2842544" cy="646756"/>
          </a:xfrm>
        </p:grpSpPr>
        <p:sp>
          <p:nvSpPr>
            <p:cNvPr id="40" name="AutoShape 112"/>
            <p:cNvSpPr>
              <a:spLocks noChangeArrowheads="1"/>
            </p:cNvSpPr>
            <p:nvPr/>
          </p:nvSpPr>
          <p:spPr bwMode="auto">
            <a:xfrm rot="16200000">
              <a:off x="5885918" y="4414576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41" name="TextBox 9"/>
            <p:cNvSpPr txBox="1"/>
            <p:nvPr/>
          </p:nvSpPr>
          <p:spPr>
            <a:xfrm>
              <a:off x="5748516" y="561791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谢谢聆听！</a:t>
              </a:r>
              <a:endPara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2" name="Picture 12" descr="C:\Users\TITAN\Desktop\新建文件夹\20064131616435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44" y="588771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圆角矩形 10"/>
          <p:cNvSpPr/>
          <p:nvPr/>
        </p:nvSpPr>
        <p:spPr>
          <a:xfrm>
            <a:off x="2857805" y="487114"/>
            <a:ext cx="6984796" cy="4502596"/>
          </a:xfrm>
          <a:custGeom>
            <a:avLst/>
            <a:gdLst>
              <a:gd name="connsiteX0" fmla="*/ 0 w 6984776"/>
              <a:gd name="connsiteY0" fmla="*/ 744098 h 4464496"/>
              <a:gd name="connsiteX1" fmla="*/ 744098 w 6984776"/>
              <a:gd name="connsiteY1" fmla="*/ 0 h 4464496"/>
              <a:gd name="connsiteX2" fmla="*/ 6240678 w 6984776"/>
              <a:gd name="connsiteY2" fmla="*/ 0 h 4464496"/>
              <a:gd name="connsiteX3" fmla="*/ 6984776 w 6984776"/>
              <a:gd name="connsiteY3" fmla="*/ 744098 h 4464496"/>
              <a:gd name="connsiteX4" fmla="*/ 6984776 w 6984776"/>
              <a:gd name="connsiteY4" fmla="*/ 3720398 h 4464496"/>
              <a:gd name="connsiteX5" fmla="*/ 6240678 w 6984776"/>
              <a:gd name="connsiteY5" fmla="*/ 4464496 h 4464496"/>
              <a:gd name="connsiteX6" fmla="*/ 744098 w 6984776"/>
              <a:gd name="connsiteY6" fmla="*/ 4464496 h 4464496"/>
              <a:gd name="connsiteX7" fmla="*/ 0 w 6984776"/>
              <a:gd name="connsiteY7" fmla="*/ 3720398 h 4464496"/>
              <a:gd name="connsiteX8" fmla="*/ 0 w 6984776"/>
              <a:gd name="connsiteY8" fmla="*/ 744098 h 4464496"/>
              <a:gd name="connsiteX0" fmla="*/ 0 w 6984776"/>
              <a:gd name="connsiteY0" fmla="*/ 744098 h 4464496"/>
              <a:gd name="connsiteX1" fmla="*/ 439298 w 6984776"/>
              <a:gd name="connsiteY1" fmla="*/ 0 h 4464496"/>
              <a:gd name="connsiteX2" fmla="*/ 6240678 w 6984776"/>
              <a:gd name="connsiteY2" fmla="*/ 0 h 4464496"/>
              <a:gd name="connsiteX3" fmla="*/ 6984776 w 6984776"/>
              <a:gd name="connsiteY3" fmla="*/ 744098 h 4464496"/>
              <a:gd name="connsiteX4" fmla="*/ 6984776 w 6984776"/>
              <a:gd name="connsiteY4" fmla="*/ 3720398 h 4464496"/>
              <a:gd name="connsiteX5" fmla="*/ 6240678 w 6984776"/>
              <a:gd name="connsiteY5" fmla="*/ 4464496 h 4464496"/>
              <a:gd name="connsiteX6" fmla="*/ 744098 w 6984776"/>
              <a:gd name="connsiteY6" fmla="*/ 4464496 h 4464496"/>
              <a:gd name="connsiteX7" fmla="*/ 0 w 6984776"/>
              <a:gd name="connsiteY7" fmla="*/ 3720398 h 4464496"/>
              <a:gd name="connsiteX8" fmla="*/ 0 w 6984776"/>
              <a:gd name="connsiteY8" fmla="*/ 744098 h 4464496"/>
              <a:gd name="connsiteX0" fmla="*/ 0 w 6984796"/>
              <a:gd name="connsiteY0" fmla="*/ 744098 h 4464496"/>
              <a:gd name="connsiteX1" fmla="*/ 439298 w 6984796"/>
              <a:gd name="connsiteY1" fmla="*/ 0 h 4464496"/>
              <a:gd name="connsiteX2" fmla="*/ 6583578 w 6984796"/>
              <a:gd name="connsiteY2" fmla="*/ 0 h 4464496"/>
              <a:gd name="connsiteX3" fmla="*/ 6984776 w 6984796"/>
              <a:gd name="connsiteY3" fmla="*/ 744098 h 4464496"/>
              <a:gd name="connsiteX4" fmla="*/ 6984776 w 6984796"/>
              <a:gd name="connsiteY4" fmla="*/ 3720398 h 4464496"/>
              <a:gd name="connsiteX5" fmla="*/ 6240678 w 6984796"/>
              <a:gd name="connsiteY5" fmla="*/ 4464496 h 4464496"/>
              <a:gd name="connsiteX6" fmla="*/ 744098 w 6984796"/>
              <a:gd name="connsiteY6" fmla="*/ 4464496 h 4464496"/>
              <a:gd name="connsiteX7" fmla="*/ 0 w 6984796"/>
              <a:gd name="connsiteY7" fmla="*/ 3720398 h 4464496"/>
              <a:gd name="connsiteX8" fmla="*/ 0 w 6984796"/>
              <a:gd name="connsiteY8" fmla="*/ 744098 h 4464496"/>
              <a:gd name="connsiteX0" fmla="*/ 0 w 6984796"/>
              <a:gd name="connsiteY0" fmla="*/ 744098 h 4464496"/>
              <a:gd name="connsiteX1" fmla="*/ 439298 w 6984796"/>
              <a:gd name="connsiteY1" fmla="*/ 0 h 4464496"/>
              <a:gd name="connsiteX2" fmla="*/ 6583578 w 6984796"/>
              <a:gd name="connsiteY2" fmla="*/ 0 h 4464496"/>
              <a:gd name="connsiteX3" fmla="*/ 6984776 w 6984796"/>
              <a:gd name="connsiteY3" fmla="*/ 744098 h 4464496"/>
              <a:gd name="connsiteX4" fmla="*/ 6984776 w 6984796"/>
              <a:gd name="connsiteY4" fmla="*/ 3720398 h 4464496"/>
              <a:gd name="connsiteX5" fmla="*/ 6545478 w 6984796"/>
              <a:gd name="connsiteY5" fmla="*/ 4464496 h 4464496"/>
              <a:gd name="connsiteX6" fmla="*/ 744098 w 6984796"/>
              <a:gd name="connsiteY6" fmla="*/ 4464496 h 4464496"/>
              <a:gd name="connsiteX7" fmla="*/ 0 w 6984796"/>
              <a:gd name="connsiteY7" fmla="*/ 3720398 h 4464496"/>
              <a:gd name="connsiteX8" fmla="*/ 0 w 6984796"/>
              <a:gd name="connsiteY8" fmla="*/ 744098 h 4464496"/>
              <a:gd name="connsiteX0" fmla="*/ 0 w 6984796"/>
              <a:gd name="connsiteY0" fmla="*/ 744098 h 4502596"/>
              <a:gd name="connsiteX1" fmla="*/ 439298 w 6984796"/>
              <a:gd name="connsiteY1" fmla="*/ 0 h 4502596"/>
              <a:gd name="connsiteX2" fmla="*/ 6583578 w 6984796"/>
              <a:gd name="connsiteY2" fmla="*/ 0 h 4502596"/>
              <a:gd name="connsiteX3" fmla="*/ 6984776 w 6984796"/>
              <a:gd name="connsiteY3" fmla="*/ 744098 h 4502596"/>
              <a:gd name="connsiteX4" fmla="*/ 6984776 w 6984796"/>
              <a:gd name="connsiteY4" fmla="*/ 3720398 h 4502596"/>
              <a:gd name="connsiteX5" fmla="*/ 6545478 w 6984796"/>
              <a:gd name="connsiteY5" fmla="*/ 4464496 h 4502596"/>
              <a:gd name="connsiteX6" fmla="*/ 420248 w 6984796"/>
              <a:gd name="connsiteY6" fmla="*/ 4502596 h 4502596"/>
              <a:gd name="connsiteX7" fmla="*/ 0 w 6984796"/>
              <a:gd name="connsiteY7" fmla="*/ 3720398 h 4502596"/>
              <a:gd name="connsiteX8" fmla="*/ 0 w 6984796"/>
              <a:gd name="connsiteY8" fmla="*/ 744098 h 4502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4796" h="4502596">
                <a:moveTo>
                  <a:pt x="0" y="744098"/>
                </a:moveTo>
                <a:cubicBezTo>
                  <a:pt x="0" y="333144"/>
                  <a:pt x="28344" y="0"/>
                  <a:pt x="439298" y="0"/>
                </a:cubicBezTo>
                <a:lnTo>
                  <a:pt x="6583578" y="0"/>
                </a:lnTo>
                <a:cubicBezTo>
                  <a:pt x="6994532" y="0"/>
                  <a:pt x="6984776" y="333144"/>
                  <a:pt x="6984776" y="744098"/>
                </a:cubicBezTo>
                <a:lnTo>
                  <a:pt x="6984776" y="3720398"/>
                </a:lnTo>
                <a:cubicBezTo>
                  <a:pt x="6984776" y="4131352"/>
                  <a:pt x="6956432" y="4464496"/>
                  <a:pt x="6545478" y="4464496"/>
                </a:cubicBezTo>
                <a:lnTo>
                  <a:pt x="420248" y="4502596"/>
                </a:lnTo>
                <a:cubicBezTo>
                  <a:pt x="9294" y="4502596"/>
                  <a:pt x="0" y="4131352"/>
                  <a:pt x="0" y="3720398"/>
                </a:cubicBezTo>
                <a:lnTo>
                  <a:pt x="0" y="744098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星 5"/>
          <p:cNvSpPr/>
          <p:nvPr/>
        </p:nvSpPr>
        <p:spPr>
          <a:xfrm>
            <a:off x="3397875" y="2463697"/>
            <a:ext cx="5832648" cy="1055935"/>
          </a:xfrm>
          <a:custGeom>
            <a:avLst/>
            <a:gdLst>
              <a:gd name="connsiteX0" fmla="*/ 0 w 2182278"/>
              <a:gd name="connsiteY0" fmla="*/ 216024 h 432048"/>
              <a:gd name="connsiteX1" fmla="*/ 898251 w 2182278"/>
              <a:gd name="connsiteY1" fmla="*/ 177836 h 432048"/>
              <a:gd name="connsiteX2" fmla="*/ 1091139 w 2182278"/>
              <a:gd name="connsiteY2" fmla="*/ 0 h 432048"/>
              <a:gd name="connsiteX3" fmla="*/ 1284027 w 2182278"/>
              <a:gd name="connsiteY3" fmla="*/ 177836 h 432048"/>
              <a:gd name="connsiteX4" fmla="*/ 2182278 w 2182278"/>
              <a:gd name="connsiteY4" fmla="*/ 216024 h 432048"/>
              <a:gd name="connsiteX5" fmla="*/ 1284027 w 2182278"/>
              <a:gd name="connsiteY5" fmla="*/ 254212 h 432048"/>
              <a:gd name="connsiteX6" fmla="*/ 1091139 w 2182278"/>
              <a:gd name="connsiteY6" fmla="*/ 432048 h 432048"/>
              <a:gd name="connsiteX7" fmla="*/ 898251 w 2182278"/>
              <a:gd name="connsiteY7" fmla="*/ 254212 h 432048"/>
              <a:gd name="connsiteX8" fmla="*/ 0 w 2182278"/>
              <a:gd name="connsiteY8" fmla="*/ 216024 h 432048"/>
              <a:gd name="connsiteX0" fmla="*/ 0 w 2182278"/>
              <a:gd name="connsiteY0" fmla="*/ 216024 h 432048"/>
              <a:gd name="connsiteX1" fmla="*/ 898251 w 2182278"/>
              <a:gd name="connsiteY1" fmla="*/ 177836 h 432048"/>
              <a:gd name="connsiteX2" fmla="*/ 1091139 w 2182278"/>
              <a:gd name="connsiteY2" fmla="*/ 0 h 432048"/>
              <a:gd name="connsiteX3" fmla="*/ 1284027 w 2182278"/>
              <a:gd name="connsiteY3" fmla="*/ 177836 h 432048"/>
              <a:gd name="connsiteX4" fmla="*/ 2182278 w 2182278"/>
              <a:gd name="connsiteY4" fmla="*/ 216024 h 432048"/>
              <a:gd name="connsiteX5" fmla="*/ 1284027 w 2182278"/>
              <a:gd name="connsiteY5" fmla="*/ 254212 h 432048"/>
              <a:gd name="connsiteX6" fmla="*/ 1091139 w 2182278"/>
              <a:gd name="connsiteY6" fmla="*/ 432048 h 432048"/>
              <a:gd name="connsiteX7" fmla="*/ 945876 w 2182278"/>
              <a:gd name="connsiteY7" fmla="*/ 287550 h 432048"/>
              <a:gd name="connsiteX8" fmla="*/ 0 w 2182278"/>
              <a:gd name="connsiteY8" fmla="*/ 216024 h 432048"/>
              <a:gd name="connsiteX0" fmla="*/ 0 w 2182278"/>
              <a:gd name="connsiteY0" fmla="*/ 216024 h 432048"/>
              <a:gd name="connsiteX1" fmla="*/ 898251 w 2182278"/>
              <a:gd name="connsiteY1" fmla="*/ 177836 h 432048"/>
              <a:gd name="connsiteX2" fmla="*/ 1091139 w 2182278"/>
              <a:gd name="connsiteY2" fmla="*/ 0 h 432048"/>
              <a:gd name="connsiteX3" fmla="*/ 1284027 w 2182278"/>
              <a:gd name="connsiteY3" fmla="*/ 177836 h 432048"/>
              <a:gd name="connsiteX4" fmla="*/ 2182278 w 2182278"/>
              <a:gd name="connsiteY4" fmla="*/ 216024 h 432048"/>
              <a:gd name="connsiteX5" fmla="*/ 1236402 w 2182278"/>
              <a:gd name="connsiteY5" fmla="*/ 282787 h 432048"/>
              <a:gd name="connsiteX6" fmla="*/ 1091139 w 2182278"/>
              <a:gd name="connsiteY6" fmla="*/ 432048 h 432048"/>
              <a:gd name="connsiteX7" fmla="*/ 945876 w 2182278"/>
              <a:gd name="connsiteY7" fmla="*/ 287550 h 432048"/>
              <a:gd name="connsiteX8" fmla="*/ 0 w 2182278"/>
              <a:gd name="connsiteY8" fmla="*/ 216024 h 432048"/>
              <a:gd name="connsiteX0" fmla="*/ 0 w 2182278"/>
              <a:gd name="connsiteY0" fmla="*/ 216024 h 432048"/>
              <a:gd name="connsiteX1" fmla="*/ 964926 w 2182278"/>
              <a:gd name="connsiteY1" fmla="*/ 144498 h 432048"/>
              <a:gd name="connsiteX2" fmla="*/ 1091139 w 2182278"/>
              <a:gd name="connsiteY2" fmla="*/ 0 h 432048"/>
              <a:gd name="connsiteX3" fmla="*/ 1284027 w 2182278"/>
              <a:gd name="connsiteY3" fmla="*/ 177836 h 432048"/>
              <a:gd name="connsiteX4" fmla="*/ 2182278 w 2182278"/>
              <a:gd name="connsiteY4" fmla="*/ 216024 h 432048"/>
              <a:gd name="connsiteX5" fmla="*/ 1236402 w 2182278"/>
              <a:gd name="connsiteY5" fmla="*/ 282787 h 432048"/>
              <a:gd name="connsiteX6" fmla="*/ 1091139 w 2182278"/>
              <a:gd name="connsiteY6" fmla="*/ 432048 h 432048"/>
              <a:gd name="connsiteX7" fmla="*/ 945876 w 2182278"/>
              <a:gd name="connsiteY7" fmla="*/ 287550 h 432048"/>
              <a:gd name="connsiteX8" fmla="*/ 0 w 2182278"/>
              <a:gd name="connsiteY8" fmla="*/ 216024 h 432048"/>
              <a:gd name="connsiteX0" fmla="*/ 0 w 2182278"/>
              <a:gd name="connsiteY0" fmla="*/ 216024 h 432048"/>
              <a:gd name="connsiteX1" fmla="*/ 964926 w 2182278"/>
              <a:gd name="connsiteY1" fmla="*/ 144498 h 432048"/>
              <a:gd name="connsiteX2" fmla="*/ 1091139 w 2182278"/>
              <a:gd name="connsiteY2" fmla="*/ 0 h 432048"/>
              <a:gd name="connsiteX3" fmla="*/ 1217352 w 2182278"/>
              <a:gd name="connsiteY3" fmla="*/ 149261 h 432048"/>
              <a:gd name="connsiteX4" fmla="*/ 2182278 w 2182278"/>
              <a:gd name="connsiteY4" fmla="*/ 216024 h 432048"/>
              <a:gd name="connsiteX5" fmla="*/ 1236402 w 2182278"/>
              <a:gd name="connsiteY5" fmla="*/ 282787 h 432048"/>
              <a:gd name="connsiteX6" fmla="*/ 1091139 w 2182278"/>
              <a:gd name="connsiteY6" fmla="*/ 432048 h 432048"/>
              <a:gd name="connsiteX7" fmla="*/ 945876 w 2182278"/>
              <a:gd name="connsiteY7" fmla="*/ 287550 h 432048"/>
              <a:gd name="connsiteX8" fmla="*/ 0 w 2182278"/>
              <a:gd name="connsiteY8" fmla="*/ 216024 h 432048"/>
              <a:gd name="connsiteX0" fmla="*/ 0 w 2182278"/>
              <a:gd name="connsiteY0" fmla="*/ 216024 h 432048"/>
              <a:gd name="connsiteX1" fmla="*/ 950639 w 2182278"/>
              <a:gd name="connsiteY1" fmla="*/ 149261 h 432048"/>
              <a:gd name="connsiteX2" fmla="*/ 1091139 w 2182278"/>
              <a:gd name="connsiteY2" fmla="*/ 0 h 432048"/>
              <a:gd name="connsiteX3" fmla="*/ 1217352 w 2182278"/>
              <a:gd name="connsiteY3" fmla="*/ 149261 h 432048"/>
              <a:gd name="connsiteX4" fmla="*/ 2182278 w 2182278"/>
              <a:gd name="connsiteY4" fmla="*/ 216024 h 432048"/>
              <a:gd name="connsiteX5" fmla="*/ 1236402 w 2182278"/>
              <a:gd name="connsiteY5" fmla="*/ 282787 h 432048"/>
              <a:gd name="connsiteX6" fmla="*/ 1091139 w 2182278"/>
              <a:gd name="connsiteY6" fmla="*/ 432048 h 432048"/>
              <a:gd name="connsiteX7" fmla="*/ 945876 w 2182278"/>
              <a:gd name="connsiteY7" fmla="*/ 287550 h 432048"/>
              <a:gd name="connsiteX8" fmla="*/ 0 w 2182278"/>
              <a:gd name="connsiteY8" fmla="*/ 216024 h 432048"/>
              <a:gd name="connsiteX0" fmla="*/ 0 w 2182278"/>
              <a:gd name="connsiteY0" fmla="*/ 316036 h 532060"/>
              <a:gd name="connsiteX1" fmla="*/ 950639 w 2182278"/>
              <a:gd name="connsiteY1" fmla="*/ 249273 h 532060"/>
              <a:gd name="connsiteX2" fmla="*/ 1091139 w 2182278"/>
              <a:gd name="connsiteY2" fmla="*/ 0 h 532060"/>
              <a:gd name="connsiteX3" fmla="*/ 1217352 w 2182278"/>
              <a:gd name="connsiteY3" fmla="*/ 249273 h 532060"/>
              <a:gd name="connsiteX4" fmla="*/ 2182278 w 2182278"/>
              <a:gd name="connsiteY4" fmla="*/ 316036 h 532060"/>
              <a:gd name="connsiteX5" fmla="*/ 1236402 w 2182278"/>
              <a:gd name="connsiteY5" fmla="*/ 382799 h 532060"/>
              <a:gd name="connsiteX6" fmla="*/ 1091139 w 2182278"/>
              <a:gd name="connsiteY6" fmla="*/ 532060 h 532060"/>
              <a:gd name="connsiteX7" fmla="*/ 945876 w 2182278"/>
              <a:gd name="connsiteY7" fmla="*/ 387562 h 532060"/>
              <a:gd name="connsiteX8" fmla="*/ 0 w 2182278"/>
              <a:gd name="connsiteY8" fmla="*/ 316036 h 532060"/>
              <a:gd name="connsiteX0" fmla="*/ 0 w 2182278"/>
              <a:gd name="connsiteY0" fmla="*/ 316036 h 627310"/>
              <a:gd name="connsiteX1" fmla="*/ 950639 w 2182278"/>
              <a:gd name="connsiteY1" fmla="*/ 249273 h 627310"/>
              <a:gd name="connsiteX2" fmla="*/ 1091139 w 2182278"/>
              <a:gd name="connsiteY2" fmla="*/ 0 h 627310"/>
              <a:gd name="connsiteX3" fmla="*/ 1217352 w 2182278"/>
              <a:gd name="connsiteY3" fmla="*/ 249273 h 627310"/>
              <a:gd name="connsiteX4" fmla="*/ 2182278 w 2182278"/>
              <a:gd name="connsiteY4" fmla="*/ 316036 h 627310"/>
              <a:gd name="connsiteX5" fmla="*/ 1236402 w 2182278"/>
              <a:gd name="connsiteY5" fmla="*/ 382799 h 627310"/>
              <a:gd name="connsiteX6" fmla="*/ 1091139 w 2182278"/>
              <a:gd name="connsiteY6" fmla="*/ 627310 h 627310"/>
              <a:gd name="connsiteX7" fmla="*/ 945876 w 2182278"/>
              <a:gd name="connsiteY7" fmla="*/ 387562 h 627310"/>
              <a:gd name="connsiteX8" fmla="*/ 0 w 2182278"/>
              <a:gd name="connsiteY8" fmla="*/ 316036 h 627310"/>
              <a:gd name="connsiteX0" fmla="*/ 0 w 2182278"/>
              <a:gd name="connsiteY0" fmla="*/ 316036 h 627310"/>
              <a:gd name="connsiteX1" fmla="*/ 950639 w 2182278"/>
              <a:gd name="connsiteY1" fmla="*/ 249273 h 627310"/>
              <a:gd name="connsiteX2" fmla="*/ 1091139 w 2182278"/>
              <a:gd name="connsiteY2" fmla="*/ 0 h 627310"/>
              <a:gd name="connsiteX3" fmla="*/ 1217352 w 2182278"/>
              <a:gd name="connsiteY3" fmla="*/ 249273 h 627310"/>
              <a:gd name="connsiteX4" fmla="*/ 2182278 w 2182278"/>
              <a:gd name="connsiteY4" fmla="*/ 316036 h 627310"/>
              <a:gd name="connsiteX5" fmla="*/ 1236402 w 2182278"/>
              <a:gd name="connsiteY5" fmla="*/ 382799 h 627310"/>
              <a:gd name="connsiteX6" fmla="*/ 1091139 w 2182278"/>
              <a:gd name="connsiteY6" fmla="*/ 627310 h 627310"/>
              <a:gd name="connsiteX7" fmla="*/ 945876 w 2182278"/>
              <a:gd name="connsiteY7" fmla="*/ 501862 h 627310"/>
              <a:gd name="connsiteX8" fmla="*/ 0 w 2182278"/>
              <a:gd name="connsiteY8" fmla="*/ 316036 h 627310"/>
              <a:gd name="connsiteX0" fmla="*/ 0 w 2182278"/>
              <a:gd name="connsiteY0" fmla="*/ 316036 h 627310"/>
              <a:gd name="connsiteX1" fmla="*/ 950639 w 2182278"/>
              <a:gd name="connsiteY1" fmla="*/ 173073 h 627310"/>
              <a:gd name="connsiteX2" fmla="*/ 1091139 w 2182278"/>
              <a:gd name="connsiteY2" fmla="*/ 0 h 627310"/>
              <a:gd name="connsiteX3" fmla="*/ 1217352 w 2182278"/>
              <a:gd name="connsiteY3" fmla="*/ 249273 h 627310"/>
              <a:gd name="connsiteX4" fmla="*/ 2182278 w 2182278"/>
              <a:gd name="connsiteY4" fmla="*/ 316036 h 627310"/>
              <a:gd name="connsiteX5" fmla="*/ 1236402 w 2182278"/>
              <a:gd name="connsiteY5" fmla="*/ 382799 h 627310"/>
              <a:gd name="connsiteX6" fmla="*/ 1091139 w 2182278"/>
              <a:gd name="connsiteY6" fmla="*/ 627310 h 627310"/>
              <a:gd name="connsiteX7" fmla="*/ 945876 w 2182278"/>
              <a:gd name="connsiteY7" fmla="*/ 501862 h 627310"/>
              <a:gd name="connsiteX8" fmla="*/ 0 w 2182278"/>
              <a:gd name="connsiteY8" fmla="*/ 316036 h 627310"/>
              <a:gd name="connsiteX0" fmla="*/ 0 w 2182278"/>
              <a:gd name="connsiteY0" fmla="*/ 316036 h 627310"/>
              <a:gd name="connsiteX1" fmla="*/ 950639 w 2182278"/>
              <a:gd name="connsiteY1" fmla="*/ 173073 h 627310"/>
              <a:gd name="connsiteX2" fmla="*/ 1091139 w 2182278"/>
              <a:gd name="connsiteY2" fmla="*/ 0 h 627310"/>
              <a:gd name="connsiteX3" fmla="*/ 1213788 w 2182278"/>
              <a:gd name="connsiteY3" fmla="*/ 144498 h 627310"/>
              <a:gd name="connsiteX4" fmla="*/ 2182278 w 2182278"/>
              <a:gd name="connsiteY4" fmla="*/ 316036 h 627310"/>
              <a:gd name="connsiteX5" fmla="*/ 1236402 w 2182278"/>
              <a:gd name="connsiteY5" fmla="*/ 382799 h 627310"/>
              <a:gd name="connsiteX6" fmla="*/ 1091139 w 2182278"/>
              <a:gd name="connsiteY6" fmla="*/ 627310 h 627310"/>
              <a:gd name="connsiteX7" fmla="*/ 945876 w 2182278"/>
              <a:gd name="connsiteY7" fmla="*/ 501862 h 627310"/>
              <a:gd name="connsiteX8" fmla="*/ 0 w 2182278"/>
              <a:gd name="connsiteY8" fmla="*/ 316036 h 627310"/>
              <a:gd name="connsiteX0" fmla="*/ 0 w 2182278"/>
              <a:gd name="connsiteY0" fmla="*/ 316036 h 627310"/>
              <a:gd name="connsiteX1" fmla="*/ 950639 w 2182278"/>
              <a:gd name="connsiteY1" fmla="*/ 173073 h 627310"/>
              <a:gd name="connsiteX2" fmla="*/ 1091139 w 2182278"/>
              <a:gd name="connsiteY2" fmla="*/ 0 h 627310"/>
              <a:gd name="connsiteX3" fmla="*/ 1213788 w 2182278"/>
              <a:gd name="connsiteY3" fmla="*/ 144498 h 627310"/>
              <a:gd name="connsiteX4" fmla="*/ 2182278 w 2182278"/>
              <a:gd name="connsiteY4" fmla="*/ 316036 h 627310"/>
              <a:gd name="connsiteX5" fmla="*/ 1232838 w 2182278"/>
              <a:gd name="connsiteY5" fmla="*/ 497099 h 627310"/>
              <a:gd name="connsiteX6" fmla="*/ 1091139 w 2182278"/>
              <a:gd name="connsiteY6" fmla="*/ 627310 h 627310"/>
              <a:gd name="connsiteX7" fmla="*/ 945876 w 2182278"/>
              <a:gd name="connsiteY7" fmla="*/ 501862 h 627310"/>
              <a:gd name="connsiteX8" fmla="*/ 0 w 2182278"/>
              <a:gd name="connsiteY8" fmla="*/ 316036 h 627310"/>
              <a:gd name="connsiteX0" fmla="*/ 0 w 2182278"/>
              <a:gd name="connsiteY0" fmla="*/ 316036 h 627310"/>
              <a:gd name="connsiteX1" fmla="*/ 950639 w 2182278"/>
              <a:gd name="connsiteY1" fmla="*/ 173073 h 627310"/>
              <a:gd name="connsiteX2" fmla="*/ 1091139 w 2182278"/>
              <a:gd name="connsiteY2" fmla="*/ 0 h 627310"/>
              <a:gd name="connsiteX3" fmla="*/ 1235171 w 2182278"/>
              <a:gd name="connsiteY3" fmla="*/ 182598 h 627310"/>
              <a:gd name="connsiteX4" fmla="*/ 2182278 w 2182278"/>
              <a:gd name="connsiteY4" fmla="*/ 316036 h 627310"/>
              <a:gd name="connsiteX5" fmla="*/ 1232838 w 2182278"/>
              <a:gd name="connsiteY5" fmla="*/ 497099 h 627310"/>
              <a:gd name="connsiteX6" fmla="*/ 1091139 w 2182278"/>
              <a:gd name="connsiteY6" fmla="*/ 627310 h 627310"/>
              <a:gd name="connsiteX7" fmla="*/ 945876 w 2182278"/>
              <a:gd name="connsiteY7" fmla="*/ 501862 h 627310"/>
              <a:gd name="connsiteX8" fmla="*/ 0 w 2182278"/>
              <a:gd name="connsiteY8" fmla="*/ 316036 h 627310"/>
              <a:gd name="connsiteX0" fmla="*/ 0 w 2182278"/>
              <a:gd name="connsiteY0" fmla="*/ 535111 h 846385"/>
              <a:gd name="connsiteX1" fmla="*/ 950639 w 2182278"/>
              <a:gd name="connsiteY1" fmla="*/ 392148 h 846385"/>
              <a:gd name="connsiteX2" fmla="*/ 1094703 w 2182278"/>
              <a:gd name="connsiteY2" fmla="*/ 0 h 846385"/>
              <a:gd name="connsiteX3" fmla="*/ 1235171 w 2182278"/>
              <a:gd name="connsiteY3" fmla="*/ 401673 h 846385"/>
              <a:gd name="connsiteX4" fmla="*/ 2182278 w 2182278"/>
              <a:gd name="connsiteY4" fmla="*/ 535111 h 846385"/>
              <a:gd name="connsiteX5" fmla="*/ 1232838 w 2182278"/>
              <a:gd name="connsiteY5" fmla="*/ 716174 h 846385"/>
              <a:gd name="connsiteX6" fmla="*/ 1091139 w 2182278"/>
              <a:gd name="connsiteY6" fmla="*/ 846385 h 846385"/>
              <a:gd name="connsiteX7" fmla="*/ 945876 w 2182278"/>
              <a:gd name="connsiteY7" fmla="*/ 720937 h 846385"/>
              <a:gd name="connsiteX8" fmla="*/ 0 w 2182278"/>
              <a:gd name="connsiteY8" fmla="*/ 535111 h 846385"/>
              <a:gd name="connsiteX0" fmla="*/ 0 w 2182278"/>
              <a:gd name="connsiteY0" fmla="*/ 535111 h 1055935"/>
              <a:gd name="connsiteX1" fmla="*/ 950639 w 2182278"/>
              <a:gd name="connsiteY1" fmla="*/ 392148 h 1055935"/>
              <a:gd name="connsiteX2" fmla="*/ 1094703 w 2182278"/>
              <a:gd name="connsiteY2" fmla="*/ 0 h 1055935"/>
              <a:gd name="connsiteX3" fmla="*/ 1235171 w 2182278"/>
              <a:gd name="connsiteY3" fmla="*/ 401673 h 1055935"/>
              <a:gd name="connsiteX4" fmla="*/ 2182278 w 2182278"/>
              <a:gd name="connsiteY4" fmla="*/ 535111 h 1055935"/>
              <a:gd name="connsiteX5" fmla="*/ 1232838 w 2182278"/>
              <a:gd name="connsiteY5" fmla="*/ 716174 h 1055935"/>
              <a:gd name="connsiteX6" fmla="*/ 1101830 w 2182278"/>
              <a:gd name="connsiteY6" fmla="*/ 1055935 h 1055935"/>
              <a:gd name="connsiteX7" fmla="*/ 945876 w 2182278"/>
              <a:gd name="connsiteY7" fmla="*/ 720937 h 1055935"/>
              <a:gd name="connsiteX8" fmla="*/ 0 w 2182278"/>
              <a:gd name="connsiteY8" fmla="*/ 535111 h 1055935"/>
              <a:gd name="connsiteX0" fmla="*/ 0 w 2182278"/>
              <a:gd name="connsiteY0" fmla="*/ 535111 h 1055935"/>
              <a:gd name="connsiteX1" fmla="*/ 950639 w 2182278"/>
              <a:gd name="connsiteY1" fmla="*/ 392148 h 1055935"/>
              <a:gd name="connsiteX2" fmla="*/ 1094703 w 2182278"/>
              <a:gd name="connsiteY2" fmla="*/ 0 h 1055935"/>
              <a:gd name="connsiteX3" fmla="*/ 1235171 w 2182278"/>
              <a:gd name="connsiteY3" fmla="*/ 401673 h 1055935"/>
              <a:gd name="connsiteX4" fmla="*/ 2182278 w 2182278"/>
              <a:gd name="connsiteY4" fmla="*/ 535111 h 1055935"/>
              <a:gd name="connsiteX5" fmla="*/ 1232838 w 2182278"/>
              <a:gd name="connsiteY5" fmla="*/ 716174 h 1055935"/>
              <a:gd name="connsiteX6" fmla="*/ 1101830 w 2182278"/>
              <a:gd name="connsiteY6" fmla="*/ 1055935 h 1055935"/>
              <a:gd name="connsiteX7" fmla="*/ 942312 w 2182278"/>
              <a:gd name="connsiteY7" fmla="*/ 749512 h 1055935"/>
              <a:gd name="connsiteX8" fmla="*/ 0 w 2182278"/>
              <a:gd name="connsiteY8" fmla="*/ 535111 h 1055935"/>
              <a:gd name="connsiteX0" fmla="*/ 0 w 2182278"/>
              <a:gd name="connsiteY0" fmla="*/ 535111 h 1055935"/>
              <a:gd name="connsiteX1" fmla="*/ 950639 w 2182278"/>
              <a:gd name="connsiteY1" fmla="*/ 392148 h 1055935"/>
              <a:gd name="connsiteX2" fmla="*/ 1094703 w 2182278"/>
              <a:gd name="connsiteY2" fmla="*/ 0 h 1055935"/>
              <a:gd name="connsiteX3" fmla="*/ 1235171 w 2182278"/>
              <a:gd name="connsiteY3" fmla="*/ 401673 h 1055935"/>
              <a:gd name="connsiteX4" fmla="*/ 2182278 w 2182278"/>
              <a:gd name="connsiteY4" fmla="*/ 535111 h 1055935"/>
              <a:gd name="connsiteX5" fmla="*/ 1239966 w 2182278"/>
              <a:gd name="connsiteY5" fmla="*/ 754274 h 1055935"/>
              <a:gd name="connsiteX6" fmla="*/ 1101830 w 2182278"/>
              <a:gd name="connsiteY6" fmla="*/ 1055935 h 1055935"/>
              <a:gd name="connsiteX7" fmla="*/ 942312 w 2182278"/>
              <a:gd name="connsiteY7" fmla="*/ 749512 h 1055935"/>
              <a:gd name="connsiteX8" fmla="*/ 0 w 2182278"/>
              <a:gd name="connsiteY8" fmla="*/ 535111 h 105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2278" h="1055935">
                <a:moveTo>
                  <a:pt x="0" y="535111"/>
                </a:moveTo>
                <a:lnTo>
                  <a:pt x="950639" y="392148"/>
                </a:lnTo>
                <a:lnTo>
                  <a:pt x="1094703" y="0"/>
                </a:lnTo>
                <a:lnTo>
                  <a:pt x="1235171" y="401673"/>
                </a:lnTo>
                <a:lnTo>
                  <a:pt x="2182278" y="535111"/>
                </a:lnTo>
                <a:lnTo>
                  <a:pt x="1239966" y="754274"/>
                </a:lnTo>
                <a:lnTo>
                  <a:pt x="1101830" y="1055935"/>
                </a:lnTo>
                <a:lnTo>
                  <a:pt x="942312" y="749512"/>
                </a:lnTo>
                <a:lnTo>
                  <a:pt x="0" y="535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6885116" y="1528734"/>
            <a:ext cx="1913359" cy="3422876"/>
            <a:chOff x="3551266" y="1844279"/>
            <a:chExt cx="2073246" cy="3708903"/>
          </a:xfrm>
        </p:grpSpPr>
        <p:sp>
          <p:nvSpPr>
            <p:cNvPr id="48" name="任意多边形 47"/>
            <p:cNvSpPr/>
            <p:nvPr/>
          </p:nvSpPr>
          <p:spPr>
            <a:xfrm>
              <a:off x="3757021" y="2828925"/>
              <a:ext cx="1386178" cy="1315845"/>
            </a:xfrm>
            <a:custGeom>
              <a:avLst/>
              <a:gdLst>
                <a:gd name="connsiteX0" fmla="*/ 5354 w 1386178"/>
                <a:gd name="connsiteY0" fmla="*/ 0 h 1315845"/>
                <a:gd name="connsiteX1" fmla="*/ 72029 w 1386178"/>
                <a:gd name="connsiteY1" fmla="*/ 781050 h 1315845"/>
                <a:gd name="connsiteX2" fmla="*/ 510179 w 1386178"/>
                <a:gd name="connsiteY2" fmla="*/ 1228725 h 1315845"/>
                <a:gd name="connsiteX3" fmla="*/ 891179 w 1386178"/>
                <a:gd name="connsiteY3" fmla="*/ 1276350 h 1315845"/>
                <a:gd name="connsiteX4" fmla="*/ 1329329 w 1386178"/>
                <a:gd name="connsiteY4" fmla="*/ 781050 h 1315845"/>
                <a:gd name="connsiteX5" fmla="*/ 1367429 w 1386178"/>
                <a:gd name="connsiteY5" fmla="*/ 19050 h 131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6178" h="1315845">
                  <a:moveTo>
                    <a:pt x="5354" y="0"/>
                  </a:moveTo>
                  <a:cubicBezTo>
                    <a:pt x="-3377" y="288131"/>
                    <a:pt x="-12108" y="576263"/>
                    <a:pt x="72029" y="781050"/>
                  </a:cubicBezTo>
                  <a:cubicBezTo>
                    <a:pt x="156166" y="985837"/>
                    <a:pt x="373654" y="1146175"/>
                    <a:pt x="510179" y="1228725"/>
                  </a:cubicBezTo>
                  <a:cubicBezTo>
                    <a:pt x="646704" y="1311275"/>
                    <a:pt x="754654" y="1350963"/>
                    <a:pt x="891179" y="1276350"/>
                  </a:cubicBezTo>
                  <a:cubicBezTo>
                    <a:pt x="1027704" y="1201738"/>
                    <a:pt x="1249954" y="990600"/>
                    <a:pt x="1329329" y="781050"/>
                  </a:cubicBezTo>
                  <a:cubicBezTo>
                    <a:pt x="1408704" y="571500"/>
                    <a:pt x="1388066" y="295275"/>
                    <a:pt x="1367429" y="19050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3551266" y="1844279"/>
              <a:ext cx="1826187" cy="1149303"/>
            </a:xfrm>
            <a:custGeom>
              <a:avLst/>
              <a:gdLst>
                <a:gd name="connsiteX0" fmla="*/ 1216265 w 1827916"/>
                <a:gd name="connsiteY0" fmla="*/ 611667 h 1238308"/>
                <a:gd name="connsiteX1" fmla="*/ 1092440 w 1827916"/>
                <a:gd name="connsiteY1" fmla="*/ 830742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40090 w 1827916"/>
                <a:gd name="connsiteY21" fmla="*/ 630717 h 1238308"/>
                <a:gd name="connsiteX22" fmla="*/ 1387715 w 1827916"/>
                <a:gd name="connsiteY22" fmla="*/ 887892 h 1238308"/>
                <a:gd name="connsiteX23" fmla="*/ 1216265 w 1827916"/>
                <a:gd name="connsiteY23" fmla="*/ 611667 h 1238308"/>
                <a:gd name="connsiteX0" fmla="*/ 1216265 w 1827916"/>
                <a:gd name="connsiteY0" fmla="*/ 611667 h 1238308"/>
                <a:gd name="connsiteX1" fmla="*/ 1092440 w 1827916"/>
                <a:gd name="connsiteY1" fmla="*/ 830742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40090 w 1827916"/>
                <a:gd name="connsiteY21" fmla="*/ 630717 h 1238308"/>
                <a:gd name="connsiteX22" fmla="*/ 1406765 w 1827916"/>
                <a:gd name="connsiteY22" fmla="*/ 868842 h 1238308"/>
                <a:gd name="connsiteX23" fmla="*/ 1216265 w 1827916"/>
                <a:gd name="connsiteY23" fmla="*/ 611667 h 1238308"/>
                <a:gd name="connsiteX0" fmla="*/ 1216265 w 1827916"/>
                <a:gd name="connsiteY0" fmla="*/ 611667 h 1238308"/>
                <a:gd name="connsiteX1" fmla="*/ 1092440 w 1827916"/>
                <a:gd name="connsiteY1" fmla="*/ 830742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40090 w 1827916"/>
                <a:gd name="connsiteY21" fmla="*/ 630717 h 1238308"/>
                <a:gd name="connsiteX22" fmla="*/ 1406765 w 1827916"/>
                <a:gd name="connsiteY22" fmla="*/ 868842 h 1238308"/>
                <a:gd name="connsiteX23" fmla="*/ 1216265 w 1827916"/>
                <a:gd name="connsiteY23" fmla="*/ 611667 h 1238308"/>
                <a:gd name="connsiteX0" fmla="*/ 1216265 w 1827916"/>
                <a:gd name="connsiteY0" fmla="*/ 611667 h 1238308"/>
                <a:gd name="connsiteX1" fmla="*/ 1092440 w 1827916"/>
                <a:gd name="connsiteY1" fmla="*/ 830742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06765 w 1827916"/>
                <a:gd name="connsiteY22" fmla="*/ 868842 h 1238308"/>
                <a:gd name="connsiteX23" fmla="*/ 1216265 w 1827916"/>
                <a:gd name="connsiteY23" fmla="*/ 611667 h 1238308"/>
                <a:gd name="connsiteX0" fmla="*/ 1216265 w 1827916"/>
                <a:gd name="connsiteY0" fmla="*/ 611667 h 1238308"/>
                <a:gd name="connsiteX1" fmla="*/ 1092440 w 1827916"/>
                <a:gd name="connsiteY1" fmla="*/ 830742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35340 w 1827916"/>
                <a:gd name="connsiteY22" fmla="*/ 859317 h 1238308"/>
                <a:gd name="connsiteX23" fmla="*/ 1216265 w 1827916"/>
                <a:gd name="connsiteY23" fmla="*/ 611667 h 1238308"/>
                <a:gd name="connsiteX0" fmla="*/ 1216265 w 1827916"/>
                <a:gd name="connsiteY0" fmla="*/ 611667 h 1238308"/>
                <a:gd name="connsiteX1" fmla="*/ 1092440 w 1827916"/>
                <a:gd name="connsiteY1" fmla="*/ 830742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35340 w 1827916"/>
                <a:gd name="connsiteY22" fmla="*/ 859317 h 1238308"/>
                <a:gd name="connsiteX23" fmla="*/ 1216265 w 1827916"/>
                <a:gd name="connsiteY23" fmla="*/ 611667 h 1238308"/>
                <a:gd name="connsiteX0" fmla="*/ 1216265 w 1827916"/>
                <a:gd name="connsiteY0" fmla="*/ 611667 h 1238308"/>
                <a:gd name="connsiteX1" fmla="*/ 1092440 w 1827916"/>
                <a:gd name="connsiteY1" fmla="*/ 830742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35340 w 1827916"/>
                <a:gd name="connsiteY22" fmla="*/ 859317 h 1238308"/>
                <a:gd name="connsiteX23" fmla="*/ 1216265 w 1827916"/>
                <a:gd name="connsiteY23" fmla="*/ 611667 h 1238308"/>
                <a:gd name="connsiteX0" fmla="*/ 1216265 w 1827916"/>
                <a:gd name="connsiteY0" fmla="*/ 611667 h 1238308"/>
                <a:gd name="connsiteX1" fmla="*/ 1116252 w 1827916"/>
                <a:gd name="connsiteY1" fmla="*/ 816454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35340 w 1827916"/>
                <a:gd name="connsiteY22" fmla="*/ 859317 h 1238308"/>
                <a:gd name="connsiteX23" fmla="*/ 1216265 w 1827916"/>
                <a:gd name="connsiteY23" fmla="*/ 611667 h 1238308"/>
                <a:gd name="connsiteX0" fmla="*/ 1254365 w 1827916"/>
                <a:gd name="connsiteY0" fmla="*/ 635479 h 1238308"/>
                <a:gd name="connsiteX1" fmla="*/ 1116252 w 1827916"/>
                <a:gd name="connsiteY1" fmla="*/ 816454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35340 w 1827916"/>
                <a:gd name="connsiteY22" fmla="*/ 859317 h 1238308"/>
                <a:gd name="connsiteX23" fmla="*/ 1254365 w 1827916"/>
                <a:gd name="connsiteY23" fmla="*/ 635479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35340 w 1827916"/>
                <a:gd name="connsiteY22" fmla="*/ 859317 h 1238308"/>
                <a:gd name="connsiteX23" fmla="*/ 1254365 w 1827916"/>
                <a:gd name="connsiteY23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35340 w 1827916"/>
                <a:gd name="connsiteY22" fmla="*/ 859317 h 1238308"/>
                <a:gd name="connsiteX23" fmla="*/ 1254365 w 1827916"/>
                <a:gd name="connsiteY23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35340 w 1827916"/>
                <a:gd name="connsiteY22" fmla="*/ 859317 h 1238308"/>
                <a:gd name="connsiteX23" fmla="*/ 1254365 w 1827916"/>
                <a:gd name="connsiteY23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40103 w 1827916"/>
                <a:gd name="connsiteY22" fmla="*/ 764067 h 1238308"/>
                <a:gd name="connsiteX23" fmla="*/ 1435340 w 1827916"/>
                <a:gd name="connsiteY23" fmla="*/ 859317 h 1238308"/>
                <a:gd name="connsiteX24" fmla="*/ 1254365 w 1827916"/>
                <a:gd name="connsiteY24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02003 w 1827916"/>
                <a:gd name="connsiteY22" fmla="*/ 759305 h 1238308"/>
                <a:gd name="connsiteX23" fmla="*/ 1435340 w 1827916"/>
                <a:gd name="connsiteY23" fmla="*/ 859317 h 1238308"/>
                <a:gd name="connsiteX24" fmla="*/ 1254365 w 1827916"/>
                <a:gd name="connsiteY24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02003 w 1827916"/>
                <a:gd name="connsiteY22" fmla="*/ 759305 h 1238308"/>
                <a:gd name="connsiteX23" fmla="*/ 1435340 w 1827916"/>
                <a:gd name="connsiteY23" fmla="*/ 859317 h 1238308"/>
                <a:gd name="connsiteX24" fmla="*/ 1254365 w 1827916"/>
                <a:gd name="connsiteY24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02003 w 1827916"/>
                <a:gd name="connsiteY22" fmla="*/ 759305 h 1238308"/>
                <a:gd name="connsiteX23" fmla="*/ 1435340 w 1827916"/>
                <a:gd name="connsiteY23" fmla="*/ 859317 h 1238308"/>
                <a:gd name="connsiteX24" fmla="*/ 1254365 w 1827916"/>
                <a:gd name="connsiteY24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78153 w 1827916"/>
                <a:gd name="connsiteY2" fmla="*/ 745017 h 1238308"/>
                <a:gd name="connsiteX3" fmla="*/ 1082915 w 1827916"/>
                <a:gd name="connsiteY3" fmla="*/ 687867 h 1238308"/>
                <a:gd name="connsiteX4" fmla="*/ 825740 w 1827916"/>
                <a:gd name="connsiteY4" fmla="*/ 945042 h 1238308"/>
                <a:gd name="connsiteX5" fmla="*/ 292340 w 1827916"/>
                <a:gd name="connsiteY5" fmla="*/ 1078392 h 1238308"/>
                <a:gd name="connsiteX6" fmla="*/ 82790 w 1827916"/>
                <a:gd name="connsiteY6" fmla="*/ 1078392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106728 w 1827916"/>
                <a:gd name="connsiteY2" fmla="*/ 740255 h 1238308"/>
                <a:gd name="connsiteX3" fmla="*/ 1082915 w 1827916"/>
                <a:gd name="connsiteY3" fmla="*/ 687867 h 1238308"/>
                <a:gd name="connsiteX4" fmla="*/ 825740 w 1827916"/>
                <a:gd name="connsiteY4" fmla="*/ 945042 h 1238308"/>
                <a:gd name="connsiteX5" fmla="*/ 292340 w 1827916"/>
                <a:gd name="connsiteY5" fmla="*/ 1078392 h 1238308"/>
                <a:gd name="connsiteX6" fmla="*/ 82790 w 1827916"/>
                <a:gd name="connsiteY6" fmla="*/ 1078392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106728 w 1827916"/>
                <a:gd name="connsiteY2" fmla="*/ 740255 h 1238308"/>
                <a:gd name="connsiteX3" fmla="*/ 1082915 w 1827916"/>
                <a:gd name="connsiteY3" fmla="*/ 687867 h 1238308"/>
                <a:gd name="connsiteX4" fmla="*/ 825740 w 1827916"/>
                <a:gd name="connsiteY4" fmla="*/ 945042 h 1238308"/>
                <a:gd name="connsiteX5" fmla="*/ 292340 w 1827916"/>
                <a:gd name="connsiteY5" fmla="*/ 1078392 h 1238308"/>
                <a:gd name="connsiteX6" fmla="*/ 82790 w 1827916"/>
                <a:gd name="connsiteY6" fmla="*/ 1078392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97203 w 1827916"/>
                <a:gd name="connsiteY2" fmla="*/ 742636 h 1238308"/>
                <a:gd name="connsiteX3" fmla="*/ 1082915 w 1827916"/>
                <a:gd name="connsiteY3" fmla="*/ 687867 h 1238308"/>
                <a:gd name="connsiteX4" fmla="*/ 825740 w 1827916"/>
                <a:gd name="connsiteY4" fmla="*/ 945042 h 1238308"/>
                <a:gd name="connsiteX5" fmla="*/ 292340 w 1827916"/>
                <a:gd name="connsiteY5" fmla="*/ 1078392 h 1238308"/>
                <a:gd name="connsiteX6" fmla="*/ 82790 w 1827916"/>
                <a:gd name="connsiteY6" fmla="*/ 1078392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97203 w 1827916"/>
                <a:gd name="connsiteY2" fmla="*/ 742636 h 1238308"/>
                <a:gd name="connsiteX3" fmla="*/ 1082915 w 1827916"/>
                <a:gd name="connsiteY3" fmla="*/ 687867 h 1238308"/>
                <a:gd name="connsiteX4" fmla="*/ 825740 w 1827916"/>
                <a:gd name="connsiteY4" fmla="*/ 945042 h 1238308"/>
                <a:gd name="connsiteX5" fmla="*/ 292340 w 1827916"/>
                <a:gd name="connsiteY5" fmla="*/ 1078392 h 1238308"/>
                <a:gd name="connsiteX6" fmla="*/ 82790 w 1827916"/>
                <a:gd name="connsiteY6" fmla="*/ 1078392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97203 w 1827916"/>
                <a:gd name="connsiteY2" fmla="*/ 742636 h 1238308"/>
                <a:gd name="connsiteX3" fmla="*/ 1082915 w 1827916"/>
                <a:gd name="connsiteY3" fmla="*/ 687867 h 1238308"/>
                <a:gd name="connsiteX4" fmla="*/ 825740 w 1827916"/>
                <a:gd name="connsiteY4" fmla="*/ 945042 h 1238308"/>
                <a:gd name="connsiteX5" fmla="*/ 292340 w 1827916"/>
                <a:gd name="connsiteY5" fmla="*/ 1078392 h 1238308"/>
                <a:gd name="connsiteX6" fmla="*/ 82790 w 1827916"/>
                <a:gd name="connsiteY6" fmla="*/ 1078392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97203 w 1827916"/>
                <a:gd name="connsiteY2" fmla="*/ 742636 h 1238308"/>
                <a:gd name="connsiteX3" fmla="*/ 1082915 w 1827916"/>
                <a:gd name="connsiteY3" fmla="*/ 687867 h 1238308"/>
                <a:gd name="connsiteX4" fmla="*/ 825740 w 1827916"/>
                <a:gd name="connsiteY4" fmla="*/ 945042 h 1238308"/>
                <a:gd name="connsiteX5" fmla="*/ 292340 w 1827916"/>
                <a:gd name="connsiteY5" fmla="*/ 1078392 h 1238308"/>
                <a:gd name="connsiteX6" fmla="*/ 82790 w 1827916"/>
                <a:gd name="connsiteY6" fmla="*/ 1078392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97203 w 1827916"/>
                <a:gd name="connsiteY2" fmla="*/ 742636 h 1238308"/>
                <a:gd name="connsiteX3" fmla="*/ 1090059 w 1827916"/>
                <a:gd name="connsiteY3" fmla="*/ 685485 h 1238308"/>
                <a:gd name="connsiteX4" fmla="*/ 825740 w 1827916"/>
                <a:gd name="connsiteY4" fmla="*/ 945042 h 1238308"/>
                <a:gd name="connsiteX5" fmla="*/ 292340 w 1827916"/>
                <a:gd name="connsiteY5" fmla="*/ 1078392 h 1238308"/>
                <a:gd name="connsiteX6" fmla="*/ 82790 w 1827916"/>
                <a:gd name="connsiteY6" fmla="*/ 1078392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97203 w 1827916"/>
                <a:gd name="connsiteY2" fmla="*/ 742636 h 1238308"/>
                <a:gd name="connsiteX3" fmla="*/ 1090059 w 1827916"/>
                <a:gd name="connsiteY3" fmla="*/ 685485 h 1238308"/>
                <a:gd name="connsiteX4" fmla="*/ 825740 w 1827916"/>
                <a:gd name="connsiteY4" fmla="*/ 945042 h 1238308"/>
                <a:gd name="connsiteX5" fmla="*/ 292340 w 1827916"/>
                <a:gd name="connsiteY5" fmla="*/ 1078392 h 1238308"/>
                <a:gd name="connsiteX6" fmla="*/ 82790 w 1827916"/>
                <a:gd name="connsiteY6" fmla="*/ 1078392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97203 w 1827916"/>
                <a:gd name="connsiteY2" fmla="*/ 742636 h 1238308"/>
                <a:gd name="connsiteX3" fmla="*/ 1090059 w 1827916"/>
                <a:gd name="connsiteY3" fmla="*/ 685485 h 1238308"/>
                <a:gd name="connsiteX4" fmla="*/ 825740 w 1827916"/>
                <a:gd name="connsiteY4" fmla="*/ 945042 h 1238308"/>
                <a:gd name="connsiteX5" fmla="*/ 292340 w 1827916"/>
                <a:gd name="connsiteY5" fmla="*/ 1078392 h 1238308"/>
                <a:gd name="connsiteX6" fmla="*/ 82790 w 1827916"/>
                <a:gd name="connsiteY6" fmla="*/ 1078392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97203 w 1827916"/>
                <a:gd name="connsiteY2" fmla="*/ 742636 h 1238308"/>
                <a:gd name="connsiteX3" fmla="*/ 1090059 w 1827916"/>
                <a:gd name="connsiteY3" fmla="*/ 685485 h 1238308"/>
                <a:gd name="connsiteX4" fmla="*/ 825740 w 1827916"/>
                <a:gd name="connsiteY4" fmla="*/ 945042 h 1238308"/>
                <a:gd name="connsiteX5" fmla="*/ 287577 w 1827916"/>
                <a:gd name="connsiteY5" fmla="*/ 1111730 h 1238308"/>
                <a:gd name="connsiteX6" fmla="*/ 82790 w 1827916"/>
                <a:gd name="connsiteY6" fmla="*/ 1078392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97203 w 1827916"/>
                <a:gd name="connsiteY2" fmla="*/ 742636 h 1238308"/>
                <a:gd name="connsiteX3" fmla="*/ 1090059 w 1827916"/>
                <a:gd name="connsiteY3" fmla="*/ 685485 h 1238308"/>
                <a:gd name="connsiteX4" fmla="*/ 825740 w 1827916"/>
                <a:gd name="connsiteY4" fmla="*/ 945042 h 1238308"/>
                <a:gd name="connsiteX5" fmla="*/ 287577 w 1827916"/>
                <a:gd name="connsiteY5" fmla="*/ 1111730 h 1238308"/>
                <a:gd name="connsiteX6" fmla="*/ 99459 w 1827916"/>
                <a:gd name="connsiteY6" fmla="*/ 1102204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97203 w 1827916"/>
                <a:gd name="connsiteY2" fmla="*/ 742636 h 1238308"/>
                <a:gd name="connsiteX3" fmla="*/ 1090059 w 1827916"/>
                <a:gd name="connsiteY3" fmla="*/ 685485 h 1238308"/>
                <a:gd name="connsiteX4" fmla="*/ 825740 w 1827916"/>
                <a:gd name="connsiteY4" fmla="*/ 945042 h 1238308"/>
                <a:gd name="connsiteX5" fmla="*/ 287577 w 1827916"/>
                <a:gd name="connsiteY5" fmla="*/ 1111730 h 1238308"/>
                <a:gd name="connsiteX6" fmla="*/ 99459 w 1827916"/>
                <a:gd name="connsiteY6" fmla="*/ 1102204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3629"/>
                <a:gd name="connsiteX1" fmla="*/ 1116252 w 1827916"/>
                <a:gd name="connsiteY1" fmla="*/ 816454 h 1233629"/>
                <a:gd name="connsiteX2" fmla="*/ 1097203 w 1827916"/>
                <a:gd name="connsiteY2" fmla="*/ 742636 h 1233629"/>
                <a:gd name="connsiteX3" fmla="*/ 1090059 w 1827916"/>
                <a:gd name="connsiteY3" fmla="*/ 685485 h 1233629"/>
                <a:gd name="connsiteX4" fmla="*/ 825740 w 1827916"/>
                <a:gd name="connsiteY4" fmla="*/ 945042 h 1233629"/>
                <a:gd name="connsiteX5" fmla="*/ 287577 w 1827916"/>
                <a:gd name="connsiteY5" fmla="*/ 1111730 h 1233629"/>
                <a:gd name="connsiteX6" fmla="*/ 99459 w 1827916"/>
                <a:gd name="connsiteY6" fmla="*/ 1102204 h 1233629"/>
                <a:gd name="connsiteX7" fmla="*/ 216140 w 1827916"/>
                <a:gd name="connsiteY7" fmla="*/ 906942 h 1233629"/>
                <a:gd name="connsiteX8" fmla="*/ 113747 w 1827916"/>
                <a:gd name="connsiteY8" fmla="*/ 1004573 h 1233629"/>
                <a:gd name="connsiteX9" fmla="*/ 92315 w 1827916"/>
                <a:gd name="connsiteY9" fmla="*/ 1230792 h 1233629"/>
                <a:gd name="connsiteX10" fmla="*/ 25640 w 1827916"/>
                <a:gd name="connsiteY10" fmla="*/ 830742 h 1233629"/>
                <a:gd name="connsiteX11" fmla="*/ 44690 w 1827916"/>
                <a:gd name="connsiteY11" fmla="*/ 392592 h 1233629"/>
                <a:gd name="connsiteX12" fmla="*/ 520940 w 1827916"/>
                <a:gd name="connsiteY12" fmla="*/ 87792 h 1233629"/>
                <a:gd name="connsiteX13" fmla="*/ 1121015 w 1827916"/>
                <a:gd name="connsiteY13" fmla="*/ 68742 h 1233629"/>
                <a:gd name="connsiteX14" fmla="*/ 940040 w 1827916"/>
                <a:gd name="connsiteY14" fmla="*/ 2067 h 1233629"/>
                <a:gd name="connsiteX15" fmla="*/ 1368665 w 1827916"/>
                <a:gd name="connsiteY15" fmla="*/ 30642 h 1233629"/>
                <a:gd name="connsiteX16" fmla="*/ 1473440 w 1827916"/>
                <a:gd name="connsiteY16" fmla="*/ 163992 h 1233629"/>
                <a:gd name="connsiteX17" fmla="*/ 1635365 w 1827916"/>
                <a:gd name="connsiteY17" fmla="*/ 87792 h 1233629"/>
                <a:gd name="connsiteX18" fmla="*/ 1521065 w 1827916"/>
                <a:gd name="connsiteY18" fmla="*/ 259242 h 1233629"/>
                <a:gd name="connsiteX19" fmla="*/ 1768715 w 1827916"/>
                <a:gd name="connsiteY19" fmla="*/ 383067 h 1233629"/>
                <a:gd name="connsiteX20" fmla="*/ 1825865 w 1827916"/>
                <a:gd name="connsiteY20" fmla="*/ 887892 h 1233629"/>
                <a:gd name="connsiteX21" fmla="*/ 1721090 w 1827916"/>
                <a:gd name="connsiteY21" fmla="*/ 1202217 h 1233629"/>
                <a:gd name="connsiteX22" fmla="*/ 1368665 w 1827916"/>
                <a:gd name="connsiteY22" fmla="*/ 630717 h 1233629"/>
                <a:gd name="connsiteX23" fmla="*/ 1402003 w 1827916"/>
                <a:gd name="connsiteY23" fmla="*/ 759305 h 1233629"/>
                <a:gd name="connsiteX24" fmla="*/ 1435340 w 1827916"/>
                <a:gd name="connsiteY24" fmla="*/ 859317 h 1233629"/>
                <a:gd name="connsiteX25" fmla="*/ 1254365 w 1827916"/>
                <a:gd name="connsiteY25" fmla="*/ 649766 h 1233629"/>
                <a:gd name="connsiteX0" fmla="*/ 1254009 w 1827560"/>
                <a:gd name="connsiteY0" fmla="*/ 649766 h 1207649"/>
                <a:gd name="connsiteX1" fmla="*/ 1115896 w 1827560"/>
                <a:gd name="connsiteY1" fmla="*/ 816454 h 1207649"/>
                <a:gd name="connsiteX2" fmla="*/ 1096847 w 1827560"/>
                <a:gd name="connsiteY2" fmla="*/ 742636 h 1207649"/>
                <a:gd name="connsiteX3" fmla="*/ 1089703 w 1827560"/>
                <a:gd name="connsiteY3" fmla="*/ 685485 h 1207649"/>
                <a:gd name="connsiteX4" fmla="*/ 825384 w 1827560"/>
                <a:gd name="connsiteY4" fmla="*/ 945042 h 1207649"/>
                <a:gd name="connsiteX5" fmla="*/ 287221 w 1827560"/>
                <a:gd name="connsiteY5" fmla="*/ 1111730 h 1207649"/>
                <a:gd name="connsiteX6" fmla="*/ 99103 w 1827560"/>
                <a:gd name="connsiteY6" fmla="*/ 1102204 h 1207649"/>
                <a:gd name="connsiteX7" fmla="*/ 215784 w 1827560"/>
                <a:gd name="connsiteY7" fmla="*/ 906942 h 1207649"/>
                <a:gd name="connsiteX8" fmla="*/ 113391 w 1827560"/>
                <a:gd name="connsiteY8" fmla="*/ 1004573 h 1207649"/>
                <a:gd name="connsiteX9" fmla="*/ 84816 w 1827560"/>
                <a:gd name="connsiteY9" fmla="*/ 1052198 h 1207649"/>
                <a:gd name="connsiteX10" fmla="*/ 25284 w 1827560"/>
                <a:gd name="connsiteY10" fmla="*/ 830742 h 1207649"/>
                <a:gd name="connsiteX11" fmla="*/ 44334 w 1827560"/>
                <a:gd name="connsiteY11" fmla="*/ 392592 h 1207649"/>
                <a:gd name="connsiteX12" fmla="*/ 520584 w 1827560"/>
                <a:gd name="connsiteY12" fmla="*/ 87792 h 1207649"/>
                <a:gd name="connsiteX13" fmla="*/ 1120659 w 1827560"/>
                <a:gd name="connsiteY13" fmla="*/ 68742 h 1207649"/>
                <a:gd name="connsiteX14" fmla="*/ 939684 w 1827560"/>
                <a:gd name="connsiteY14" fmla="*/ 2067 h 1207649"/>
                <a:gd name="connsiteX15" fmla="*/ 1368309 w 1827560"/>
                <a:gd name="connsiteY15" fmla="*/ 30642 h 1207649"/>
                <a:gd name="connsiteX16" fmla="*/ 1473084 w 1827560"/>
                <a:gd name="connsiteY16" fmla="*/ 163992 h 1207649"/>
                <a:gd name="connsiteX17" fmla="*/ 1635009 w 1827560"/>
                <a:gd name="connsiteY17" fmla="*/ 87792 h 1207649"/>
                <a:gd name="connsiteX18" fmla="*/ 1520709 w 1827560"/>
                <a:gd name="connsiteY18" fmla="*/ 259242 h 1207649"/>
                <a:gd name="connsiteX19" fmla="*/ 1768359 w 1827560"/>
                <a:gd name="connsiteY19" fmla="*/ 383067 h 1207649"/>
                <a:gd name="connsiteX20" fmla="*/ 1825509 w 1827560"/>
                <a:gd name="connsiteY20" fmla="*/ 887892 h 1207649"/>
                <a:gd name="connsiteX21" fmla="*/ 1720734 w 1827560"/>
                <a:gd name="connsiteY21" fmla="*/ 1202217 h 1207649"/>
                <a:gd name="connsiteX22" fmla="*/ 1368309 w 1827560"/>
                <a:gd name="connsiteY22" fmla="*/ 630717 h 1207649"/>
                <a:gd name="connsiteX23" fmla="*/ 1401647 w 1827560"/>
                <a:gd name="connsiteY23" fmla="*/ 759305 h 1207649"/>
                <a:gd name="connsiteX24" fmla="*/ 1434984 w 1827560"/>
                <a:gd name="connsiteY24" fmla="*/ 859317 h 1207649"/>
                <a:gd name="connsiteX25" fmla="*/ 1254009 w 1827560"/>
                <a:gd name="connsiteY25" fmla="*/ 649766 h 1207649"/>
                <a:gd name="connsiteX0" fmla="*/ 1257285 w 1830836"/>
                <a:gd name="connsiteY0" fmla="*/ 649766 h 1207649"/>
                <a:gd name="connsiteX1" fmla="*/ 1119172 w 1830836"/>
                <a:gd name="connsiteY1" fmla="*/ 816454 h 1207649"/>
                <a:gd name="connsiteX2" fmla="*/ 1100123 w 1830836"/>
                <a:gd name="connsiteY2" fmla="*/ 742636 h 1207649"/>
                <a:gd name="connsiteX3" fmla="*/ 1092979 w 1830836"/>
                <a:gd name="connsiteY3" fmla="*/ 685485 h 1207649"/>
                <a:gd name="connsiteX4" fmla="*/ 828660 w 1830836"/>
                <a:gd name="connsiteY4" fmla="*/ 945042 h 1207649"/>
                <a:gd name="connsiteX5" fmla="*/ 290497 w 1830836"/>
                <a:gd name="connsiteY5" fmla="*/ 1111730 h 1207649"/>
                <a:gd name="connsiteX6" fmla="*/ 102379 w 1830836"/>
                <a:gd name="connsiteY6" fmla="*/ 1102204 h 1207649"/>
                <a:gd name="connsiteX7" fmla="*/ 219060 w 1830836"/>
                <a:gd name="connsiteY7" fmla="*/ 906942 h 1207649"/>
                <a:gd name="connsiteX8" fmla="*/ 116667 w 1830836"/>
                <a:gd name="connsiteY8" fmla="*/ 1004573 h 1207649"/>
                <a:gd name="connsiteX9" fmla="*/ 88092 w 1830836"/>
                <a:gd name="connsiteY9" fmla="*/ 1052198 h 1207649"/>
                <a:gd name="connsiteX10" fmla="*/ 21416 w 1830836"/>
                <a:gd name="connsiteY10" fmla="*/ 797405 h 1207649"/>
                <a:gd name="connsiteX11" fmla="*/ 47610 w 1830836"/>
                <a:gd name="connsiteY11" fmla="*/ 392592 h 1207649"/>
                <a:gd name="connsiteX12" fmla="*/ 523860 w 1830836"/>
                <a:gd name="connsiteY12" fmla="*/ 87792 h 1207649"/>
                <a:gd name="connsiteX13" fmla="*/ 1123935 w 1830836"/>
                <a:gd name="connsiteY13" fmla="*/ 68742 h 1207649"/>
                <a:gd name="connsiteX14" fmla="*/ 942960 w 1830836"/>
                <a:gd name="connsiteY14" fmla="*/ 2067 h 1207649"/>
                <a:gd name="connsiteX15" fmla="*/ 1371585 w 1830836"/>
                <a:gd name="connsiteY15" fmla="*/ 30642 h 1207649"/>
                <a:gd name="connsiteX16" fmla="*/ 1476360 w 1830836"/>
                <a:gd name="connsiteY16" fmla="*/ 163992 h 1207649"/>
                <a:gd name="connsiteX17" fmla="*/ 1638285 w 1830836"/>
                <a:gd name="connsiteY17" fmla="*/ 87792 h 1207649"/>
                <a:gd name="connsiteX18" fmla="*/ 1523985 w 1830836"/>
                <a:gd name="connsiteY18" fmla="*/ 259242 h 1207649"/>
                <a:gd name="connsiteX19" fmla="*/ 1771635 w 1830836"/>
                <a:gd name="connsiteY19" fmla="*/ 383067 h 1207649"/>
                <a:gd name="connsiteX20" fmla="*/ 1828785 w 1830836"/>
                <a:gd name="connsiteY20" fmla="*/ 887892 h 1207649"/>
                <a:gd name="connsiteX21" fmla="*/ 1724010 w 1830836"/>
                <a:gd name="connsiteY21" fmla="*/ 1202217 h 1207649"/>
                <a:gd name="connsiteX22" fmla="*/ 1371585 w 1830836"/>
                <a:gd name="connsiteY22" fmla="*/ 630717 h 1207649"/>
                <a:gd name="connsiteX23" fmla="*/ 1404923 w 1830836"/>
                <a:gd name="connsiteY23" fmla="*/ 759305 h 1207649"/>
                <a:gd name="connsiteX24" fmla="*/ 1438260 w 1830836"/>
                <a:gd name="connsiteY24" fmla="*/ 859317 h 1207649"/>
                <a:gd name="connsiteX25" fmla="*/ 1257285 w 1830836"/>
                <a:gd name="connsiteY25" fmla="*/ 649766 h 1207649"/>
                <a:gd name="connsiteX0" fmla="*/ 1258858 w 1832409"/>
                <a:gd name="connsiteY0" fmla="*/ 649766 h 1207649"/>
                <a:gd name="connsiteX1" fmla="*/ 1120745 w 1832409"/>
                <a:gd name="connsiteY1" fmla="*/ 816454 h 1207649"/>
                <a:gd name="connsiteX2" fmla="*/ 1101696 w 1832409"/>
                <a:gd name="connsiteY2" fmla="*/ 742636 h 1207649"/>
                <a:gd name="connsiteX3" fmla="*/ 1094552 w 1832409"/>
                <a:gd name="connsiteY3" fmla="*/ 685485 h 1207649"/>
                <a:gd name="connsiteX4" fmla="*/ 830233 w 1832409"/>
                <a:gd name="connsiteY4" fmla="*/ 945042 h 1207649"/>
                <a:gd name="connsiteX5" fmla="*/ 292070 w 1832409"/>
                <a:gd name="connsiteY5" fmla="*/ 1111730 h 1207649"/>
                <a:gd name="connsiteX6" fmla="*/ 103952 w 1832409"/>
                <a:gd name="connsiteY6" fmla="*/ 1102204 h 1207649"/>
                <a:gd name="connsiteX7" fmla="*/ 220633 w 1832409"/>
                <a:gd name="connsiteY7" fmla="*/ 906942 h 1207649"/>
                <a:gd name="connsiteX8" fmla="*/ 118240 w 1832409"/>
                <a:gd name="connsiteY8" fmla="*/ 1004573 h 1207649"/>
                <a:gd name="connsiteX9" fmla="*/ 89665 w 1832409"/>
                <a:gd name="connsiteY9" fmla="*/ 1052198 h 1207649"/>
                <a:gd name="connsiteX10" fmla="*/ 22989 w 1832409"/>
                <a:gd name="connsiteY10" fmla="*/ 797405 h 1207649"/>
                <a:gd name="connsiteX11" fmla="*/ 49183 w 1832409"/>
                <a:gd name="connsiteY11" fmla="*/ 392592 h 1207649"/>
                <a:gd name="connsiteX12" fmla="*/ 525433 w 1832409"/>
                <a:gd name="connsiteY12" fmla="*/ 87792 h 1207649"/>
                <a:gd name="connsiteX13" fmla="*/ 1125508 w 1832409"/>
                <a:gd name="connsiteY13" fmla="*/ 68742 h 1207649"/>
                <a:gd name="connsiteX14" fmla="*/ 944533 w 1832409"/>
                <a:gd name="connsiteY14" fmla="*/ 2067 h 1207649"/>
                <a:gd name="connsiteX15" fmla="*/ 1373158 w 1832409"/>
                <a:gd name="connsiteY15" fmla="*/ 30642 h 1207649"/>
                <a:gd name="connsiteX16" fmla="*/ 1477933 w 1832409"/>
                <a:gd name="connsiteY16" fmla="*/ 163992 h 1207649"/>
                <a:gd name="connsiteX17" fmla="*/ 1639858 w 1832409"/>
                <a:gd name="connsiteY17" fmla="*/ 87792 h 1207649"/>
                <a:gd name="connsiteX18" fmla="*/ 1525558 w 1832409"/>
                <a:gd name="connsiteY18" fmla="*/ 259242 h 1207649"/>
                <a:gd name="connsiteX19" fmla="*/ 1773208 w 1832409"/>
                <a:gd name="connsiteY19" fmla="*/ 383067 h 1207649"/>
                <a:gd name="connsiteX20" fmla="*/ 1830358 w 1832409"/>
                <a:gd name="connsiteY20" fmla="*/ 887892 h 1207649"/>
                <a:gd name="connsiteX21" fmla="*/ 1725583 w 1832409"/>
                <a:gd name="connsiteY21" fmla="*/ 1202217 h 1207649"/>
                <a:gd name="connsiteX22" fmla="*/ 1373158 w 1832409"/>
                <a:gd name="connsiteY22" fmla="*/ 630717 h 1207649"/>
                <a:gd name="connsiteX23" fmla="*/ 1406496 w 1832409"/>
                <a:gd name="connsiteY23" fmla="*/ 759305 h 1207649"/>
                <a:gd name="connsiteX24" fmla="*/ 1439833 w 1832409"/>
                <a:gd name="connsiteY24" fmla="*/ 859317 h 1207649"/>
                <a:gd name="connsiteX25" fmla="*/ 1258858 w 1832409"/>
                <a:gd name="connsiteY25" fmla="*/ 649766 h 1207649"/>
                <a:gd name="connsiteX0" fmla="*/ 1258858 w 1832409"/>
                <a:gd name="connsiteY0" fmla="*/ 649766 h 1207649"/>
                <a:gd name="connsiteX1" fmla="*/ 1120745 w 1832409"/>
                <a:gd name="connsiteY1" fmla="*/ 816454 h 1207649"/>
                <a:gd name="connsiteX2" fmla="*/ 1101696 w 1832409"/>
                <a:gd name="connsiteY2" fmla="*/ 742636 h 1207649"/>
                <a:gd name="connsiteX3" fmla="*/ 1094552 w 1832409"/>
                <a:gd name="connsiteY3" fmla="*/ 685485 h 1207649"/>
                <a:gd name="connsiteX4" fmla="*/ 830233 w 1832409"/>
                <a:gd name="connsiteY4" fmla="*/ 945042 h 1207649"/>
                <a:gd name="connsiteX5" fmla="*/ 292070 w 1832409"/>
                <a:gd name="connsiteY5" fmla="*/ 1111730 h 1207649"/>
                <a:gd name="connsiteX6" fmla="*/ 103952 w 1832409"/>
                <a:gd name="connsiteY6" fmla="*/ 1102204 h 1207649"/>
                <a:gd name="connsiteX7" fmla="*/ 220633 w 1832409"/>
                <a:gd name="connsiteY7" fmla="*/ 906942 h 1207649"/>
                <a:gd name="connsiteX8" fmla="*/ 118240 w 1832409"/>
                <a:gd name="connsiteY8" fmla="*/ 1004573 h 1207649"/>
                <a:gd name="connsiteX9" fmla="*/ 89665 w 1832409"/>
                <a:gd name="connsiteY9" fmla="*/ 1052198 h 1207649"/>
                <a:gd name="connsiteX10" fmla="*/ 22989 w 1832409"/>
                <a:gd name="connsiteY10" fmla="*/ 797405 h 1207649"/>
                <a:gd name="connsiteX11" fmla="*/ 49183 w 1832409"/>
                <a:gd name="connsiteY11" fmla="*/ 392592 h 1207649"/>
                <a:gd name="connsiteX12" fmla="*/ 525433 w 1832409"/>
                <a:gd name="connsiteY12" fmla="*/ 87792 h 1207649"/>
                <a:gd name="connsiteX13" fmla="*/ 1142177 w 1832409"/>
                <a:gd name="connsiteY13" fmla="*/ 68742 h 1207649"/>
                <a:gd name="connsiteX14" fmla="*/ 944533 w 1832409"/>
                <a:gd name="connsiteY14" fmla="*/ 2067 h 1207649"/>
                <a:gd name="connsiteX15" fmla="*/ 1373158 w 1832409"/>
                <a:gd name="connsiteY15" fmla="*/ 30642 h 1207649"/>
                <a:gd name="connsiteX16" fmla="*/ 1477933 w 1832409"/>
                <a:gd name="connsiteY16" fmla="*/ 163992 h 1207649"/>
                <a:gd name="connsiteX17" fmla="*/ 1639858 w 1832409"/>
                <a:gd name="connsiteY17" fmla="*/ 87792 h 1207649"/>
                <a:gd name="connsiteX18" fmla="*/ 1525558 w 1832409"/>
                <a:gd name="connsiteY18" fmla="*/ 259242 h 1207649"/>
                <a:gd name="connsiteX19" fmla="*/ 1773208 w 1832409"/>
                <a:gd name="connsiteY19" fmla="*/ 383067 h 1207649"/>
                <a:gd name="connsiteX20" fmla="*/ 1830358 w 1832409"/>
                <a:gd name="connsiteY20" fmla="*/ 887892 h 1207649"/>
                <a:gd name="connsiteX21" fmla="*/ 1725583 w 1832409"/>
                <a:gd name="connsiteY21" fmla="*/ 1202217 h 1207649"/>
                <a:gd name="connsiteX22" fmla="*/ 1373158 w 1832409"/>
                <a:gd name="connsiteY22" fmla="*/ 630717 h 1207649"/>
                <a:gd name="connsiteX23" fmla="*/ 1406496 w 1832409"/>
                <a:gd name="connsiteY23" fmla="*/ 759305 h 1207649"/>
                <a:gd name="connsiteX24" fmla="*/ 1439833 w 1832409"/>
                <a:gd name="connsiteY24" fmla="*/ 859317 h 1207649"/>
                <a:gd name="connsiteX25" fmla="*/ 1258858 w 1832409"/>
                <a:gd name="connsiteY25" fmla="*/ 649766 h 1207649"/>
                <a:gd name="connsiteX0" fmla="*/ 1258858 w 1832409"/>
                <a:gd name="connsiteY0" fmla="*/ 649766 h 1207649"/>
                <a:gd name="connsiteX1" fmla="*/ 1120745 w 1832409"/>
                <a:gd name="connsiteY1" fmla="*/ 816454 h 1207649"/>
                <a:gd name="connsiteX2" fmla="*/ 1101696 w 1832409"/>
                <a:gd name="connsiteY2" fmla="*/ 742636 h 1207649"/>
                <a:gd name="connsiteX3" fmla="*/ 1094552 w 1832409"/>
                <a:gd name="connsiteY3" fmla="*/ 685485 h 1207649"/>
                <a:gd name="connsiteX4" fmla="*/ 830233 w 1832409"/>
                <a:gd name="connsiteY4" fmla="*/ 945042 h 1207649"/>
                <a:gd name="connsiteX5" fmla="*/ 292070 w 1832409"/>
                <a:gd name="connsiteY5" fmla="*/ 1111730 h 1207649"/>
                <a:gd name="connsiteX6" fmla="*/ 103952 w 1832409"/>
                <a:gd name="connsiteY6" fmla="*/ 1102204 h 1207649"/>
                <a:gd name="connsiteX7" fmla="*/ 220633 w 1832409"/>
                <a:gd name="connsiteY7" fmla="*/ 906942 h 1207649"/>
                <a:gd name="connsiteX8" fmla="*/ 118240 w 1832409"/>
                <a:gd name="connsiteY8" fmla="*/ 1004573 h 1207649"/>
                <a:gd name="connsiteX9" fmla="*/ 89665 w 1832409"/>
                <a:gd name="connsiteY9" fmla="*/ 1052198 h 1207649"/>
                <a:gd name="connsiteX10" fmla="*/ 22989 w 1832409"/>
                <a:gd name="connsiteY10" fmla="*/ 797405 h 1207649"/>
                <a:gd name="connsiteX11" fmla="*/ 49183 w 1832409"/>
                <a:gd name="connsiteY11" fmla="*/ 392592 h 1207649"/>
                <a:gd name="connsiteX12" fmla="*/ 525433 w 1832409"/>
                <a:gd name="connsiteY12" fmla="*/ 87792 h 1207649"/>
                <a:gd name="connsiteX13" fmla="*/ 1142177 w 1832409"/>
                <a:gd name="connsiteY13" fmla="*/ 68742 h 1207649"/>
                <a:gd name="connsiteX14" fmla="*/ 1063596 w 1832409"/>
                <a:gd name="connsiteY14" fmla="*/ 2067 h 1207649"/>
                <a:gd name="connsiteX15" fmla="*/ 1373158 w 1832409"/>
                <a:gd name="connsiteY15" fmla="*/ 30642 h 1207649"/>
                <a:gd name="connsiteX16" fmla="*/ 1477933 w 1832409"/>
                <a:gd name="connsiteY16" fmla="*/ 163992 h 1207649"/>
                <a:gd name="connsiteX17" fmla="*/ 1639858 w 1832409"/>
                <a:gd name="connsiteY17" fmla="*/ 87792 h 1207649"/>
                <a:gd name="connsiteX18" fmla="*/ 1525558 w 1832409"/>
                <a:gd name="connsiteY18" fmla="*/ 259242 h 1207649"/>
                <a:gd name="connsiteX19" fmla="*/ 1773208 w 1832409"/>
                <a:gd name="connsiteY19" fmla="*/ 383067 h 1207649"/>
                <a:gd name="connsiteX20" fmla="*/ 1830358 w 1832409"/>
                <a:gd name="connsiteY20" fmla="*/ 887892 h 1207649"/>
                <a:gd name="connsiteX21" fmla="*/ 1725583 w 1832409"/>
                <a:gd name="connsiteY21" fmla="*/ 1202217 h 1207649"/>
                <a:gd name="connsiteX22" fmla="*/ 1373158 w 1832409"/>
                <a:gd name="connsiteY22" fmla="*/ 630717 h 1207649"/>
                <a:gd name="connsiteX23" fmla="*/ 1406496 w 1832409"/>
                <a:gd name="connsiteY23" fmla="*/ 759305 h 1207649"/>
                <a:gd name="connsiteX24" fmla="*/ 1439833 w 1832409"/>
                <a:gd name="connsiteY24" fmla="*/ 859317 h 1207649"/>
                <a:gd name="connsiteX25" fmla="*/ 1258858 w 1832409"/>
                <a:gd name="connsiteY25" fmla="*/ 649766 h 1207649"/>
                <a:gd name="connsiteX0" fmla="*/ 1258858 w 1832409"/>
                <a:gd name="connsiteY0" fmla="*/ 649724 h 1207607"/>
                <a:gd name="connsiteX1" fmla="*/ 1120745 w 1832409"/>
                <a:gd name="connsiteY1" fmla="*/ 816412 h 1207607"/>
                <a:gd name="connsiteX2" fmla="*/ 1101696 w 1832409"/>
                <a:gd name="connsiteY2" fmla="*/ 742594 h 1207607"/>
                <a:gd name="connsiteX3" fmla="*/ 1094552 w 1832409"/>
                <a:gd name="connsiteY3" fmla="*/ 685443 h 1207607"/>
                <a:gd name="connsiteX4" fmla="*/ 830233 w 1832409"/>
                <a:gd name="connsiteY4" fmla="*/ 945000 h 1207607"/>
                <a:gd name="connsiteX5" fmla="*/ 292070 w 1832409"/>
                <a:gd name="connsiteY5" fmla="*/ 1111688 h 1207607"/>
                <a:gd name="connsiteX6" fmla="*/ 103952 w 1832409"/>
                <a:gd name="connsiteY6" fmla="*/ 1102162 h 1207607"/>
                <a:gd name="connsiteX7" fmla="*/ 220633 w 1832409"/>
                <a:gd name="connsiteY7" fmla="*/ 906900 h 1207607"/>
                <a:gd name="connsiteX8" fmla="*/ 118240 w 1832409"/>
                <a:gd name="connsiteY8" fmla="*/ 1004531 h 1207607"/>
                <a:gd name="connsiteX9" fmla="*/ 89665 w 1832409"/>
                <a:gd name="connsiteY9" fmla="*/ 1052156 h 1207607"/>
                <a:gd name="connsiteX10" fmla="*/ 22989 w 1832409"/>
                <a:gd name="connsiteY10" fmla="*/ 797363 h 1207607"/>
                <a:gd name="connsiteX11" fmla="*/ 49183 w 1832409"/>
                <a:gd name="connsiteY11" fmla="*/ 392550 h 1207607"/>
                <a:gd name="connsiteX12" fmla="*/ 525433 w 1832409"/>
                <a:gd name="connsiteY12" fmla="*/ 87750 h 1207607"/>
                <a:gd name="connsiteX13" fmla="*/ 1142177 w 1832409"/>
                <a:gd name="connsiteY13" fmla="*/ 68700 h 1207607"/>
                <a:gd name="connsiteX14" fmla="*/ 1063596 w 1832409"/>
                <a:gd name="connsiteY14" fmla="*/ 2025 h 1207607"/>
                <a:gd name="connsiteX15" fmla="*/ 1373158 w 1832409"/>
                <a:gd name="connsiteY15" fmla="*/ 30600 h 1207607"/>
                <a:gd name="connsiteX16" fmla="*/ 1454121 w 1832409"/>
                <a:gd name="connsiteY16" fmla="*/ 161569 h 1207607"/>
                <a:gd name="connsiteX17" fmla="*/ 1639858 w 1832409"/>
                <a:gd name="connsiteY17" fmla="*/ 87750 h 1207607"/>
                <a:gd name="connsiteX18" fmla="*/ 1525558 w 1832409"/>
                <a:gd name="connsiteY18" fmla="*/ 259200 h 1207607"/>
                <a:gd name="connsiteX19" fmla="*/ 1773208 w 1832409"/>
                <a:gd name="connsiteY19" fmla="*/ 383025 h 1207607"/>
                <a:gd name="connsiteX20" fmla="*/ 1830358 w 1832409"/>
                <a:gd name="connsiteY20" fmla="*/ 887850 h 1207607"/>
                <a:gd name="connsiteX21" fmla="*/ 1725583 w 1832409"/>
                <a:gd name="connsiteY21" fmla="*/ 1202175 h 1207607"/>
                <a:gd name="connsiteX22" fmla="*/ 1373158 w 1832409"/>
                <a:gd name="connsiteY22" fmla="*/ 630675 h 1207607"/>
                <a:gd name="connsiteX23" fmla="*/ 1406496 w 1832409"/>
                <a:gd name="connsiteY23" fmla="*/ 759263 h 1207607"/>
                <a:gd name="connsiteX24" fmla="*/ 1439833 w 1832409"/>
                <a:gd name="connsiteY24" fmla="*/ 859275 h 1207607"/>
                <a:gd name="connsiteX25" fmla="*/ 1258858 w 1832409"/>
                <a:gd name="connsiteY25" fmla="*/ 649724 h 1207607"/>
                <a:gd name="connsiteX0" fmla="*/ 1258858 w 1832409"/>
                <a:gd name="connsiteY0" fmla="*/ 649724 h 1207607"/>
                <a:gd name="connsiteX1" fmla="*/ 1120745 w 1832409"/>
                <a:gd name="connsiteY1" fmla="*/ 816412 h 1207607"/>
                <a:gd name="connsiteX2" fmla="*/ 1101696 w 1832409"/>
                <a:gd name="connsiteY2" fmla="*/ 742594 h 1207607"/>
                <a:gd name="connsiteX3" fmla="*/ 1094552 w 1832409"/>
                <a:gd name="connsiteY3" fmla="*/ 685443 h 1207607"/>
                <a:gd name="connsiteX4" fmla="*/ 830233 w 1832409"/>
                <a:gd name="connsiteY4" fmla="*/ 945000 h 1207607"/>
                <a:gd name="connsiteX5" fmla="*/ 292070 w 1832409"/>
                <a:gd name="connsiteY5" fmla="*/ 1111688 h 1207607"/>
                <a:gd name="connsiteX6" fmla="*/ 103952 w 1832409"/>
                <a:gd name="connsiteY6" fmla="*/ 1102162 h 1207607"/>
                <a:gd name="connsiteX7" fmla="*/ 220633 w 1832409"/>
                <a:gd name="connsiteY7" fmla="*/ 906900 h 1207607"/>
                <a:gd name="connsiteX8" fmla="*/ 118240 w 1832409"/>
                <a:gd name="connsiteY8" fmla="*/ 1004531 h 1207607"/>
                <a:gd name="connsiteX9" fmla="*/ 89665 w 1832409"/>
                <a:gd name="connsiteY9" fmla="*/ 1052156 h 1207607"/>
                <a:gd name="connsiteX10" fmla="*/ 22989 w 1832409"/>
                <a:gd name="connsiteY10" fmla="*/ 797363 h 1207607"/>
                <a:gd name="connsiteX11" fmla="*/ 49183 w 1832409"/>
                <a:gd name="connsiteY11" fmla="*/ 392550 h 1207607"/>
                <a:gd name="connsiteX12" fmla="*/ 525433 w 1832409"/>
                <a:gd name="connsiteY12" fmla="*/ 87750 h 1207607"/>
                <a:gd name="connsiteX13" fmla="*/ 1142177 w 1832409"/>
                <a:gd name="connsiteY13" fmla="*/ 68700 h 1207607"/>
                <a:gd name="connsiteX14" fmla="*/ 1063596 w 1832409"/>
                <a:gd name="connsiteY14" fmla="*/ 2025 h 1207607"/>
                <a:gd name="connsiteX15" fmla="*/ 1373158 w 1832409"/>
                <a:gd name="connsiteY15" fmla="*/ 30600 h 1207607"/>
                <a:gd name="connsiteX16" fmla="*/ 1454121 w 1832409"/>
                <a:gd name="connsiteY16" fmla="*/ 161569 h 1207607"/>
                <a:gd name="connsiteX17" fmla="*/ 1639858 w 1832409"/>
                <a:gd name="connsiteY17" fmla="*/ 87750 h 1207607"/>
                <a:gd name="connsiteX18" fmla="*/ 1525558 w 1832409"/>
                <a:gd name="connsiteY18" fmla="*/ 259200 h 1207607"/>
                <a:gd name="connsiteX19" fmla="*/ 1773208 w 1832409"/>
                <a:gd name="connsiteY19" fmla="*/ 383025 h 1207607"/>
                <a:gd name="connsiteX20" fmla="*/ 1830358 w 1832409"/>
                <a:gd name="connsiteY20" fmla="*/ 887850 h 1207607"/>
                <a:gd name="connsiteX21" fmla="*/ 1725583 w 1832409"/>
                <a:gd name="connsiteY21" fmla="*/ 1202175 h 1207607"/>
                <a:gd name="connsiteX22" fmla="*/ 1373158 w 1832409"/>
                <a:gd name="connsiteY22" fmla="*/ 630675 h 1207607"/>
                <a:gd name="connsiteX23" fmla="*/ 1406496 w 1832409"/>
                <a:gd name="connsiteY23" fmla="*/ 759263 h 1207607"/>
                <a:gd name="connsiteX24" fmla="*/ 1439833 w 1832409"/>
                <a:gd name="connsiteY24" fmla="*/ 859275 h 1207607"/>
                <a:gd name="connsiteX25" fmla="*/ 1258858 w 1832409"/>
                <a:gd name="connsiteY25" fmla="*/ 649724 h 1207607"/>
                <a:gd name="connsiteX0" fmla="*/ 1258858 w 1832409"/>
                <a:gd name="connsiteY0" fmla="*/ 649724 h 1207607"/>
                <a:gd name="connsiteX1" fmla="*/ 1120745 w 1832409"/>
                <a:gd name="connsiteY1" fmla="*/ 816412 h 1207607"/>
                <a:gd name="connsiteX2" fmla="*/ 1101696 w 1832409"/>
                <a:gd name="connsiteY2" fmla="*/ 742594 h 1207607"/>
                <a:gd name="connsiteX3" fmla="*/ 1094552 w 1832409"/>
                <a:gd name="connsiteY3" fmla="*/ 685443 h 1207607"/>
                <a:gd name="connsiteX4" fmla="*/ 830233 w 1832409"/>
                <a:gd name="connsiteY4" fmla="*/ 945000 h 1207607"/>
                <a:gd name="connsiteX5" fmla="*/ 292070 w 1832409"/>
                <a:gd name="connsiteY5" fmla="*/ 1111688 h 1207607"/>
                <a:gd name="connsiteX6" fmla="*/ 103952 w 1832409"/>
                <a:gd name="connsiteY6" fmla="*/ 1102162 h 1207607"/>
                <a:gd name="connsiteX7" fmla="*/ 220633 w 1832409"/>
                <a:gd name="connsiteY7" fmla="*/ 906900 h 1207607"/>
                <a:gd name="connsiteX8" fmla="*/ 118240 w 1832409"/>
                <a:gd name="connsiteY8" fmla="*/ 1004531 h 1207607"/>
                <a:gd name="connsiteX9" fmla="*/ 89665 w 1832409"/>
                <a:gd name="connsiteY9" fmla="*/ 1052156 h 1207607"/>
                <a:gd name="connsiteX10" fmla="*/ 22989 w 1832409"/>
                <a:gd name="connsiteY10" fmla="*/ 797363 h 1207607"/>
                <a:gd name="connsiteX11" fmla="*/ 49183 w 1832409"/>
                <a:gd name="connsiteY11" fmla="*/ 392550 h 1207607"/>
                <a:gd name="connsiteX12" fmla="*/ 525433 w 1832409"/>
                <a:gd name="connsiteY12" fmla="*/ 87750 h 1207607"/>
                <a:gd name="connsiteX13" fmla="*/ 1142177 w 1832409"/>
                <a:gd name="connsiteY13" fmla="*/ 68700 h 1207607"/>
                <a:gd name="connsiteX14" fmla="*/ 1063596 w 1832409"/>
                <a:gd name="connsiteY14" fmla="*/ 2025 h 1207607"/>
                <a:gd name="connsiteX15" fmla="*/ 1373158 w 1832409"/>
                <a:gd name="connsiteY15" fmla="*/ 30600 h 1207607"/>
                <a:gd name="connsiteX16" fmla="*/ 1454121 w 1832409"/>
                <a:gd name="connsiteY16" fmla="*/ 161569 h 1207607"/>
                <a:gd name="connsiteX17" fmla="*/ 1649383 w 1832409"/>
                <a:gd name="connsiteY17" fmla="*/ 106800 h 1207607"/>
                <a:gd name="connsiteX18" fmla="*/ 1525558 w 1832409"/>
                <a:gd name="connsiteY18" fmla="*/ 259200 h 1207607"/>
                <a:gd name="connsiteX19" fmla="*/ 1773208 w 1832409"/>
                <a:gd name="connsiteY19" fmla="*/ 383025 h 1207607"/>
                <a:gd name="connsiteX20" fmla="*/ 1830358 w 1832409"/>
                <a:gd name="connsiteY20" fmla="*/ 887850 h 1207607"/>
                <a:gd name="connsiteX21" fmla="*/ 1725583 w 1832409"/>
                <a:gd name="connsiteY21" fmla="*/ 1202175 h 1207607"/>
                <a:gd name="connsiteX22" fmla="*/ 1373158 w 1832409"/>
                <a:gd name="connsiteY22" fmla="*/ 630675 h 1207607"/>
                <a:gd name="connsiteX23" fmla="*/ 1406496 w 1832409"/>
                <a:gd name="connsiteY23" fmla="*/ 759263 h 1207607"/>
                <a:gd name="connsiteX24" fmla="*/ 1439833 w 1832409"/>
                <a:gd name="connsiteY24" fmla="*/ 859275 h 1207607"/>
                <a:gd name="connsiteX25" fmla="*/ 1258858 w 1832409"/>
                <a:gd name="connsiteY25" fmla="*/ 649724 h 1207607"/>
                <a:gd name="connsiteX0" fmla="*/ 1258858 w 1832409"/>
                <a:gd name="connsiteY0" fmla="*/ 649724 h 1207607"/>
                <a:gd name="connsiteX1" fmla="*/ 1120745 w 1832409"/>
                <a:gd name="connsiteY1" fmla="*/ 816412 h 1207607"/>
                <a:gd name="connsiteX2" fmla="*/ 1101696 w 1832409"/>
                <a:gd name="connsiteY2" fmla="*/ 742594 h 1207607"/>
                <a:gd name="connsiteX3" fmla="*/ 1094552 w 1832409"/>
                <a:gd name="connsiteY3" fmla="*/ 685443 h 1207607"/>
                <a:gd name="connsiteX4" fmla="*/ 830233 w 1832409"/>
                <a:gd name="connsiteY4" fmla="*/ 945000 h 1207607"/>
                <a:gd name="connsiteX5" fmla="*/ 292070 w 1832409"/>
                <a:gd name="connsiteY5" fmla="*/ 1111688 h 1207607"/>
                <a:gd name="connsiteX6" fmla="*/ 103952 w 1832409"/>
                <a:gd name="connsiteY6" fmla="*/ 1102162 h 1207607"/>
                <a:gd name="connsiteX7" fmla="*/ 220633 w 1832409"/>
                <a:gd name="connsiteY7" fmla="*/ 906900 h 1207607"/>
                <a:gd name="connsiteX8" fmla="*/ 118240 w 1832409"/>
                <a:gd name="connsiteY8" fmla="*/ 1004531 h 1207607"/>
                <a:gd name="connsiteX9" fmla="*/ 89665 w 1832409"/>
                <a:gd name="connsiteY9" fmla="*/ 1052156 h 1207607"/>
                <a:gd name="connsiteX10" fmla="*/ 22989 w 1832409"/>
                <a:gd name="connsiteY10" fmla="*/ 797363 h 1207607"/>
                <a:gd name="connsiteX11" fmla="*/ 49183 w 1832409"/>
                <a:gd name="connsiteY11" fmla="*/ 392550 h 1207607"/>
                <a:gd name="connsiteX12" fmla="*/ 525433 w 1832409"/>
                <a:gd name="connsiteY12" fmla="*/ 87750 h 1207607"/>
                <a:gd name="connsiteX13" fmla="*/ 1142177 w 1832409"/>
                <a:gd name="connsiteY13" fmla="*/ 68700 h 1207607"/>
                <a:gd name="connsiteX14" fmla="*/ 1063596 w 1832409"/>
                <a:gd name="connsiteY14" fmla="*/ 2025 h 1207607"/>
                <a:gd name="connsiteX15" fmla="*/ 1373158 w 1832409"/>
                <a:gd name="connsiteY15" fmla="*/ 30600 h 1207607"/>
                <a:gd name="connsiteX16" fmla="*/ 1454121 w 1832409"/>
                <a:gd name="connsiteY16" fmla="*/ 161569 h 1207607"/>
                <a:gd name="connsiteX17" fmla="*/ 1649383 w 1832409"/>
                <a:gd name="connsiteY17" fmla="*/ 106800 h 1207607"/>
                <a:gd name="connsiteX18" fmla="*/ 1525558 w 1832409"/>
                <a:gd name="connsiteY18" fmla="*/ 259200 h 1207607"/>
                <a:gd name="connsiteX19" fmla="*/ 1773208 w 1832409"/>
                <a:gd name="connsiteY19" fmla="*/ 383025 h 1207607"/>
                <a:gd name="connsiteX20" fmla="*/ 1830358 w 1832409"/>
                <a:gd name="connsiteY20" fmla="*/ 887850 h 1207607"/>
                <a:gd name="connsiteX21" fmla="*/ 1725583 w 1832409"/>
                <a:gd name="connsiteY21" fmla="*/ 1202175 h 1207607"/>
                <a:gd name="connsiteX22" fmla="*/ 1373158 w 1832409"/>
                <a:gd name="connsiteY22" fmla="*/ 630675 h 1207607"/>
                <a:gd name="connsiteX23" fmla="*/ 1406496 w 1832409"/>
                <a:gd name="connsiteY23" fmla="*/ 759263 h 1207607"/>
                <a:gd name="connsiteX24" fmla="*/ 1439833 w 1832409"/>
                <a:gd name="connsiteY24" fmla="*/ 859275 h 1207607"/>
                <a:gd name="connsiteX25" fmla="*/ 1258858 w 1832409"/>
                <a:gd name="connsiteY25" fmla="*/ 649724 h 1207607"/>
                <a:gd name="connsiteX0" fmla="*/ 1258858 w 1832409"/>
                <a:gd name="connsiteY0" fmla="*/ 649724 h 1207607"/>
                <a:gd name="connsiteX1" fmla="*/ 1120745 w 1832409"/>
                <a:gd name="connsiteY1" fmla="*/ 816412 h 1207607"/>
                <a:gd name="connsiteX2" fmla="*/ 1101696 w 1832409"/>
                <a:gd name="connsiteY2" fmla="*/ 742594 h 1207607"/>
                <a:gd name="connsiteX3" fmla="*/ 1094552 w 1832409"/>
                <a:gd name="connsiteY3" fmla="*/ 685443 h 1207607"/>
                <a:gd name="connsiteX4" fmla="*/ 830233 w 1832409"/>
                <a:gd name="connsiteY4" fmla="*/ 945000 h 1207607"/>
                <a:gd name="connsiteX5" fmla="*/ 292070 w 1832409"/>
                <a:gd name="connsiteY5" fmla="*/ 1111688 h 1207607"/>
                <a:gd name="connsiteX6" fmla="*/ 103952 w 1832409"/>
                <a:gd name="connsiteY6" fmla="*/ 1102162 h 1207607"/>
                <a:gd name="connsiteX7" fmla="*/ 220633 w 1832409"/>
                <a:gd name="connsiteY7" fmla="*/ 906900 h 1207607"/>
                <a:gd name="connsiteX8" fmla="*/ 118240 w 1832409"/>
                <a:gd name="connsiteY8" fmla="*/ 1004531 h 1207607"/>
                <a:gd name="connsiteX9" fmla="*/ 89665 w 1832409"/>
                <a:gd name="connsiteY9" fmla="*/ 1052156 h 1207607"/>
                <a:gd name="connsiteX10" fmla="*/ 22989 w 1832409"/>
                <a:gd name="connsiteY10" fmla="*/ 797363 h 1207607"/>
                <a:gd name="connsiteX11" fmla="*/ 49183 w 1832409"/>
                <a:gd name="connsiteY11" fmla="*/ 392550 h 1207607"/>
                <a:gd name="connsiteX12" fmla="*/ 525433 w 1832409"/>
                <a:gd name="connsiteY12" fmla="*/ 87750 h 1207607"/>
                <a:gd name="connsiteX13" fmla="*/ 1142177 w 1832409"/>
                <a:gd name="connsiteY13" fmla="*/ 68700 h 1207607"/>
                <a:gd name="connsiteX14" fmla="*/ 1063596 w 1832409"/>
                <a:gd name="connsiteY14" fmla="*/ 2025 h 1207607"/>
                <a:gd name="connsiteX15" fmla="*/ 1373158 w 1832409"/>
                <a:gd name="connsiteY15" fmla="*/ 30600 h 1207607"/>
                <a:gd name="connsiteX16" fmla="*/ 1454121 w 1832409"/>
                <a:gd name="connsiteY16" fmla="*/ 161569 h 1207607"/>
                <a:gd name="connsiteX17" fmla="*/ 1649383 w 1832409"/>
                <a:gd name="connsiteY17" fmla="*/ 106800 h 1207607"/>
                <a:gd name="connsiteX18" fmla="*/ 1525558 w 1832409"/>
                <a:gd name="connsiteY18" fmla="*/ 259200 h 1207607"/>
                <a:gd name="connsiteX19" fmla="*/ 1773208 w 1832409"/>
                <a:gd name="connsiteY19" fmla="*/ 383025 h 1207607"/>
                <a:gd name="connsiteX20" fmla="*/ 1830358 w 1832409"/>
                <a:gd name="connsiteY20" fmla="*/ 887850 h 1207607"/>
                <a:gd name="connsiteX21" fmla="*/ 1725583 w 1832409"/>
                <a:gd name="connsiteY21" fmla="*/ 1202175 h 1207607"/>
                <a:gd name="connsiteX22" fmla="*/ 1373158 w 1832409"/>
                <a:gd name="connsiteY22" fmla="*/ 630675 h 1207607"/>
                <a:gd name="connsiteX23" fmla="*/ 1406496 w 1832409"/>
                <a:gd name="connsiteY23" fmla="*/ 759263 h 1207607"/>
                <a:gd name="connsiteX24" fmla="*/ 1439833 w 1832409"/>
                <a:gd name="connsiteY24" fmla="*/ 859275 h 1207607"/>
                <a:gd name="connsiteX25" fmla="*/ 1258858 w 1832409"/>
                <a:gd name="connsiteY25" fmla="*/ 649724 h 1207607"/>
                <a:gd name="connsiteX0" fmla="*/ 1258858 w 1832409"/>
                <a:gd name="connsiteY0" fmla="*/ 649724 h 1207607"/>
                <a:gd name="connsiteX1" fmla="*/ 1120745 w 1832409"/>
                <a:gd name="connsiteY1" fmla="*/ 816412 h 1207607"/>
                <a:gd name="connsiteX2" fmla="*/ 1101696 w 1832409"/>
                <a:gd name="connsiteY2" fmla="*/ 742594 h 1207607"/>
                <a:gd name="connsiteX3" fmla="*/ 1094552 w 1832409"/>
                <a:gd name="connsiteY3" fmla="*/ 685443 h 1207607"/>
                <a:gd name="connsiteX4" fmla="*/ 830233 w 1832409"/>
                <a:gd name="connsiteY4" fmla="*/ 945000 h 1207607"/>
                <a:gd name="connsiteX5" fmla="*/ 292070 w 1832409"/>
                <a:gd name="connsiteY5" fmla="*/ 1111688 h 1207607"/>
                <a:gd name="connsiteX6" fmla="*/ 103952 w 1832409"/>
                <a:gd name="connsiteY6" fmla="*/ 1102162 h 1207607"/>
                <a:gd name="connsiteX7" fmla="*/ 220633 w 1832409"/>
                <a:gd name="connsiteY7" fmla="*/ 906900 h 1207607"/>
                <a:gd name="connsiteX8" fmla="*/ 118240 w 1832409"/>
                <a:gd name="connsiteY8" fmla="*/ 1004531 h 1207607"/>
                <a:gd name="connsiteX9" fmla="*/ 89665 w 1832409"/>
                <a:gd name="connsiteY9" fmla="*/ 1052156 h 1207607"/>
                <a:gd name="connsiteX10" fmla="*/ 22989 w 1832409"/>
                <a:gd name="connsiteY10" fmla="*/ 797363 h 1207607"/>
                <a:gd name="connsiteX11" fmla="*/ 49183 w 1832409"/>
                <a:gd name="connsiteY11" fmla="*/ 392550 h 1207607"/>
                <a:gd name="connsiteX12" fmla="*/ 525433 w 1832409"/>
                <a:gd name="connsiteY12" fmla="*/ 87750 h 1207607"/>
                <a:gd name="connsiteX13" fmla="*/ 1142177 w 1832409"/>
                <a:gd name="connsiteY13" fmla="*/ 68700 h 1207607"/>
                <a:gd name="connsiteX14" fmla="*/ 1063596 w 1832409"/>
                <a:gd name="connsiteY14" fmla="*/ 2025 h 1207607"/>
                <a:gd name="connsiteX15" fmla="*/ 1373158 w 1832409"/>
                <a:gd name="connsiteY15" fmla="*/ 30600 h 1207607"/>
                <a:gd name="connsiteX16" fmla="*/ 1454121 w 1832409"/>
                <a:gd name="connsiteY16" fmla="*/ 161569 h 1207607"/>
                <a:gd name="connsiteX17" fmla="*/ 1651764 w 1832409"/>
                <a:gd name="connsiteY17" fmla="*/ 118706 h 1207607"/>
                <a:gd name="connsiteX18" fmla="*/ 1525558 w 1832409"/>
                <a:gd name="connsiteY18" fmla="*/ 259200 h 1207607"/>
                <a:gd name="connsiteX19" fmla="*/ 1773208 w 1832409"/>
                <a:gd name="connsiteY19" fmla="*/ 383025 h 1207607"/>
                <a:gd name="connsiteX20" fmla="*/ 1830358 w 1832409"/>
                <a:gd name="connsiteY20" fmla="*/ 887850 h 1207607"/>
                <a:gd name="connsiteX21" fmla="*/ 1725583 w 1832409"/>
                <a:gd name="connsiteY21" fmla="*/ 1202175 h 1207607"/>
                <a:gd name="connsiteX22" fmla="*/ 1373158 w 1832409"/>
                <a:gd name="connsiteY22" fmla="*/ 630675 h 1207607"/>
                <a:gd name="connsiteX23" fmla="*/ 1406496 w 1832409"/>
                <a:gd name="connsiteY23" fmla="*/ 759263 h 1207607"/>
                <a:gd name="connsiteX24" fmla="*/ 1439833 w 1832409"/>
                <a:gd name="connsiteY24" fmla="*/ 859275 h 1207607"/>
                <a:gd name="connsiteX25" fmla="*/ 1258858 w 1832409"/>
                <a:gd name="connsiteY25" fmla="*/ 649724 h 1207607"/>
                <a:gd name="connsiteX0" fmla="*/ 1258858 w 1832409"/>
                <a:gd name="connsiteY0" fmla="*/ 649724 h 1207607"/>
                <a:gd name="connsiteX1" fmla="*/ 1120745 w 1832409"/>
                <a:gd name="connsiteY1" fmla="*/ 816412 h 1207607"/>
                <a:gd name="connsiteX2" fmla="*/ 1101696 w 1832409"/>
                <a:gd name="connsiteY2" fmla="*/ 742594 h 1207607"/>
                <a:gd name="connsiteX3" fmla="*/ 1094552 w 1832409"/>
                <a:gd name="connsiteY3" fmla="*/ 685443 h 1207607"/>
                <a:gd name="connsiteX4" fmla="*/ 830233 w 1832409"/>
                <a:gd name="connsiteY4" fmla="*/ 945000 h 1207607"/>
                <a:gd name="connsiteX5" fmla="*/ 292070 w 1832409"/>
                <a:gd name="connsiteY5" fmla="*/ 1111688 h 1207607"/>
                <a:gd name="connsiteX6" fmla="*/ 103952 w 1832409"/>
                <a:gd name="connsiteY6" fmla="*/ 1102162 h 1207607"/>
                <a:gd name="connsiteX7" fmla="*/ 220633 w 1832409"/>
                <a:gd name="connsiteY7" fmla="*/ 906900 h 1207607"/>
                <a:gd name="connsiteX8" fmla="*/ 118240 w 1832409"/>
                <a:gd name="connsiteY8" fmla="*/ 1004531 h 1207607"/>
                <a:gd name="connsiteX9" fmla="*/ 89665 w 1832409"/>
                <a:gd name="connsiteY9" fmla="*/ 1052156 h 1207607"/>
                <a:gd name="connsiteX10" fmla="*/ 22989 w 1832409"/>
                <a:gd name="connsiteY10" fmla="*/ 797363 h 1207607"/>
                <a:gd name="connsiteX11" fmla="*/ 49183 w 1832409"/>
                <a:gd name="connsiteY11" fmla="*/ 392550 h 1207607"/>
                <a:gd name="connsiteX12" fmla="*/ 525433 w 1832409"/>
                <a:gd name="connsiteY12" fmla="*/ 87750 h 1207607"/>
                <a:gd name="connsiteX13" fmla="*/ 1142177 w 1832409"/>
                <a:gd name="connsiteY13" fmla="*/ 68700 h 1207607"/>
                <a:gd name="connsiteX14" fmla="*/ 1063596 w 1832409"/>
                <a:gd name="connsiteY14" fmla="*/ 2025 h 1207607"/>
                <a:gd name="connsiteX15" fmla="*/ 1373158 w 1832409"/>
                <a:gd name="connsiteY15" fmla="*/ 30600 h 1207607"/>
                <a:gd name="connsiteX16" fmla="*/ 1454121 w 1832409"/>
                <a:gd name="connsiteY16" fmla="*/ 161569 h 1207607"/>
                <a:gd name="connsiteX17" fmla="*/ 1651764 w 1832409"/>
                <a:gd name="connsiteY17" fmla="*/ 118706 h 1207607"/>
                <a:gd name="connsiteX18" fmla="*/ 1525558 w 1832409"/>
                <a:gd name="connsiteY18" fmla="*/ 259200 h 1207607"/>
                <a:gd name="connsiteX19" fmla="*/ 1773208 w 1832409"/>
                <a:gd name="connsiteY19" fmla="*/ 383025 h 1207607"/>
                <a:gd name="connsiteX20" fmla="*/ 1830358 w 1832409"/>
                <a:gd name="connsiteY20" fmla="*/ 887850 h 1207607"/>
                <a:gd name="connsiteX21" fmla="*/ 1725583 w 1832409"/>
                <a:gd name="connsiteY21" fmla="*/ 1202175 h 1207607"/>
                <a:gd name="connsiteX22" fmla="*/ 1373158 w 1832409"/>
                <a:gd name="connsiteY22" fmla="*/ 630675 h 1207607"/>
                <a:gd name="connsiteX23" fmla="*/ 1406496 w 1832409"/>
                <a:gd name="connsiteY23" fmla="*/ 759263 h 1207607"/>
                <a:gd name="connsiteX24" fmla="*/ 1439833 w 1832409"/>
                <a:gd name="connsiteY24" fmla="*/ 859275 h 1207607"/>
                <a:gd name="connsiteX25" fmla="*/ 1258858 w 1832409"/>
                <a:gd name="connsiteY25" fmla="*/ 649724 h 1207607"/>
                <a:gd name="connsiteX0" fmla="*/ 1258858 w 1832409"/>
                <a:gd name="connsiteY0" fmla="*/ 649724 h 1207607"/>
                <a:gd name="connsiteX1" fmla="*/ 1120745 w 1832409"/>
                <a:gd name="connsiteY1" fmla="*/ 816412 h 1207607"/>
                <a:gd name="connsiteX2" fmla="*/ 1101696 w 1832409"/>
                <a:gd name="connsiteY2" fmla="*/ 742594 h 1207607"/>
                <a:gd name="connsiteX3" fmla="*/ 1094552 w 1832409"/>
                <a:gd name="connsiteY3" fmla="*/ 685443 h 1207607"/>
                <a:gd name="connsiteX4" fmla="*/ 830233 w 1832409"/>
                <a:gd name="connsiteY4" fmla="*/ 945000 h 1207607"/>
                <a:gd name="connsiteX5" fmla="*/ 292070 w 1832409"/>
                <a:gd name="connsiteY5" fmla="*/ 1111688 h 1207607"/>
                <a:gd name="connsiteX6" fmla="*/ 103952 w 1832409"/>
                <a:gd name="connsiteY6" fmla="*/ 1102162 h 1207607"/>
                <a:gd name="connsiteX7" fmla="*/ 220633 w 1832409"/>
                <a:gd name="connsiteY7" fmla="*/ 906900 h 1207607"/>
                <a:gd name="connsiteX8" fmla="*/ 118240 w 1832409"/>
                <a:gd name="connsiteY8" fmla="*/ 1004531 h 1207607"/>
                <a:gd name="connsiteX9" fmla="*/ 89665 w 1832409"/>
                <a:gd name="connsiteY9" fmla="*/ 1052156 h 1207607"/>
                <a:gd name="connsiteX10" fmla="*/ 22989 w 1832409"/>
                <a:gd name="connsiteY10" fmla="*/ 797363 h 1207607"/>
                <a:gd name="connsiteX11" fmla="*/ 49183 w 1832409"/>
                <a:gd name="connsiteY11" fmla="*/ 392550 h 1207607"/>
                <a:gd name="connsiteX12" fmla="*/ 525433 w 1832409"/>
                <a:gd name="connsiteY12" fmla="*/ 87750 h 1207607"/>
                <a:gd name="connsiteX13" fmla="*/ 1142177 w 1832409"/>
                <a:gd name="connsiteY13" fmla="*/ 68700 h 1207607"/>
                <a:gd name="connsiteX14" fmla="*/ 1063596 w 1832409"/>
                <a:gd name="connsiteY14" fmla="*/ 2025 h 1207607"/>
                <a:gd name="connsiteX15" fmla="*/ 1373158 w 1832409"/>
                <a:gd name="connsiteY15" fmla="*/ 30600 h 1207607"/>
                <a:gd name="connsiteX16" fmla="*/ 1454121 w 1832409"/>
                <a:gd name="connsiteY16" fmla="*/ 161569 h 1207607"/>
                <a:gd name="connsiteX17" fmla="*/ 1651764 w 1832409"/>
                <a:gd name="connsiteY17" fmla="*/ 118706 h 1207607"/>
                <a:gd name="connsiteX18" fmla="*/ 1525558 w 1832409"/>
                <a:gd name="connsiteY18" fmla="*/ 259200 h 1207607"/>
                <a:gd name="connsiteX19" fmla="*/ 1773208 w 1832409"/>
                <a:gd name="connsiteY19" fmla="*/ 383025 h 1207607"/>
                <a:gd name="connsiteX20" fmla="*/ 1830358 w 1832409"/>
                <a:gd name="connsiteY20" fmla="*/ 887850 h 1207607"/>
                <a:gd name="connsiteX21" fmla="*/ 1725583 w 1832409"/>
                <a:gd name="connsiteY21" fmla="*/ 1202175 h 1207607"/>
                <a:gd name="connsiteX22" fmla="*/ 1373158 w 1832409"/>
                <a:gd name="connsiteY22" fmla="*/ 630675 h 1207607"/>
                <a:gd name="connsiteX23" fmla="*/ 1406496 w 1832409"/>
                <a:gd name="connsiteY23" fmla="*/ 759263 h 1207607"/>
                <a:gd name="connsiteX24" fmla="*/ 1439833 w 1832409"/>
                <a:gd name="connsiteY24" fmla="*/ 859275 h 1207607"/>
                <a:gd name="connsiteX25" fmla="*/ 1258858 w 1832409"/>
                <a:gd name="connsiteY25" fmla="*/ 649724 h 1207607"/>
                <a:gd name="connsiteX0" fmla="*/ 1258858 w 1832409"/>
                <a:gd name="connsiteY0" fmla="*/ 649724 h 1207607"/>
                <a:gd name="connsiteX1" fmla="*/ 1120745 w 1832409"/>
                <a:gd name="connsiteY1" fmla="*/ 816412 h 1207607"/>
                <a:gd name="connsiteX2" fmla="*/ 1101696 w 1832409"/>
                <a:gd name="connsiteY2" fmla="*/ 742594 h 1207607"/>
                <a:gd name="connsiteX3" fmla="*/ 1094552 w 1832409"/>
                <a:gd name="connsiteY3" fmla="*/ 685443 h 1207607"/>
                <a:gd name="connsiteX4" fmla="*/ 830233 w 1832409"/>
                <a:gd name="connsiteY4" fmla="*/ 945000 h 1207607"/>
                <a:gd name="connsiteX5" fmla="*/ 292070 w 1832409"/>
                <a:gd name="connsiteY5" fmla="*/ 1111688 h 1207607"/>
                <a:gd name="connsiteX6" fmla="*/ 103952 w 1832409"/>
                <a:gd name="connsiteY6" fmla="*/ 1102162 h 1207607"/>
                <a:gd name="connsiteX7" fmla="*/ 220633 w 1832409"/>
                <a:gd name="connsiteY7" fmla="*/ 906900 h 1207607"/>
                <a:gd name="connsiteX8" fmla="*/ 134909 w 1832409"/>
                <a:gd name="connsiteY8" fmla="*/ 952144 h 1207607"/>
                <a:gd name="connsiteX9" fmla="*/ 89665 w 1832409"/>
                <a:gd name="connsiteY9" fmla="*/ 1052156 h 1207607"/>
                <a:gd name="connsiteX10" fmla="*/ 22989 w 1832409"/>
                <a:gd name="connsiteY10" fmla="*/ 797363 h 1207607"/>
                <a:gd name="connsiteX11" fmla="*/ 49183 w 1832409"/>
                <a:gd name="connsiteY11" fmla="*/ 392550 h 1207607"/>
                <a:gd name="connsiteX12" fmla="*/ 525433 w 1832409"/>
                <a:gd name="connsiteY12" fmla="*/ 87750 h 1207607"/>
                <a:gd name="connsiteX13" fmla="*/ 1142177 w 1832409"/>
                <a:gd name="connsiteY13" fmla="*/ 68700 h 1207607"/>
                <a:gd name="connsiteX14" fmla="*/ 1063596 w 1832409"/>
                <a:gd name="connsiteY14" fmla="*/ 2025 h 1207607"/>
                <a:gd name="connsiteX15" fmla="*/ 1373158 w 1832409"/>
                <a:gd name="connsiteY15" fmla="*/ 30600 h 1207607"/>
                <a:gd name="connsiteX16" fmla="*/ 1454121 w 1832409"/>
                <a:gd name="connsiteY16" fmla="*/ 161569 h 1207607"/>
                <a:gd name="connsiteX17" fmla="*/ 1651764 w 1832409"/>
                <a:gd name="connsiteY17" fmla="*/ 118706 h 1207607"/>
                <a:gd name="connsiteX18" fmla="*/ 1525558 w 1832409"/>
                <a:gd name="connsiteY18" fmla="*/ 259200 h 1207607"/>
                <a:gd name="connsiteX19" fmla="*/ 1773208 w 1832409"/>
                <a:gd name="connsiteY19" fmla="*/ 383025 h 1207607"/>
                <a:gd name="connsiteX20" fmla="*/ 1830358 w 1832409"/>
                <a:gd name="connsiteY20" fmla="*/ 887850 h 1207607"/>
                <a:gd name="connsiteX21" fmla="*/ 1725583 w 1832409"/>
                <a:gd name="connsiteY21" fmla="*/ 1202175 h 1207607"/>
                <a:gd name="connsiteX22" fmla="*/ 1373158 w 1832409"/>
                <a:gd name="connsiteY22" fmla="*/ 630675 h 1207607"/>
                <a:gd name="connsiteX23" fmla="*/ 1406496 w 1832409"/>
                <a:gd name="connsiteY23" fmla="*/ 759263 h 1207607"/>
                <a:gd name="connsiteX24" fmla="*/ 1439833 w 1832409"/>
                <a:gd name="connsiteY24" fmla="*/ 859275 h 1207607"/>
                <a:gd name="connsiteX25" fmla="*/ 1258858 w 1832409"/>
                <a:gd name="connsiteY25" fmla="*/ 649724 h 1207607"/>
                <a:gd name="connsiteX0" fmla="*/ 1258858 w 1832409"/>
                <a:gd name="connsiteY0" fmla="*/ 660793 h 1218676"/>
                <a:gd name="connsiteX1" fmla="*/ 1120745 w 1832409"/>
                <a:gd name="connsiteY1" fmla="*/ 827481 h 1218676"/>
                <a:gd name="connsiteX2" fmla="*/ 1101696 w 1832409"/>
                <a:gd name="connsiteY2" fmla="*/ 753663 h 1218676"/>
                <a:gd name="connsiteX3" fmla="*/ 1094552 w 1832409"/>
                <a:gd name="connsiteY3" fmla="*/ 696512 h 1218676"/>
                <a:gd name="connsiteX4" fmla="*/ 830233 w 1832409"/>
                <a:gd name="connsiteY4" fmla="*/ 956069 h 1218676"/>
                <a:gd name="connsiteX5" fmla="*/ 292070 w 1832409"/>
                <a:gd name="connsiteY5" fmla="*/ 1122757 h 1218676"/>
                <a:gd name="connsiteX6" fmla="*/ 103952 w 1832409"/>
                <a:gd name="connsiteY6" fmla="*/ 1113231 h 1218676"/>
                <a:gd name="connsiteX7" fmla="*/ 220633 w 1832409"/>
                <a:gd name="connsiteY7" fmla="*/ 917969 h 1218676"/>
                <a:gd name="connsiteX8" fmla="*/ 134909 w 1832409"/>
                <a:gd name="connsiteY8" fmla="*/ 963213 h 1218676"/>
                <a:gd name="connsiteX9" fmla="*/ 89665 w 1832409"/>
                <a:gd name="connsiteY9" fmla="*/ 1063225 h 1218676"/>
                <a:gd name="connsiteX10" fmla="*/ 22989 w 1832409"/>
                <a:gd name="connsiteY10" fmla="*/ 808432 h 1218676"/>
                <a:gd name="connsiteX11" fmla="*/ 49183 w 1832409"/>
                <a:gd name="connsiteY11" fmla="*/ 403619 h 1218676"/>
                <a:gd name="connsiteX12" fmla="*/ 525433 w 1832409"/>
                <a:gd name="connsiteY12" fmla="*/ 98819 h 1218676"/>
                <a:gd name="connsiteX13" fmla="*/ 1142177 w 1832409"/>
                <a:gd name="connsiteY13" fmla="*/ 79769 h 1218676"/>
                <a:gd name="connsiteX14" fmla="*/ 1063596 w 1832409"/>
                <a:gd name="connsiteY14" fmla="*/ 13094 h 1218676"/>
                <a:gd name="connsiteX15" fmla="*/ 1337439 w 1832409"/>
                <a:gd name="connsiteY15" fmla="*/ 15475 h 1218676"/>
                <a:gd name="connsiteX16" fmla="*/ 1454121 w 1832409"/>
                <a:gd name="connsiteY16" fmla="*/ 172638 h 1218676"/>
                <a:gd name="connsiteX17" fmla="*/ 1651764 w 1832409"/>
                <a:gd name="connsiteY17" fmla="*/ 129775 h 1218676"/>
                <a:gd name="connsiteX18" fmla="*/ 1525558 w 1832409"/>
                <a:gd name="connsiteY18" fmla="*/ 270269 h 1218676"/>
                <a:gd name="connsiteX19" fmla="*/ 1773208 w 1832409"/>
                <a:gd name="connsiteY19" fmla="*/ 394094 h 1218676"/>
                <a:gd name="connsiteX20" fmla="*/ 1830358 w 1832409"/>
                <a:gd name="connsiteY20" fmla="*/ 898919 h 1218676"/>
                <a:gd name="connsiteX21" fmla="*/ 1725583 w 1832409"/>
                <a:gd name="connsiteY21" fmla="*/ 1213244 h 1218676"/>
                <a:gd name="connsiteX22" fmla="*/ 1373158 w 1832409"/>
                <a:gd name="connsiteY22" fmla="*/ 641744 h 1218676"/>
                <a:gd name="connsiteX23" fmla="*/ 1406496 w 1832409"/>
                <a:gd name="connsiteY23" fmla="*/ 770332 h 1218676"/>
                <a:gd name="connsiteX24" fmla="*/ 1439833 w 1832409"/>
                <a:gd name="connsiteY24" fmla="*/ 870344 h 1218676"/>
                <a:gd name="connsiteX25" fmla="*/ 1258858 w 1832409"/>
                <a:gd name="connsiteY25" fmla="*/ 660793 h 1218676"/>
                <a:gd name="connsiteX0" fmla="*/ 1258858 w 1832409"/>
                <a:gd name="connsiteY0" fmla="*/ 660793 h 1218676"/>
                <a:gd name="connsiteX1" fmla="*/ 1120745 w 1832409"/>
                <a:gd name="connsiteY1" fmla="*/ 827481 h 1218676"/>
                <a:gd name="connsiteX2" fmla="*/ 1101696 w 1832409"/>
                <a:gd name="connsiteY2" fmla="*/ 753663 h 1218676"/>
                <a:gd name="connsiteX3" fmla="*/ 1094552 w 1832409"/>
                <a:gd name="connsiteY3" fmla="*/ 696512 h 1218676"/>
                <a:gd name="connsiteX4" fmla="*/ 830233 w 1832409"/>
                <a:gd name="connsiteY4" fmla="*/ 956069 h 1218676"/>
                <a:gd name="connsiteX5" fmla="*/ 292070 w 1832409"/>
                <a:gd name="connsiteY5" fmla="*/ 1122757 h 1218676"/>
                <a:gd name="connsiteX6" fmla="*/ 103952 w 1832409"/>
                <a:gd name="connsiteY6" fmla="*/ 1113231 h 1218676"/>
                <a:gd name="connsiteX7" fmla="*/ 220633 w 1832409"/>
                <a:gd name="connsiteY7" fmla="*/ 917969 h 1218676"/>
                <a:gd name="connsiteX8" fmla="*/ 134909 w 1832409"/>
                <a:gd name="connsiteY8" fmla="*/ 963213 h 1218676"/>
                <a:gd name="connsiteX9" fmla="*/ 89665 w 1832409"/>
                <a:gd name="connsiteY9" fmla="*/ 1063225 h 1218676"/>
                <a:gd name="connsiteX10" fmla="*/ 22989 w 1832409"/>
                <a:gd name="connsiteY10" fmla="*/ 808432 h 1218676"/>
                <a:gd name="connsiteX11" fmla="*/ 49183 w 1832409"/>
                <a:gd name="connsiteY11" fmla="*/ 403619 h 1218676"/>
                <a:gd name="connsiteX12" fmla="*/ 525433 w 1832409"/>
                <a:gd name="connsiteY12" fmla="*/ 98819 h 1218676"/>
                <a:gd name="connsiteX13" fmla="*/ 1142177 w 1832409"/>
                <a:gd name="connsiteY13" fmla="*/ 79769 h 1218676"/>
                <a:gd name="connsiteX14" fmla="*/ 1063596 w 1832409"/>
                <a:gd name="connsiteY14" fmla="*/ 13094 h 1218676"/>
                <a:gd name="connsiteX15" fmla="*/ 1337439 w 1832409"/>
                <a:gd name="connsiteY15" fmla="*/ 15475 h 1218676"/>
                <a:gd name="connsiteX16" fmla="*/ 1454121 w 1832409"/>
                <a:gd name="connsiteY16" fmla="*/ 172638 h 1218676"/>
                <a:gd name="connsiteX17" fmla="*/ 1651764 w 1832409"/>
                <a:gd name="connsiteY17" fmla="*/ 129775 h 1218676"/>
                <a:gd name="connsiteX18" fmla="*/ 1525558 w 1832409"/>
                <a:gd name="connsiteY18" fmla="*/ 270269 h 1218676"/>
                <a:gd name="connsiteX19" fmla="*/ 1773208 w 1832409"/>
                <a:gd name="connsiteY19" fmla="*/ 394094 h 1218676"/>
                <a:gd name="connsiteX20" fmla="*/ 1830358 w 1832409"/>
                <a:gd name="connsiteY20" fmla="*/ 898919 h 1218676"/>
                <a:gd name="connsiteX21" fmla="*/ 1725583 w 1832409"/>
                <a:gd name="connsiteY21" fmla="*/ 1213244 h 1218676"/>
                <a:gd name="connsiteX22" fmla="*/ 1373158 w 1832409"/>
                <a:gd name="connsiteY22" fmla="*/ 641744 h 1218676"/>
                <a:gd name="connsiteX23" fmla="*/ 1406496 w 1832409"/>
                <a:gd name="connsiteY23" fmla="*/ 770332 h 1218676"/>
                <a:gd name="connsiteX24" fmla="*/ 1439833 w 1832409"/>
                <a:gd name="connsiteY24" fmla="*/ 870344 h 1218676"/>
                <a:gd name="connsiteX25" fmla="*/ 1258858 w 1832409"/>
                <a:gd name="connsiteY25" fmla="*/ 660793 h 1218676"/>
                <a:gd name="connsiteX0" fmla="*/ 1258858 w 1836522"/>
                <a:gd name="connsiteY0" fmla="*/ 660793 h 1155808"/>
                <a:gd name="connsiteX1" fmla="*/ 1120745 w 1836522"/>
                <a:gd name="connsiteY1" fmla="*/ 827481 h 1155808"/>
                <a:gd name="connsiteX2" fmla="*/ 1101696 w 1836522"/>
                <a:gd name="connsiteY2" fmla="*/ 753663 h 1155808"/>
                <a:gd name="connsiteX3" fmla="*/ 1094552 w 1836522"/>
                <a:gd name="connsiteY3" fmla="*/ 696512 h 1155808"/>
                <a:gd name="connsiteX4" fmla="*/ 830233 w 1836522"/>
                <a:gd name="connsiteY4" fmla="*/ 956069 h 1155808"/>
                <a:gd name="connsiteX5" fmla="*/ 292070 w 1836522"/>
                <a:gd name="connsiteY5" fmla="*/ 1122757 h 1155808"/>
                <a:gd name="connsiteX6" fmla="*/ 103952 w 1836522"/>
                <a:gd name="connsiteY6" fmla="*/ 1113231 h 1155808"/>
                <a:gd name="connsiteX7" fmla="*/ 220633 w 1836522"/>
                <a:gd name="connsiteY7" fmla="*/ 917969 h 1155808"/>
                <a:gd name="connsiteX8" fmla="*/ 134909 w 1836522"/>
                <a:gd name="connsiteY8" fmla="*/ 963213 h 1155808"/>
                <a:gd name="connsiteX9" fmla="*/ 89665 w 1836522"/>
                <a:gd name="connsiteY9" fmla="*/ 1063225 h 1155808"/>
                <a:gd name="connsiteX10" fmla="*/ 22989 w 1836522"/>
                <a:gd name="connsiteY10" fmla="*/ 808432 h 1155808"/>
                <a:gd name="connsiteX11" fmla="*/ 49183 w 1836522"/>
                <a:gd name="connsiteY11" fmla="*/ 403619 h 1155808"/>
                <a:gd name="connsiteX12" fmla="*/ 525433 w 1836522"/>
                <a:gd name="connsiteY12" fmla="*/ 98819 h 1155808"/>
                <a:gd name="connsiteX13" fmla="*/ 1142177 w 1836522"/>
                <a:gd name="connsiteY13" fmla="*/ 79769 h 1155808"/>
                <a:gd name="connsiteX14" fmla="*/ 1063596 w 1836522"/>
                <a:gd name="connsiteY14" fmla="*/ 13094 h 1155808"/>
                <a:gd name="connsiteX15" fmla="*/ 1337439 w 1836522"/>
                <a:gd name="connsiteY15" fmla="*/ 15475 h 1155808"/>
                <a:gd name="connsiteX16" fmla="*/ 1454121 w 1836522"/>
                <a:gd name="connsiteY16" fmla="*/ 172638 h 1155808"/>
                <a:gd name="connsiteX17" fmla="*/ 1651764 w 1836522"/>
                <a:gd name="connsiteY17" fmla="*/ 129775 h 1155808"/>
                <a:gd name="connsiteX18" fmla="*/ 1525558 w 1836522"/>
                <a:gd name="connsiteY18" fmla="*/ 270269 h 1155808"/>
                <a:gd name="connsiteX19" fmla="*/ 1773208 w 1836522"/>
                <a:gd name="connsiteY19" fmla="*/ 394094 h 1155808"/>
                <a:gd name="connsiteX20" fmla="*/ 1830358 w 1836522"/>
                <a:gd name="connsiteY20" fmla="*/ 898919 h 1155808"/>
                <a:gd name="connsiteX21" fmla="*/ 1661290 w 1836522"/>
                <a:gd name="connsiteY21" fmla="*/ 1148950 h 1155808"/>
                <a:gd name="connsiteX22" fmla="*/ 1373158 w 1836522"/>
                <a:gd name="connsiteY22" fmla="*/ 641744 h 1155808"/>
                <a:gd name="connsiteX23" fmla="*/ 1406496 w 1836522"/>
                <a:gd name="connsiteY23" fmla="*/ 770332 h 1155808"/>
                <a:gd name="connsiteX24" fmla="*/ 1439833 w 1836522"/>
                <a:gd name="connsiteY24" fmla="*/ 870344 h 1155808"/>
                <a:gd name="connsiteX25" fmla="*/ 1258858 w 1836522"/>
                <a:gd name="connsiteY25" fmla="*/ 660793 h 1155808"/>
                <a:gd name="connsiteX0" fmla="*/ 1258858 w 1836522"/>
                <a:gd name="connsiteY0" fmla="*/ 660793 h 1156681"/>
                <a:gd name="connsiteX1" fmla="*/ 1120745 w 1836522"/>
                <a:gd name="connsiteY1" fmla="*/ 827481 h 1156681"/>
                <a:gd name="connsiteX2" fmla="*/ 1101696 w 1836522"/>
                <a:gd name="connsiteY2" fmla="*/ 753663 h 1156681"/>
                <a:gd name="connsiteX3" fmla="*/ 1094552 w 1836522"/>
                <a:gd name="connsiteY3" fmla="*/ 696512 h 1156681"/>
                <a:gd name="connsiteX4" fmla="*/ 830233 w 1836522"/>
                <a:gd name="connsiteY4" fmla="*/ 956069 h 1156681"/>
                <a:gd name="connsiteX5" fmla="*/ 292070 w 1836522"/>
                <a:gd name="connsiteY5" fmla="*/ 1122757 h 1156681"/>
                <a:gd name="connsiteX6" fmla="*/ 103952 w 1836522"/>
                <a:gd name="connsiteY6" fmla="*/ 1113231 h 1156681"/>
                <a:gd name="connsiteX7" fmla="*/ 220633 w 1836522"/>
                <a:gd name="connsiteY7" fmla="*/ 917969 h 1156681"/>
                <a:gd name="connsiteX8" fmla="*/ 134909 w 1836522"/>
                <a:gd name="connsiteY8" fmla="*/ 963213 h 1156681"/>
                <a:gd name="connsiteX9" fmla="*/ 89665 w 1836522"/>
                <a:gd name="connsiteY9" fmla="*/ 1063225 h 1156681"/>
                <a:gd name="connsiteX10" fmla="*/ 22989 w 1836522"/>
                <a:gd name="connsiteY10" fmla="*/ 808432 h 1156681"/>
                <a:gd name="connsiteX11" fmla="*/ 49183 w 1836522"/>
                <a:gd name="connsiteY11" fmla="*/ 403619 h 1156681"/>
                <a:gd name="connsiteX12" fmla="*/ 525433 w 1836522"/>
                <a:gd name="connsiteY12" fmla="*/ 98819 h 1156681"/>
                <a:gd name="connsiteX13" fmla="*/ 1142177 w 1836522"/>
                <a:gd name="connsiteY13" fmla="*/ 79769 h 1156681"/>
                <a:gd name="connsiteX14" fmla="*/ 1063596 w 1836522"/>
                <a:gd name="connsiteY14" fmla="*/ 13094 h 1156681"/>
                <a:gd name="connsiteX15" fmla="*/ 1337439 w 1836522"/>
                <a:gd name="connsiteY15" fmla="*/ 15475 h 1156681"/>
                <a:gd name="connsiteX16" fmla="*/ 1454121 w 1836522"/>
                <a:gd name="connsiteY16" fmla="*/ 172638 h 1156681"/>
                <a:gd name="connsiteX17" fmla="*/ 1651764 w 1836522"/>
                <a:gd name="connsiteY17" fmla="*/ 129775 h 1156681"/>
                <a:gd name="connsiteX18" fmla="*/ 1525558 w 1836522"/>
                <a:gd name="connsiteY18" fmla="*/ 270269 h 1156681"/>
                <a:gd name="connsiteX19" fmla="*/ 1773208 w 1836522"/>
                <a:gd name="connsiteY19" fmla="*/ 394094 h 1156681"/>
                <a:gd name="connsiteX20" fmla="*/ 1830358 w 1836522"/>
                <a:gd name="connsiteY20" fmla="*/ 898919 h 1156681"/>
                <a:gd name="connsiteX21" fmla="*/ 1661290 w 1836522"/>
                <a:gd name="connsiteY21" fmla="*/ 1148950 h 1156681"/>
                <a:gd name="connsiteX22" fmla="*/ 1373158 w 1836522"/>
                <a:gd name="connsiteY22" fmla="*/ 641744 h 1156681"/>
                <a:gd name="connsiteX23" fmla="*/ 1406496 w 1836522"/>
                <a:gd name="connsiteY23" fmla="*/ 770332 h 1156681"/>
                <a:gd name="connsiteX24" fmla="*/ 1439833 w 1836522"/>
                <a:gd name="connsiteY24" fmla="*/ 870344 h 1156681"/>
                <a:gd name="connsiteX25" fmla="*/ 1258858 w 1836522"/>
                <a:gd name="connsiteY25" fmla="*/ 660793 h 1156681"/>
                <a:gd name="connsiteX0" fmla="*/ 1258858 w 1826187"/>
                <a:gd name="connsiteY0" fmla="*/ 660793 h 1150528"/>
                <a:gd name="connsiteX1" fmla="*/ 1120745 w 1826187"/>
                <a:gd name="connsiteY1" fmla="*/ 827481 h 1150528"/>
                <a:gd name="connsiteX2" fmla="*/ 1101696 w 1826187"/>
                <a:gd name="connsiteY2" fmla="*/ 753663 h 1150528"/>
                <a:gd name="connsiteX3" fmla="*/ 1094552 w 1826187"/>
                <a:gd name="connsiteY3" fmla="*/ 696512 h 1150528"/>
                <a:gd name="connsiteX4" fmla="*/ 830233 w 1826187"/>
                <a:gd name="connsiteY4" fmla="*/ 956069 h 1150528"/>
                <a:gd name="connsiteX5" fmla="*/ 292070 w 1826187"/>
                <a:gd name="connsiteY5" fmla="*/ 1122757 h 1150528"/>
                <a:gd name="connsiteX6" fmla="*/ 103952 w 1826187"/>
                <a:gd name="connsiteY6" fmla="*/ 1113231 h 1150528"/>
                <a:gd name="connsiteX7" fmla="*/ 220633 w 1826187"/>
                <a:gd name="connsiteY7" fmla="*/ 917969 h 1150528"/>
                <a:gd name="connsiteX8" fmla="*/ 134909 w 1826187"/>
                <a:gd name="connsiteY8" fmla="*/ 963213 h 1150528"/>
                <a:gd name="connsiteX9" fmla="*/ 89665 w 1826187"/>
                <a:gd name="connsiteY9" fmla="*/ 1063225 h 1150528"/>
                <a:gd name="connsiteX10" fmla="*/ 22989 w 1826187"/>
                <a:gd name="connsiteY10" fmla="*/ 808432 h 1150528"/>
                <a:gd name="connsiteX11" fmla="*/ 49183 w 1826187"/>
                <a:gd name="connsiteY11" fmla="*/ 403619 h 1150528"/>
                <a:gd name="connsiteX12" fmla="*/ 525433 w 1826187"/>
                <a:gd name="connsiteY12" fmla="*/ 98819 h 1150528"/>
                <a:gd name="connsiteX13" fmla="*/ 1142177 w 1826187"/>
                <a:gd name="connsiteY13" fmla="*/ 79769 h 1150528"/>
                <a:gd name="connsiteX14" fmla="*/ 1063596 w 1826187"/>
                <a:gd name="connsiteY14" fmla="*/ 13094 h 1150528"/>
                <a:gd name="connsiteX15" fmla="*/ 1337439 w 1826187"/>
                <a:gd name="connsiteY15" fmla="*/ 15475 h 1150528"/>
                <a:gd name="connsiteX16" fmla="*/ 1454121 w 1826187"/>
                <a:gd name="connsiteY16" fmla="*/ 172638 h 1150528"/>
                <a:gd name="connsiteX17" fmla="*/ 1651764 w 1826187"/>
                <a:gd name="connsiteY17" fmla="*/ 129775 h 1150528"/>
                <a:gd name="connsiteX18" fmla="*/ 1525558 w 1826187"/>
                <a:gd name="connsiteY18" fmla="*/ 270269 h 1150528"/>
                <a:gd name="connsiteX19" fmla="*/ 1773208 w 1826187"/>
                <a:gd name="connsiteY19" fmla="*/ 394094 h 1150528"/>
                <a:gd name="connsiteX20" fmla="*/ 1818452 w 1826187"/>
                <a:gd name="connsiteY20" fmla="*/ 787000 h 1150528"/>
                <a:gd name="connsiteX21" fmla="*/ 1661290 w 1826187"/>
                <a:gd name="connsiteY21" fmla="*/ 1148950 h 1150528"/>
                <a:gd name="connsiteX22" fmla="*/ 1373158 w 1826187"/>
                <a:gd name="connsiteY22" fmla="*/ 641744 h 1150528"/>
                <a:gd name="connsiteX23" fmla="*/ 1406496 w 1826187"/>
                <a:gd name="connsiteY23" fmla="*/ 770332 h 1150528"/>
                <a:gd name="connsiteX24" fmla="*/ 1439833 w 1826187"/>
                <a:gd name="connsiteY24" fmla="*/ 870344 h 1150528"/>
                <a:gd name="connsiteX25" fmla="*/ 1258858 w 1826187"/>
                <a:gd name="connsiteY25" fmla="*/ 660793 h 1150528"/>
                <a:gd name="connsiteX0" fmla="*/ 1258858 w 1826187"/>
                <a:gd name="connsiteY0" fmla="*/ 660793 h 1149321"/>
                <a:gd name="connsiteX1" fmla="*/ 1120745 w 1826187"/>
                <a:gd name="connsiteY1" fmla="*/ 827481 h 1149321"/>
                <a:gd name="connsiteX2" fmla="*/ 1101696 w 1826187"/>
                <a:gd name="connsiteY2" fmla="*/ 753663 h 1149321"/>
                <a:gd name="connsiteX3" fmla="*/ 1094552 w 1826187"/>
                <a:gd name="connsiteY3" fmla="*/ 696512 h 1149321"/>
                <a:gd name="connsiteX4" fmla="*/ 830233 w 1826187"/>
                <a:gd name="connsiteY4" fmla="*/ 956069 h 1149321"/>
                <a:gd name="connsiteX5" fmla="*/ 292070 w 1826187"/>
                <a:gd name="connsiteY5" fmla="*/ 1122757 h 1149321"/>
                <a:gd name="connsiteX6" fmla="*/ 103952 w 1826187"/>
                <a:gd name="connsiteY6" fmla="*/ 1113231 h 1149321"/>
                <a:gd name="connsiteX7" fmla="*/ 220633 w 1826187"/>
                <a:gd name="connsiteY7" fmla="*/ 917969 h 1149321"/>
                <a:gd name="connsiteX8" fmla="*/ 134909 w 1826187"/>
                <a:gd name="connsiteY8" fmla="*/ 963213 h 1149321"/>
                <a:gd name="connsiteX9" fmla="*/ 89665 w 1826187"/>
                <a:gd name="connsiteY9" fmla="*/ 1063225 h 1149321"/>
                <a:gd name="connsiteX10" fmla="*/ 22989 w 1826187"/>
                <a:gd name="connsiteY10" fmla="*/ 808432 h 1149321"/>
                <a:gd name="connsiteX11" fmla="*/ 49183 w 1826187"/>
                <a:gd name="connsiteY11" fmla="*/ 403619 h 1149321"/>
                <a:gd name="connsiteX12" fmla="*/ 525433 w 1826187"/>
                <a:gd name="connsiteY12" fmla="*/ 98819 h 1149321"/>
                <a:gd name="connsiteX13" fmla="*/ 1142177 w 1826187"/>
                <a:gd name="connsiteY13" fmla="*/ 79769 h 1149321"/>
                <a:gd name="connsiteX14" fmla="*/ 1063596 w 1826187"/>
                <a:gd name="connsiteY14" fmla="*/ 13094 h 1149321"/>
                <a:gd name="connsiteX15" fmla="*/ 1337439 w 1826187"/>
                <a:gd name="connsiteY15" fmla="*/ 15475 h 1149321"/>
                <a:gd name="connsiteX16" fmla="*/ 1454121 w 1826187"/>
                <a:gd name="connsiteY16" fmla="*/ 172638 h 1149321"/>
                <a:gd name="connsiteX17" fmla="*/ 1651764 w 1826187"/>
                <a:gd name="connsiteY17" fmla="*/ 129775 h 1149321"/>
                <a:gd name="connsiteX18" fmla="*/ 1525558 w 1826187"/>
                <a:gd name="connsiteY18" fmla="*/ 270269 h 1149321"/>
                <a:gd name="connsiteX19" fmla="*/ 1773208 w 1826187"/>
                <a:gd name="connsiteY19" fmla="*/ 394094 h 1149321"/>
                <a:gd name="connsiteX20" fmla="*/ 1818452 w 1826187"/>
                <a:gd name="connsiteY20" fmla="*/ 787000 h 1149321"/>
                <a:gd name="connsiteX21" fmla="*/ 1661290 w 1826187"/>
                <a:gd name="connsiteY21" fmla="*/ 1148950 h 1149321"/>
                <a:gd name="connsiteX22" fmla="*/ 1480315 w 1826187"/>
                <a:gd name="connsiteY22" fmla="*/ 851295 h 1149321"/>
                <a:gd name="connsiteX23" fmla="*/ 1373158 w 1826187"/>
                <a:gd name="connsiteY23" fmla="*/ 641744 h 1149321"/>
                <a:gd name="connsiteX24" fmla="*/ 1406496 w 1826187"/>
                <a:gd name="connsiteY24" fmla="*/ 770332 h 1149321"/>
                <a:gd name="connsiteX25" fmla="*/ 1439833 w 1826187"/>
                <a:gd name="connsiteY25" fmla="*/ 870344 h 1149321"/>
                <a:gd name="connsiteX26" fmla="*/ 1258858 w 1826187"/>
                <a:gd name="connsiteY26" fmla="*/ 660793 h 1149321"/>
                <a:gd name="connsiteX0" fmla="*/ 1258858 w 1826187"/>
                <a:gd name="connsiteY0" fmla="*/ 660793 h 1149264"/>
                <a:gd name="connsiteX1" fmla="*/ 1120745 w 1826187"/>
                <a:gd name="connsiteY1" fmla="*/ 827481 h 1149264"/>
                <a:gd name="connsiteX2" fmla="*/ 1101696 w 1826187"/>
                <a:gd name="connsiteY2" fmla="*/ 753663 h 1149264"/>
                <a:gd name="connsiteX3" fmla="*/ 1094552 w 1826187"/>
                <a:gd name="connsiteY3" fmla="*/ 696512 h 1149264"/>
                <a:gd name="connsiteX4" fmla="*/ 830233 w 1826187"/>
                <a:gd name="connsiteY4" fmla="*/ 956069 h 1149264"/>
                <a:gd name="connsiteX5" fmla="*/ 292070 w 1826187"/>
                <a:gd name="connsiteY5" fmla="*/ 1122757 h 1149264"/>
                <a:gd name="connsiteX6" fmla="*/ 103952 w 1826187"/>
                <a:gd name="connsiteY6" fmla="*/ 1113231 h 1149264"/>
                <a:gd name="connsiteX7" fmla="*/ 220633 w 1826187"/>
                <a:gd name="connsiteY7" fmla="*/ 917969 h 1149264"/>
                <a:gd name="connsiteX8" fmla="*/ 134909 w 1826187"/>
                <a:gd name="connsiteY8" fmla="*/ 963213 h 1149264"/>
                <a:gd name="connsiteX9" fmla="*/ 89665 w 1826187"/>
                <a:gd name="connsiteY9" fmla="*/ 1063225 h 1149264"/>
                <a:gd name="connsiteX10" fmla="*/ 22989 w 1826187"/>
                <a:gd name="connsiteY10" fmla="*/ 808432 h 1149264"/>
                <a:gd name="connsiteX11" fmla="*/ 49183 w 1826187"/>
                <a:gd name="connsiteY11" fmla="*/ 403619 h 1149264"/>
                <a:gd name="connsiteX12" fmla="*/ 525433 w 1826187"/>
                <a:gd name="connsiteY12" fmla="*/ 98819 h 1149264"/>
                <a:gd name="connsiteX13" fmla="*/ 1142177 w 1826187"/>
                <a:gd name="connsiteY13" fmla="*/ 79769 h 1149264"/>
                <a:gd name="connsiteX14" fmla="*/ 1063596 w 1826187"/>
                <a:gd name="connsiteY14" fmla="*/ 13094 h 1149264"/>
                <a:gd name="connsiteX15" fmla="*/ 1337439 w 1826187"/>
                <a:gd name="connsiteY15" fmla="*/ 15475 h 1149264"/>
                <a:gd name="connsiteX16" fmla="*/ 1454121 w 1826187"/>
                <a:gd name="connsiteY16" fmla="*/ 172638 h 1149264"/>
                <a:gd name="connsiteX17" fmla="*/ 1651764 w 1826187"/>
                <a:gd name="connsiteY17" fmla="*/ 129775 h 1149264"/>
                <a:gd name="connsiteX18" fmla="*/ 1525558 w 1826187"/>
                <a:gd name="connsiteY18" fmla="*/ 270269 h 1149264"/>
                <a:gd name="connsiteX19" fmla="*/ 1773208 w 1826187"/>
                <a:gd name="connsiteY19" fmla="*/ 394094 h 1149264"/>
                <a:gd name="connsiteX20" fmla="*/ 1818452 w 1826187"/>
                <a:gd name="connsiteY20" fmla="*/ 787000 h 1149264"/>
                <a:gd name="connsiteX21" fmla="*/ 1661290 w 1826187"/>
                <a:gd name="connsiteY21" fmla="*/ 1148950 h 1149264"/>
                <a:gd name="connsiteX22" fmla="*/ 1504127 w 1826187"/>
                <a:gd name="connsiteY22" fmla="*/ 846533 h 1149264"/>
                <a:gd name="connsiteX23" fmla="*/ 1373158 w 1826187"/>
                <a:gd name="connsiteY23" fmla="*/ 641744 h 1149264"/>
                <a:gd name="connsiteX24" fmla="*/ 1406496 w 1826187"/>
                <a:gd name="connsiteY24" fmla="*/ 770332 h 1149264"/>
                <a:gd name="connsiteX25" fmla="*/ 1439833 w 1826187"/>
                <a:gd name="connsiteY25" fmla="*/ 870344 h 1149264"/>
                <a:gd name="connsiteX26" fmla="*/ 1258858 w 1826187"/>
                <a:gd name="connsiteY26" fmla="*/ 660793 h 1149264"/>
                <a:gd name="connsiteX0" fmla="*/ 1258858 w 1826187"/>
                <a:gd name="connsiteY0" fmla="*/ 660793 h 1149303"/>
                <a:gd name="connsiteX1" fmla="*/ 1120745 w 1826187"/>
                <a:gd name="connsiteY1" fmla="*/ 827481 h 1149303"/>
                <a:gd name="connsiteX2" fmla="*/ 1101696 w 1826187"/>
                <a:gd name="connsiteY2" fmla="*/ 753663 h 1149303"/>
                <a:gd name="connsiteX3" fmla="*/ 1094552 w 1826187"/>
                <a:gd name="connsiteY3" fmla="*/ 696512 h 1149303"/>
                <a:gd name="connsiteX4" fmla="*/ 830233 w 1826187"/>
                <a:gd name="connsiteY4" fmla="*/ 956069 h 1149303"/>
                <a:gd name="connsiteX5" fmla="*/ 292070 w 1826187"/>
                <a:gd name="connsiteY5" fmla="*/ 1122757 h 1149303"/>
                <a:gd name="connsiteX6" fmla="*/ 103952 w 1826187"/>
                <a:gd name="connsiteY6" fmla="*/ 1113231 h 1149303"/>
                <a:gd name="connsiteX7" fmla="*/ 220633 w 1826187"/>
                <a:gd name="connsiteY7" fmla="*/ 917969 h 1149303"/>
                <a:gd name="connsiteX8" fmla="*/ 134909 w 1826187"/>
                <a:gd name="connsiteY8" fmla="*/ 963213 h 1149303"/>
                <a:gd name="connsiteX9" fmla="*/ 89665 w 1826187"/>
                <a:gd name="connsiteY9" fmla="*/ 1063225 h 1149303"/>
                <a:gd name="connsiteX10" fmla="*/ 22989 w 1826187"/>
                <a:gd name="connsiteY10" fmla="*/ 808432 h 1149303"/>
                <a:gd name="connsiteX11" fmla="*/ 49183 w 1826187"/>
                <a:gd name="connsiteY11" fmla="*/ 403619 h 1149303"/>
                <a:gd name="connsiteX12" fmla="*/ 525433 w 1826187"/>
                <a:gd name="connsiteY12" fmla="*/ 98819 h 1149303"/>
                <a:gd name="connsiteX13" fmla="*/ 1142177 w 1826187"/>
                <a:gd name="connsiteY13" fmla="*/ 79769 h 1149303"/>
                <a:gd name="connsiteX14" fmla="*/ 1063596 w 1826187"/>
                <a:gd name="connsiteY14" fmla="*/ 13094 h 1149303"/>
                <a:gd name="connsiteX15" fmla="*/ 1337439 w 1826187"/>
                <a:gd name="connsiteY15" fmla="*/ 15475 h 1149303"/>
                <a:gd name="connsiteX16" fmla="*/ 1454121 w 1826187"/>
                <a:gd name="connsiteY16" fmla="*/ 172638 h 1149303"/>
                <a:gd name="connsiteX17" fmla="*/ 1651764 w 1826187"/>
                <a:gd name="connsiteY17" fmla="*/ 129775 h 1149303"/>
                <a:gd name="connsiteX18" fmla="*/ 1525558 w 1826187"/>
                <a:gd name="connsiteY18" fmla="*/ 270269 h 1149303"/>
                <a:gd name="connsiteX19" fmla="*/ 1773208 w 1826187"/>
                <a:gd name="connsiteY19" fmla="*/ 394094 h 1149303"/>
                <a:gd name="connsiteX20" fmla="*/ 1818452 w 1826187"/>
                <a:gd name="connsiteY20" fmla="*/ 787000 h 1149303"/>
                <a:gd name="connsiteX21" fmla="*/ 1661290 w 1826187"/>
                <a:gd name="connsiteY21" fmla="*/ 1148950 h 1149303"/>
                <a:gd name="connsiteX22" fmla="*/ 1504127 w 1826187"/>
                <a:gd name="connsiteY22" fmla="*/ 846533 h 1149303"/>
                <a:gd name="connsiteX23" fmla="*/ 1373158 w 1826187"/>
                <a:gd name="connsiteY23" fmla="*/ 641744 h 1149303"/>
                <a:gd name="connsiteX24" fmla="*/ 1406496 w 1826187"/>
                <a:gd name="connsiteY24" fmla="*/ 770332 h 1149303"/>
                <a:gd name="connsiteX25" fmla="*/ 1439833 w 1826187"/>
                <a:gd name="connsiteY25" fmla="*/ 870344 h 1149303"/>
                <a:gd name="connsiteX26" fmla="*/ 1258858 w 1826187"/>
                <a:gd name="connsiteY26" fmla="*/ 660793 h 114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26187" h="1149303">
                  <a:moveTo>
                    <a:pt x="1258858" y="660793"/>
                  </a:moveTo>
                  <a:cubicBezTo>
                    <a:pt x="1281876" y="625074"/>
                    <a:pt x="1146939" y="812003"/>
                    <a:pt x="1120745" y="827481"/>
                  </a:cubicBezTo>
                  <a:cubicBezTo>
                    <a:pt x="1094551" y="842959"/>
                    <a:pt x="1088203" y="794144"/>
                    <a:pt x="1101696" y="753663"/>
                  </a:cubicBezTo>
                  <a:cubicBezTo>
                    <a:pt x="1105665" y="686988"/>
                    <a:pt x="1144558" y="560385"/>
                    <a:pt x="1094552" y="696512"/>
                  </a:cubicBezTo>
                  <a:cubicBezTo>
                    <a:pt x="1044546" y="832639"/>
                    <a:pt x="963980" y="885028"/>
                    <a:pt x="830233" y="956069"/>
                  </a:cubicBezTo>
                  <a:cubicBezTo>
                    <a:pt x="696486" y="1027110"/>
                    <a:pt x="413117" y="1096563"/>
                    <a:pt x="292070" y="1122757"/>
                  </a:cubicBezTo>
                  <a:cubicBezTo>
                    <a:pt x="171023" y="1148951"/>
                    <a:pt x="118240" y="1118787"/>
                    <a:pt x="103952" y="1113231"/>
                  </a:cubicBezTo>
                  <a:cubicBezTo>
                    <a:pt x="89664" y="1107675"/>
                    <a:pt x="215474" y="942972"/>
                    <a:pt x="220633" y="917969"/>
                  </a:cubicBezTo>
                  <a:cubicBezTo>
                    <a:pt x="225792" y="892966"/>
                    <a:pt x="156737" y="939004"/>
                    <a:pt x="134909" y="963213"/>
                  </a:cubicBezTo>
                  <a:cubicBezTo>
                    <a:pt x="113081" y="987422"/>
                    <a:pt x="108318" y="1089022"/>
                    <a:pt x="89665" y="1063225"/>
                  </a:cubicBezTo>
                  <a:cubicBezTo>
                    <a:pt x="71012" y="1037428"/>
                    <a:pt x="34499" y="880266"/>
                    <a:pt x="22989" y="808432"/>
                  </a:cubicBezTo>
                  <a:cubicBezTo>
                    <a:pt x="11479" y="736598"/>
                    <a:pt x="-34558" y="521888"/>
                    <a:pt x="49183" y="403619"/>
                  </a:cubicBezTo>
                  <a:cubicBezTo>
                    <a:pt x="132924" y="285350"/>
                    <a:pt x="343267" y="152794"/>
                    <a:pt x="525433" y="98819"/>
                  </a:cubicBezTo>
                  <a:cubicBezTo>
                    <a:pt x="707599" y="44844"/>
                    <a:pt x="1052483" y="94056"/>
                    <a:pt x="1142177" y="79769"/>
                  </a:cubicBezTo>
                  <a:cubicBezTo>
                    <a:pt x="1231871" y="65482"/>
                    <a:pt x="1031052" y="23810"/>
                    <a:pt x="1063596" y="13094"/>
                  </a:cubicBezTo>
                  <a:cubicBezTo>
                    <a:pt x="1096140" y="2378"/>
                    <a:pt x="1272352" y="-11116"/>
                    <a:pt x="1337439" y="15475"/>
                  </a:cubicBezTo>
                  <a:cubicBezTo>
                    <a:pt x="1402527" y="42066"/>
                    <a:pt x="1411258" y="248838"/>
                    <a:pt x="1454121" y="172638"/>
                  </a:cubicBezTo>
                  <a:cubicBezTo>
                    <a:pt x="1496984" y="96438"/>
                    <a:pt x="1639858" y="113503"/>
                    <a:pt x="1651764" y="129775"/>
                  </a:cubicBezTo>
                  <a:cubicBezTo>
                    <a:pt x="1663670" y="146047"/>
                    <a:pt x="1505317" y="226216"/>
                    <a:pt x="1525558" y="270269"/>
                  </a:cubicBezTo>
                  <a:cubicBezTo>
                    <a:pt x="1545799" y="314322"/>
                    <a:pt x="1724392" y="307972"/>
                    <a:pt x="1773208" y="394094"/>
                  </a:cubicBezTo>
                  <a:cubicBezTo>
                    <a:pt x="1822024" y="480216"/>
                    <a:pt x="1837105" y="661191"/>
                    <a:pt x="1818452" y="787000"/>
                  </a:cubicBezTo>
                  <a:cubicBezTo>
                    <a:pt x="1799799" y="912809"/>
                    <a:pt x="1713677" y="1139028"/>
                    <a:pt x="1661290" y="1148950"/>
                  </a:cubicBezTo>
                  <a:cubicBezTo>
                    <a:pt x="1608903" y="1158872"/>
                    <a:pt x="1554530" y="957261"/>
                    <a:pt x="1504127" y="846533"/>
                  </a:cubicBezTo>
                  <a:cubicBezTo>
                    <a:pt x="1456105" y="761999"/>
                    <a:pt x="1385461" y="655238"/>
                    <a:pt x="1373158" y="641744"/>
                  </a:cubicBezTo>
                  <a:cubicBezTo>
                    <a:pt x="1360855" y="628250"/>
                    <a:pt x="1395384" y="732232"/>
                    <a:pt x="1406496" y="770332"/>
                  </a:cubicBezTo>
                  <a:cubicBezTo>
                    <a:pt x="1417608" y="808432"/>
                    <a:pt x="1516826" y="898125"/>
                    <a:pt x="1439833" y="870344"/>
                  </a:cubicBezTo>
                  <a:cubicBezTo>
                    <a:pt x="1362840" y="842563"/>
                    <a:pt x="1235840" y="696512"/>
                    <a:pt x="1258858" y="66079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3566294" y="2953816"/>
              <a:ext cx="200918" cy="384714"/>
            </a:xfrm>
            <a:custGeom>
              <a:avLst/>
              <a:gdLst>
                <a:gd name="connsiteX0" fmla="*/ 159101 w 181961"/>
                <a:gd name="connsiteY0" fmla="*/ 45468 h 360038"/>
                <a:gd name="connsiteX1" fmla="*/ 6701 w 181961"/>
                <a:gd name="connsiteY1" fmla="*/ 7368 h 360038"/>
                <a:gd name="connsiteX2" fmla="*/ 37181 w 181961"/>
                <a:gd name="connsiteY2" fmla="*/ 175008 h 360038"/>
                <a:gd name="connsiteX3" fmla="*/ 128621 w 181961"/>
                <a:gd name="connsiteY3" fmla="*/ 357888 h 360038"/>
                <a:gd name="connsiteX4" fmla="*/ 181961 w 181961"/>
                <a:gd name="connsiteY4" fmla="*/ 258828 h 360038"/>
                <a:gd name="connsiteX0" fmla="*/ 168623 w 191483"/>
                <a:gd name="connsiteY0" fmla="*/ 45798 h 360172"/>
                <a:gd name="connsiteX1" fmla="*/ 16223 w 191483"/>
                <a:gd name="connsiteY1" fmla="*/ 7698 h 360172"/>
                <a:gd name="connsiteX2" fmla="*/ 18128 w 191483"/>
                <a:gd name="connsiteY2" fmla="*/ 180101 h 360172"/>
                <a:gd name="connsiteX3" fmla="*/ 138143 w 191483"/>
                <a:gd name="connsiteY3" fmla="*/ 358218 h 360172"/>
                <a:gd name="connsiteX4" fmla="*/ 191483 w 191483"/>
                <a:gd name="connsiteY4" fmla="*/ 259158 h 360172"/>
                <a:gd name="connsiteX0" fmla="*/ 161110 w 183970"/>
                <a:gd name="connsiteY0" fmla="*/ 58422 h 372796"/>
                <a:gd name="connsiteX1" fmla="*/ 22998 w 183970"/>
                <a:gd name="connsiteY1" fmla="*/ 6034 h 372796"/>
                <a:gd name="connsiteX2" fmla="*/ 10615 w 183970"/>
                <a:gd name="connsiteY2" fmla="*/ 192725 h 372796"/>
                <a:gd name="connsiteX3" fmla="*/ 130630 w 183970"/>
                <a:gd name="connsiteY3" fmla="*/ 370842 h 372796"/>
                <a:gd name="connsiteX4" fmla="*/ 183970 w 183970"/>
                <a:gd name="connsiteY4" fmla="*/ 271782 h 372796"/>
                <a:gd name="connsiteX0" fmla="*/ 177162 w 200022"/>
                <a:gd name="connsiteY0" fmla="*/ 64973 h 379347"/>
                <a:gd name="connsiteX1" fmla="*/ 39050 w 200022"/>
                <a:gd name="connsiteY1" fmla="*/ 12585 h 379347"/>
                <a:gd name="connsiteX2" fmla="*/ 26667 w 200022"/>
                <a:gd name="connsiteY2" fmla="*/ 199276 h 379347"/>
                <a:gd name="connsiteX3" fmla="*/ 146682 w 200022"/>
                <a:gd name="connsiteY3" fmla="*/ 377393 h 379347"/>
                <a:gd name="connsiteX4" fmla="*/ 200022 w 200022"/>
                <a:gd name="connsiteY4" fmla="*/ 278333 h 379347"/>
                <a:gd name="connsiteX0" fmla="*/ 178058 w 200918"/>
                <a:gd name="connsiteY0" fmla="*/ 64973 h 386307"/>
                <a:gd name="connsiteX1" fmla="*/ 39946 w 200918"/>
                <a:gd name="connsiteY1" fmla="*/ 12585 h 386307"/>
                <a:gd name="connsiteX2" fmla="*/ 27563 w 200918"/>
                <a:gd name="connsiteY2" fmla="*/ 199276 h 386307"/>
                <a:gd name="connsiteX3" fmla="*/ 164247 w 200918"/>
                <a:gd name="connsiteY3" fmla="*/ 384537 h 386307"/>
                <a:gd name="connsiteX4" fmla="*/ 200918 w 200918"/>
                <a:gd name="connsiteY4" fmla="*/ 278333 h 386307"/>
                <a:gd name="connsiteX0" fmla="*/ 178058 w 200918"/>
                <a:gd name="connsiteY0" fmla="*/ 64973 h 384714"/>
                <a:gd name="connsiteX1" fmla="*/ 39946 w 200918"/>
                <a:gd name="connsiteY1" fmla="*/ 12585 h 384714"/>
                <a:gd name="connsiteX2" fmla="*/ 27563 w 200918"/>
                <a:gd name="connsiteY2" fmla="*/ 199276 h 384714"/>
                <a:gd name="connsiteX3" fmla="*/ 164247 w 200918"/>
                <a:gd name="connsiteY3" fmla="*/ 384537 h 384714"/>
                <a:gd name="connsiteX4" fmla="*/ 200918 w 200918"/>
                <a:gd name="connsiteY4" fmla="*/ 278333 h 38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18" h="384714">
                  <a:moveTo>
                    <a:pt x="178058" y="64973"/>
                  </a:moveTo>
                  <a:cubicBezTo>
                    <a:pt x="112018" y="35128"/>
                    <a:pt x="107891" y="-26468"/>
                    <a:pt x="39946" y="12585"/>
                  </a:cubicBezTo>
                  <a:cubicBezTo>
                    <a:pt x="-27999" y="51638"/>
                    <a:pt x="6846" y="137284"/>
                    <a:pt x="27563" y="199276"/>
                  </a:cubicBezTo>
                  <a:cubicBezTo>
                    <a:pt x="48280" y="261268"/>
                    <a:pt x="113923" y="380886"/>
                    <a:pt x="164247" y="384537"/>
                  </a:cubicBezTo>
                  <a:cubicBezTo>
                    <a:pt x="214571" y="388188"/>
                    <a:pt x="186313" y="334848"/>
                    <a:pt x="200918" y="278333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 rot="21297317" flipH="1">
              <a:off x="5140294" y="2892181"/>
              <a:ext cx="200918" cy="384714"/>
            </a:xfrm>
            <a:custGeom>
              <a:avLst/>
              <a:gdLst>
                <a:gd name="connsiteX0" fmla="*/ 159101 w 181961"/>
                <a:gd name="connsiteY0" fmla="*/ 45468 h 360038"/>
                <a:gd name="connsiteX1" fmla="*/ 6701 w 181961"/>
                <a:gd name="connsiteY1" fmla="*/ 7368 h 360038"/>
                <a:gd name="connsiteX2" fmla="*/ 37181 w 181961"/>
                <a:gd name="connsiteY2" fmla="*/ 175008 h 360038"/>
                <a:gd name="connsiteX3" fmla="*/ 128621 w 181961"/>
                <a:gd name="connsiteY3" fmla="*/ 357888 h 360038"/>
                <a:gd name="connsiteX4" fmla="*/ 181961 w 181961"/>
                <a:gd name="connsiteY4" fmla="*/ 258828 h 360038"/>
                <a:gd name="connsiteX0" fmla="*/ 168623 w 191483"/>
                <a:gd name="connsiteY0" fmla="*/ 45798 h 360172"/>
                <a:gd name="connsiteX1" fmla="*/ 16223 w 191483"/>
                <a:gd name="connsiteY1" fmla="*/ 7698 h 360172"/>
                <a:gd name="connsiteX2" fmla="*/ 18128 w 191483"/>
                <a:gd name="connsiteY2" fmla="*/ 180101 h 360172"/>
                <a:gd name="connsiteX3" fmla="*/ 138143 w 191483"/>
                <a:gd name="connsiteY3" fmla="*/ 358218 h 360172"/>
                <a:gd name="connsiteX4" fmla="*/ 191483 w 191483"/>
                <a:gd name="connsiteY4" fmla="*/ 259158 h 360172"/>
                <a:gd name="connsiteX0" fmla="*/ 161110 w 183970"/>
                <a:gd name="connsiteY0" fmla="*/ 58422 h 372796"/>
                <a:gd name="connsiteX1" fmla="*/ 22998 w 183970"/>
                <a:gd name="connsiteY1" fmla="*/ 6034 h 372796"/>
                <a:gd name="connsiteX2" fmla="*/ 10615 w 183970"/>
                <a:gd name="connsiteY2" fmla="*/ 192725 h 372796"/>
                <a:gd name="connsiteX3" fmla="*/ 130630 w 183970"/>
                <a:gd name="connsiteY3" fmla="*/ 370842 h 372796"/>
                <a:gd name="connsiteX4" fmla="*/ 183970 w 183970"/>
                <a:gd name="connsiteY4" fmla="*/ 271782 h 372796"/>
                <a:gd name="connsiteX0" fmla="*/ 177162 w 200022"/>
                <a:gd name="connsiteY0" fmla="*/ 64973 h 379347"/>
                <a:gd name="connsiteX1" fmla="*/ 39050 w 200022"/>
                <a:gd name="connsiteY1" fmla="*/ 12585 h 379347"/>
                <a:gd name="connsiteX2" fmla="*/ 26667 w 200022"/>
                <a:gd name="connsiteY2" fmla="*/ 199276 h 379347"/>
                <a:gd name="connsiteX3" fmla="*/ 146682 w 200022"/>
                <a:gd name="connsiteY3" fmla="*/ 377393 h 379347"/>
                <a:gd name="connsiteX4" fmla="*/ 200022 w 200022"/>
                <a:gd name="connsiteY4" fmla="*/ 278333 h 379347"/>
                <a:gd name="connsiteX0" fmla="*/ 178058 w 200918"/>
                <a:gd name="connsiteY0" fmla="*/ 64973 h 386307"/>
                <a:gd name="connsiteX1" fmla="*/ 39946 w 200918"/>
                <a:gd name="connsiteY1" fmla="*/ 12585 h 386307"/>
                <a:gd name="connsiteX2" fmla="*/ 27563 w 200918"/>
                <a:gd name="connsiteY2" fmla="*/ 199276 h 386307"/>
                <a:gd name="connsiteX3" fmla="*/ 164247 w 200918"/>
                <a:gd name="connsiteY3" fmla="*/ 384537 h 386307"/>
                <a:gd name="connsiteX4" fmla="*/ 200918 w 200918"/>
                <a:gd name="connsiteY4" fmla="*/ 278333 h 386307"/>
                <a:gd name="connsiteX0" fmla="*/ 178058 w 200918"/>
                <a:gd name="connsiteY0" fmla="*/ 64973 h 384714"/>
                <a:gd name="connsiteX1" fmla="*/ 39946 w 200918"/>
                <a:gd name="connsiteY1" fmla="*/ 12585 h 384714"/>
                <a:gd name="connsiteX2" fmla="*/ 27563 w 200918"/>
                <a:gd name="connsiteY2" fmla="*/ 199276 h 384714"/>
                <a:gd name="connsiteX3" fmla="*/ 164247 w 200918"/>
                <a:gd name="connsiteY3" fmla="*/ 384537 h 384714"/>
                <a:gd name="connsiteX4" fmla="*/ 200918 w 200918"/>
                <a:gd name="connsiteY4" fmla="*/ 278333 h 38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18" h="384714">
                  <a:moveTo>
                    <a:pt x="178058" y="64973"/>
                  </a:moveTo>
                  <a:cubicBezTo>
                    <a:pt x="112018" y="35128"/>
                    <a:pt x="107891" y="-26468"/>
                    <a:pt x="39946" y="12585"/>
                  </a:cubicBezTo>
                  <a:cubicBezTo>
                    <a:pt x="-27999" y="51638"/>
                    <a:pt x="6846" y="137284"/>
                    <a:pt x="27563" y="199276"/>
                  </a:cubicBezTo>
                  <a:cubicBezTo>
                    <a:pt x="48280" y="261268"/>
                    <a:pt x="113923" y="380886"/>
                    <a:pt x="164247" y="384537"/>
                  </a:cubicBezTo>
                  <a:cubicBezTo>
                    <a:pt x="214571" y="388188"/>
                    <a:pt x="186313" y="334848"/>
                    <a:pt x="200918" y="278333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圆角矩形 7"/>
            <p:cNvSpPr/>
            <p:nvPr/>
          </p:nvSpPr>
          <p:spPr>
            <a:xfrm>
              <a:off x="3779912" y="3146173"/>
              <a:ext cx="534913" cy="274910"/>
            </a:xfrm>
            <a:custGeom>
              <a:avLst/>
              <a:gdLst>
                <a:gd name="connsiteX0" fmla="*/ 0 w 534913"/>
                <a:gd name="connsiteY0" fmla="*/ 45819 h 274910"/>
                <a:gd name="connsiteX1" fmla="*/ 45819 w 534913"/>
                <a:gd name="connsiteY1" fmla="*/ 0 h 274910"/>
                <a:gd name="connsiteX2" fmla="*/ 489094 w 534913"/>
                <a:gd name="connsiteY2" fmla="*/ 0 h 274910"/>
                <a:gd name="connsiteX3" fmla="*/ 534913 w 534913"/>
                <a:gd name="connsiteY3" fmla="*/ 45819 h 274910"/>
                <a:gd name="connsiteX4" fmla="*/ 534913 w 534913"/>
                <a:gd name="connsiteY4" fmla="*/ 229091 h 274910"/>
                <a:gd name="connsiteX5" fmla="*/ 489094 w 534913"/>
                <a:gd name="connsiteY5" fmla="*/ 274910 h 274910"/>
                <a:gd name="connsiteX6" fmla="*/ 45819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89094 w 534913"/>
                <a:gd name="connsiteY2" fmla="*/ 0 h 274910"/>
                <a:gd name="connsiteX3" fmla="*/ 534913 w 534913"/>
                <a:gd name="connsiteY3" fmla="*/ 45819 h 274910"/>
                <a:gd name="connsiteX4" fmla="*/ 534913 w 534913"/>
                <a:gd name="connsiteY4" fmla="*/ 229091 h 274910"/>
                <a:gd name="connsiteX5" fmla="*/ 489094 w 534913"/>
                <a:gd name="connsiteY5" fmla="*/ 274910 h 274910"/>
                <a:gd name="connsiteX6" fmla="*/ 45819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34913 w 534913"/>
                <a:gd name="connsiteY4" fmla="*/ 229091 h 274910"/>
                <a:gd name="connsiteX5" fmla="*/ 489094 w 534913"/>
                <a:gd name="connsiteY5" fmla="*/ 274910 h 274910"/>
                <a:gd name="connsiteX6" fmla="*/ 45819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34913 w 534913"/>
                <a:gd name="connsiteY4" fmla="*/ 229091 h 274910"/>
                <a:gd name="connsiteX5" fmla="*/ 489094 w 534913"/>
                <a:gd name="connsiteY5" fmla="*/ 274910 h 274910"/>
                <a:gd name="connsiteX6" fmla="*/ 74394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34913 w 534913"/>
                <a:gd name="connsiteY4" fmla="*/ 229091 h 274910"/>
                <a:gd name="connsiteX5" fmla="*/ 454169 w 534913"/>
                <a:gd name="connsiteY5" fmla="*/ 274910 h 274910"/>
                <a:gd name="connsiteX6" fmla="*/ 74394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15863 w 534913"/>
                <a:gd name="connsiteY4" fmla="*/ 229091 h 274910"/>
                <a:gd name="connsiteX5" fmla="*/ 454169 w 534913"/>
                <a:gd name="connsiteY5" fmla="*/ 274910 h 274910"/>
                <a:gd name="connsiteX6" fmla="*/ 74394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15863 w 534913"/>
                <a:gd name="connsiteY4" fmla="*/ 229091 h 274910"/>
                <a:gd name="connsiteX5" fmla="*/ 454169 w 534913"/>
                <a:gd name="connsiteY5" fmla="*/ 274910 h 274910"/>
                <a:gd name="connsiteX6" fmla="*/ 96619 w 534913"/>
                <a:gd name="connsiteY6" fmla="*/ 271735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15863 w 534913"/>
                <a:gd name="connsiteY4" fmla="*/ 229091 h 274910"/>
                <a:gd name="connsiteX5" fmla="*/ 454169 w 534913"/>
                <a:gd name="connsiteY5" fmla="*/ 274910 h 274910"/>
                <a:gd name="connsiteX6" fmla="*/ 96619 w 534913"/>
                <a:gd name="connsiteY6" fmla="*/ 271735 h 274910"/>
                <a:gd name="connsiteX7" fmla="*/ 22225 w 534913"/>
                <a:gd name="connsiteY7" fmla="*/ 23544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15863 w 534913"/>
                <a:gd name="connsiteY4" fmla="*/ 229091 h 274910"/>
                <a:gd name="connsiteX5" fmla="*/ 454169 w 534913"/>
                <a:gd name="connsiteY5" fmla="*/ 274910 h 274910"/>
                <a:gd name="connsiteX6" fmla="*/ 112494 w 534913"/>
                <a:gd name="connsiteY6" fmla="*/ 271735 h 274910"/>
                <a:gd name="connsiteX7" fmla="*/ 22225 w 534913"/>
                <a:gd name="connsiteY7" fmla="*/ 23544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15863 w 534913"/>
                <a:gd name="connsiteY4" fmla="*/ 229091 h 274910"/>
                <a:gd name="connsiteX5" fmla="*/ 431944 w 534913"/>
                <a:gd name="connsiteY5" fmla="*/ 274910 h 274910"/>
                <a:gd name="connsiteX6" fmla="*/ 112494 w 534913"/>
                <a:gd name="connsiteY6" fmla="*/ 271735 h 274910"/>
                <a:gd name="connsiteX7" fmla="*/ 22225 w 534913"/>
                <a:gd name="connsiteY7" fmla="*/ 23544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03163 w 534913"/>
                <a:gd name="connsiteY4" fmla="*/ 229091 h 274910"/>
                <a:gd name="connsiteX5" fmla="*/ 431944 w 534913"/>
                <a:gd name="connsiteY5" fmla="*/ 274910 h 274910"/>
                <a:gd name="connsiteX6" fmla="*/ 112494 w 534913"/>
                <a:gd name="connsiteY6" fmla="*/ 271735 h 274910"/>
                <a:gd name="connsiteX7" fmla="*/ 22225 w 534913"/>
                <a:gd name="connsiteY7" fmla="*/ 235441 h 274910"/>
                <a:gd name="connsiteX8" fmla="*/ 0 w 534913"/>
                <a:gd name="connsiteY8" fmla="*/ 45819 h 27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913" h="274910">
                  <a:moveTo>
                    <a:pt x="0" y="45819"/>
                  </a:moveTo>
                  <a:cubicBezTo>
                    <a:pt x="0" y="20514"/>
                    <a:pt x="39564" y="0"/>
                    <a:pt x="64869" y="0"/>
                  </a:cubicBezTo>
                  <a:lnTo>
                    <a:pt x="470044" y="0"/>
                  </a:lnTo>
                  <a:cubicBezTo>
                    <a:pt x="495349" y="0"/>
                    <a:pt x="534913" y="20514"/>
                    <a:pt x="534913" y="45819"/>
                  </a:cubicBezTo>
                  <a:lnTo>
                    <a:pt x="503163" y="229091"/>
                  </a:lnTo>
                  <a:cubicBezTo>
                    <a:pt x="503163" y="254396"/>
                    <a:pt x="457249" y="274910"/>
                    <a:pt x="431944" y="274910"/>
                  </a:cubicBezTo>
                  <a:lnTo>
                    <a:pt x="112494" y="271735"/>
                  </a:lnTo>
                  <a:cubicBezTo>
                    <a:pt x="87189" y="271735"/>
                    <a:pt x="22225" y="260746"/>
                    <a:pt x="22225" y="235441"/>
                  </a:cubicBezTo>
                  <a:lnTo>
                    <a:pt x="0" y="4581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圆角矩形 7"/>
            <p:cNvSpPr/>
            <p:nvPr/>
          </p:nvSpPr>
          <p:spPr>
            <a:xfrm flipH="1">
              <a:off x="4572000" y="3146173"/>
              <a:ext cx="534913" cy="274910"/>
            </a:xfrm>
            <a:custGeom>
              <a:avLst/>
              <a:gdLst>
                <a:gd name="connsiteX0" fmla="*/ 0 w 534913"/>
                <a:gd name="connsiteY0" fmla="*/ 45819 h 274910"/>
                <a:gd name="connsiteX1" fmla="*/ 45819 w 534913"/>
                <a:gd name="connsiteY1" fmla="*/ 0 h 274910"/>
                <a:gd name="connsiteX2" fmla="*/ 489094 w 534913"/>
                <a:gd name="connsiteY2" fmla="*/ 0 h 274910"/>
                <a:gd name="connsiteX3" fmla="*/ 534913 w 534913"/>
                <a:gd name="connsiteY3" fmla="*/ 45819 h 274910"/>
                <a:gd name="connsiteX4" fmla="*/ 534913 w 534913"/>
                <a:gd name="connsiteY4" fmla="*/ 229091 h 274910"/>
                <a:gd name="connsiteX5" fmla="*/ 489094 w 534913"/>
                <a:gd name="connsiteY5" fmla="*/ 274910 h 274910"/>
                <a:gd name="connsiteX6" fmla="*/ 45819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89094 w 534913"/>
                <a:gd name="connsiteY2" fmla="*/ 0 h 274910"/>
                <a:gd name="connsiteX3" fmla="*/ 534913 w 534913"/>
                <a:gd name="connsiteY3" fmla="*/ 45819 h 274910"/>
                <a:gd name="connsiteX4" fmla="*/ 534913 w 534913"/>
                <a:gd name="connsiteY4" fmla="*/ 229091 h 274910"/>
                <a:gd name="connsiteX5" fmla="*/ 489094 w 534913"/>
                <a:gd name="connsiteY5" fmla="*/ 274910 h 274910"/>
                <a:gd name="connsiteX6" fmla="*/ 45819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34913 w 534913"/>
                <a:gd name="connsiteY4" fmla="*/ 229091 h 274910"/>
                <a:gd name="connsiteX5" fmla="*/ 489094 w 534913"/>
                <a:gd name="connsiteY5" fmla="*/ 274910 h 274910"/>
                <a:gd name="connsiteX6" fmla="*/ 45819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34913 w 534913"/>
                <a:gd name="connsiteY4" fmla="*/ 229091 h 274910"/>
                <a:gd name="connsiteX5" fmla="*/ 489094 w 534913"/>
                <a:gd name="connsiteY5" fmla="*/ 274910 h 274910"/>
                <a:gd name="connsiteX6" fmla="*/ 74394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34913 w 534913"/>
                <a:gd name="connsiteY4" fmla="*/ 229091 h 274910"/>
                <a:gd name="connsiteX5" fmla="*/ 454169 w 534913"/>
                <a:gd name="connsiteY5" fmla="*/ 274910 h 274910"/>
                <a:gd name="connsiteX6" fmla="*/ 74394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15863 w 534913"/>
                <a:gd name="connsiteY4" fmla="*/ 229091 h 274910"/>
                <a:gd name="connsiteX5" fmla="*/ 454169 w 534913"/>
                <a:gd name="connsiteY5" fmla="*/ 274910 h 274910"/>
                <a:gd name="connsiteX6" fmla="*/ 74394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15863 w 534913"/>
                <a:gd name="connsiteY4" fmla="*/ 229091 h 274910"/>
                <a:gd name="connsiteX5" fmla="*/ 454169 w 534913"/>
                <a:gd name="connsiteY5" fmla="*/ 274910 h 274910"/>
                <a:gd name="connsiteX6" fmla="*/ 96619 w 534913"/>
                <a:gd name="connsiteY6" fmla="*/ 271735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15863 w 534913"/>
                <a:gd name="connsiteY4" fmla="*/ 229091 h 274910"/>
                <a:gd name="connsiteX5" fmla="*/ 454169 w 534913"/>
                <a:gd name="connsiteY5" fmla="*/ 274910 h 274910"/>
                <a:gd name="connsiteX6" fmla="*/ 96619 w 534913"/>
                <a:gd name="connsiteY6" fmla="*/ 271735 h 274910"/>
                <a:gd name="connsiteX7" fmla="*/ 22225 w 534913"/>
                <a:gd name="connsiteY7" fmla="*/ 23544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15863 w 534913"/>
                <a:gd name="connsiteY4" fmla="*/ 229091 h 274910"/>
                <a:gd name="connsiteX5" fmla="*/ 454169 w 534913"/>
                <a:gd name="connsiteY5" fmla="*/ 274910 h 274910"/>
                <a:gd name="connsiteX6" fmla="*/ 112494 w 534913"/>
                <a:gd name="connsiteY6" fmla="*/ 271735 h 274910"/>
                <a:gd name="connsiteX7" fmla="*/ 22225 w 534913"/>
                <a:gd name="connsiteY7" fmla="*/ 23544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15863 w 534913"/>
                <a:gd name="connsiteY4" fmla="*/ 229091 h 274910"/>
                <a:gd name="connsiteX5" fmla="*/ 431944 w 534913"/>
                <a:gd name="connsiteY5" fmla="*/ 274910 h 274910"/>
                <a:gd name="connsiteX6" fmla="*/ 112494 w 534913"/>
                <a:gd name="connsiteY6" fmla="*/ 271735 h 274910"/>
                <a:gd name="connsiteX7" fmla="*/ 22225 w 534913"/>
                <a:gd name="connsiteY7" fmla="*/ 23544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03163 w 534913"/>
                <a:gd name="connsiteY4" fmla="*/ 229091 h 274910"/>
                <a:gd name="connsiteX5" fmla="*/ 431944 w 534913"/>
                <a:gd name="connsiteY5" fmla="*/ 274910 h 274910"/>
                <a:gd name="connsiteX6" fmla="*/ 112494 w 534913"/>
                <a:gd name="connsiteY6" fmla="*/ 271735 h 274910"/>
                <a:gd name="connsiteX7" fmla="*/ 22225 w 534913"/>
                <a:gd name="connsiteY7" fmla="*/ 235441 h 274910"/>
                <a:gd name="connsiteX8" fmla="*/ 0 w 534913"/>
                <a:gd name="connsiteY8" fmla="*/ 45819 h 27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913" h="274910">
                  <a:moveTo>
                    <a:pt x="0" y="45819"/>
                  </a:moveTo>
                  <a:cubicBezTo>
                    <a:pt x="0" y="20514"/>
                    <a:pt x="39564" y="0"/>
                    <a:pt x="64869" y="0"/>
                  </a:cubicBezTo>
                  <a:lnTo>
                    <a:pt x="470044" y="0"/>
                  </a:lnTo>
                  <a:cubicBezTo>
                    <a:pt x="495349" y="0"/>
                    <a:pt x="534913" y="20514"/>
                    <a:pt x="534913" y="45819"/>
                  </a:cubicBezTo>
                  <a:lnTo>
                    <a:pt x="503163" y="229091"/>
                  </a:lnTo>
                  <a:cubicBezTo>
                    <a:pt x="503163" y="254396"/>
                    <a:pt x="457249" y="274910"/>
                    <a:pt x="431944" y="274910"/>
                  </a:cubicBezTo>
                  <a:lnTo>
                    <a:pt x="112494" y="271735"/>
                  </a:lnTo>
                  <a:cubicBezTo>
                    <a:pt x="87189" y="271735"/>
                    <a:pt x="22225" y="260746"/>
                    <a:pt x="22225" y="235441"/>
                  </a:cubicBezTo>
                  <a:lnTo>
                    <a:pt x="0" y="4581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4283968" y="3671033"/>
              <a:ext cx="375484" cy="203615"/>
            </a:xfrm>
            <a:custGeom>
              <a:avLst/>
              <a:gdLst>
                <a:gd name="connsiteX0" fmla="*/ 0 w 358390"/>
                <a:gd name="connsiteY0" fmla="*/ 37864 h 190264"/>
                <a:gd name="connsiteX1" fmla="*/ 350520 w 358390"/>
                <a:gd name="connsiteY1" fmla="*/ 7384 h 190264"/>
                <a:gd name="connsiteX2" fmla="*/ 236220 w 358390"/>
                <a:gd name="connsiteY2" fmla="*/ 159784 h 190264"/>
                <a:gd name="connsiteX3" fmla="*/ 144780 w 358390"/>
                <a:gd name="connsiteY3" fmla="*/ 190264 h 190264"/>
                <a:gd name="connsiteX4" fmla="*/ 144780 w 358390"/>
                <a:gd name="connsiteY4" fmla="*/ 190264 h 190264"/>
                <a:gd name="connsiteX0" fmla="*/ 0 w 358390"/>
                <a:gd name="connsiteY0" fmla="*/ 37864 h 192521"/>
                <a:gd name="connsiteX1" fmla="*/ 350520 w 358390"/>
                <a:gd name="connsiteY1" fmla="*/ 7384 h 192521"/>
                <a:gd name="connsiteX2" fmla="*/ 236220 w 358390"/>
                <a:gd name="connsiteY2" fmla="*/ 159784 h 192521"/>
                <a:gd name="connsiteX3" fmla="*/ 144780 w 358390"/>
                <a:gd name="connsiteY3" fmla="*/ 190264 h 192521"/>
                <a:gd name="connsiteX4" fmla="*/ 94773 w 358390"/>
                <a:gd name="connsiteY4" fmla="*/ 190264 h 192521"/>
                <a:gd name="connsiteX0" fmla="*/ 0 w 372094"/>
                <a:gd name="connsiteY0" fmla="*/ 50361 h 205018"/>
                <a:gd name="connsiteX1" fmla="*/ 364808 w 372094"/>
                <a:gd name="connsiteY1" fmla="*/ 5593 h 205018"/>
                <a:gd name="connsiteX2" fmla="*/ 236220 w 372094"/>
                <a:gd name="connsiteY2" fmla="*/ 172281 h 205018"/>
                <a:gd name="connsiteX3" fmla="*/ 144780 w 372094"/>
                <a:gd name="connsiteY3" fmla="*/ 202761 h 205018"/>
                <a:gd name="connsiteX4" fmla="*/ 94773 w 372094"/>
                <a:gd name="connsiteY4" fmla="*/ 202761 h 205018"/>
                <a:gd name="connsiteX0" fmla="*/ 0 w 375911"/>
                <a:gd name="connsiteY0" fmla="*/ 49189 h 205257"/>
                <a:gd name="connsiteX1" fmla="*/ 364808 w 375911"/>
                <a:gd name="connsiteY1" fmla="*/ 4421 h 205257"/>
                <a:gd name="connsiteX2" fmla="*/ 269557 w 375911"/>
                <a:gd name="connsiteY2" fmla="*/ 152059 h 205257"/>
                <a:gd name="connsiteX3" fmla="*/ 144780 w 375911"/>
                <a:gd name="connsiteY3" fmla="*/ 201589 h 205257"/>
                <a:gd name="connsiteX4" fmla="*/ 94773 w 375911"/>
                <a:gd name="connsiteY4" fmla="*/ 201589 h 205257"/>
                <a:gd name="connsiteX0" fmla="*/ 0 w 375708"/>
                <a:gd name="connsiteY0" fmla="*/ 49189 h 203615"/>
                <a:gd name="connsiteX1" fmla="*/ 364808 w 375708"/>
                <a:gd name="connsiteY1" fmla="*/ 4421 h 203615"/>
                <a:gd name="connsiteX2" fmla="*/ 269557 w 375708"/>
                <a:gd name="connsiteY2" fmla="*/ 152059 h 203615"/>
                <a:gd name="connsiteX3" fmla="*/ 161448 w 375708"/>
                <a:gd name="connsiteY3" fmla="*/ 199208 h 203615"/>
                <a:gd name="connsiteX4" fmla="*/ 94773 w 375708"/>
                <a:gd name="connsiteY4" fmla="*/ 201589 h 203615"/>
                <a:gd name="connsiteX0" fmla="*/ 0 w 375484"/>
                <a:gd name="connsiteY0" fmla="*/ 49189 h 203615"/>
                <a:gd name="connsiteX1" fmla="*/ 364808 w 375484"/>
                <a:gd name="connsiteY1" fmla="*/ 4421 h 203615"/>
                <a:gd name="connsiteX2" fmla="*/ 269557 w 375484"/>
                <a:gd name="connsiteY2" fmla="*/ 152059 h 203615"/>
                <a:gd name="connsiteX3" fmla="*/ 180498 w 375484"/>
                <a:gd name="connsiteY3" fmla="*/ 199208 h 203615"/>
                <a:gd name="connsiteX4" fmla="*/ 94773 w 375484"/>
                <a:gd name="connsiteY4" fmla="*/ 201589 h 203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484" h="203615">
                  <a:moveTo>
                    <a:pt x="0" y="49189"/>
                  </a:moveTo>
                  <a:cubicBezTo>
                    <a:pt x="155575" y="23789"/>
                    <a:pt x="319882" y="-12724"/>
                    <a:pt x="364808" y="4421"/>
                  </a:cubicBezTo>
                  <a:cubicBezTo>
                    <a:pt x="409734" y="21566"/>
                    <a:pt x="300275" y="119595"/>
                    <a:pt x="269557" y="152059"/>
                  </a:cubicBezTo>
                  <a:cubicBezTo>
                    <a:pt x="238839" y="184524"/>
                    <a:pt x="209629" y="190953"/>
                    <a:pt x="180498" y="199208"/>
                  </a:cubicBezTo>
                  <a:cubicBezTo>
                    <a:pt x="151367" y="207463"/>
                    <a:pt x="111442" y="201589"/>
                    <a:pt x="94773" y="201589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13"/>
            <p:cNvSpPr/>
            <p:nvPr/>
          </p:nvSpPr>
          <p:spPr>
            <a:xfrm>
              <a:off x="4067944" y="3144740"/>
              <a:ext cx="142764" cy="274736"/>
            </a:xfrm>
            <a:custGeom>
              <a:avLst/>
              <a:gdLst>
                <a:gd name="connsiteX0" fmla="*/ 0 w 216024"/>
                <a:gd name="connsiteY0" fmla="*/ 0 h 374390"/>
                <a:gd name="connsiteX1" fmla="*/ 216024 w 216024"/>
                <a:gd name="connsiteY1" fmla="*/ 0 h 374390"/>
                <a:gd name="connsiteX2" fmla="*/ 216024 w 216024"/>
                <a:gd name="connsiteY2" fmla="*/ 374390 h 374390"/>
                <a:gd name="connsiteX3" fmla="*/ 0 w 216024"/>
                <a:gd name="connsiteY3" fmla="*/ 374390 h 374390"/>
                <a:gd name="connsiteX4" fmla="*/ 0 w 216024"/>
                <a:gd name="connsiteY4" fmla="*/ 0 h 374390"/>
                <a:gd name="connsiteX0" fmla="*/ 0 w 416049"/>
                <a:gd name="connsiteY0" fmla="*/ 9525 h 383915"/>
                <a:gd name="connsiteX1" fmla="*/ 416049 w 416049"/>
                <a:gd name="connsiteY1" fmla="*/ 0 h 383915"/>
                <a:gd name="connsiteX2" fmla="*/ 216024 w 416049"/>
                <a:gd name="connsiteY2" fmla="*/ 383915 h 383915"/>
                <a:gd name="connsiteX3" fmla="*/ 0 w 416049"/>
                <a:gd name="connsiteY3" fmla="*/ 383915 h 383915"/>
                <a:gd name="connsiteX4" fmla="*/ 0 w 416049"/>
                <a:gd name="connsiteY4" fmla="*/ 9525 h 383915"/>
                <a:gd name="connsiteX0" fmla="*/ 190500 w 416049"/>
                <a:gd name="connsiteY0" fmla="*/ 0 h 393440"/>
                <a:gd name="connsiteX1" fmla="*/ 416049 w 416049"/>
                <a:gd name="connsiteY1" fmla="*/ 9525 h 393440"/>
                <a:gd name="connsiteX2" fmla="*/ 216024 w 416049"/>
                <a:gd name="connsiteY2" fmla="*/ 393440 h 393440"/>
                <a:gd name="connsiteX3" fmla="*/ 0 w 416049"/>
                <a:gd name="connsiteY3" fmla="*/ 393440 h 393440"/>
                <a:gd name="connsiteX4" fmla="*/ 190500 w 416049"/>
                <a:gd name="connsiteY4" fmla="*/ 0 h 39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49" h="393440">
                  <a:moveTo>
                    <a:pt x="190500" y="0"/>
                  </a:moveTo>
                  <a:lnTo>
                    <a:pt x="416049" y="9525"/>
                  </a:lnTo>
                  <a:lnTo>
                    <a:pt x="216024" y="393440"/>
                  </a:lnTo>
                  <a:lnTo>
                    <a:pt x="0" y="39344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chemeClr val="bg1">
                <a:alpha val="94000"/>
              </a:schemeClr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13"/>
            <p:cNvSpPr/>
            <p:nvPr/>
          </p:nvSpPr>
          <p:spPr>
            <a:xfrm>
              <a:off x="3997188" y="3140968"/>
              <a:ext cx="142764" cy="274736"/>
            </a:xfrm>
            <a:custGeom>
              <a:avLst/>
              <a:gdLst>
                <a:gd name="connsiteX0" fmla="*/ 0 w 216024"/>
                <a:gd name="connsiteY0" fmla="*/ 0 h 374390"/>
                <a:gd name="connsiteX1" fmla="*/ 216024 w 216024"/>
                <a:gd name="connsiteY1" fmla="*/ 0 h 374390"/>
                <a:gd name="connsiteX2" fmla="*/ 216024 w 216024"/>
                <a:gd name="connsiteY2" fmla="*/ 374390 h 374390"/>
                <a:gd name="connsiteX3" fmla="*/ 0 w 216024"/>
                <a:gd name="connsiteY3" fmla="*/ 374390 h 374390"/>
                <a:gd name="connsiteX4" fmla="*/ 0 w 216024"/>
                <a:gd name="connsiteY4" fmla="*/ 0 h 374390"/>
                <a:gd name="connsiteX0" fmla="*/ 0 w 416049"/>
                <a:gd name="connsiteY0" fmla="*/ 9525 h 383915"/>
                <a:gd name="connsiteX1" fmla="*/ 416049 w 416049"/>
                <a:gd name="connsiteY1" fmla="*/ 0 h 383915"/>
                <a:gd name="connsiteX2" fmla="*/ 216024 w 416049"/>
                <a:gd name="connsiteY2" fmla="*/ 383915 h 383915"/>
                <a:gd name="connsiteX3" fmla="*/ 0 w 416049"/>
                <a:gd name="connsiteY3" fmla="*/ 383915 h 383915"/>
                <a:gd name="connsiteX4" fmla="*/ 0 w 416049"/>
                <a:gd name="connsiteY4" fmla="*/ 9525 h 383915"/>
                <a:gd name="connsiteX0" fmla="*/ 190500 w 416049"/>
                <a:gd name="connsiteY0" fmla="*/ 0 h 393440"/>
                <a:gd name="connsiteX1" fmla="*/ 416049 w 416049"/>
                <a:gd name="connsiteY1" fmla="*/ 9525 h 393440"/>
                <a:gd name="connsiteX2" fmla="*/ 216024 w 416049"/>
                <a:gd name="connsiteY2" fmla="*/ 393440 h 393440"/>
                <a:gd name="connsiteX3" fmla="*/ 0 w 416049"/>
                <a:gd name="connsiteY3" fmla="*/ 393440 h 393440"/>
                <a:gd name="connsiteX4" fmla="*/ 190500 w 416049"/>
                <a:gd name="connsiteY4" fmla="*/ 0 h 39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49" h="393440">
                  <a:moveTo>
                    <a:pt x="190500" y="0"/>
                  </a:moveTo>
                  <a:lnTo>
                    <a:pt x="416049" y="9525"/>
                  </a:lnTo>
                  <a:lnTo>
                    <a:pt x="216024" y="393440"/>
                  </a:lnTo>
                  <a:lnTo>
                    <a:pt x="0" y="39344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13"/>
            <p:cNvSpPr/>
            <p:nvPr/>
          </p:nvSpPr>
          <p:spPr>
            <a:xfrm>
              <a:off x="4861284" y="3144740"/>
              <a:ext cx="142764" cy="274736"/>
            </a:xfrm>
            <a:custGeom>
              <a:avLst/>
              <a:gdLst>
                <a:gd name="connsiteX0" fmla="*/ 0 w 216024"/>
                <a:gd name="connsiteY0" fmla="*/ 0 h 374390"/>
                <a:gd name="connsiteX1" fmla="*/ 216024 w 216024"/>
                <a:gd name="connsiteY1" fmla="*/ 0 h 374390"/>
                <a:gd name="connsiteX2" fmla="*/ 216024 w 216024"/>
                <a:gd name="connsiteY2" fmla="*/ 374390 h 374390"/>
                <a:gd name="connsiteX3" fmla="*/ 0 w 216024"/>
                <a:gd name="connsiteY3" fmla="*/ 374390 h 374390"/>
                <a:gd name="connsiteX4" fmla="*/ 0 w 216024"/>
                <a:gd name="connsiteY4" fmla="*/ 0 h 374390"/>
                <a:gd name="connsiteX0" fmla="*/ 0 w 416049"/>
                <a:gd name="connsiteY0" fmla="*/ 9525 h 383915"/>
                <a:gd name="connsiteX1" fmla="*/ 416049 w 416049"/>
                <a:gd name="connsiteY1" fmla="*/ 0 h 383915"/>
                <a:gd name="connsiteX2" fmla="*/ 216024 w 416049"/>
                <a:gd name="connsiteY2" fmla="*/ 383915 h 383915"/>
                <a:gd name="connsiteX3" fmla="*/ 0 w 416049"/>
                <a:gd name="connsiteY3" fmla="*/ 383915 h 383915"/>
                <a:gd name="connsiteX4" fmla="*/ 0 w 416049"/>
                <a:gd name="connsiteY4" fmla="*/ 9525 h 383915"/>
                <a:gd name="connsiteX0" fmla="*/ 190500 w 416049"/>
                <a:gd name="connsiteY0" fmla="*/ 0 h 393440"/>
                <a:gd name="connsiteX1" fmla="*/ 416049 w 416049"/>
                <a:gd name="connsiteY1" fmla="*/ 9525 h 393440"/>
                <a:gd name="connsiteX2" fmla="*/ 216024 w 416049"/>
                <a:gd name="connsiteY2" fmla="*/ 393440 h 393440"/>
                <a:gd name="connsiteX3" fmla="*/ 0 w 416049"/>
                <a:gd name="connsiteY3" fmla="*/ 393440 h 393440"/>
                <a:gd name="connsiteX4" fmla="*/ 190500 w 416049"/>
                <a:gd name="connsiteY4" fmla="*/ 0 h 39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49" h="393440">
                  <a:moveTo>
                    <a:pt x="190500" y="0"/>
                  </a:moveTo>
                  <a:lnTo>
                    <a:pt x="416049" y="9525"/>
                  </a:lnTo>
                  <a:lnTo>
                    <a:pt x="216024" y="393440"/>
                  </a:lnTo>
                  <a:lnTo>
                    <a:pt x="0" y="39344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chemeClr val="bg1">
                <a:alpha val="94000"/>
              </a:schemeClr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13"/>
            <p:cNvSpPr/>
            <p:nvPr/>
          </p:nvSpPr>
          <p:spPr>
            <a:xfrm>
              <a:off x="4790528" y="3140968"/>
              <a:ext cx="142764" cy="274736"/>
            </a:xfrm>
            <a:custGeom>
              <a:avLst/>
              <a:gdLst>
                <a:gd name="connsiteX0" fmla="*/ 0 w 216024"/>
                <a:gd name="connsiteY0" fmla="*/ 0 h 374390"/>
                <a:gd name="connsiteX1" fmla="*/ 216024 w 216024"/>
                <a:gd name="connsiteY1" fmla="*/ 0 h 374390"/>
                <a:gd name="connsiteX2" fmla="*/ 216024 w 216024"/>
                <a:gd name="connsiteY2" fmla="*/ 374390 h 374390"/>
                <a:gd name="connsiteX3" fmla="*/ 0 w 216024"/>
                <a:gd name="connsiteY3" fmla="*/ 374390 h 374390"/>
                <a:gd name="connsiteX4" fmla="*/ 0 w 216024"/>
                <a:gd name="connsiteY4" fmla="*/ 0 h 374390"/>
                <a:gd name="connsiteX0" fmla="*/ 0 w 416049"/>
                <a:gd name="connsiteY0" fmla="*/ 9525 h 383915"/>
                <a:gd name="connsiteX1" fmla="*/ 416049 w 416049"/>
                <a:gd name="connsiteY1" fmla="*/ 0 h 383915"/>
                <a:gd name="connsiteX2" fmla="*/ 216024 w 416049"/>
                <a:gd name="connsiteY2" fmla="*/ 383915 h 383915"/>
                <a:gd name="connsiteX3" fmla="*/ 0 w 416049"/>
                <a:gd name="connsiteY3" fmla="*/ 383915 h 383915"/>
                <a:gd name="connsiteX4" fmla="*/ 0 w 416049"/>
                <a:gd name="connsiteY4" fmla="*/ 9525 h 383915"/>
                <a:gd name="connsiteX0" fmla="*/ 190500 w 416049"/>
                <a:gd name="connsiteY0" fmla="*/ 0 h 393440"/>
                <a:gd name="connsiteX1" fmla="*/ 416049 w 416049"/>
                <a:gd name="connsiteY1" fmla="*/ 9525 h 393440"/>
                <a:gd name="connsiteX2" fmla="*/ 216024 w 416049"/>
                <a:gd name="connsiteY2" fmla="*/ 393440 h 393440"/>
                <a:gd name="connsiteX3" fmla="*/ 0 w 416049"/>
                <a:gd name="connsiteY3" fmla="*/ 393440 h 393440"/>
                <a:gd name="connsiteX4" fmla="*/ 190500 w 416049"/>
                <a:gd name="connsiteY4" fmla="*/ 0 h 39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49" h="393440">
                  <a:moveTo>
                    <a:pt x="190500" y="0"/>
                  </a:moveTo>
                  <a:lnTo>
                    <a:pt x="416049" y="9525"/>
                  </a:lnTo>
                  <a:lnTo>
                    <a:pt x="216024" y="393440"/>
                  </a:lnTo>
                  <a:lnTo>
                    <a:pt x="0" y="39344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4135146" y="4013201"/>
              <a:ext cx="887217" cy="580625"/>
            </a:xfrm>
            <a:custGeom>
              <a:avLst/>
              <a:gdLst>
                <a:gd name="connsiteX0" fmla="*/ 140330 w 941043"/>
                <a:gd name="connsiteY0" fmla="*/ 50800 h 711231"/>
                <a:gd name="connsiteX1" fmla="*/ 165730 w 941043"/>
                <a:gd name="connsiteY1" fmla="*/ 406400 h 711231"/>
                <a:gd name="connsiteX2" fmla="*/ 13330 w 941043"/>
                <a:gd name="connsiteY2" fmla="*/ 558800 h 711231"/>
                <a:gd name="connsiteX3" fmla="*/ 559430 w 941043"/>
                <a:gd name="connsiteY3" fmla="*/ 711200 h 711231"/>
                <a:gd name="connsiteX4" fmla="*/ 940430 w 941043"/>
                <a:gd name="connsiteY4" fmla="*/ 546100 h 711231"/>
                <a:gd name="connsiteX5" fmla="*/ 648330 w 941043"/>
                <a:gd name="connsiteY5" fmla="*/ 419100 h 711231"/>
                <a:gd name="connsiteX6" fmla="*/ 648330 w 941043"/>
                <a:gd name="connsiteY6" fmla="*/ 0 h 711231"/>
                <a:gd name="connsiteX7" fmla="*/ 648330 w 941043"/>
                <a:gd name="connsiteY7" fmla="*/ 0 h 711231"/>
                <a:gd name="connsiteX0" fmla="*/ 132055 w 936801"/>
                <a:gd name="connsiteY0" fmla="*/ 50800 h 727132"/>
                <a:gd name="connsiteX1" fmla="*/ 157455 w 936801"/>
                <a:gd name="connsiteY1" fmla="*/ 406400 h 727132"/>
                <a:gd name="connsiteX2" fmla="*/ 5055 w 936801"/>
                <a:gd name="connsiteY2" fmla="*/ 558800 h 727132"/>
                <a:gd name="connsiteX3" fmla="*/ 373355 w 936801"/>
                <a:gd name="connsiteY3" fmla="*/ 727104 h 727132"/>
                <a:gd name="connsiteX4" fmla="*/ 932155 w 936801"/>
                <a:gd name="connsiteY4" fmla="*/ 546100 h 727132"/>
                <a:gd name="connsiteX5" fmla="*/ 640055 w 936801"/>
                <a:gd name="connsiteY5" fmla="*/ 419100 h 727132"/>
                <a:gd name="connsiteX6" fmla="*/ 640055 w 936801"/>
                <a:gd name="connsiteY6" fmla="*/ 0 h 727132"/>
                <a:gd name="connsiteX7" fmla="*/ 640055 w 936801"/>
                <a:gd name="connsiteY7" fmla="*/ 0 h 727132"/>
                <a:gd name="connsiteX0" fmla="*/ 132055 w 886713"/>
                <a:gd name="connsiteY0" fmla="*/ 50800 h 727132"/>
                <a:gd name="connsiteX1" fmla="*/ 157455 w 886713"/>
                <a:gd name="connsiteY1" fmla="*/ 406400 h 727132"/>
                <a:gd name="connsiteX2" fmla="*/ 5055 w 886713"/>
                <a:gd name="connsiteY2" fmla="*/ 558800 h 727132"/>
                <a:gd name="connsiteX3" fmla="*/ 373355 w 886713"/>
                <a:gd name="connsiteY3" fmla="*/ 727104 h 727132"/>
                <a:gd name="connsiteX4" fmla="*/ 881355 w 886713"/>
                <a:gd name="connsiteY4" fmla="*/ 546099 h 727132"/>
                <a:gd name="connsiteX5" fmla="*/ 640055 w 886713"/>
                <a:gd name="connsiteY5" fmla="*/ 419100 h 727132"/>
                <a:gd name="connsiteX6" fmla="*/ 640055 w 886713"/>
                <a:gd name="connsiteY6" fmla="*/ 0 h 727132"/>
                <a:gd name="connsiteX7" fmla="*/ 640055 w 886713"/>
                <a:gd name="connsiteY7" fmla="*/ 0 h 727132"/>
                <a:gd name="connsiteX0" fmla="*/ 132055 w 887217"/>
                <a:gd name="connsiteY0" fmla="*/ 50800 h 727132"/>
                <a:gd name="connsiteX1" fmla="*/ 157455 w 887217"/>
                <a:gd name="connsiteY1" fmla="*/ 406400 h 727132"/>
                <a:gd name="connsiteX2" fmla="*/ 5055 w 887217"/>
                <a:gd name="connsiteY2" fmla="*/ 558800 h 727132"/>
                <a:gd name="connsiteX3" fmla="*/ 373355 w 887217"/>
                <a:gd name="connsiteY3" fmla="*/ 727104 h 727132"/>
                <a:gd name="connsiteX4" fmla="*/ 881355 w 887217"/>
                <a:gd name="connsiteY4" fmla="*/ 546099 h 727132"/>
                <a:gd name="connsiteX5" fmla="*/ 640055 w 887217"/>
                <a:gd name="connsiteY5" fmla="*/ 419100 h 727132"/>
                <a:gd name="connsiteX6" fmla="*/ 640055 w 887217"/>
                <a:gd name="connsiteY6" fmla="*/ 0 h 727132"/>
                <a:gd name="connsiteX7" fmla="*/ 640055 w 887217"/>
                <a:gd name="connsiteY7" fmla="*/ 0 h 727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7217" h="727132">
                  <a:moveTo>
                    <a:pt x="132055" y="50800"/>
                  </a:moveTo>
                  <a:cubicBezTo>
                    <a:pt x="155338" y="186266"/>
                    <a:pt x="178622" y="321733"/>
                    <a:pt x="157455" y="406400"/>
                  </a:cubicBezTo>
                  <a:cubicBezTo>
                    <a:pt x="136288" y="491067"/>
                    <a:pt x="-30928" y="505349"/>
                    <a:pt x="5055" y="558800"/>
                  </a:cubicBezTo>
                  <a:cubicBezTo>
                    <a:pt x="41038" y="612251"/>
                    <a:pt x="227305" y="729221"/>
                    <a:pt x="373355" y="727104"/>
                  </a:cubicBezTo>
                  <a:cubicBezTo>
                    <a:pt x="519405" y="724987"/>
                    <a:pt x="834524" y="627255"/>
                    <a:pt x="881355" y="546099"/>
                  </a:cubicBezTo>
                  <a:cubicBezTo>
                    <a:pt x="928186" y="464943"/>
                    <a:pt x="680272" y="510116"/>
                    <a:pt x="640055" y="419100"/>
                  </a:cubicBezTo>
                  <a:cubicBezTo>
                    <a:pt x="599838" y="328084"/>
                    <a:pt x="640055" y="0"/>
                    <a:pt x="640055" y="0"/>
                  </a:cubicBezTo>
                  <a:lnTo>
                    <a:pt x="640055" y="0"/>
                  </a:ln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4997449" y="4408170"/>
              <a:ext cx="627063" cy="1092201"/>
            </a:xfrm>
            <a:custGeom>
              <a:avLst/>
              <a:gdLst>
                <a:gd name="connsiteX0" fmla="*/ 0 w 596305"/>
                <a:gd name="connsiteY0" fmla="*/ 0 h 1092200"/>
                <a:gd name="connsiteX1" fmla="*/ 158750 w 596305"/>
                <a:gd name="connsiteY1" fmla="*/ 76200 h 1092200"/>
                <a:gd name="connsiteX2" fmla="*/ 361950 w 596305"/>
                <a:gd name="connsiteY2" fmla="*/ 412750 h 1092200"/>
                <a:gd name="connsiteX3" fmla="*/ 571500 w 596305"/>
                <a:gd name="connsiteY3" fmla="*/ 901700 h 1092200"/>
                <a:gd name="connsiteX4" fmla="*/ 584200 w 596305"/>
                <a:gd name="connsiteY4" fmla="*/ 1092200 h 1092200"/>
                <a:gd name="connsiteX0" fmla="*/ 0 w 592977"/>
                <a:gd name="connsiteY0" fmla="*/ 0 h 1092200"/>
                <a:gd name="connsiteX1" fmla="*/ 158750 w 592977"/>
                <a:gd name="connsiteY1" fmla="*/ 76200 h 1092200"/>
                <a:gd name="connsiteX2" fmla="*/ 419100 w 592977"/>
                <a:gd name="connsiteY2" fmla="*/ 438150 h 1092200"/>
                <a:gd name="connsiteX3" fmla="*/ 571500 w 592977"/>
                <a:gd name="connsiteY3" fmla="*/ 901700 h 1092200"/>
                <a:gd name="connsiteX4" fmla="*/ 584200 w 592977"/>
                <a:gd name="connsiteY4" fmla="*/ 1092200 h 1092200"/>
                <a:gd name="connsiteX0" fmla="*/ 0 w 603877"/>
                <a:gd name="connsiteY0" fmla="*/ 0 h 1092200"/>
                <a:gd name="connsiteX1" fmla="*/ 158750 w 603877"/>
                <a:gd name="connsiteY1" fmla="*/ 76200 h 1092200"/>
                <a:gd name="connsiteX2" fmla="*/ 419100 w 603877"/>
                <a:gd name="connsiteY2" fmla="*/ 438150 h 1092200"/>
                <a:gd name="connsiteX3" fmla="*/ 590550 w 603877"/>
                <a:gd name="connsiteY3" fmla="*/ 889000 h 1092200"/>
                <a:gd name="connsiteX4" fmla="*/ 584200 w 603877"/>
                <a:gd name="connsiteY4" fmla="*/ 1092200 h 1092200"/>
                <a:gd name="connsiteX0" fmla="*/ 0 w 619625"/>
                <a:gd name="connsiteY0" fmla="*/ 0 h 1096963"/>
                <a:gd name="connsiteX1" fmla="*/ 158750 w 619625"/>
                <a:gd name="connsiteY1" fmla="*/ 76200 h 1096963"/>
                <a:gd name="connsiteX2" fmla="*/ 419100 w 619625"/>
                <a:gd name="connsiteY2" fmla="*/ 438150 h 1096963"/>
                <a:gd name="connsiteX3" fmla="*/ 590550 w 619625"/>
                <a:gd name="connsiteY3" fmla="*/ 889000 h 1096963"/>
                <a:gd name="connsiteX4" fmla="*/ 612775 w 619625"/>
                <a:gd name="connsiteY4" fmla="*/ 1096963 h 1096963"/>
                <a:gd name="connsiteX0" fmla="*/ 0 w 613334"/>
                <a:gd name="connsiteY0" fmla="*/ 0 h 1096963"/>
                <a:gd name="connsiteX1" fmla="*/ 158750 w 613334"/>
                <a:gd name="connsiteY1" fmla="*/ 76200 h 1096963"/>
                <a:gd name="connsiteX2" fmla="*/ 419100 w 613334"/>
                <a:gd name="connsiteY2" fmla="*/ 438150 h 1096963"/>
                <a:gd name="connsiteX3" fmla="*/ 590550 w 613334"/>
                <a:gd name="connsiteY3" fmla="*/ 889000 h 1096963"/>
                <a:gd name="connsiteX4" fmla="*/ 612775 w 613334"/>
                <a:gd name="connsiteY4" fmla="*/ 1096963 h 1096963"/>
                <a:gd name="connsiteX0" fmla="*/ 0 w 612775"/>
                <a:gd name="connsiteY0" fmla="*/ 0 h 1096963"/>
                <a:gd name="connsiteX1" fmla="*/ 158750 w 612775"/>
                <a:gd name="connsiteY1" fmla="*/ 76200 h 1096963"/>
                <a:gd name="connsiteX2" fmla="*/ 419100 w 612775"/>
                <a:gd name="connsiteY2" fmla="*/ 438150 h 1096963"/>
                <a:gd name="connsiteX3" fmla="*/ 590550 w 612775"/>
                <a:gd name="connsiteY3" fmla="*/ 889000 h 1096963"/>
                <a:gd name="connsiteX4" fmla="*/ 612775 w 612775"/>
                <a:gd name="connsiteY4" fmla="*/ 1096963 h 1096963"/>
                <a:gd name="connsiteX0" fmla="*/ 0 w 627063"/>
                <a:gd name="connsiteY0" fmla="*/ 0 h 1092201"/>
                <a:gd name="connsiteX1" fmla="*/ 158750 w 627063"/>
                <a:gd name="connsiteY1" fmla="*/ 76200 h 1092201"/>
                <a:gd name="connsiteX2" fmla="*/ 419100 w 627063"/>
                <a:gd name="connsiteY2" fmla="*/ 438150 h 1092201"/>
                <a:gd name="connsiteX3" fmla="*/ 590550 w 627063"/>
                <a:gd name="connsiteY3" fmla="*/ 889000 h 1092201"/>
                <a:gd name="connsiteX4" fmla="*/ 627063 w 627063"/>
                <a:gd name="connsiteY4" fmla="*/ 1092201 h 1092201"/>
                <a:gd name="connsiteX0" fmla="*/ 0 w 627063"/>
                <a:gd name="connsiteY0" fmla="*/ 0 h 1092201"/>
                <a:gd name="connsiteX1" fmla="*/ 158750 w 627063"/>
                <a:gd name="connsiteY1" fmla="*/ 76200 h 1092201"/>
                <a:gd name="connsiteX2" fmla="*/ 419100 w 627063"/>
                <a:gd name="connsiteY2" fmla="*/ 438150 h 1092201"/>
                <a:gd name="connsiteX3" fmla="*/ 590550 w 627063"/>
                <a:gd name="connsiteY3" fmla="*/ 889000 h 1092201"/>
                <a:gd name="connsiteX4" fmla="*/ 627063 w 627063"/>
                <a:gd name="connsiteY4" fmla="*/ 1092201 h 109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063" h="1092201">
                  <a:moveTo>
                    <a:pt x="0" y="0"/>
                  </a:moveTo>
                  <a:cubicBezTo>
                    <a:pt x="49212" y="3704"/>
                    <a:pt x="88900" y="3175"/>
                    <a:pt x="158750" y="76200"/>
                  </a:cubicBezTo>
                  <a:cubicBezTo>
                    <a:pt x="228600" y="149225"/>
                    <a:pt x="347133" y="302683"/>
                    <a:pt x="419100" y="438150"/>
                  </a:cubicBezTo>
                  <a:cubicBezTo>
                    <a:pt x="491067" y="573617"/>
                    <a:pt x="555890" y="779992"/>
                    <a:pt x="590550" y="889000"/>
                  </a:cubicBezTo>
                  <a:cubicBezTo>
                    <a:pt x="625210" y="998008"/>
                    <a:pt x="610660" y="1015470"/>
                    <a:pt x="627063" y="1092201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5240753" y="4954270"/>
              <a:ext cx="95907" cy="540006"/>
            </a:xfrm>
            <a:custGeom>
              <a:avLst/>
              <a:gdLst>
                <a:gd name="connsiteX0" fmla="*/ 0 w 160702"/>
                <a:gd name="connsiteY0" fmla="*/ 0 h 639608"/>
                <a:gd name="connsiteX1" fmla="*/ 152400 w 160702"/>
                <a:gd name="connsiteY1" fmla="*/ 546100 h 639608"/>
                <a:gd name="connsiteX2" fmla="*/ 127000 w 160702"/>
                <a:gd name="connsiteY2" fmla="*/ 635000 h 639608"/>
                <a:gd name="connsiteX0" fmla="*/ 0 w 138814"/>
                <a:gd name="connsiteY0" fmla="*/ 0 h 635324"/>
                <a:gd name="connsiteX1" fmla="*/ 114300 w 138814"/>
                <a:gd name="connsiteY1" fmla="*/ 378460 h 635324"/>
                <a:gd name="connsiteX2" fmla="*/ 127000 w 138814"/>
                <a:gd name="connsiteY2" fmla="*/ 635000 h 635324"/>
                <a:gd name="connsiteX0" fmla="*/ 0 w 157663"/>
                <a:gd name="connsiteY0" fmla="*/ 0 h 604902"/>
                <a:gd name="connsiteX1" fmla="*/ 114300 w 157663"/>
                <a:gd name="connsiteY1" fmla="*/ 378460 h 604902"/>
                <a:gd name="connsiteX2" fmla="*/ 149860 w 157663"/>
                <a:gd name="connsiteY2" fmla="*/ 604520 h 604902"/>
                <a:gd name="connsiteX0" fmla="*/ 0 w 122014"/>
                <a:gd name="connsiteY0" fmla="*/ 0 h 604902"/>
                <a:gd name="connsiteX1" fmla="*/ 114300 w 122014"/>
                <a:gd name="connsiteY1" fmla="*/ 378460 h 604902"/>
                <a:gd name="connsiteX2" fmla="*/ 96520 w 122014"/>
                <a:gd name="connsiteY2" fmla="*/ 604520 h 604902"/>
                <a:gd name="connsiteX0" fmla="*/ 0 w 105497"/>
                <a:gd name="connsiteY0" fmla="*/ 0 h 604849"/>
                <a:gd name="connsiteX1" fmla="*/ 76200 w 105497"/>
                <a:gd name="connsiteY1" fmla="*/ 355600 h 604849"/>
                <a:gd name="connsiteX2" fmla="*/ 96520 w 105497"/>
                <a:gd name="connsiteY2" fmla="*/ 604520 h 604849"/>
                <a:gd name="connsiteX0" fmla="*/ 0 w 104261"/>
                <a:gd name="connsiteY0" fmla="*/ 0 h 604777"/>
                <a:gd name="connsiteX1" fmla="*/ 68580 w 104261"/>
                <a:gd name="connsiteY1" fmla="*/ 309880 h 604777"/>
                <a:gd name="connsiteX2" fmla="*/ 96520 w 104261"/>
                <a:gd name="connsiteY2" fmla="*/ 604520 h 60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261" h="604777">
                  <a:moveTo>
                    <a:pt x="0" y="0"/>
                  </a:moveTo>
                  <a:cubicBezTo>
                    <a:pt x="65616" y="220133"/>
                    <a:pt x="52493" y="209127"/>
                    <a:pt x="68580" y="309880"/>
                  </a:cubicBezTo>
                  <a:cubicBezTo>
                    <a:pt x="84667" y="410633"/>
                    <a:pt x="119803" y="612986"/>
                    <a:pt x="96520" y="604520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flipH="1">
              <a:off x="3995936" y="5013176"/>
              <a:ext cx="95907" cy="540006"/>
            </a:xfrm>
            <a:custGeom>
              <a:avLst/>
              <a:gdLst>
                <a:gd name="connsiteX0" fmla="*/ 0 w 160702"/>
                <a:gd name="connsiteY0" fmla="*/ 0 h 639608"/>
                <a:gd name="connsiteX1" fmla="*/ 152400 w 160702"/>
                <a:gd name="connsiteY1" fmla="*/ 546100 h 639608"/>
                <a:gd name="connsiteX2" fmla="*/ 127000 w 160702"/>
                <a:gd name="connsiteY2" fmla="*/ 635000 h 639608"/>
                <a:gd name="connsiteX0" fmla="*/ 0 w 138814"/>
                <a:gd name="connsiteY0" fmla="*/ 0 h 635324"/>
                <a:gd name="connsiteX1" fmla="*/ 114300 w 138814"/>
                <a:gd name="connsiteY1" fmla="*/ 378460 h 635324"/>
                <a:gd name="connsiteX2" fmla="*/ 127000 w 138814"/>
                <a:gd name="connsiteY2" fmla="*/ 635000 h 635324"/>
                <a:gd name="connsiteX0" fmla="*/ 0 w 157663"/>
                <a:gd name="connsiteY0" fmla="*/ 0 h 604902"/>
                <a:gd name="connsiteX1" fmla="*/ 114300 w 157663"/>
                <a:gd name="connsiteY1" fmla="*/ 378460 h 604902"/>
                <a:gd name="connsiteX2" fmla="*/ 149860 w 157663"/>
                <a:gd name="connsiteY2" fmla="*/ 604520 h 604902"/>
                <a:gd name="connsiteX0" fmla="*/ 0 w 122014"/>
                <a:gd name="connsiteY0" fmla="*/ 0 h 604902"/>
                <a:gd name="connsiteX1" fmla="*/ 114300 w 122014"/>
                <a:gd name="connsiteY1" fmla="*/ 378460 h 604902"/>
                <a:gd name="connsiteX2" fmla="*/ 96520 w 122014"/>
                <a:gd name="connsiteY2" fmla="*/ 604520 h 604902"/>
                <a:gd name="connsiteX0" fmla="*/ 0 w 105497"/>
                <a:gd name="connsiteY0" fmla="*/ 0 h 604849"/>
                <a:gd name="connsiteX1" fmla="*/ 76200 w 105497"/>
                <a:gd name="connsiteY1" fmla="*/ 355600 h 604849"/>
                <a:gd name="connsiteX2" fmla="*/ 96520 w 105497"/>
                <a:gd name="connsiteY2" fmla="*/ 604520 h 604849"/>
                <a:gd name="connsiteX0" fmla="*/ 0 w 104261"/>
                <a:gd name="connsiteY0" fmla="*/ 0 h 604777"/>
                <a:gd name="connsiteX1" fmla="*/ 68580 w 104261"/>
                <a:gd name="connsiteY1" fmla="*/ 309880 h 604777"/>
                <a:gd name="connsiteX2" fmla="*/ 96520 w 104261"/>
                <a:gd name="connsiteY2" fmla="*/ 604520 h 60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261" h="604777">
                  <a:moveTo>
                    <a:pt x="0" y="0"/>
                  </a:moveTo>
                  <a:cubicBezTo>
                    <a:pt x="65616" y="220133"/>
                    <a:pt x="52493" y="209127"/>
                    <a:pt x="68580" y="309880"/>
                  </a:cubicBezTo>
                  <a:cubicBezTo>
                    <a:pt x="84667" y="410633"/>
                    <a:pt x="119803" y="612986"/>
                    <a:pt x="96520" y="604520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 62"/>
            <p:cNvSpPr/>
            <p:nvPr/>
          </p:nvSpPr>
          <p:spPr>
            <a:xfrm rot="21381750" flipH="1">
              <a:off x="3562466" y="4465368"/>
              <a:ext cx="624586" cy="1076908"/>
            </a:xfrm>
            <a:custGeom>
              <a:avLst/>
              <a:gdLst>
                <a:gd name="connsiteX0" fmla="*/ 0 w 596305"/>
                <a:gd name="connsiteY0" fmla="*/ 0 h 1092200"/>
                <a:gd name="connsiteX1" fmla="*/ 158750 w 596305"/>
                <a:gd name="connsiteY1" fmla="*/ 76200 h 1092200"/>
                <a:gd name="connsiteX2" fmla="*/ 361950 w 596305"/>
                <a:gd name="connsiteY2" fmla="*/ 412750 h 1092200"/>
                <a:gd name="connsiteX3" fmla="*/ 571500 w 596305"/>
                <a:gd name="connsiteY3" fmla="*/ 901700 h 1092200"/>
                <a:gd name="connsiteX4" fmla="*/ 584200 w 596305"/>
                <a:gd name="connsiteY4" fmla="*/ 1092200 h 1092200"/>
                <a:gd name="connsiteX0" fmla="*/ 0 w 592977"/>
                <a:gd name="connsiteY0" fmla="*/ 0 h 1092200"/>
                <a:gd name="connsiteX1" fmla="*/ 158750 w 592977"/>
                <a:gd name="connsiteY1" fmla="*/ 76200 h 1092200"/>
                <a:gd name="connsiteX2" fmla="*/ 419100 w 592977"/>
                <a:gd name="connsiteY2" fmla="*/ 438150 h 1092200"/>
                <a:gd name="connsiteX3" fmla="*/ 571500 w 592977"/>
                <a:gd name="connsiteY3" fmla="*/ 901700 h 1092200"/>
                <a:gd name="connsiteX4" fmla="*/ 584200 w 592977"/>
                <a:gd name="connsiteY4" fmla="*/ 1092200 h 1092200"/>
                <a:gd name="connsiteX0" fmla="*/ 0 w 603877"/>
                <a:gd name="connsiteY0" fmla="*/ 0 h 1092200"/>
                <a:gd name="connsiteX1" fmla="*/ 158750 w 603877"/>
                <a:gd name="connsiteY1" fmla="*/ 76200 h 1092200"/>
                <a:gd name="connsiteX2" fmla="*/ 419100 w 603877"/>
                <a:gd name="connsiteY2" fmla="*/ 438150 h 1092200"/>
                <a:gd name="connsiteX3" fmla="*/ 590550 w 603877"/>
                <a:gd name="connsiteY3" fmla="*/ 889000 h 1092200"/>
                <a:gd name="connsiteX4" fmla="*/ 584200 w 603877"/>
                <a:gd name="connsiteY4" fmla="*/ 1092200 h 1092200"/>
                <a:gd name="connsiteX0" fmla="*/ 0 w 631985"/>
                <a:gd name="connsiteY0" fmla="*/ 0 h 1076706"/>
                <a:gd name="connsiteX1" fmla="*/ 158750 w 631985"/>
                <a:gd name="connsiteY1" fmla="*/ 76200 h 1076706"/>
                <a:gd name="connsiteX2" fmla="*/ 419100 w 631985"/>
                <a:gd name="connsiteY2" fmla="*/ 438150 h 1076706"/>
                <a:gd name="connsiteX3" fmla="*/ 590550 w 631985"/>
                <a:gd name="connsiteY3" fmla="*/ 889000 h 1076706"/>
                <a:gd name="connsiteX4" fmla="*/ 627754 w 631985"/>
                <a:gd name="connsiteY4" fmla="*/ 1076706 h 1076706"/>
                <a:gd name="connsiteX0" fmla="*/ 0 w 629220"/>
                <a:gd name="connsiteY0" fmla="*/ 0 h 1076908"/>
                <a:gd name="connsiteX1" fmla="*/ 158750 w 629220"/>
                <a:gd name="connsiteY1" fmla="*/ 76200 h 1076908"/>
                <a:gd name="connsiteX2" fmla="*/ 419100 w 629220"/>
                <a:gd name="connsiteY2" fmla="*/ 438150 h 1076908"/>
                <a:gd name="connsiteX3" fmla="*/ 590550 w 629220"/>
                <a:gd name="connsiteY3" fmla="*/ 889000 h 1076908"/>
                <a:gd name="connsiteX4" fmla="*/ 624586 w 629220"/>
                <a:gd name="connsiteY4" fmla="*/ 1076908 h 1076908"/>
                <a:gd name="connsiteX0" fmla="*/ 0 w 624586"/>
                <a:gd name="connsiteY0" fmla="*/ 0 h 1076908"/>
                <a:gd name="connsiteX1" fmla="*/ 158750 w 624586"/>
                <a:gd name="connsiteY1" fmla="*/ 76200 h 1076908"/>
                <a:gd name="connsiteX2" fmla="*/ 419100 w 624586"/>
                <a:gd name="connsiteY2" fmla="*/ 438150 h 1076908"/>
                <a:gd name="connsiteX3" fmla="*/ 590550 w 624586"/>
                <a:gd name="connsiteY3" fmla="*/ 889000 h 1076908"/>
                <a:gd name="connsiteX4" fmla="*/ 624586 w 624586"/>
                <a:gd name="connsiteY4" fmla="*/ 1076908 h 107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586" h="1076908">
                  <a:moveTo>
                    <a:pt x="0" y="0"/>
                  </a:moveTo>
                  <a:cubicBezTo>
                    <a:pt x="49212" y="3704"/>
                    <a:pt x="88900" y="3175"/>
                    <a:pt x="158750" y="76200"/>
                  </a:cubicBezTo>
                  <a:cubicBezTo>
                    <a:pt x="228600" y="149225"/>
                    <a:pt x="347133" y="302683"/>
                    <a:pt x="419100" y="438150"/>
                  </a:cubicBezTo>
                  <a:cubicBezTo>
                    <a:pt x="491067" y="573617"/>
                    <a:pt x="556302" y="782540"/>
                    <a:pt x="590550" y="889000"/>
                  </a:cubicBezTo>
                  <a:cubicBezTo>
                    <a:pt x="624798" y="995460"/>
                    <a:pt x="616684" y="972744"/>
                    <a:pt x="624586" y="1076908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TextBox 33"/>
          <p:cNvSpPr txBox="1"/>
          <p:nvPr/>
        </p:nvSpPr>
        <p:spPr>
          <a:xfrm>
            <a:off x="2930102" y="2668876"/>
            <a:ext cx="4938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祝大家程考顺利通过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97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2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6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25800" y="570444"/>
            <a:ext cx="2842544" cy="646756"/>
            <a:chOff x="4825800" y="570444"/>
            <a:chExt cx="2842544" cy="646756"/>
          </a:xfrm>
        </p:grpSpPr>
        <p:sp>
          <p:nvSpPr>
            <p:cNvPr id="5" name="AutoShape 112"/>
            <p:cNvSpPr>
              <a:spLocks noChangeArrowheads="1"/>
            </p:cNvSpPr>
            <p:nvPr/>
          </p:nvSpPr>
          <p:spPr bwMode="auto">
            <a:xfrm rot="16200000">
              <a:off x="5923694" y="-527450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6" name="TextBox 1"/>
            <p:cNvSpPr txBox="1"/>
            <p:nvPr/>
          </p:nvSpPr>
          <p:spPr>
            <a:xfrm>
              <a:off x="5076056" y="671125"/>
              <a:ext cx="2122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历年考题回顾</a:t>
              </a:r>
              <a:endPara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57841" y="2065786"/>
            <a:ext cx="2842544" cy="646756"/>
            <a:chOff x="4788024" y="1556793"/>
            <a:chExt cx="2842544" cy="646756"/>
          </a:xfrm>
        </p:grpSpPr>
        <p:sp>
          <p:nvSpPr>
            <p:cNvPr id="8" name="AutoShape 112"/>
            <p:cNvSpPr>
              <a:spLocks noChangeArrowheads="1"/>
            </p:cNvSpPr>
            <p:nvPr/>
          </p:nvSpPr>
          <p:spPr bwMode="auto">
            <a:xfrm rot="16200000">
              <a:off x="5885918" y="458899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9" name="TextBox 34"/>
            <p:cNvSpPr txBox="1"/>
            <p:nvPr/>
          </p:nvSpPr>
          <p:spPr>
            <a:xfrm>
              <a:off x="5525009" y="170035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题型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88024" y="3449628"/>
            <a:ext cx="2842544" cy="646756"/>
            <a:chOff x="4825800" y="3531468"/>
            <a:chExt cx="2842544" cy="646756"/>
          </a:xfrm>
        </p:grpSpPr>
        <p:sp>
          <p:nvSpPr>
            <p:cNvPr id="14" name="AutoShape 112"/>
            <p:cNvSpPr>
              <a:spLocks noChangeArrowheads="1"/>
            </p:cNvSpPr>
            <p:nvPr/>
          </p:nvSpPr>
          <p:spPr bwMode="auto">
            <a:xfrm rot="16200000">
              <a:off x="5923694" y="2433574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5" name="TextBox 38"/>
            <p:cNvSpPr txBox="1"/>
            <p:nvPr/>
          </p:nvSpPr>
          <p:spPr>
            <a:xfrm>
              <a:off x="5545800" y="362401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复习指南</a:t>
              </a:r>
              <a:endPara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792787" y="4707876"/>
            <a:ext cx="2842544" cy="646756"/>
            <a:chOff x="4792787" y="4518647"/>
            <a:chExt cx="2842544" cy="646756"/>
          </a:xfrm>
        </p:grpSpPr>
        <p:sp>
          <p:nvSpPr>
            <p:cNvPr id="17" name="AutoShape 112"/>
            <p:cNvSpPr>
              <a:spLocks noChangeArrowheads="1"/>
            </p:cNvSpPr>
            <p:nvPr/>
          </p:nvSpPr>
          <p:spPr bwMode="auto">
            <a:xfrm rot="16200000">
              <a:off x="5890681" y="3420753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" name="TextBox 40"/>
            <p:cNvSpPr txBox="1"/>
            <p:nvPr/>
          </p:nvSpPr>
          <p:spPr>
            <a:xfrm>
              <a:off x="5436996" y="460980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考场事项</a:t>
              </a:r>
              <a:endPara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2" name="Picture 10" descr="C:\Users\TITAN\Desktop\新建文件夹\20064131616227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380" y="204596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1" descr="C:\Users\TITAN\Desktop\新建文件夹\20064131616322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787" y="343170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C:\Users\TITAN\Desktop\新建文件夹\20064131617343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3" y="469106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9" descr="C:\Users\TITAN\Desktop\新建文件夹\200641316174034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3" y="54868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reeform 297"/>
          <p:cNvSpPr>
            <a:spLocks/>
          </p:cNvSpPr>
          <p:nvPr/>
        </p:nvSpPr>
        <p:spPr bwMode="auto">
          <a:xfrm>
            <a:off x="7938342" y="855027"/>
            <a:ext cx="4253658" cy="2285941"/>
          </a:xfrm>
          <a:custGeom>
            <a:avLst/>
            <a:gdLst>
              <a:gd name="T0" fmla="*/ 0 w 2454"/>
              <a:gd name="T1" fmla="*/ 0 h 1222"/>
              <a:gd name="T2" fmla="*/ 322 w 2454"/>
              <a:gd name="T3" fmla="*/ 0 h 1222"/>
              <a:gd name="T4" fmla="*/ 1544 w 2454"/>
              <a:gd name="T5" fmla="*/ 1222 h 1222"/>
              <a:gd name="T6" fmla="*/ 2454 w 2454"/>
              <a:gd name="T7" fmla="*/ 1222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54" h="1222">
                <a:moveTo>
                  <a:pt x="0" y="0"/>
                </a:moveTo>
                <a:lnTo>
                  <a:pt x="322" y="0"/>
                </a:lnTo>
                <a:lnTo>
                  <a:pt x="1544" y="1222"/>
                </a:lnTo>
                <a:lnTo>
                  <a:pt x="2454" y="1222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7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0.24895 2.59259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047404" y="764704"/>
            <a:ext cx="9635080" cy="5256584"/>
          </a:xfrm>
          <a:custGeom>
            <a:avLst/>
            <a:gdLst>
              <a:gd name="connsiteX0" fmla="*/ 0 w 6400328"/>
              <a:gd name="connsiteY0" fmla="*/ 768101 h 4608512"/>
              <a:gd name="connsiteX1" fmla="*/ 768101 w 6400328"/>
              <a:gd name="connsiteY1" fmla="*/ 0 h 4608512"/>
              <a:gd name="connsiteX2" fmla="*/ 5632227 w 6400328"/>
              <a:gd name="connsiteY2" fmla="*/ 0 h 4608512"/>
              <a:gd name="connsiteX3" fmla="*/ 6400328 w 6400328"/>
              <a:gd name="connsiteY3" fmla="*/ 768101 h 4608512"/>
              <a:gd name="connsiteX4" fmla="*/ 6400328 w 6400328"/>
              <a:gd name="connsiteY4" fmla="*/ 3840411 h 4608512"/>
              <a:gd name="connsiteX5" fmla="*/ 5632227 w 6400328"/>
              <a:gd name="connsiteY5" fmla="*/ 4608512 h 4608512"/>
              <a:gd name="connsiteX6" fmla="*/ 768101 w 6400328"/>
              <a:gd name="connsiteY6" fmla="*/ 4608512 h 4608512"/>
              <a:gd name="connsiteX7" fmla="*/ 0 w 6400328"/>
              <a:gd name="connsiteY7" fmla="*/ 3840411 h 4608512"/>
              <a:gd name="connsiteX8" fmla="*/ 0 w 6400328"/>
              <a:gd name="connsiteY8" fmla="*/ 768101 h 4608512"/>
              <a:gd name="connsiteX0" fmla="*/ 0 w 6400328"/>
              <a:gd name="connsiteY0" fmla="*/ 768101 h 4608512"/>
              <a:gd name="connsiteX1" fmla="*/ 514101 w 6400328"/>
              <a:gd name="connsiteY1" fmla="*/ 12700 h 4608512"/>
              <a:gd name="connsiteX2" fmla="*/ 5632227 w 6400328"/>
              <a:gd name="connsiteY2" fmla="*/ 0 h 4608512"/>
              <a:gd name="connsiteX3" fmla="*/ 6400328 w 6400328"/>
              <a:gd name="connsiteY3" fmla="*/ 768101 h 4608512"/>
              <a:gd name="connsiteX4" fmla="*/ 6400328 w 6400328"/>
              <a:gd name="connsiteY4" fmla="*/ 3840411 h 4608512"/>
              <a:gd name="connsiteX5" fmla="*/ 5632227 w 6400328"/>
              <a:gd name="connsiteY5" fmla="*/ 4608512 h 4608512"/>
              <a:gd name="connsiteX6" fmla="*/ 768101 w 6400328"/>
              <a:gd name="connsiteY6" fmla="*/ 4608512 h 4608512"/>
              <a:gd name="connsiteX7" fmla="*/ 0 w 6400328"/>
              <a:gd name="connsiteY7" fmla="*/ 3840411 h 4608512"/>
              <a:gd name="connsiteX8" fmla="*/ 0 w 6400328"/>
              <a:gd name="connsiteY8" fmla="*/ 768101 h 4608512"/>
              <a:gd name="connsiteX0" fmla="*/ 25400 w 6400328"/>
              <a:gd name="connsiteY0" fmla="*/ 450601 h 4608512"/>
              <a:gd name="connsiteX1" fmla="*/ 514101 w 6400328"/>
              <a:gd name="connsiteY1" fmla="*/ 12700 h 4608512"/>
              <a:gd name="connsiteX2" fmla="*/ 5632227 w 6400328"/>
              <a:gd name="connsiteY2" fmla="*/ 0 h 4608512"/>
              <a:gd name="connsiteX3" fmla="*/ 6400328 w 6400328"/>
              <a:gd name="connsiteY3" fmla="*/ 768101 h 4608512"/>
              <a:gd name="connsiteX4" fmla="*/ 6400328 w 6400328"/>
              <a:gd name="connsiteY4" fmla="*/ 3840411 h 4608512"/>
              <a:gd name="connsiteX5" fmla="*/ 5632227 w 6400328"/>
              <a:gd name="connsiteY5" fmla="*/ 4608512 h 4608512"/>
              <a:gd name="connsiteX6" fmla="*/ 768101 w 6400328"/>
              <a:gd name="connsiteY6" fmla="*/ 4608512 h 4608512"/>
              <a:gd name="connsiteX7" fmla="*/ 0 w 6400328"/>
              <a:gd name="connsiteY7" fmla="*/ 3840411 h 4608512"/>
              <a:gd name="connsiteX8" fmla="*/ 25400 w 6400328"/>
              <a:gd name="connsiteY8" fmla="*/ 450601 h 4608512"/>
              <a:gd name="connsiteX0" fmla="*/ 38100 w 6413028"/>
              <a:gd name="connsiteY0" fmla="*/ 450601 h 4610313"/>
              <a:gd name="connsiteX1" fmla="*/ 526801 w 6413028"/>
              <a:gd name="connsiteY1" fmla="*/ 12700 h 4610313"/>
              <a:gd name="connsiteX2" fmla="*/ 5644927 w 6413028"/>
              <a:gd name="connsiteY2" fmla="*/ 0 h 4610313"/>
              <a:gd name="connsiteX3" fmla="*/ 6413028 w 6413028"/>
              <a:gd name="connsiteY3" fmla="*/ 768101 h 4610313"/>
              <a:gd name="connsiteX4" fmla="*/ 6413028 w 6413028"/>
              <a:gd name="connsiteY4" fmla="*/ 3840411 h 4610313"/>
              <a:gd name="connsiteX5" fmla="*/ 5644927 w 6413028"/>
              <a:gd name="connsiteY5" fmla="*/ 4608512 h 4610313"/>
              <a:gd name="connsiteX6" fmla="*/ 780801 w 6413028"/>
              <a:gd name="connsiteY6" fmla="*/ 4608512 h 4610313"/>
              <a:gd name="connsiteX7" fmla="*/ 0 w 6413028"/>
              <a:gd name="connsiteY7" fmla="*/ 4234111 h 4610313"/>
              <a:gd name="connsiteX8" fmla="*/ 38100 w 6413028"/>
              <a:gd name="connsiteY8" fmla="*/ 450601 h 4610313"/>
              <a:gd name="connsiteX0" fmla="*/ 38100 w 6413028"/>
              <a:gd name="connsiteY0" fmla="*/ 450601 h 4608512"/>
              <a:gd name="connsiteX1" fmla="*/ 526801 w 6413028"/>
              <a:gd name="connsiteY1" fmla="*/ 12700 h 4608512"/>
              <a:gd name="connsiteX2" fmla="*/ 5644927 w 6413028"/>
              <a:gd name="connsiteY2" fmla="*/ 0 h 4608512"/>
              <a:gd name="connsiteX3" fmla="*/ 6413028 w 6413028"/>
              <a:gd name="connsiteY3" fmla="*/ 768101 h 4608512"/>
              <a:gd name="connsiteX4" fmla="*/ 6413028 w 6413028"/>
              <a:gd name="connsiteY4" fmla="*/ 3840411 h 4608512"/>
              <a:gd name="connsiteX5" fmla="*/ 5644927 w 6413028"/>
              <a:gd name="connsiteY5" fmla="*/ 4608512 h 4608512"/>
              <a:gd name="connsiteX6" fmla="*/ 564901 w 6413028"/>
              <a:gd name="connsiteY6" fmla="*/ 4595812 h 4608512"/>
              <a:gd name="connsiteX7" fmla="*/ 0 w 6413028"/>
              <a:gd name="connsiteY7" fmla="*/ 4234111 h 4608512"/>
              <a:gd name="connsiteX8" fmla="*/ 38100 w 6413028"/>
              <a:gd name="connsiteY8" fmla="*/ 450601 h 4608512"/>
              <a:gd name="connsiteX0" fmla="*/ 38100 w 6413028"/>
              <a:gd name="connsiteY0" fmla="*/ 450601 h 4608512"/>
              <a:gd name="connsiteX1" fmla="*/ 526801 w 6413028"/>
              <a:gd name="connsiteY1" fmla="*/ 12700 h 4608512"/>
              <a:gd name="connsiteX2" fmla="*/ 5644927 w 6413028"/>
              <a:gd name="connsiteY2" fmla="*/ 0 h 4608512"/>
              <a:gd name="connsiteX3" fmla="*/ 6413028 w 6413028"/>
              <a:gd name="connsiteY3" fmla="*/ 768101 h 4608512"/>
              <a:gd name="connsiteX4" fmla="*/ 6413028 w 6413028"/>
              <a:gd name="connsiteY4" fmla="*/ 3840411 h 4608512"/>
              <a:gd name="connsiteX5" fmla="*/ 5644927 w 6413028"/>
              <a:gd name="connsiteY5" fmla="*/ 4608512 h 4608512"/>
              <a:gd name="connsiteX6" fmla="*/ 552201 w 6413028"/>
              <a:gd name="connsiteY6" fmla="*/ 4595812 h 4608512"/>
              <a:gd name="connsiteX7" fmla="*/ 0 w 6413028"/>
              <a:gd name="connsiteY7" fmla="*/ 4234111 h 4608512"/>
              <a:gd name="connsiteX8" fmla="*/ 38100 w 6413028"/>
              <a:gd name="connsiteY8" fmla="*/ 450601 h 4608512"/>
              <a:gd name="connsiteX0" fmla="*/ 38100 w 6413028"/>
              <a:gd name="connsiteY0" fmla="*/ 450601 h 4608512"/>
              <a:gd name="connsiteX1" fmla="*/ 526801 w 6413028"/>
              <a:gd name="connsiteY1" fmla="*/ 12700 h 4608512"/>
              <a:gd name="connsiteX2" fmla="*/ 5644927 w 6413028"/>
              <a:gd name="connsiteY2" fmla="*/ 0 h 4608512"/>
              <a:gd name="connsiteX3" fmla="*/ 6413028 w 6413028"/>
              <a:gd name="connsiteY3" fmla="*/ 768101 h 4608512"/>
              <a:gd name="connsiteX4" fmla="*/ 6413028 w 6413028"/>
              <a:gd name="connsiteY4" fmla="*/ 3840411 h 4608512"/>
              <a:gd name="connsiteX5" fmla="*/ 5886227 w 6413028"/>
              <a:gd name="connsiteY5" fmla="*/ 4608512 h 4608512"/>
              <a:gd name="connsiteX6" fmla="*/ 552201 w 6413028"/>
              <a:gd name="connsiteY6" fmla="*/ 4595812 h 4608512"/>
              <a:gd name="connsiteX7" fmla="*/ 0 w 6413028"/>
              <a:gd name="connsiteY7" fmla="*/ 4234111 h 4608512"/>
              <a:gd name="connsiteX8" fmla="*/ 38100 w 6413028"/>
              <a:gd name="connsiteY8" fmla="*/ 450601 h 4608512"/>
              <a:gd name="connsiteX0" fmla="*/ 38100 w 6413028"/>
              <a:gd name="connsiteY0" fmla="*/ 450601 h 4608512"/>
              <a:gd name="connsiteX1" fmla="*/ 526801 w 6413028"/>
              <a:gd name="connsiteY1" fmla="*/ 12700 h 4608512"/>
              <a:gd name="connsiteX2" fmla="*/ 5810027 w 6413028"/>
              <a:gd name="connsiteY2" fmla="*/ 0 h 4608512"/>
              <a:gd name="connsiteX3" fmla="*/ 6413028 w 6413028"/>
              <a:gd name="connsiteY3" fmla="*/ 768101 h 4608512"/>
              <a:gd name="connsiteX4" fmla="*/ 6413028 w 6413028"/>
              <a:gd name="connsiteY4" fmla="*/ 3840411 h 4608512"/>
              <a:gd name="connsiteX5" fmla="*/ 5886227 w 6413028"/>
              <a:gd name="connsiteY5" fmla="*/ 4608512 h 4608512"/>
              <a:gd name="connsiteX6" fmla="*/ 552201 w 6413028"/>
              <a:gd name="connsiteY6" fmla="*/ 4595812 h 4608512"/>
              <a:gd name="connsiteX7" fmla="*/ 0 w 6413028"/>
              <a:gd name="connsiteY7" fmla="*/ 4234111 h 4608512"/>
              <a:gd name="connsiteX8" fmla="*/ 38100 w 6413028"/>
              <a:gd name="connsiteY8" fmla="*/ 450601 h 460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13028" h="4608512">
                <a:moveTo>
                  <a:pt x="38100" y="450601"/>
                </a:moveTo>
                <a:cubicBezTo>
                  <a:pt x="38100" y="26391"/>
                  <a:pt x="102591" y="12700"/>
                  <a:pt x="526801" y="12700"/>
                </a:cubicBezTo>
                <a:lnTo>
                  <a:pt x="5810027" y="0"/>
                </a:lnTo>
                <a:cubicBezTo>
                  <a:pt x="6234237" y="0"/>
                  <a:pt x="6413028" y="343891"/>
                  <a:pt x="6413028" y="768101"/>
                </a:cubicBezTo>
                <a:lnTo>
                  <a:pt x="6413028" y="3840411"/>
                </a:lnTo>
                <a:cubicBezTo>
                  <a:pt x="6413028" y="4264621"/>
                  <a:pt x="6310437" y="4608512"/>
                  <a:pt x="5886227" y="4608512"/>
                </a:cubicBezTo>
                <a:lnTo>
                  <a:pt x="552201" y="4595812"/>
                </a:lnTo>
                <a:cubicBezTo>
                  <a:pt x="127991" y="4595812"/>
                  <a:pt x="0" y="4658321"/>
                  <a:pt x="0" y="4234111"/>
                </a:cubicBezTo>
                <a:lnTo>
                  <a:pt x="38100" y="450601"/>
                </a:lnTo>
                <a:close/>
              </a:path>
            </a:pathLst>
          </a:custGeom>
          <a:gradFill flip="none" rotWithShape="1">
            <a:gsLst>
              <a:gs pos="52000">
                <a:schemeClr val="tx2">
                  <a:lumMod val="60000"/>
                  <a:lumOff val="40000"/>
                  <a:alpha val="44000"/>
                </a:schemeClr>
              </a:gs>
              <a:gs pos="0">
                <a:schemeClr val="tx2">
                  <a:lumMod val="40000"/>
                  <a:lumOff val="60000"/>
                  <a:alpha val="4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Line 300"/>
          <p:cNvSpPr>
            <a:spLocks noChangeShapeType="1"/>
          </p:cNvSpPr>
          <p:nvPr/>
        </p:nvSpPr>
        <p:spPr bwMode="auto">
          <a:xfrm>
            <a:off x="0" y="3427413"/>
            <a:ext cx="1115616" cy="0"/>
          </a:xfrm>
          <a:prstGeom prst="line">
            <a:avLst/>
          </a:prstGeom>
          <a:noFill/>
          <a:ln w="28575" cap="rnd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115616" y="836712"/>
            <a:ext cx="792088" cy="5256584"/>
          </a:xfrm>
          <a:prstGeom prst="round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历年程考题目回顾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115616" y="952152"/>
            <a:ext cx="0" cy="24842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115616" y="3429000"/>
            <a:ext cx="0" cy="24842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6721" y="7276934"/>
            <a:ext cx="7496446" cy="478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6421" y="7276934"/>
            <a:ext cx="6656897" cy="500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3131" y="7458565"/>
            <a:ext cx="8550536" cy="460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300"/>
          <p:cNvSpPr>
            <a:spLocks noChangeShapeType="1"/>
          </p:cNvSpPr>
          <p:nvPr/>
        </p:nvSpPr>
        <p:spPr bwMode="auto">
          <a:xfrm flipV="1">
            <a:off x="11682483" y="3372307"/>
            <a:ext cx="702151" cy="10088"/>
          </a:xfrm>
          <a:prstGeom prst="line">
            <a:avLst/>
          </a:prstGeom>
          <a:noFill/>
          <a:ln w="28575" cap="rnd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3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00469 -0.92732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4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92731 L 0.00078 -1.82848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4590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00469 -0.9118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8 -0.9118 L 0.00417 -1.65463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3798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0323 -0.94051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-4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00"/>
          <p:cNvSpPr>
            <a:spLocks noChangeShapeType="1"/>
          </p:cNvSpPr>
          <p:nvPr/>
        </p:nvSpPr>
        <p:spPr bwMode="auto">
          <a:xfrm>
            <a:off x="0" y="3788447"/>
            <a:ext cx="2348771" cy="0"/>
          </a:xfrm>
          <a:prstGeom prst="line">
            <a:avLst/>
          </a:prstGeom>
          <a:noFill/>
          <a:ln w="28575" cap="rnd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 flipV="1">
            <a:off x="2045554" y="3287564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036029" y="3287564"/>
            <a:ext cx="1147936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3175432" y="3287565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036029" y="3788447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2040196" y="4290916"/>
            <a:ext cx="1147936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175432" y="3769398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036029" y="4367684"/>
            <a:ext cx="123842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2"/>
          <p:cNvSpPr/>
          <p:nvPr/>
        </p:nvSpPr>
        <p:spPr>
          <a:xfrm rot="18360085">
            <a:off x="3077883" y="4115447"/>
            <a:ext cx="676278" cy="144016"/>
          </a:xfrm>
          <a:custGeom>
            <a:avLst/>
            <a:gdLst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751561 w 751561"/>
              <a:gd name="connsiteY2" fmla="*/ 144016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" fmla="*/ 0 w 751561"/>
              <a:gd name="connsiteY0" fmla="*/ 0 h 144982"/>
              <a:gd name="connsiteX1" fmla="*/ 751561 w 751561"/>
              <a:gd name="connsiteY1" fmla="*/ 0 h 144982"/>
              <a:gd name="connsiteX2" fmla="*/ 563882 w 751561"/>
              <a:gd name="connsiteY2" fmla="*/ 144982 h 144982"/>
              <a:gd name="connsiteX3" fmla="*/ 0 w 751561"/>
              <a:gd name="connsiteY3" fmla="*/ 144016 h 144982"/>
              <a:gd name="connsiteX4" fmla="*/ 0 w 751561"/>
              <a:gd name="connsiteY4" fmla="*/ 0 h 144982"/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494379 w 751561"/>
              <a:gd name="connsiteY2" fmla="*/ 142500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" fmla="*/ 0 w 690110"/>
              <a:gd name="connsiteY0" fmla="*/ 0 h 144016"/>
              <a:gd name="connsiteX1" fmla="*/ 690110 w 690110"/>
              <a:gd name="connsiteY1" fmla="*/ 497 h 144016"/>
              <a:gd name="connsiteX2" fmla="*/ 494379 w 690110"/>
              <a:gd name="connsiteY2" fmla="*/ 142500 h 144016"/>
              <a:gd name="connsiteX3" fmla="*/ 0 w 690110"/>
              <a:gd name="connsiteY3" fmla="*/ 144016 h 144016"/>
              <a:gd name="connsiteX4" fmla="*/ 0 w 690110"/>
              <a:gd name="connsiteY4" fmla="*/ 0 h 144016"/>
              <a:gd name="connsiteX0" fmla="*/ 0 w 676278"/>
              <a:gd name="connsiteY0" fmla="*/ 0 h 144016"/>
              <a:gd name="connsiteX1" fmla="*/ 676278 w 676278"/>
              <a:gd name="connsiteY1" fmla="*/ 1716 h 144016"/>
              <a:gd name="connsiteX2" fmla="*/ 494379 w 676278"/>
              <a:gd name="connsiteY2" fmla="*/ 142500 h 144016"/>
              <a:gd name="connsiteX3" fmla="*/ 0 w 676278"/>
              <a:gd name="connsiteY3" fmla="*/ 144016 h 144016"/>
              <a:gd name="connsiteX4" fmla="*/ 0 w 676278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8" h="144016">
                <a:moveTo>
                  <a:pt x="0" y="0"/>
                </a:moveTo>
                <a:lnTo>
                  <a:pt x="676278" y="1716"/>
                </a:lnTo>
                <a:lnTo>
                  <a:pt x="494379" y="142500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036029" y="1199332"/>
            <a:ext cx="0" cy="208823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53"/>
          <p:cNvSpPr txBox="1"/>
          <p:nvPr/>
        </p:nvSpPr>
        <p:spPr>
          <a:xfrm>
            <a:off x="2088861" y="1415356"/>
            <a:ext cx="2339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简单数值算法题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读操作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分值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Line 300"/>
          <p:cNvSpPr>
            <a:spLocks noChangeShapeType="1"/>
          </p:cNvSpPr>
          <p:nvPr/>
        </p:nvSpPr>
        <p:spPr bwMode="auto">
          <a:xfrm flipV="1">
            <a:off x="9368468" y="3788447"/>
            <a:ext cx="2823532" cy="1586"/>
          </a:xfrm>
          <a:prstGeom prst="line">
            <a:avLst/>
          </a:prstGeom>
          <a:noFill/>
          <a:ln w="28575" cap="rnd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 flipV="1">
            <a:off x="4960916" y="3287564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998689" y="3287564"/>
            <a:ext cx="1147936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6138092" y="3287565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4951391" y="3788447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5002856" y="4290916"/>
            <a:ext cx="1147936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138092" y="3769398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998689" y="4367684"/>
            <a:ext cx="123842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2"/>
          <p:cNvSpPr/>
          <p:nvPr/>
        </p:nvSpPr>
        <p:spPr>
          <a:xfrm rot="18360085">
            <a:off x="6040543" y="4115447"/>
            <a:ext cx="676278" cy="144016"/>
          </a:xfrm>
          <a:custGeom>
            <a:avLst/>
            <a:gdLst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751561 w 751561"/>
              <a:gd name="connsiteY2" fmla="*/ 144016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" fmla="*/ 0 w 751561"/>
              <a:gd name="connsiteY0" fmla="*/ 0 h 144982"/>
              <a:gd name="connsiteX1" fmla="*/ 751561 w 751561"/>
              <a:gd name="connsiteY1" fmla="*/ 0 h 144982"/>
              <a:gd name="connsiteX2" fmla="*/ 563882 w 751561"/>
              <a:gd name="connsiteY2" fmla="*/ 144982 h 144982"/>
              <a:gd name="connsiteX3" fmla="*/ 0 w 751561"/>
              <a:gd name="connsiteY3" fmla="*/ 144016 h 144982"/>
              <a:gd name="connsiteX4" fmla="*/ 0 w 751561"/>
              <a:gd name="connsiteY4" fmla="*/ 0 h 144982"/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494379 w 751561"/>
              <a:gd name="connsiteY2" fmla="*/ 142500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" fmla="*/ 0 w 690110"/>
              <a:gd name="connsiteY0" fmla="*/ 0 h 144016"/>
              <a:gd name="connsiteX1" fmla="*/ 690110 w 690110"/>
              <a:gd name="connsiteY1" fmla="*/ 497 h 144016"/>
              <a:gd name="connsiteX2" fmla="*/ 494379 w 690110"/>
              <a:gd name="connsiteY2" fmla="*/ 142500 h 144016"/>
              <a:gd name="connsiteX3" fmla="*/ 0 w 690110"/>
              <a:gd name="connsiteY3" fmla="*/ 144016 h 144016"/>
              <a:gd name="connsiteX4" fmla="*/ 0 w 690110"/>
              <a:gd name="connsiteY4" fmla="*/ 0 h 144016"/>
              <a:gd name="connsiteX0" fmla="*/ 0 w 676278"/>
              <a:gd name="connsiteY0" fmla="*/ 0 h 144016"/>
              <a:gd name="connsiteX1" fmla="*/ 676278 w 676278"/>
              <a:gd name="connsiteY1" fmla="*/ 1716 h 144016"/>
              <a:gd name="connsiteX2" fmla="*/ 494379 w 676278"/>
              <a:gd name="connsiteY2" fmla="*/ 142500 h 144016"/>
              <a:gd name="connsiteX3" fmla="*/ 0 w 676278"/>
              <a:gd name="connsiteY3" fmla="*/ 144016 h 144016"/>
              <a:gd name="connsiteX4" fmla="*/ 0 w 676278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8" h="144016">
                <a:moveTo>
                  <a:pt x="0" y="0"/>
                </a:moveTo>
                <a:lnTo>
                  <a:pt x="676278" y="1716"/>
                </a:lnTo>
                <a:lnTo>
                  <a:pt x="494379" y="142500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5008214" y="4503337"/>
            <a:ext cx="1" cy="152982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78"/>
          <p:cNvSpPr txBox="1"/>
          <p:nvPr/>
        </p:nvSpPr>
        <p:spPr>
          <a:xfrm>
            <a:off x="5143274" y="4727724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简单组合题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字符串操作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分值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 flipV="1">
            <a:off x="7841620" y="3287564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7832095" y="3287564"/>
            <a:ext cx="1147936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8971498" y="3287565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7832095" y="3788447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7836262" y="4290916"/>
            <a:ext cx="1147936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8971498" y="3769398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832095" y="4367684"/>
            <a:ext cx="123842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12"/>
          <p:cNvSpPr/>
          <p:nvPr/>
        </p:nvSpPr>
        <p:spPr>
          <a:xfrm rot="18360085">
            <a:off x="8873949" y="4115447"/>
            <a:ext cx="676278" cy="144016"/>
          </a:xfrm>
          <a:custGeom>
            <a:avLst/>
            <a:gdLst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751561 w 751561"/>
              <a:gd name="connsiteY2" fmla="*/ 144016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" fmla="*/ 0 w 751561"/>
              <a:gd name="connsiteY0" fmla="*/ 0 h 144982"/>
              <a:gd name="connsiteX1" fmla="*/ 751561 w 751561"/>
              <a:gd name="connsiteY1" fmla="*/ 0 h 144982"/>
              <a:gd name="connsiteX2" fmla="*/ 563882 w 751561"/>
              <a:gd name="connsiteY2" fmla="*/ 144982 h 144982"/>
              <a:gd name="connsiteX3" fmla="*/ 0 w 751561"/>
              <a:gd name="connsiteY3" fmla="*/ 144016 h 144982"/>
              <a:gd name="connsiteX4" fmla="*/ 0 w 751561"/>
              <a:gd name="connsiteY4" fmla="*/ 0 h 144982"/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494379 w 751561"/>
              <a:gd name="connsiteY2" fmla="*/ 142500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" fmla="*/ 0 w 690110"/>
              <a:gd name="connsiteY0" fmla="*/ 0 h 144016"/>
              <a:gd name="connsiteX1" fmla="*/ 690110 w 690110"/>
              <a:gd name="connsiteY1" fmla="*/ 497 h 144016"/>
              <a:gd name="connsiteX2" fmla="*/ 494379 w 690110"/>
              <a:gd name="connsiteY2" fmla="*/ 142500 h 144016"/>
              <a:gd name="connsiteX3" fmla="*/ 0 w 690110"/>
              <a:gd name="connsiteY3" fmla="*/ 144016 h 144016"/>
              <a:gd name="connsiteX4" fmla="*/ 0 w 690110"/>
              <a:gd name="connsiteY4" fmla="*/ 0 h 144016"/>
              <a:gd name="connsiteX0" fmla="*/ 0 w 676278"/>
              <a:gd name="connsiteY0" fmla="*/ 0 h 144016"/>
              <a:gd name="connsiteX1" fmla="*/ 676278 w 676278"/>
              <a:gd name="connsiteY1" fmla="*/ 1716 h 144016"/>
              <a:gd name="connsiteX2" fmla="*/ 494379 w 676278"/>
              <a:gd name="connsiteY2" fmla="*/ 142500 h 144016"/>
              <a:gd name="connsiteX3" fmla="*/ 0 w 676278"/>
              <a:gd name="connsiteY3" fmla="*/ 144016 h 144016"/>
              <a:gd name="connsiteX4" fmla="*/ 0 w 676278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8" h="144016">
                <a:moveTo>
                  <a:pt x="0" y="0"/>
                </a:moveTo>
                <a:lnTo>
                  <a:pt x="676278" y="1716"/>
                </a:lnTo>
                <a:lnTo>
                  <a:pt x="494379" y="142500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7832096" y="2015520"/>
            <a:ext cx="9524" cy="127204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90"/>
          <p:cNvSpPr txBox="1"/>
          <p:nvPr/>
        </p:nvSpPr>
        <p:spPr>
          <a:xfrm>
            <a:off x="7956935" y="1727195"/>
            <a:ext cx="2299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GUI</a:t>
            </a: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基础控件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绘图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分值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475230" y="3598802"/>
            <a:ext cx="1151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第一题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328922" y="3630830"/>
            <a:ext cx="1151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241647" y="3630830"/>
            <a:ext cx="1151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第三题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单圆角矩形 49"/>
          <p:cNvSpPr/>
          <p:nvPr/>
        </p:nvSpPr>
        <p:spPr>
          <a:xfrm>
            <a:off x="2502707" y="412005"/>
            <a:ext cx="6804152" cy="530954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三小时内完成</a:t>
            </a:r>
            <a:r>
              <a:rPr lang="zh-CN" altLang="en-US" sz="2400" dirty="0">
                <a:solidFill>
                  <a:schemeClr val="tx1"/>
                </a:solidFill>
              </a:rPr>
              <a:t>三道</a:t>
            </a:r>
            <a:r>
              <a:rPr lang="zh-CN" altLang="en-US" sz="2400" dirty="0" smtClean="0">
                <a:solidFill>
                  <a:schemeClr val="tx1"/>
                </a:solidFill>
              </a:rPr>
              <a:t>题目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5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5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9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5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"/>
                            </p:stCondLst>
                            <p:childTnLst>
                              <p:par>
                                <p:cTn id="1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0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100"/>
                            </p:stCondLst>
                            <p:childTnLst>
                              <p:par>
                                <p:cTn id="1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200"/>
                            </p:stCondLst>
                            <p:childTnLst>
                              <p:par>
                                <p:cTn id="2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4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7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3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6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9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2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8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1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4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1" grpId="1" animBg="1"/>
      <p:bldP spid="12" grpId="0" animBg="1"/>
      <p:bldP spid="12" grpId="1" animBg="1"/>
      <p:bldP spid="14" grpId="0"/>
      <p:bldP spid="14" grpId="1"/>
      <p:bldP spid="15" grpId="0" animBg="1"/>
      <p:bldP spid="22" grpId="0" animBg="1"/>
      <p:bldP spid="22" grpId="1" animBg="1"/>
      <p:bldP spid="23" grpId="0" animBg="1"/>
      <p:bldP spid="23" grpId="1" animBg="1"/>
      <p:bldP spid="25" grpId="0"/>
      <p:bldP spid="25" grpId="1"/>
      <p:bldP spid="32" grpId="0" animBg="1"/>
      <p:bldP spid="32" grpId="1" animBg="1"/>
      <p:bldP spid="33" grpId="0" animBg="1"/>
      <p:bldP spid="33" grpId="1" animBg="1"/>
      <p:bldP spid="35" grpId="0"/>
      <p:bldP spid="35" grpId="1"/>
      <p:bldP spid="47" grpId="0"/>
      <p:bldP spid="47" grpId="1"/>
      <p:bldP spid="48" grpId="0"/>
      <p:bldP spid="48" grpId="1"/>
      <p:bldP spid="49" grpId="0"/>
      <p:bldP spid="4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98386" y="4401716"/>
            <a:ext cx="4030663" cy="1979612"/>
            <a:chOff x="2314575" y="4516438"/>
            <a:chExt cx="4030663" cy="1979612"/>
          </a:xfrm>
        </p:grpSpPr>
        <p:grpSp>
          <p:nvGrpSpPr>
            <p:cNvPr id="3" name="Group 305"/>
            <p:cNvGrpSpPr>
              <a:grpSpLocks/>
            </p:cNvGrpSpPr>
            <p:nvPr/>
          </p:nvGrpSpPr>
          <p:grpSpPr bwMode="auto">
            <a:xfrm>
              <a:off x="2797175" y="4516438"/>
              <a:ext cx="3548063" cy="1979612"/>
              <a:chOff x="1083" y="2845"/>
              <a:chExt cx="2235" cy="1247"/>
            </a:xfrm>
          </p:grpSpPr>
          <p:sp>
            <p:nvSpPr>
              <p:cNvPr id="16" name="Freeform 21"/>
              <p:cNvSpPr>
                <a:spLocks/>
              </p:cNvSpPr>
              <p:nvPr/>
            </p:nvSpPr>
            <p:spPr bwMode="auto">
              <a:xfrm>
                <a:off x="1083" y="3005"/>
                <a:ext cx="2235" cy="1087"/>
              </a:xfrm>
              <a:custGeom>
                <a:avLst/>
                <a:gdLst>
                  <a:gd name="T0" fmla="*/ 105 w 1594"/>
                  <a:gd name="T1" fmla="*/ 776 h 776"/>
                  <a:gd name="T2" fmla="*/ 91 w 1594"/>
                  <a:gd name="T3" fmla="*/ 774 h 776"/>
                  <a:gd name="T4" fmla="*/ 79 w 1594"/>
                  <a:gd name="T5" fmla="*/ 767 h 776"/>
                  <a:gd name="T6" fmla="*/ 70 w 1594"/>
                  <a:gd name="T7" fmla="*/ 757 h 776"/>
                  <a:gd name="T8" fmla="*/ 66 w 1594"/>
                  <a:gd name="T9" fmla="*/ 744 h 776"/>
                  <a:gd name="T10" fmla="*/ 1 w 1594"/>
                  <a:gd name="T11" fmla="*/ 38 h 776"/>
                  <a:gd name="T12" fmla="*/ 2 w 1594"/>
                  <a:gd name="T13" fmla="*/ 23 h 776"/>
                  <a:gd name="T14" fmla="*/ 10 w 1594"/>
                  <a:gd name="T15" fmla="*/ 11 h 776"/>
                  <a:gd name="T16" fmla="*/ 22 w 1594"/>
                  <a:gd name="T17" fmla="*/ 3 h 776"/>
                  <a:gd name="T18" fmla="*/ 37 w 1594"/>
                  <a:gd name="T19" fmla="*/ 0 h 776"/>
                  <a:gd name="T20" fmla="*/ 1557 w 1594"/>
                  <a:gd name="T21" fmla="*/ 0 h 776"/>
                  <a:gd name="T22" fmla="*/ 1572 w 1594"/>
                  <a:gd name="T23" fmla="*/ 3 h 776"/>
                  <a:gd name="T24" fmla="*/ 1584 w 1594"/>
                  <a:gd name="T25" fmla="*/ 11 h 776"/>
                  <a:gd name="T26" fmla="*/ 1591 w 1594"/>
                  <a:gd name="T27" fmla="*/ 23 h 776"/>
                  <a:gd name="T28" fmla="*/ 1593 w 1594"/>
                  <a:gd name="T29" fmla="*/ 38 h 776"/>
                  <a:gd name="T30" fmla="*/ 1528 w 1594"/>
                  <a:gd name="T31" fmla="*/ 744 h 776"/>
                  <a:gd name="T32" fmla="*/ 1524 w 1594"/>
                  <a:gd name="T33" fmla="*/ 757 h 776"/>
                  <a:gd name="T34" fmla="*/ 1515 w 1594"/>
                  <a:gd name="T35" fmla="*/ 767 h 776"/>
                  <a:gd name="T36" fmla="*/ 1503 w 1594"/>
                  <a:gd name="T37" fmla="*/ 774 h 776"/>
                  <a:gd name="T38" fmla="*/ 1489 w 1594"/>
                  <a:gd name="T39" fmla="*/ 776 h 776"/>
                  <a:gd name="T40" fmla="*/ 105 w 1594"/>
                  <a:gd name="T41" fmla="*/ 776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94" h="776">
                    <a:moveTo>
                      <a:pt x="105" y="776"/>
                    </a:moveTo>
                    <a:cubicBezTo>
                      <a:pt x="100" y="776"/>
                      <a:pt x="95" y="776"/>
                      <a:pt x="91" y="774"/>
                    </a:cubicBezTo>
                    <a:cubicBezTo>
                      <a:pt x="86" y="772"/>
                      <a:pt x="82" y="770"/>
                      <a:pt x="79" y="767"/>
                    </a:cubicBezTo>
                    <a:cubicBezTo>
                      <a:pt x="75" y="764"/>
                      <a:pt x="72" y="761"/>
                      <a:pt x="70" y="757"/>
                    </a:cubicBezTo>
                    <a:cubicBezTo>
                      <a:pt x="68" y="753"/>
                      <a:pt x="66" y="749"/>
                      <a:pt x="66" y="744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3"/>
                      <a:pt x="1" y="28"/>
                      <a:pt x="2" y="23"/>
                    </a:cubicBezTo>
                    <a:cubicBezTo>
                      <a:pt x="4" y="19"/>
                      <a:pt x="7" y="15"/>
                      <a:pt x="10" y="11"/>
                    </a:cubicBezTo>
                    <a:cubicBezTo>
                      <a:pt x="13" y="8"/>
                      <a:pt x="17" y="5"/>
                      <a:pt x="22" y="3"/>
                    </a:cubicBezTo>
                    <a:cubicBezTo>
                      <a:pt x="26" y="1"/>
                      <a:pt x="31" y="0"/>
                      <a:pt x="37" y="0"/>
                    </a:cubicBezTo>
                    <a:cubicBezTo>
                      <a:pt x="1557" y="0"/>
                      <a:pt x="1557" y="0"/>
                      <a:pt x="1557" y="0"/>
                    </a:cubicBezTo>
                    <a:cubicBezTo>
                      <a:pt x="1563" y="0"/>
                      <a:pt x="1568" y="1"/>
                      <a:pt x="1572" y="3"/>
                    </a:cubicBezTo>
                    <a:cubicBezTo>
                      <a:pt x="1577" y="5"/>
                      <a:pt x="1581" y="8"/>
                      <a:pt x="1584" y="11"/>
                    </a:cubicBezTo>
                    <a:cubicBezTo>
                      <a:pt x="1587" y="15"/>
                      <a:pt x="1590" y="19"/>
                      <a:pt x="1591" y="23"/>
                    </a:cubicBezTo>
                    <a:cubicBezTo>
                      <a:pt x="1593" y="28"/>
                      <a:pt x="1594" y="33"/>
                      <a:pt x="1593" y="38"/>
                    </a:cubicBezTo>
                    <a:cubicBezTo>
                      <a:pt x="1528" y="744"/>
                      <a:pt x="1528" y="744"/>
                      <a:pt x="1528" y="744"/>
                    </a:cubicBezTo>
                    <a:cubicBezTo>
                      <a:pt x="1528" y="749"/>
                      <a:pt x="1526" y="753"/>
                      <a:pt x="1524" y="757"/>
                    </a:cubicBezTo>
                    <a:cubicBezTo>
                      <a:pt x="1522" y="761"/>
                      <a:pt x="1519" y="764"/>
                      <a:pt x="1515" y="767"/>
                    </a:cubicBezTo>
                    <a:cubicBezTo>
                      <a:pt x="1512" y="770"/>
                      <a:pt x="1508" y="772"/>
                      <a:pt x="1503" y="774"/>
                    </a:cubicBezTo>
                    <a:cubicBezTo>
                      <a:pt x="1499" y="776"/>
                      <a:pt x="1494" y="776"/>
                      <a:pt x="1489" y="776"/>
                    </a:cubicBezTo>
                    <a:lnTo>
                      <a:pt x="105" y="776"/>
                    </a:lnTo>
                    <a:close/>
                  </a:path>
                </a:pathLst>
              </a:custGeom>
              <a:solidFill>
                <a:srgbClr val="0079C1"/>
              </a:solidFill>
              <a:ln w="254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auto">
              <a:xfrm>
                <a:off x="1100" y="2845"/>
                <a:ext cx="2201" cy="173"/>
              </a:xfrm>
              <a:custGeom>
                <a:avLst/>
                <a:gdLst>
                  <a:gd name="T0" fmla="*/ 2 w 1570"/>
                  <a:gd name="T1" fmla="*/ 122 h 123"/>
                  <a:gd name="T2" fmla="*/ 9 w 1570"/>
                  <a:gd name="T3" fmla="*/ 118 h 123"/>
                  <a:gd name="T4" fmla="*/ 16 w 1570"/>
                  <a:gd name="T5" fmla="*/ 115 h 123"/>
                  <a:gd name="T6" fmla="*/ 25 w 1570"/>
                  <a:gd name="T7" fmla="*/ 114 h 123"/>
                  <a:gd name="T8" fmla="*/ 1545 w 1570"/>
                  <a:gd name="T9" fmla="*/ 114 h 123"/>
                  <a:gd name="T10" fmla="*/ 1554 w 1570"/>
                  <a:gd name="T11" fmla="*/ 115 h 123"/>
                  <a:gd name="T12" fmla="*/ 1561 w 1570"/>
                  <a:gd name="T13" fmla="*/ 118 h 123"/>
                  <a:gd name="T14" fmla="*/ 1568 w 1570"/>
                  <a:gd name="T15" fmla="*/ 122 h 123"/>
                  <a:gd name="T16" fmla="*/ 1479 w 1570"/>
                  <a:gd name="T17" fmla="*/ 11 h 123"/>
                  <a:gd name="T18" fmla="*/ 1474 w 1570"/>
                  <a:gd name="T19" fmla="*/ 6 h 123"/>
                  <a:gd name="T20" fmla="*/ 1468 w 1570"/>
                  <a:gd name="T21" fmla="*/ 3 h 123"/>
                  <a:gd name="T22" fmla="*/ 1461 w 1570"/>
                  <a:gd name="T23" fmla="*/ 0 h 123"/>
                  <a:gd name="T24" fmla="*/ 1453 w 1570"/>
                  <a:gd name="T25" fmla="*/ 0 h 123"/>
                  <a:gd name="T26" fmla="*/ 117 w 1570"/>
                  <a:gd name="T27" fmla="*/ 0 h 123"/>
                  <a:gd name="T28" fmla="*/ 109 w 1570"/>
                  <a:gd name="T29" fmla="*/ 0 h 123"/>
                  <a:gd name="T30" fmla="*/ 102 w 1570"/>
                  <a:gd name="T31" fmla="*/ 3 h 123"/>
                  <a:gd name="T32" fmla="*/ 96 w 1570"/>
                  <a:gd name="T33" fmla="*/ 6 h 123"/>
                  <a:gd name="T34" fmla="*/ 91 w 1570"/>
                  <a:gd name="T35" fmla="*/ 11 h 123"/>
                  <a:gd name="T36" fmla="*/ 2 w 1570"/>
                  <a:gd name="T37" fmla="*/ 12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70" h="123">
                    <a:moveTo>
                      <a:pt x="2" y="122"/>
                    </a:moveTo>
                    <a:cubicBezTo>
                      <a:pt x="4" y="120"/>
                      <a:pt x="6" y="119"/>
                      <a:pt x="9" y="118"/>
                    </a:cubicBezTo>
                    <a:cubicBezTo>
                      <a:pt x="11" y="116"/>
                      <a:pt x="14" y="116"/>
                      <a:pt x="16" y="115"/>
                    </a:cubicBezTo>
                    <a:cubicBezTo>
                      <a:pt x="19" y="114"/>
                      <a:pt x="22" y="114"/>
                      <a:pt x="25" y="114"/>
                    </a:cubicBezTo>
                    <a:cubicBezTo>
                      <a:pt x="1545" y="114"/>
                      <a:pt x="1545" y="114"/>
                      <a:pt x="1545" y="114"/>
                    </a:cubicBezTo>
                    <a:cubicBezTo>
                      <a:pt x="1548" y="114"/>
                      <a:pt x="1551" y="114"/>
                      <a:pt x="1554" y="115"/>
                    </a:cubicBezTo>
                    <a:cubicBezTo>
                      <a:pt x="1556" y="116"/>
                      <a:pt x="1559" y="116"/>
                      <a:pt x="1561" y="118"/>
                    </a:cubicBezTo>
                    <a:cubicBezTo>
                      <a:pt x="1564" y="119"/>
                      <a:pt x="1566" y="120"/>
                      <a:pt x="1568" y="122"/>
                    </a:cubicBezTo>
                    <a:cubicBezTo>
                      <a:pt x="1570" y="123"/>
                      <a:pt x="1510" y="50"/>
                      <a:pt x="1479" y="11"/>
                    </a:cubicBezTo>
                    <a:cubicBezTo>
                      <a:pt x="1477" y="9"/>
                      <a:pt x="1475" y="8"/>
                      <a:pt x="1474" y="6"/>
                    </a:cubicBezTo>
                    <a:cubicBezTo>
                      <a:pt x="1472" y="5"/>
                      <a:pt x="1470" y="4"/>
                      <a:pt x="1468" y="3"/>
                    </a:cubicBezTo>
                    <a:cubicBezTo>
                      <a:pt x="1466" y="2"/>
                      <a:pt x="1463" y="1"/>
                      <a:pt x="1461" y="0"/>
                    </a:cubicBezTo>
                    <a:cubicBezTo>
                      <a:pt x="1458" y="0"/>
                      <a:pt x="1456" y="0"/>
                      <a:pt x="1453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4" y="0"/>
                      <a:pt x="112" y="0"/>
                      <a:pt x="109" y="0"/>
                    </a:cubicBezTo>
                    <a:cubicBezTo>
                      <a:pt x="107" y="1"/>
                      <a:pt x="104" y="2"/>
                      <a:pt x="102" y="3"/>
                    </a:cubicBezTo>
                    <a:cubicBezTo>
                      <a:pt x="100" y="4"/>
                      <a:pt x="98" y="5"/>
                      <a:pt x="96" y="6"/>
                    </a:cubicBezTo>
                    <a:cubicBezTo>
                      <a:pt x="94" y="8"/>
                      <a:pt x="93" y="9"/>
                      <a:pt x="91" y="11"/>
                    </a:cubicBezTo>
                    <a:cubicBezTo>
                      <a:pt x="60" y="50"/>
                      <a:pt x="0" y="123"/>
                      <a:pt x="2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24"/>
              <p:cNvSpPr>
                <a:spLocks/>
              </p:cNvSpPr>
              <p:nvPr/>
            </p:nvSpPr>
            <p:spPr bwMode="auto">
              <a:xfrm>
                <a:off x="1100" y="2845"/>
                <a:ext cx="2201" cy="173"/>
              </a:xfrm>
              <a:custGeom>
                <a:avLst/>
                <a:gdLst>
                  <a:gd name="T0" fmla="*/ 2 w 1570"/>
                  <a:gd name="T1" fmla="*/ 122 h 123"/>
                  <a:gd name="T2" fmla="*/ 9 w 1570"/>
                  <a:gd name="T3" fmla="*/ 118 h 123"/>
                  <a:gd name="T4" fmla="*/ 16 w 1570"/>
                  <a:gd name="T5" fmla="*/ 115 h 123"/>
                  <a:gd name="T6" fmla="*/ 25 w 1570"/>
                  <a:gd name="T7" fmla="*/ 114 h 123"/>
                  <a:gd name="T8" fmla="*/ 1545 w 1570"/>
                  <a:gd name="T9" fmla="*/ 114 h 123"/>
                  <a:gd name="T10" fmla="*/ 1554 w 1570"/>
                  <a:gd name="T11" fmla="*/ 115 h 123"/>
                  <a:gd name="T12" fmla="*/ 1561 w 1570"/>
                  <a:gd name="T13" fmla="*/ 118 h 123"/>
                  <a:gd name="T14" fmla="*/ 1568 w 1570"/>
                  <a:gd name="T15" fmla="*/ 122 h 123"/>
                  <a:gd name="T16" fmla="*/ 1479 w 1570"/>
                  <a:gd name="T17" fmla="*/ 11 h 123"/>
                  <a:gd name="T18" fmla="*/ 1474 w 1570"/>
                  <a:gd name="T19" fmla="*/ 6 h 123"/>
                  <a:gd name="T20" fmla="*/ 1468 w 1570"/>
                  <a:gd name="T21" fmla="*/ 3 h 123"/>
                  <a:gd name="T22" fmla="*/ 1461 w 1570"/>
                  <a:gd name="T23" fmla="*/ 0 h 123"/>
                  <a:gd name="T24" fmla="*/ 1453 w 1570"/>
                  <a:gd name="T25" fmla="*/ 0 h 123"/>
                  <a:gd name="T26" fmla="*/ 117 w 1570"/>
                  <a:gd name="T27" fmla="*/ 0 h 123"/>
                  <a:gd name="T28" fmla="*/ 109 w 1570"/>
                  <a:gd name="T29" fmla="*/ 0 h 123"/>
                  <a:gd name="T30" fmla="*/ 102 w 1570"/>
                  <a:gd name="T31" fmla="*/ 3 h 123"/>
                  <a:gd name="T32" fmla="*/ 96 w 1570"/>
                  <a:gd name="T33" fmla="*/ 6 h 123"/>
                  <a:gd name="T34" fmla="*/ 91 w 1570"/>
                  <a:gd name="T35" fmla="*/ 11 h 123"/>
                  <a:gd name="T36" fmla="*/ 2 w 1570"/>
                  <a:gd name="T37" fmla="*/ 12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70" h="123">
                    <a:moveTo>
                      <a:pt x="2" y="122"/>
                    </a:moveTo>
                    <a:cubicBezTo>
                      <a:pt x="4" y="120"/>
                      <a:pt x="6" y="119"/>
                      <a:pt x="9" y="118"/>
                    </a:cubicBezTo>
                    <a:cubicBezTo>
                      <a:pt x="11" y="116"/>
                      <a:pt x="14" y="116"/>
                      <a:pt x="16" y="115"/>
                    </a:cubicBezTo>
                    <a:cubicBezTo>
                      <a:pt x="19" y="114"/>
                      <a:pt x="22" y="114"/>
                      <a:pt x="25" y="114"/>
                    </a:cubicBezTo>
                    <a:cubicBezTo>
                      <a:pt x="1545" y="114"/>
                      <a:pt x="1545" y="114"/>
                      <a:pt x="1545" y="114"/>
                    </a:cubicBezTo>
                    <a:cubicBezTo>
                      <a:pt x="1548" y="114"/>
                      <a:pt x="1551" y="114"/>
                      <a:pt x="1554" y="115"/>
                    </a:cubicBezTo>
                    <a:cubicBezTo>
                      <a:pt x="1556" y="116"/>
                      <a:pt x="1559" y="116"/>
                      <a:pt x="1561" y="118"/>
                    </a:cubicBezTo>
                    <a:cubicBezTo>
                      <a:pt x="1564" y="119"/>
                      <a:pt x="1566" y="120"/>
                      <a:pt x="1568" y="122"/>
                    </a:cubicBezTo>
                    <a:cubicBezTo>
                      <a:pt x="1570" y="123"/>
                      <a:pt x="1510" y="50"/>
                      <a:pt x="1479" y="11"/>
                    </a:cubicBezTo>
                    <a:cubicBezTo>
                      <a:pt x="1477" y="9"/>
                      <a:pt x="1475" y="8"/>
                      <a:pt x="1474" y="6"/>
                    </a:cubicBezTo>
                    <a:cubicBezTo>
                      <a:pt x="1472" y="5"/>
                      <a:pt x="1470" y="4"/>
                      <a:pt x="1468" y="3"/>
                    </a:cubicBezTo>
                    <a:cubicBezTo>
                      <a:pt x="1466" y="2"/>
                      <a:pt x="1463" y="1"/>
                      <a:pt x="1461" y="0"/>
                    </a:cubicBezTo>
                    <a:cubicBezTo>
                      <a:pt x="1458" y="0"/>
                      <a:pt x="1456" y="0"/>
                      <a:pt x="1453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4" y="0"/>
                      <a:pt x="112" y="0"/>
                      <a:pt x="109" y="0"/>
                    </a:cubicBezTo>
                    <a:cubicBezTo>
                      <a:pt x="107" y="1"/>
                      <a:pt x="104" y="2"/>
                      <a:pt x="102" y="3"/>
                    </a:cubicBezTo>
                    <a:cubicBezTo>
                      <a:pt x="100" y="4"/>
                      <a:pt x="98" y="5"/>
                      <a:pt x="96" y="6"/>
                    </a:cubicBezTo>
                    <a:cubicBezTo>
                      <a:pt x="94" y="8"/>
                      <a:pt x="93" y="9"/>
                      <a:pt x="91" y="11"/>
                    </a:cubicBezTo>
                    <a:cubicBezTo>
                      <a:pt x="60" y="50"/>
                      <a:pt x="0" y="123"/>
                      <a:pt x="2" y="12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1100" y="2845"/>
                <a:ext cx="2201" cy="173"/>
              </a:xfrm>
              <a:custGeom>
                <a:avLst/>
                <a:gdLst>
                  <a:gd name="T0" fmla="*/ 2 w 1570"/>
                  <a:gd name="T1" fmla="*/ 122 h 123"/>
                  <a:gd name="T2" fmla="*/ 9 w 1570"/>
                  <a:gd name="T3" fmla="*/ 118 h 123"/>
                  <a:gd name="T4" fmla="*/ 16 w 1570"/>
                  <a:gd name="T5" fmla="*/ 115 h 123"/>
                  <a:gd name="T6" fmla="*/ 25 w 1570"/>
                  <a:gd name="T7" fmla="*/ 114 h 123"/>
                  <a:gd name="T8" fmla="*/ 1545 w 1570"/>
                  <a:gd name="T9" fmla="*/ 114 h 123"/>
                  <a:gd name="T10" fmla="*/ 1554 w 1570"/>
                  <a:gd name="T11" fmla="*/ 115 h 123"/>
                  <a:gd name="T12" fmla="*/ 1561 w 1570"/>
                  <a:gd name="T13" fmla="*/ 118 h 123"/>
                  <a:gd name="T14" fmla="*/ 1568 w 1570"/>
                  <a:gd name="T15" fmla="*/ 122 h 123"/>
                  <a:gd name="T16" fmla="*/ 1479 w 1570"/>
                  <a:gd name="T17" fmla="*/ 11 h 123"/>
                  <a:gd name="T18" fmla="*/ 1474 w 1570"/>
                  <a:gd name="T19" fmla="*/ 6 h 123"/>
                  <a:gd name="T20" fmla="*/ 1468 w 1570"/>
                  <a:gd name="T21" fmla="*/ 3 h 123"/>
                  <a:gd name="T22" fmla="*/ 1461 w 1570"/>
                  <a:gd name="T23" fmla="*/ 0 h 123"/>
                  <a:gd name="T24" fmla="*/ 1453 w 1570"/>
                  <a:gd name="T25" fmla="*/ 0 h 123"/>
                  <a:gd name="T26" fmla="*/ 117 w 1570"/>
                  <a:gd name="T27" fmla="*/ 0 h 123"/>
                  <a:gd name="T28" fmla="*/ 109 w 1570"/>
                  <a:gd name="T29" fmla="*/ 0 h 123"/>
                  <a:gd name="T30" fmla="*/ 102 w 1570"/>
                  <a:gd name="T31" fmla="*/ 3 h 123"/>
                  <a:gd name="T32" fmla="*/ 96 w 1570"/>
                  <a:gd name="T33" fmla="*/ 6 h 123"/>
                  <a:gd name="T34" fmla="*/ 91 w 1570"/>
                  <a:gd name="T35" fmla="*/ 11 h 123"/>
                  <a:gd name="T36" fmla="*/ 2 w 1570"/>
                  <a:gd name="T37" fmla="*/ 12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70" h="123">
                    <a:moveTo>
                      <a:pt x="2" y="122"/>
                    </a:moveTo>
                    <a:cubicBezTo>
                      <a:pt x="4" y="120"/>
                      <a:pt x="6" y="119"/>
                      <a:pt x="9" y="118"/>
                    </a:cubicBezTo>
                    <a:cubicBezTo>
                      <a:pt x="11" y="116"/>
                      <a:pt x="14" y="116"/>
                      <a:pt x="16" y="115"/>
                    </a:cubicBezTo>
                    <a:cubicBezTo>
                      <a:pt x="19" y="114"/>
                      <a:pt x="22" y="114"/>
                      <a:pt x="25" y="114"/>
                    </a:cubicBezTo>
                    <a:cubicBezTo>
                      <a:pt x="1545" y="114"/>
                      <a:pt x="1545" y="114"/>
                      <a:pt x="1545" y="114"/>
                    </a:cubicBezTo>
                    <a:cubicBezTo>
                      <a:pt x="1548" y="114"/>
                      <a:pt x="1551" y="114"/>
                      <a:pt x="1554" y="115"/>
                    </a:cubicBezTo>
                    <a:cubicBezTo>
                      <a:pt x="1556" y="116"/>
                      <a:pt x="1559" y="116"/>
                      <a:pt x="1561" y="118"/>
                    </a:cubicBezTo>
                    <a:cubicBezTo>
                      <a:pt x="1564" y="119"/>
                      <a:pt x="1566" y="120"/>
                      <a:pt x="1568" y="122"/>
                    </a:cubicBezTo>
                    <a:cubicBezTo>
                      <a:pt x="1570" y="123"/>
                      <a:pt x="1510" y="50"/>
                      <a:pt x="1479" y="11"/>
                    </a:cubicBezTo>
                    <a:cubicBezTo>
                      <a:pt x="1477" y="9"/>
                      <a:pt x="1475" y="8"/>
                      <a:pt x="1474" y="6"/>
                    </a:cubicBezTo>
                    <a:cubicBezTo>
                      <a:pt x="1472" y="5"/>
                      <a:pt x="1470" y="4"/>
                      <a:pt x="1468" y="3"/>
                    </a:cubicBezTo>
                    <a:cubicBezTo>
                      <a:pt x="1466" y="2"/>
                      <a:pt x="1463" y="1"/>
                      <a:pt x="1461" y="0"/>
                    </a:cubicBezTo>
                    <a:cubicBezTo>
                      <a:pt x="1458" y="0"/>
                      <a:pt x="1456" y="0"/>
                      <a:pt x="1453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4" y="0"/>
                      <a:pt x="112" y="0"/>
                      <a:pt x="109" y="0"/>
                    </a:cubicBezTo>
                    <a:cubicBezTo>
                      <a:pt x="107" y="1"/>
                      <a:pt x="104" y="2"/>
                      <a:pt x="102" y="3"/>
                    </a:cubicBezTo>
                    <a:cubicBezTo>
                      <a:pt x="100" y="4"/>
                      <a:pt x="98" y="5"/>
                      <a:pt x="96" y="6"/>
                    </a:cubicBezTo>
                    <a:cubicBezTo>
                      <a:pt x="94" y="8"/>
                      <a:pt x="93" y="9"/>
                      <a:pt x="91" y="11"/>
                    </a:cubicBezTo>
                    <a:cubicBezTo>
                      <a:pt x="60" y="50"/>
                      <a:pt x="0" y="123"/>
                      <a:pt x="2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auto">
              <a:xfrm>
                <a:off x="1100" y="2845"/>
                <a:ext cx="2201" cy="173"/>
              </a:xfrm>
              <a:custGeom>
                <a:avLst/>
                <a:gdLst>
                  <a:gd name="T0" fmla="*/ 2 w 1570"/>
                  <a:gd name="T1" fmla="*/ 122 h 123"/>
                  <a:gd name="T2" fmla="*/ 9 w 1570"/>
                  <a:gd name="T3" fmla="*/ 118 h 123"/>
                  <a:gd name="T4" fmla="*/ 16 w 1570"/>
                  <a:gd name="T5" fmla="*/ 115 h 123"/>
                  <a:gd name="T6" fmla="*/ 25 w 1570"/>
                  <a:gd name="T7" fmla="*/ 114 h 123"/>
                  <a:gd name="T8" fmla="*/ 1545 w 1570"/>
                  <a:gd name="T9" fmla="*/ 114 h 123"/>
                  <a:gd name="T10" fmla="*/ 1554 w 1570"/>
                  <a:gd name="T11" fmla="*/ 115 h 123"/>
                  <a:gd name="T12" fmla="*/ 1561 w 1570"/>
                  <a:gd name="T13" fmla="*/ 118 h 123"/>
                  <a:gd name="T14" fmla="*/ 1568 w 1570"/>
                  <a:gd name="T15" fmla="*/ 122 h 123"/>
                  <a:gd name="T16" fmla="*/ 1479 w 1570"/>
                  <a:gd name="T17" fmla="*/ 11 h 123"/>
                  <a:gd name="T18" fmla="*/ 1474 w 1570"/>
                  <a:gd name="T19" fmla="*/ 6 h 123"/>
                  <a:gd name="T20" fmla="*/ 1468 w 1570"/>
                  <a:gd name="T21" fmla="*/ 3 h 123"/>
                  <a:gd name="T22" fmla="*/ 1461 w 1570"/>
                  <a:gd name="T23" fmla="*/ 0 h 123"/>
                  <a:gd name="T24" fmla="*/ 1453 w 1570"/>
                  <a:gd name="T25" fmla="*/ 0 h 123"/>
                  <a:gd name="T26" fmla="*/ 117 w 1570"/>
                  <a:gd name="T27" fmla="*/ 0 h 123"/>
                  <a:gd name="T28" fmla="*/ 109 w 1570"/>
                  <a:gd name="T29" fmla="*/ 0 h 123"/>
                  <a:gd name="T30" fmla="*/ 102 w 1570"/>
                  <a:gd name="T31" fmla="*/ 3 h 123"/>
                  <a:gd name="T32" fmla="*/ 96 w 1570"/>
                  <a:gd name="T33" fmla="*/ 6 h 123"/>
                  <a:gd name="T34" fmla="*/ 91 w 1570"/>
                  <a:gd name="T35" fmla="*/ 11 h 123"/>
                  <a:gd name="T36" fmla="*/ 2 w 1570"/>
                  <a:gd name="T37" fmla="*/ 12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70" h="123">
                    <a:moveTo>
                      <a:pt x="2" y="122"/>
                    </a:moveTo>
                    <a:cubicBezTo>
                      <a:pt x="4" y="120"/>
                      <a:pt x="6" y="119"/>
                      <a:pt x="9" y="118"/>
                    </a:cubicBezTo>
                    <a:cubicBezTo>
                      <a:pt x="11" y="116"/>
                      <a:pt x="14" y="116"/>
                      <a:pt x="16" y="115"/>
                    </a:cubicBezTo>
                    <a:cubicBezTo>
                      <a:pt x="19" y="114"/>
                      <a:pt x="22" y="114"/>
                      <a:pt x="25" y="114"/>
                    </a:cubicBezTo>
                    <a:cubicBezTo>
                      <a:pt x="1545" y="114"/>
                      <a:pt x="1545" y="114"/>
                      <a:pt x="1545" y="114"/>
                    </a:cubicBezTo>
                    <a:cubicBezTo>
                      <a:pt x="1548" y="114"/>
                      <a:pt x="1551" y="114"/>
                      <a:pt x="1554" y="115"/>
                    </a:cubicBezTo>
                    <a:cubicBezTo>
                      <a:pt x="1556" y="116"/>
                      <a:pt x="1559" y="116"/>
                      <a:pt x="1561" y="118"/>
                    </a:cubicBezTo>
                    <a:cubicBezTo>
                      <a:pt x="1564" y="119"/>
                      <a:pt x="1566" y="120"/>
                      <a:pt x="1568" y="122"/>
                    </a:cubicBezTo>
                    <a:cubicBezTo>
                      <a:pt x="1570" y="123"/>
                      <a:pt x="1510" y="50"/>
                      <a:pt x="1479" y="11"/>
                    </a:cubicBezTo>
                    <a:cubicBezTo>
                      <a:pt x="1477" y="9"/>
                      <a:pt x="1475" y="8"/>
                      <a:pt x="1474" y="6"/>
                    </a:cubicBezTo>
                    <a:cubicBezTo>
                      <a:pt x="1472" y="5"/>
                      <a:pt x="1470" y="4"/>
                      <a:pt x="1468" y="3"/>
                    </a:cubicBezTo>
                    <a:cubicBezTo>
                      <a:pt x="1466" y="2"/>
                      <a:pt x="1463" y="1"/>
                      <a:pt x="1461" y="0"/>
                    </a:cubicBezTo>
                    <a:cubicBezTo>
                      <a:pt x="1458" y="0"/>
                      <a:pt x="1456" y="0"/>
                      <a:pt x="1453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4" y="0"/>
                      <a:pt x="112" y="0"/>
                      <a:pt x="109" y="0"/>
                    </a:cubicBezTo>
                    <a:cubicBezTo>
                      <a:pt x="107" y="1"/>
                      <a:pt x="104" y="2"/>
                      <a:pt x="102" y="3"/>
                    </a:cubicBezTo>
                    <a:cubicBezTo>
                      <a:pt x="100" y="4"/>
                      <a:pt x="98" y="5"/>
                      <a:pt x="96" y="6"/>
                    </a:cubicBezTo>
                    <a:cubicBezTo>
                      <a:pt x="94" y="8"/>
                      <a:pt x="93" y="9"/>
                      <a:pt x="91" y="11"/>
                    </a:cubicBezTo>
                    <a:cubicBezTo>
                      <a:pt x="60" y="50"/>
                      <a:pt x="0" y="123"/>
                      <a:pt x="2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auto">
              <a:xfrm>
                <a:off x="1100" y="2845"/>
                <a:ext cx="2201" cy="173"/>
              </a:xfrm>
              <a:custGeom>
                <a:avLst/>
                <a:gdLst>
                  <a:gd name="T0" fmla="*/ 2 w 1570"/>
                  <a:gd name="T1" fmla="*/ 122 h 123"/>
                  <a:gd name="T2" fmla="*/ 9 w 1570"/>
                  <a:gd name="T3" fmla="*/ 118 h 123"/>
                  <a:gd name="T4" fmla="*/ 16 w 1570"/>
                  <a:gd name="T5" fmla="*/ 115 h 123"/>
                  <a:gd name="T6" fmla="*/ 25 w 1570"/>
                  <a:gd name="T7" fmla="*/ 114 h 123"/>
                  <a:gd name="T8" fmla="*/ 1545 w 1570"/>
                  <a:gd name="T9" fmla="*/ 114 h 123"/>
                  <a:gd name="T10" fmla="*/ 1554 w 1570"/>
                  <a:gd name="T11" fmla="*/ 115 h 123"/>
                  <a:gd name="T12" fmla="*/ 1561 w 1570"/>
                  <a:gd name="T13" fmla="*/ 118 h 123"/>
                  <a:gd name="T14" fmla="*/ 1568 w 1570"/>
                  <a:gd name="T15" fmla="*/ 122 h 123"/>
                  <a:gd name="T16" fmla="*/ 1479 w 1570"/>
                  <a:gd name="T17" fmla="*/ 11 h 123"/>
                  <a:gd name="T18" fmla="*/ 1474 w 1570"/>
                  <a:gd name="T19" fmla="*/ 6 h 123"/>
                  <a:gd name="T20" fmla="*/ 1468 w 1570"/>
                  <a:gd name="T21" fmla="*/ 3 h 123"/>
                  <a:gd name="T22" fmla="*/ 1461 w 1570"/>
                  <a:gd name="T23" fmla="*/ 0 h 123"/>
                  <a:gd name="T24" fmla="*/ 1453 w 1570"/>
                  <a:gd name="T25" fmla="*/ 0 h 123"/>
                  <a:gd name="T26" fmla="*/ 117 w 1570"/>
                  <a:gd name="T27" fmla="*/ 0 h 123"/>
                  <a:gd name="T28" fmla="*/ 109 w 1570"/>
                  <a:gd name="T29" fmla="*/ 0 h 123"/>
                  <a:gd name="T30" fmla="*/ 102 w 1570"/>
                  <a:gd name="T31" fmla="*/ 3 h 123"/>
                  <a:gd name="T32" fmla="*/ 96 w 1570"/>
                  <a:gd name="T33" fmla="*/ 6 h 123"/>
                  <a:gd name="T34" fmla="*/ 91 w 1570"/>
                  <a:gd name="T35" fmla="*/ 11 h 123"/>
                  <a:gd name="T36" fmla="*/ 2 w 1570"/>
                  <a:gd name="T37" fmla="*/ 12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70" h="123">
                    <a:moveTo>
                      <a:pt x="2" y="122"/>
                    </a:moveTo>
                    <a:cubicBezTo>
                      <a:pt x="4" y="120"/>
                      <a:pt x="6" y="119"/>
                      <a:pt x="9" y="118"/>
                    </a:cubicBezTo>
                    <a:cubicBezTo>
                      <a:pt x="11" y="116"/>
                      <a:pt x="14" y="116"/>
                      <a:pt x="16" y="115"/>
                    </a:cubicBezTo>
                    <a:cubicBezTo>
                      <a:pt x="19" y="114"/>
                      <a:pt x="22" y="114"/>
                      <a:pt x="25" y="114"/>
                    </a:cubicBezTo>
                    <a:cubicBezTo>
                      <a:pt x="1545" y="114"/>
                      <a:pt x="1545" y="114"/>
                      <a:pt x="1545" y="114"/>
                    </a:cubicBezTo>
                    <a:cubicBezTo>
                      <a:pt x="1548" y="114"/>
                      <a:pt x="1551" y="114"/>
                      <a:pt x="1554" y="115"/>
                    </a:cubicBezTo>
                    <a:cubicBezTo>
                      <a:pt x="1556" y="116"/>
                      <a:pt x="1559" y="116"/>
                      <a:pt x="1561" y="118"/>
                    </a:cubicBezTo>
                    <a:cubicBezTo>
                      <a:pt x="1564" y="119"/>
                      <a:pt x="1566" y="120"/>
                      <a:pt x="1568" y="122"/>
                    </a:cubicBezTo>
                    <a:cubicBezTo>
                      <a:pt x="1570" y="123"/>
                      <a:pt x="1510" y="50"/>
                      <a:pt x="1479" y="11"/>
                    </a:cubicBezTo>
                    <a:cubicBezTo>
                      <a:pt x="1477" y="9"/>
                      <a:pt x="1475" y="8"/>
                      <a:pt x="1474" y="6"/>
                    </a:cubicBezTo>
                    <a:cubicBezTo>
                      <a:pt x="1472" y="5"/>
                      <a:pt x="1470" y="4"/>
                      <a:pt x="1468" y="3"/>
                    </a:cubicBezTo>
                    <a:cubicBezTo>
                      <a:pt x="1466" y="2"/>
                      <a:pt x="1463" y="1"/>
                      <a:pt x="1461" y="0"/>
                    </a:cubicBezTo>
                    <a:cubicBezTo>
                      <a:pt x="1458" y="0"/>
                      <a:pt x="1456" y="0"/>
                      <a:pt x="1453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4" y="0"/>
                      <a:pt x="112" y="0"/>
                      <a:pt x="109" y="0"/>
                    </a:cubicBezTo>
                    <a:cubicBezTo>
                      <a:pt x="107" y="1"/>
                      <a:pt x="104" y="2"/>
                      <a:pt x="102" y="3"/>
                    </a:cubicBezTo>
                    <a:cubicBezTo>
                      <a:pt x="100" y="4"/>
                      <a:pt x="98" y="5"/>
                      <a:pt x="96" y="6"/>
                    </a:cubicBezTo>
                    <a:cubicBezTo>
                      <a:pt x="94" y="8"/>
                      <a:pt x="93" y="9"/>
                      <a:pt x="91" y="11"/>
                    </a:cubicBezTo>
                    <a:cubicBezTo>
                      <a:pt x="60" y="50"/>
                      <a:pt x="0" y="123"/>
                      <a:pt x="2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" name="Freeform 167"/>
            <p:cNvSpPr>
              <a:spLocks/>
            </p:cNvSpPr>
            <p:nvPr/>
          </p:nvSpPr>
          <p:spPr bwMode="auto">
            <a:xfrm>
              <a:off x="3690938" y="5697538"/>
              <a:ext cx="15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80"/>
            <p:cNvSpPr>
              <a:spLocks/>
            </p:cNvSpPr>
            <p:nvPr/>
          </p:nvSpPr>
          <p:spPr bwMode="auto">
            <a:xfrm>
              <a:off x="4376738" y="5686425"/>
              <a:ext cx="1587" cy="1588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1 w 1"/>
                <a:gd name="T4" fmla="*/ 1 w 1"/>
                <a:gd name="T5" fmla="*/ 1 w 1"/>
                <a:gd name="T6" fmla="*/ 0 w 1"/>
                <a:gd name="T7" fmla="*/ 0 w 1"/>
                <a:gd name="T8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214"/>
            <p:cNvSpPr>
              <a:spLocks/>
            </p:cNvSpPr>
            <p:nvPr/>
          </p:nvSpPr>
          <p:spPr bwMode="auto">
            <a:xfrm>
              <a:off x="4862513" y="5634038"/>
              <a:ext cx="1587" cy="6350"/>
            </a:xfrm>
            <a:custGeom>
              <a:avLst/>
              <a:gdLst>
                <a:gd name="T0" fmla="*/ 0 h 3"/>
                <a:gd name="T1" fmla="*/ 1 h 3"/>
                <a:gd name="T2" fmla="*/ 1 h 3"/>
                <a:gd name="T3" fmla="*/ 2 h 3"/>
                <a:gd name="T4" fmla="*/ 3 h 3"/>
                <a:gd name="T5" fmla="*/ 2 h 3"/>
                <a:gd name="T6" fmla="*/ 1 h 3"/>
                <a:gd name="T7" fmla="*/ 1 h 3"/>
                <a:gd name="T8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233"/>
            <p:cNvSpPr>
              <a:spLocks/>
            </p:cNvSpPr>
            <p:nvPr/>
          </p:nvSpPr>
          <p:spPr bwMode="auto">
            <a:xfrm>
              <a:off x="2314575" y="5586413"/>
              <a:ext cx="15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34"/>
            <p:cNvSpPr>
              <a:spLocks/>
            </p:cNvSpPr>
            <p:nvPr/>
          </p:nvSpPr>
          <p:spPr bwMode="auto">
            <a:xfrm>
              <a:off x="2843213" y="5581650"/>
              <a:ext cx="3175" cy="1588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0 w 1"/>
                <a:gd name="T5" fmla="*/ 0 w 1"/>
                <a:gd name="T6" fmla="*/ 1 w 1"/>
                <a:gd name="T7" fmla="*/ 1 w 1"/>
                <a:gd name="T8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38"/>
            <p:cNvSpPr>
              <a:spLocks/>
            </p:cNvSpPr>
            <p:nvPr/>
          </p:nvSpPr>
          <p:spPr bwMode="auto">
            <a:xfrm>
              <a:off x="3895725" y="5581650"/>
              <a:ext cx="4763" cy="1588"/>
            </a:xfrm>
            <a:custGeom>
              <a:avLst/>
              <a:gdLst>
                <a:gd name="T0" fmla="*/ 0 w 2"/>
                <a:gd name="T1" fmla="*/ 1 w 2"/>
                <a:gd name="T2" fmla="*/ 1 w 2"/>
                <a:gd name="T3" fmla="*/ 1 w 2"/>
                <a:gd name="T4" fmla="*/ 2 w 2"/>
                <a:gd name="T5" fmla="*/ 1 w 2"/>
                <a:gd name="T6" fmla="*/ 1 w 2"/>
                <a:gd name="T7" fmla="*/ 1 w 2"/>
                <a:gd name="T8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39"/>
            <p:cNvSpPr>
              <a:spLocks/>
            </p:cNvSpPr>
            <p:nvPr/>
          </p:nvSpPr>
          <p:spPr bwMode="auto">
            <a:xfrm>
              <a:off x="3062288" y="5581650"/>
              <a:ext cx="3175" cy="1588"/>
            </a:xfrm>
            <a:custGeom>
              <a:avLst/>
              <a:gdLst>
                <a:gd name="T0" fmla="*/ 2 w 2"/>
                <a:gd name="T1" fmla="*/ 2 w 2"/>
                <a:gd name="T2" fmla="*/ 1 w 2"/>
                <a:gd name="T3" fmla="*/ 1 w 2"/>
                <a:gd name="T4" fmla="*/ 0 w 2"/>
                <a:gd name="T5" fmla="*/ 1 w 2"/>
                <a:gd name="T6" fmla="*/ 1 w 2"/>
                <a:gd name="T7" fmla="*/ 2 w 2"/>
                <a:gd name="T8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41"/>
            <p:cNvSpPr>
              <a:spLocks/>
            </p:cNvSpPr>
            <p:nvPr/>
          </p:nvSpPr>
          <p:spPr bwMode="auto">
            <a:xfrm>
              <a:off x="4516438" y="5581650"/>
              <a:ext cx="3175" cy="1588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1 w 1"/>
                <a:gd name="T4" fmla="*/ 1 w 1"/>
                <a:gd name="T5" fmla="*/ 1 w 1"/>
                <a:gd name="T6" fmla="*/ 0 w 1"/>
                <a:gd name="T7" fmla="*/ 0 w 1"/>
                <a:gd name="T8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43"/>
            <p:cNvSpPr>
              <a:spLocks/>
            </p:cNvSpPr>
            <p:nvPr/>
          </p:nvSpPr>
          <p:spPr bwMode="auto">
            <a:xfrm>
              <a:off x="4043363" y="5581650"/>
              <a:ext cx="1587" cy="1588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1 w 1"/>
                <a:gd name="T5" fmla="*/ 0 w 1"/>
                <a:gd name="T6" fmla="*/ 0 w 1"/>
                <a:gd name="T7" fmla="*/ 0 w 1"/>
                <a:gd name="T8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62"/>
            <p:cNvSpPr>
              <a:spLocks/>
            </p:cNvSpPr>
            <p:nvPr/>
          </p:nvSpPr>
          <p:spPr bwMode="auto">
            <a:xfrm>
              <a:off x="2314575" y="55626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301"/>
            <p:cNvSpPr>
              <a:spLocks/>
            </p:cNvSpPr>
            <p:nvPr/>
          </p:nvSpPr>
          <p:spPr bwMode="auto">
            <a:xfrm>
              <a:off x="2874886" y="4857809"/>
              <a:ext cx="3392579" cy="1584230"/>
            </a:xfrm>
            <a:custGeom>
              <a:avLst/>
              <a:gdLst>
                <a:gd name="T0" fmla="*/ 2041 w 2041"/>
                <a:gd name="T1" fmla="*/ 1076 h 1076"/>
                <a:gd name="T2" fmla="*/ 2041 w 2041"/>
                <a:gd name="T3" fmla="*/ 1076 h 1076"/>
                <a:gd name="T4" fmla="*/ 0 w 2041"/>
                <a:gd name="T5" fmla="*/ 1076 h 1076"/>
                <a:gd name="T6" fmla="*/ 0 w 2041"/>
                <a:gd name="T7" fmla="*/ 0 h 1076"/>
                <a:gd name="T8" fmla="*/ 2041 w 2041"/>
                <a:gd name="T9" fmla="*/ 0 h 1076"/>
                <a:gd name="T10" fmla="*/ 2041 w 2041"/>
                <a:gd name="T11" fmla="*/ 1076 h 1076"/>
                <a:gd name="T12" fmla="*/ 2041 w 2041"/>
                <a:gd name="T13" fmla="*/ 1076 h 1076"/>
                <a:gd name="connsiteX0" fmla="*/ 10250 w 10250"/>
                <a:gd name="connsiteY0" fmla="*/ 10000 h 10000"/>
                <a:gd name="connsiteX1" fmla="*/ 10250 w 10250"/>
                <a:gd name="connsiteY1" fmla="*/ 10000 h 10000"/>
                <a:gd name="connsiteX2" fmla="*/ 250 w 10250"/>
                <a:gd name="connsiteY2" fmla="*/ 10000 h 10000"/>
                <a:gd name="connsiteX3" fmla="*/ 0 w 10250"/>
                <a:gd name="connsiteY3" fmla="*/ 641 h 10000"/>
                <a:gd name="connsiteX4" fmla="*/ 10250 w 10250"/>
                <a:gd name="connsiteY4" fmla="*/ 0 h 10000"/>
                <a:gd name="connsiteX5" fmla="*/ 10250 w 10250"/>
                <a:gd name="connsiteY5" fmla="*/ 10000 h 10000"/>
                <a:gd name="connsiteX6" fmla="*/ 10250 w 10250"/>
                <a:gd name="connsiteY6" fmla="*/ 10000 h 10000"/>
                <a:gd name="connsiteX0" fmla="*/ 10265 w 10265"/>
                <a:gd name="connsiteY0" fmla="*/ 10000 h 10000"/>
                <a:gd name="connsiteX1" fmla="*/ 10265 w 10265"/>
                <a:gd name="connsiteY1" fmla="*/ 10000 h 10000"/>
                <a:gd name="connsiteX2" fmla="*/ 265 w 10265"/>
                <a:gd name="connsiteY2" fmla="*/ 10000 h 10000"/>
                <a:gd name="connsiteX3" fmla="*/ 0 w 10265"/>
                <a:gd name="connsiteY3" fmla="*/ 446 h 10000"/>
                <a:gd name="connsiteX4" fmla="*/ 10265 w 10265"/>
                <a:gd name="connsiteY4" fmla="*/ 0 h 10000"/>
                <a:gd name="connsiteX5" fmla="*/ 10265 w 10265"/>
                <a:gd name="connsiteY5" fmla="*/ 10000 h 10000"/>
                <a:gd name="connsiteX6" fmla="*/ 10265 w 10265"/>
                <a:gd name="connsiteY6" fmla="*/ 10000 h 10000"/>
                <a:gd name="connsiteX0" fmla="*/ 10265 w 10368"/>
                <a:gd name="connsiteY0" fmla="*/ 9554 h 9554"/>
                <a:gd name="connsiteX1" fmla="*/ 10265 w 10368"/>
                <a:gd name="connsiteY1" fmla="*/ 9554 h 9554"/>
                <a:gd name="connsiteX2" fmla="*/ 265 w 10368"/>
                <a:gd name="connsiteY2" fmla="*/ 9554 h 9554"/>
                <a:gd name="connsiteX3" fmla="*/ 0 w 10368"/>
                <a:gd name="connsiteY3" fmla="*/ 0 h 9554"/>
                <a:gd name="connsiteX4" fmla="*/ 10368 w 10368"/>
                <a:gd name="connsiteY4" fmla="*/ 56 h 9554"/>
                <a:gd name="connsiteX5" fmla="*/ 10265 w 10368"/>
                <a:gd name="connsiteY5" fmla="*/ 9554 h 9554"/>
                <a:gd name="connsiteX6" fmla="*/ 10265 w 10368"/>
                <a:gd name="connsiteY6" fmla="*/ 9554 h 9554"/>
                <a:gd name="connsiteX0" fmla="*/ 9901 w 10000"/>
                <a:gd name="connsiteY0" fmla="*/ 10000 h 10000"/>
                <a:gd name="connsiteX1" fmla="*/ 9901 w 10000"/>
                <a:gd name="connsiteY1" fmla="*/ 10000 h 10000"/>
                <a:gd name="connsiteX2" fmla="*/ 398 w 10000"/>
                <a:gd name="connsiteY2" fmla="*/ 9737 h 10000"/>
                <a:gd name="connsiteX3" fmla="*/ 0 w 10000"/>
                <a:gd name="connsiteY3" fmla="*/ 0 h 10000"/>
                <a:gd name="connsiteX4" fmla="*/ 10000 w 10000"/>
                <a:gd name="connsiteY4" fmla="*/ 59 h 10000"/>
                <a:gd name="connsiteX5" fmla="*/ 9901 w 10000"/>
                <a:gd name="connsiteY5" fmla="*/ 10000 h 10000"/>
                <a:gd name="connsiteX6" fmla="*/ 9901 w 10000"/>
                <a:gd name="connsiteY6" fmla="*/ 10000 h 10000"/>
                <a:gd name="connsiteX0" fmla="*/ 9476 w 10000"/>
                <a:gd name="connsiteY0" fmla="*/ 9095 h 10000"/>
                <a:gd name="connsiteX1" fmla="*/ 9901 w 10000"/>
                <a:gd name="connsiteY1" fmla="*/ 10000 h 10000"/>
                <a:gd name="connsiteX2" fmla="*/ 398 w 10000"/>
                <a:gd name="connsiteY2" fmla="*/ 9737 h 10000"/>
                <a:gd name="connsiteX3" fmla="*/ 0 w 10000"/>
                <a:gd name="connsiteY3" fmla="*/ 0 h 10000"/>
                <a:gd name="connsiteX4" fmla="*/ 10000 w 10000"/>
                <a:gd name="connsiteY4" fmla="*/ 59 h 10000"/>
                <a:gd name="connsiteX5" fmla="*/ 9901 w 10000"/>
                <a:gd name="connsiteY5" fmla="*/ 10000 h 10000"/>
                <a:gd name="connsiteX6" fmla="*/ 9476 w 10000"/>
                <a:gd name="connsiteY6" fmla="*/ 9095 h 10000"/>
                <a:gd name="connsiteX0" fmla="*/ 9476 w 10000"/>
                <a:gd name="connsiteY0" fmla="*/ 9095 h 10000"/>
                <a:gd name="connsiteX1" fmla="*/ 9901 w 10000"/>
                <a:gd name="connsiteY1" fmla="*/ 10000 h 10000"/>
                <a:gd name="connsiteX2" fmla="*/ 398 w 10000"/>
                <a:gd name="connsiteY2" fmla="*/ 9737 h 10000"/>
                <a:gd name="connsiteX3" fmla="*/ 0 w 10000"/>
                <a:gd name="connsiteY3" fmla="*/ 0 h 10000"/>
                <a:gd name="connsiteX4" fmla="*/ 10000 w 10000"/>
                <a:gd name="connsiteY4" fmla="*/ 59 h 10000"/>
                <a:gd name="connsiteX5" fmla="*/ 9745 w 10000"/>
                <a:gd name="connsiteY5" fmla="*/ 9737 h 10000"/>
                <a:gd name="connsiteX6" fmla="*/ 9476 w 10000"/>
                <a:gd name="connsiteY6" fmla="*/ 9095 h 10000"/>
                <a:gd name="connsiteX0" fmla="*/ 9476 w 10000"/>
                <a:gd name="connsiteY0" fmla="*/ 9095 h 10000"/>
                <a:gd name="connsiteX1" fmla="*/ 9901 w 10000"/>
                <a:gd name="connsiteY1" fmla="*/ 10000 h 10000"/>
                <a:gd name="connsiteX2" fmla="*/ 398 w 10000"/>
                <a:gd name="connsiteY2" fmla="*/ 9737 h 10000"/>
                <a:gd name="connsiteX3" fmla="*/ 0 w 10000"/>
                <a:gd name="connsiteY3" fmla="*/ 0 h 10000"/>
                <a:gd name="connsiteX4" fmla="*/ 10000 w 10000"/>
                <a:gd name="connsiteY4" fmla="*/ 59 h 10000"/>
                <a:gd name="connsiteX5" fmla="*/ 9745 w 10000"/>
                <a:gd name="connsiteY5" fmla="*/ 9737 h 10000"/>
                <a:gd name="connsiteX6" fmla="*/ 9476 w 10000"/>
                <a:gd name="connsiteY6" fmla="*/ 9095 h 10000"/>
                <a:gd name="connsiteX0" fmla="*/ 9745 w 10000"/>
                <a:gd name="connsiteY0" fmla="*/ 9737 h 10000"/>
                <a:gd name="connsiteX1" fmla="*/ 9901 w 10000"/>
                <a:gd name="connsiteY1" fmla="*/ 10000 h 10000"/>
                <a:gd name="connsiteX2" fmla="*/ 398 w 10000"/>
                <a:gd name="connsiteY2" fmla="*/ 9737 h 10000"/>
                <a:gd name="connsiteX3" fmla="*/ 0 w 10000"/>
                <a:gd name="connsiteY3" fmla="*/ 0 h 10000"/>
                <a:gd name="connsiteX4" fmla="*/ 10000 w 10000"/>
                <a:gd name="connsiteY4" fmla="*/ 59 h 10000"/>
                <a:gd name="connsiteX5" fmla="*/ 9745 w 10000"/>
                <a:gd name="connsiteY5" fmla="*/ 9737 h 10000"/>
                <a:gd name="connsiteX0" fmla="*/ 9745 w 10000"/>
                <a:gd name="connsiteY0" fmla="*/ 9737 h 9796"/>
                <a:gd name="connsiteX1" fmla="*/ 9504 w 10000"/>
                <a:gd name="connsiteY1" fmla="*/ 9796 h 9796"/>
                <a:gd name="connsiteX2" fmla="*/ 398 w 10000"/>
                <a:gd name="connsiteY2" fmla="*/ 9737 h 9796"/>
                <a:gd name="connsiteX3" fmla="*/ 0 w 10000"/>
                <a:gd name="connsiteY3" fmla="*/ 0 h 9796"/>
                <a:gd name="connsiteX4" fmla="*/ 10000 w 10000"/>
                <a:gd name="connsiteY4" fmla="*/ 59 h 9796"/>
                <a:gd name="connsiteX5" fmla="*/ 9745 w 10000"/>
                <a:gd name="connsiteY5" fmla="*/ 9737 h 9796"/>
                <a:gd name="connsiteX0" fmla="*/ 9745 w 10000"/>
                <a:gd name="connsiteY0" fmla="*/ 9940 h 9940"/>
                <a:gd name="connsiteX1" fmla="*/ 398 w 10000"/>
                <a:gd name="connsiteY1" fmla="*/ 9940 h 9940"/>
                <a:gd name="connsiteX2" fmla="*/ 0 w 10000"/>
                <a:gd name="connsiteY2" fmla="*/ 0 h 9940"/>
                <a:gd name="connsiteX3" fmla="*/ 10000 w 10000"/>
                <a:gd name="connsiteY3" fmla="*/ 60 h 9940"/>
                <a:gd name="connsiteX4" fmla="*/ 9745 w 10000"/>
                <a:gd name="connsiteY4" fmla="*/ 9940 h 9940"/>
                <a:gd name="connsiteX0" fmla="*/ 9745 w 10000"/>
                <a:gd name="connsiteY0" fmla="*/ 10000 h 10000"/>
                <a:gd name="connsiteX1" fmla="*/ 455 w 10000"/>
                <a:gd name="connsiteY1" fmla="*/ 9880 h 10000"/>
                <a:gd name="connsiteX2" fmla="*/ 0 w 10000"/>
                <a:gd name="connsiteY2" fmla="*/ 0 h 10000"/>
                <a:gd name="connsiteX3" fmla="*/ 10000 w 10000"/>
                <a:gd name="connsiteY3" fmla="*/ 60 h 10000"/>
                <a:gd name="connsiteX4" fmla="*/ 9745 w 10000"/>
                <a:gd name="connsiteY4" fmla="*/ 10000 h 10000"/>
                <a:gd name="connsiteX0" fmla="*/ 9660 w 10000"/>
                <a:gd name="connsiteY0" fmla="*/ 9910 h 9910"/>
                <a:gd name="connsiteX1" fmla="*/ 455 w 10000"/>
                <a:gd name="connsiteY1" fmla="*/ 9880 h 9910"/>
                <a:gd name="connsiteX2" fmla="*/ 0 w 10000"/>
                <a:gd name="connsiteY2" fmla="*/ 0 h 9910"/>
                <a:gd name="connsiteX3" fmla="*/ 10000 w 10000"/>
                <a:gd name="connsiteY3" fmla="*/ 60 h 9910"/>
                <a:gd name="connsiteX4" fmla="*/ 9660 w 10000"/>
                <a:gd name="connsiteY4" fmla="*/ 9910 h 9910"/>
                <a:gd name="connsiteX0" fmla="*/ 9660 w 10000"/>
                <a:gd name="connsiteY0" fmla="*/ 10000 h 10000"/>
                <a:gd name="connsiteX1" fmla="*/ 455 w 10000"/>
                <a:gd name="connsiteY1" fmla="*/ 9970 h 10000"/>
                <a:gd name="connsiteX2" fmla="*/ 0 w 10000"/>
                <a:gd name="connsiteY2" fmla="*/ 0 h 10000"/>
                <a:gd name="connsiteX3" fmla="*/ 10000 w 10000"/>
                <a:gd name="connsiteY3" fmla="*/ 61 h 10000"/>
                <a:gd name="connsiteX4" fmla="*/ 9660 w 10000"/>
                <a:gd name="connsiteY4" fmla="*/ 10000 h 10000"/>
                <a:gd name="connsiteX0" fmla="*/ 9660 w 10000"/>
                <a:gd name="connsiteY0" fmla="*/ 10000 h 10000"/>
                <a:gd name="connsiteX1" fmla="*/ 455 w 10000"/>
                <a:gd name="connsiteY1" fmla="*/ 9970 h 10000"/>
                <a:gd name="connsiteX2" fmla="*/ 0 w 10000"/>
                <a:gd name="connsiteY2" fmla="*/ 0 h 10000"/>
                <a:gd name="connsiteX3" fmla="*/ 10000 w 10000"/>
                <a:gd name="connsiteY3" fmla="*/ 61 h 10000"/>
                <a:gd name="connsiteX4" fmla="*/ 9660 w 10000"/>
                <a:gd name="connsiteY4" fmla="*/ 10000 h 10000"/>
                <a:gd name="connsiteX0" fmla="*/ 9660 w 10000"/>
                <a:gd name="connsiteY0" fmla="*/ 10000 h 10000"/>
                <a:gd name="connsiteX1" fmla="*/ 455 w 10000"/>
                <a:gd name="connsiteY1" fmla="*/ 9970 h 10000"/>
                <a:gd name="connsiteX2" fmla="*/ 0 w 10000"/>
                <a:gd name="connsiteY2" fmla="*/ 0 h 10000"/>
                <a:gd name="connsiteX3" fmla="*/ 10000 w 10000"/>
                <a:gd name="connsiteY3" fmla="*/ 61 h 10000"/>
                <a:gd name="connsiteX4" fmla="*/ 9660 w 10000"/>
                <a:gd name="connsiteY4" fmla="*/ 10000 h 10000"/>
                <a:gd name="connsiteX0" fmla="*/ 9660 w 10085"/>
                <a:gd name="connsiteY0" fmla="*/ 10060 h 10060"/>
                <a:gd name="connsiteX1" fmla="*/ 455 w 10085"/>
                <a:gd name="connsiteY1" fmla="*/ 10030 h 10060"/>
                <a:gd name="connsiteX2" fmla="*/ 0 w 10085"/>
                <a:gd name="connsiteY2" fmla="*/ 60 h 10060"/>
                <a:gd name="connsiteX3" fmla="*/ 10085 w 10085"/>
                <a:gd name="connsiteY3" fmla="*/ 0 h 10060"/>
                <a:gd name="connsiteX4" fmla="*/ 9660 w 10085"/>
                <a:gd name="connsiteY4" fmla="*/ 10060 h 10060"/>
                <a:gd name="connsiteX0" fmla="*/ 9674 w 10099"/>
                <a:gd name="connsiteY0" fmla="*/ 10060 h 10060"/>
                <a:gd name="connsiteX1" fmla="*/ 469 w 10099"/>
                <a:gd name="connsiteY1" fmla="*/ 10030 h 10060"/>
                <a:gd name="connsiteX2" fmla="*/ 0 w 10099"/>
                <a:gd name="connsiteY2" fmla="*/ 30 h 10060"/>
                <a:gd name="connsiteX3" fmla="*/ 10099 w 10099"/>
                <a:gd name="connsiteY3" fmla="*/ 0 h 10060"/>
                <a:gd name="connsiteX4" fmla="*/ 9674 w 10099"/>
                <a:gd name="connsiteY4" fmla="*/ 10060 h 10060"/>
                <a:gd name="connsiteX0" fmla="*/ 9674 w 10099"/>
                <a:gd name="connsiteY0" fmla="*/ 10068 h 10068"/>
                <a:gd name="connsiteX1" fmla="*/ 469 w 10099"/>
                <a:gd name="connsiteY1" fmla="*/ 10038 h 10068"/>
                <a:gd name="connsiteX2" fmla="*/ 0 w 10099"/>
                <a:gd name="connsiteY2" fmla="*/ 38 h 10068"/>
                <a:gd name="connsiteX3" fmla="*/ 10099 w 10099"/>
                <a:gd name="connsiteY3" fmla="*/ 8 h 10068"/>
                <a:gd name="connsiteX4" fmla="*/ 9674 w 10099"/>
                <a:gd name="connsiteY4" fmla="*/ 10068 h 10068"/>
                <a:gd name="connsiteX0" fmla="*/ 9674 w 10099"/>
                <a:gd name="connsiteY0" fmla="*/ 10060 h 10060"/>
                <a:gd name="connsiteX1" fmla="*/ 469 w 10099"/>
                <a:gd name="connsiteY1" fmla="*/ 10030 h 10060"/>
                <a:gd name="connsiteX2" fmla="*/ 0 w 10099"/>
                <a:gd name="connsiteY2" fmla="*/ 30 h 10060"/>
                <a:gd name="connsiteX3" fmla="*/ 10099 w 10099"/>
                <a:gd name="connsiteY3" fmla="*/ 0 h 10060"/>
                <a:gd name="connsiteX4" fmla="*/ 9674 w 10099"/>
                <a:gd name="connsiteY4" fmla="*/ 10060 h 10060"/>
                <a:gd name="connsiteX0" fmla="*/ 9674 w 10099"/>
                <a:gd name="connsiteY0" fmla="*/ 10060 h 10060"/>
                <a:gd name="connsiteX1" fmla="*/ 469 w 10099"/>
                <a:gd name="connsiteY1" fmla="*/ 10030 h 10060"/>
                <a:gd name="connsiteX2" fmla="*/ 0 w 10099"/>
                <a:gd name="connsiteY2" fmla="*/ 30 h 10060"/>
                <a:gd name="connsiteX3" fmla="*/ 10099 w 10099"/>
                <a:gd name="connsiteY3" fmla="*/ 0 h 10060"/>
                <a:gd name="connsiteX4" fmla="*/ 9674 w 10099"/>
                <a:gd name="connsiteY4" fmla="*/ 10060 h 10060"/>
                <a:gd name="connsiteX0" fmla="*/ 9674 w 10099"/>
                <a:gd name="connsiteY0" fmla="*/ 10060 h 10060"/>
                <a:gd name="connsiteX1" fmla="*/ 469 w 10099"/>
                <a:gd name="connsiteY1" fmla="*/ 10030 h 10060"/>
                <a:gd name="connsiteX2" fmla="*/ 0 w 10099"/>
                <a:gd name="connsiteY2" fmla="*/ 30 h 10060"/>
                <a:gd name="connsiteX3" fmla="*/ 10099 w 10099"/>
                <a:gd name="connsiteY3" fmla="*/ 0 h 10060"/>
                <a:gd name="connsiteX4" fmla="*/ 9674 w 10099"/>
                <a:gd name="connsiteY4" fmla="*/ 10060 h 1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9" h="10060">
                  <a:moveTo>
                    <a:pt x="9674" y="10060"/>
                  </a:moveTo>
                  <a:lnTo>
                    <a:pt x="469" y="10030"/>
                  </a:lnTo>
                  <a:cubicBezTo>
                    <a:pt x="261" y="6705"/>
                    <a:pt x="151" y="3414"/>
                    <a:pt x="0" y="30"/>
                  </a:cubicBezTo>
                  <a:cubicBezTo>
                    <a:pt x="3409" y="-40"/>
                    <a:pt x="6634" y="-50"/>
                    <a:pt x="10099" y="0"/>
                  </a:cubicBezTo>
                  <a:cubicBezTo>
                    <a:pt x="9953" y="3463"/>
                    <a:pt x="9777" y="6566"/>
                    <a:pt x="9674" y="10060"/>
                  </a:cubicBezTo>
                  <a:close/>
                </a:path>
              </a:pathLst>
            </a:custGeom>
            <a:solidFill>
              <a:srgbClr val="0079C5"/>
            </a:solidFill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Box 20"/>
            <p:cNvSpPr txBox="1"/>
            <p:nvPr/>
          </p:nvSpPr>
          <p:spPr>
            <a:xfrm>
              <a:off x="3625611" y="5373574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评分因子</a:t>
              </a:r>
              <a:endPara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6417112" y="5036566"/>
            <a:ext cx="1226716" cy="1226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注释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66568" y="4067799"/>
            <a:ext cx="2160240" cy="2160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功能点</a:t>
            </a:r>
            <a:endParaRPr lang="zh-CN" altLang="en-US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264996" y="4401716"/>
            <a:ext cx="1837407" cy="18374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实现的界面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962804" y="5588000"/>
            <a:ext cx="714564" cy="7145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思路</a:t>
            </a:r>
          </a:p>
        </p:txBody>
      </p:sp>
      <p:sp>
        <p:nvSpPr>
          <p:cNvPr id="26" name="Line 300"/>
          <p:cNvSpPr>
            <a:spLocks noChangeShapeType="1"/>
          </p:cNvSpPr>
          <p:nvPr/>
        </p:nvSpPr>
        <p:spPr bwMode="auto">
          <a:xfrm>
            <a:off x="8460549" y="1750112"/>
            <a:ext cx="154321" cy="2870361"/>
          </a:xfrm>
          <a:prstGeom prst="line">
            <a:avLst/>
          </a:prstGeom>
          <a:noFill/>
          <a:ln w="28575" cap="rnd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00"/>
          <p:cNvSpPr>
            <a:spLocks noChangeShapeType="1"/>
          </p:cNvSpPr>
          <p:nvPr/>
        </p:nvSpPr>
        <p:spPr bwMode="auto">
          <a:xfrm flipH="1">
            <a:off x="9629715" y="3368040"/>
            <a:ext cx="484721" cy="1252434"/>
          </a:xfrm>
          <a:prstGeom prst="line">
            <a:avLst/>
          </a:prstGeom>
          <a:noFill/>
          <a:ln w="28575" cap="rnd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300"/>
          <p:cNvSpPr>
            <a:spLocks noChangeShapeType="1"/>
          </p:cNvSpPr>
          <p:nvPr/>
        </p:nvSpPr>
        <p:spPr bwMode="auto">
          <a:xfrm>
            <a:off x="7135624" y="3234195"/>
            <a:ext cx="198549" cy="1271140"/>
          </a:xfrm>
          <a:prstGeom prst="line">
            <a:avLst/>
          </a:prstGeom>
          <a:noFill/>
          <a:ln w="28575" cap="rnd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00"/>
          <p:cNvSpPr>
            <a:spLocks noChangeShapeType="1"/>
          </p:cNvSpPr>
          <p:nvPr/>
        </p:nvSpPr>
        <p:spPr bwMode="auto">
          <a:xfrm>
            <a:off x="8349018" y="3489960"/>
            <a:ext cx="144462" cy="968748"/>
          </a:xfrm>
          <a:prstGeom prst="line">
            <a:avLst/>
          </a:prstGeom>
          <a:noFill/>
          <a:ln w="28575" cap="rnd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74" y="316599"/>
            <a:ext cx="3990975" cy="286702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75" y="3183624"/>
            <a:ext cx="3973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9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00017 -0.53379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-0.00035 -0.32384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-0.00035 -0.36574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85185E-6 L -0.00034 -0.4088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>
            <a:off x="5857958" y="-11618"/>
            <a:ext cx="0" cy="908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3250903" y="519962"/>
            <a:ext cx="5689652" cy="698174"/>
            <a:chOff x="1786045" y="1336648"/>
            <a:chExt cx="5689652" cy="698174"/>
          </a:xfrm>
        </p:grpSpPr>
        <p:grpSp>
          <p:nvGrpSpPr>
            <p:cNvPr id="31" name="组合 30"/>
            <p:cNvGrpSpPr/>
            <p:nvPr/>
          </p:nvGrpSpPr>
          <p:grpSpPr>
            <a:xfrm>
              <a:off x="4633153" y="1388066"/>
              <a:ext cx="2842544" cy="646756"/>
              <a:chOff x="4806748" y="2592588"/>
              <a:chExt cx="2842544" cy="646756"/>
            </a:xfrm>
          </p:grpSpPr>
          <p:sp>
            <p:nvSpPr>
              <p:cNvPr id="33" name="AutoShape 112"/>
              <p:cNvSpPr>
                <a:spLocks noChangeArrowheads="1"/>
              </p:cNvSpPr>
              <p:nvPr/>
            </p:nvSpPr>
            <p:spPr bwMode="auto">
              <a:xfrm rot="16200000">
                <a:off x="5904642" y="1494694"/>
                <a:ext cx="646756" cy="284254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>
                      <a:alpha val="39999"/>
                    </a:schemeClr>
                  </a:gs>
                  <a:gs pos="100000">
                    <a:schemeClr val="bg1">
                      <a:gamma/>
                      <a:tint val="15294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54800" rIns="18000"/>
              <a:lstStyle/>
              <a:p>
                <a:pPr algn="ctr">
                  <a:spcBef>
                    <a:spcPct val="40000"/>
                  </a:spcBef>
                </a:pPr>
                <a:endParaRPr lang="en-GB" altLang="zh-CN" sz="1200" dirty="0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34" name="TextBox 4"/>
              <p:cNvSpPr txBox="1"/>
              <p:nvPr/>
            </p:nvSpPr>
            <p:spPr>
              <a:xfrm>
                <a:off x="5656763" y="2645971"/>
                <a:ext cx="1140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IO</a:t>
                </a:r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操作</a:t>
                </a:r>
                <a:endPara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2" name="AutoShape 112"/>
            <p:cNvSpPr>
              <a:spLocks noChangeArrowheads="1"/>
            </p:cNvSpPr>
            <p:nvPr/>
          </p:nvSpPr>
          <p:spPr bwMode="auto">
            <a:xfrm rot="5400000" flipH="1">
              <a:off x="2883939" y="238754"/>
              <a:ext cx="646756" cy="28425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512532" y="595804"/>
            <a:ext cx="6546448" cy="650876"/>
            <a:chOff x="1786045" y="1336648"/>
            <a:chExt cx="6176549" cy="650876"/>
          </a:xfrm>
        </p:grpSpPr>
        <p:grpSp>
          <p:nvGrpSpPr>
            <p:cNvPr id="36" name="组合 35"/>
            <p:cNvGrpSpPr/>
            <p:nvPr/>
          </p:nvGrpSpPr>
          <p:grpSpPr>
            <a:xfrm>
              <a:off x="4368277" y="1340768"/>
              <a:ext cx="3594317" cy="646756"/>
              <a:chOff x="4541872" y="2545290"/>
              <a:chExt cx="3594317" cy="646756"/>
            </a:xfrm>
          </p:grpSpPr>
          <p:sp>
            <p:nvSpPr>
              <p:cNvPr id="38" name="AutoShape 112"/>
              <p:cNvSpPr>
                <a:spLocks noChangeArrowheads="1"/>
              </p:cNvSpPr>
              <p:nvPr/>
            </p:nvSpPr>
            <p:spPr bwMode="auto">
              <a:xfrm rot="16200000">
                <a:off x="6252306" y="1447396"/>
                <a:ext cx="646756" cy="284254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>
                      <a:alpha val="39999"/>
                    </a:schemeClr>
                  </a:gs>
                  <a:gs pos="100000">
                    <a:schemeClr val="bg1">
                      <a:gamma/>
                      <a:tint val="15294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54800" rIns="18000"/>
              <a:lstStyle/>
              <a:p>
                <a:pPr algn="ctr">
                  <a:spcBef>
                    <a:spcPct val="40000"/>
                  </a:spcBef>
                </a:pPr>
                <a:endParaRPr lang="en-GB" altLang="zh-CN" sz="1200" dirty="0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39" name="TextBox 15"/>
              <p:cNvSpPr txBox="1"/>
              <p:nvPr/>
            </p:nvSpPr>
            <p:spPr>
              <a:xfrm rot="16200000">
                <a:off x="6128085" y="1096430"/>
                <a:ext cx="421892" cy="3594317"/>
              </a:xfrm>
              <a:prstGeom prst="rect">
                <a:avLst/>
              </a:prstGeom>
              <a:noFill/>
            </p:spPr>
            <p:txBody>
              <a:bodyPr vert="wordArtVertRtl" wrap="none" lIns="72000" tIns="0" rIns="72000" bIns="0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   Scanner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王道</a:t>
                </a:r>
                <a:endPara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7" name="AutoShape 112"/>
            <p:cNvSpPr>
              <a:spLocks noChangeArrowheads="1"/>
            </p:cNvSpPr>
            <p:nvPr/>
          </p:nvSpPr>
          <p:spPr bwMode="auto">
            <a:xfrm rot="5400000" flipH="1">
              <a:off x="2883939" y="238754"/>
              <a:ext cx="646756" cy="28425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32916" y="554011"/>
            <a:ext cx="5689652" cy="659455"/>
            <a:chOff x="1786045" y="1323949"/>
            <a:chExt cx="5689652" cy="659455"/>
          </a:xfrm>
        </p:grpSpPr>
        <p:grpSp>
          <p:nvGrpSpPr>
            <p:cNvPr id="41" name="组合 40"/>
            <p:cNvGrpSpPr/>
            <p:nvPr/>
          </p:nvGrpSpPr>
          <p:grpSpPr>
            <a:xfrm>
              <a:off x="4633153" y="1323949"/>
              <a:ext cx="2842544" cy="646756"/>
              <a:chOff x="4806748" y="2528471"/>
              <a:chExt cx="2842544" cy="646756"/>
            </a:xfrm>
          </p:grpSpPr>
          <p:sp>
            <p:nvSpPr>
              <p:cNvPr id="43" name="AutoShape 112"/>
              <p:cNvSpPr>
                <a:spLocks noChangeArrowheads="1"/>
              </p:cNvSpPr>
              <p:nvPr/>
            </p:nvSpPr>
            <p:spPr bwMode="auto">
              <a:xfrm rot="16200000">
                <a:off x="5904642" y="1430577"/>
                <a:ext cx="646756" cy="284254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>
                      <a:alpha val="39999"/>
                    </a:schemeClr>
                  </a:gs>
                  <a:gs pos="100000">
                    <a:schemeClr val="bg1">
                      <a:gamma/>
                      <a:tint val="15294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54800" rIns="18000"/>
              <a:lstStyle/>
              <a:p>
                <a:pPr algn="ctr">
                  <a:spcBef>
                    <a:spcPct val="40000"/>
                  </a:spcBef>
                </a:pPr>
                <a:endParaRPr lang="en-GB" altLang="zh-CN" sz="1200" dirty="0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44" name="TextBox 20"/>
              <p:cNvSpPr txBox="1"/>
              <p:nvPr/>
            </p:nvSpPr>
            <p:spPr>
              <a:xfrm flipV="1">
                <a:off x="5191574" y="2645971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数值操作</a:t>
                </a:r>
                <a:endPara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2" name="AutoShape 112"/>
            <p:cNvSpPr>
              <a:spLocks noChangeArrowheads="1"/>
            </p:cNvSpPr>
            <p:nvPr/>
          </p:nvSpPr>
          <p:spPr bwMode="auto">
            <a:xfrm rot="5400000" flipH="1">
              <a:off x="2883939" y="238754"/>
              <a:ext cx="646756" cy="28425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pic>
        <p:nvPicPr>
          <p:cNvPr id="45" name="Picture 13" descr="C:\Users\TITAN\Desktop\新建文件夹\20064131617252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658" y="5645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组合 45"/>
          <p:cNvGrpSpPr/>
          <p:nvPr/>
        </p:nvGrpSpPr>
        <p:grpSpPr>
          <a:xfrm>
            <a:off x="6093447" y="1369543"/>
            <a:ext cx="6100968" cy="5028514"/>
            <a:chOff x="4572000" y="1604198"/>
            <a:chExt cx="4137824" cy="4535706"/>
          </a:xfrm>
        </p:grpSpPr>
        <p:pic>
          <p:nvPicPr>
            <p:cNvPr id="4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92703" y="1604198"/>
              <a:ext cx="4117121" cy="4535706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8" name="矩形 47"/>
            <p:cNvSpPr/>
            <p:nvPr/>
          </p:nvSpPr>
          <p:spPr>
            <a:xfrm>
              <a:off x="4572000" y="1637806"/>
              <a:ext cx="4096644" cy="450209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965125" y="1406803"/>
            <a:ext cx="6516262" cy="4819069"/>
            <a:chOff x="251520" y="1772764"/>
            <a:chExt cx="4096644" cy="4525344"/>
          </a:xfrm>
        </p:grpSpPr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81658" y="1772764"/>
              <a:ext cx="3998575" cy="4525344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1" name="矩形 50"/>
            <p:cNvSpPr/>
            <p:nvPr/>
          </p:nvSpPr>
          <p:spPr>
            <a:xfrm>
              <a:off x="251520" y="1796010"/>
              <a:ext cx="4096644" cy="450209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TextBox 25"/>
          <p:cNvSpPr txBox="1"/>
          <p:nvPr/>
        </p:nvSpPr>
        <p:spPr>
          <a:xfrm>
            <a:off x="2107714" y="2032907"/>
            <a:ext cx="3329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1)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基本数学公式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2)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大数的操作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万能的暴力破解方法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2046233" y="4773620"/>
            <a:ext cx="779506" cy="1368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155053" y="4410476"/>
            <a:ext cx="779506" cy="1368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046233" y="4410476"/>
            <a:ext cx="1108820" cy="3631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2825739" y="5760883"/>
            <a:ext cx="1108820" cy="3631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2443138" y="4858618"/>
            <a:ext cx="799178" cy="261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2501466" y="5059205"/>
            <a:ext cx="799178" cy="261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2615274" y="5229917"/>
            <a:ext cx="799178" cy="261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2729082" y="5400630"/>
            <a:ext cx="799178" cy="261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2842890" y="5571342"/>
            <a:ext cx="799178" cy="261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21273712">
            <a:off x="1902839" y="4997211"/>
            <a:ext cx="779505" cy="1368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330399" flipV="1">
            <a:off x="1846275" y="4901800"/>
            <a:ext cx="254926" cy="1480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21273712" flipV="1">
            <a:off x="2722207" y="5903460"/>
            <a:ext cx="1108820" cy="3631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单圆角矩形 67"/>
          <p:cNvSpPr/>
          <p:nvPr/>
        </p:nvSpPr>
        <p:spPr>
          <a:xfrm>
            <a:off x="322040" y="271882"/>
            <a:ext cx="2669869" cy="530954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第一题复习指南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33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13241 L -4.16667E-7 -2.22222E-6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xit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5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5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5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5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45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62 0.30046 L -0.02122 -0.01459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-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49" presetClass="exit" presetSubtype="0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55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单圆角矩形 3"/>
          <p:cNvSpPr/>
          <p:nvPr/>
        </p:nvSpPr>
        <p:spPr>
          <a:xfrm>
            <a:off x="322040" y="271882"/>
            <a:ext cx="2669869" cy="530954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第二题复习指南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857958" y="-11618"/>
            <a:ext cx="0" cy="908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3362519" y="546127"/>
            <a:ext cx="5689652" cy="698174"/>
            <a:chOff x="1786045" y="1336648"/>
            <a:chExt cx="5689652" cy="698174"/>
          </a:xfrm>
        </p:grpSpPr>
        <p:grpSp>
          <p:nvGrpSpPr>
            <p:cNvPr id="7" name="组合 6"/>
            <p:cNvGrpSpPr/>
            <p:nvPr/>
          </p:nvGrpSpPr>
          <p:grpSpPr>
            <a:xfrm>
              <a:off x="4633153" y="1388066"/>
              <a:ext cx="2842544" cy="646756"/>
              <a:chOff x="4806748" y="2592588"/>
              <a:chExt cx="2842544" cy="646756"/>
            </a:xfrm>
          </p:grpSpPr>
          <p:sp>
            <p:nvSpPr>
              <p:cNvPr id="9" name="AutoShape 112"/>
              <p:cNvSpPr>
                <a:spLocks noChangeArrowheads="1"/>
              </p:cNvSpPr>
              <p:nvPr/>
            </p:nvSpPr>
            <p:spPr bwMode="auto">
              <a:xfrm rot="16200000">
                <a:off x="5904642" y="1494694"/>
                <a:ext cx="646756" cy="284254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>
                      <a:alpha val="39999"/>
                    </a:schemeClr>
                  </a:gs>
                  <a:gs pos="100000">
                    <a:schemeClr val="bg1">
                      <a:gamma/>
                      <a:tint val="15294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54800" rIns="18000"/>
              <a:lstStyle/>
              <a:p>
                <a:pPr algn="ctr">
                  <a:spcBef>
                    <a:spcPct val="40000"/>
                  </a:spcBef>
                </a:pPr>
                <a:endParaRPr lang="en-GB" altLang="zh-CN" sz="1200" dirty="0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10" name="TextBox 4"/>
              <p:cNvSpPr txBox="1"/>
              <p:nvPr/>
            </p:nvSpPr>
            <p:spPr>
              <a:xfrm>
                <a:off x="5656763" y="2645971"/>
                <a:ext cx="1723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字符串操作</a:t>
                </a:r>
                <a:endPara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" name="AutoShape 112"/>
            <p:cNvSpPr>
              <a:spLocks noChangeArrowheads="1"/>
            </p:cNvSpPr>
            <p:nvPr/>
          </p:nvSpPr>
          <p:spPr bwMode="auto">
            <a:xfrm rot="5400000" flipH="1">
              <a:off x="2883939" y="238754"/>
              <a:ext cx="646756" cy="28425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43438" y="618175"/>
            <a:ext cx="6435711" cy="650876"/>
            <a:chOff x="1786045" y="1336648"/>
            <a:chExt cx="6072069" cy="650876"/>
          </a:xfrm>
        </p:grpSpPr>
        <p:grpSp>
          <p:nvGrpSpPr>
            <p:cNvPr id="12" name="组合 11"/>
            <p:cNvGrpSpPr/>
            <p:nvPr/>
          </p:nvGrpSpPr>
          <p:grpSpPr>
            <a:xfrm>
              <a:off x="4472757" y="1340768"/>
              <a:ext cx="3385357" cy="646756"/>
              <a:chOff x="4646352" y="2545290"/>
              <a:chExt cx="3385357" cy="646756"/>
            </a:xfrm>
          </p:grpSpPr>
          <p:sp>
            <p:nvSpPr>
              <p:cNvPr id="14" name="AutoShape 112"/>
              <p:cNvSpPr>
                <a:spLocks noChangeArrowheads="1"/>
              </p:cNvSpPr>
              <p:nvPr/>
            </p:nvSpPr>
            <p:spPr bwMode="auto">
              <a:xfrm rot="16200000">
                <a:off x="6252306" y="1447396"/>
                <a:ext cx="646756" cy="284254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>
                      <a:alpha val="39999"/>
                    </a:schemeClr>
                  </a:gs>
                  <a:gs pos="100000">
                    <a:schemeClr val="bg1">
                      <a:gamma/>
                      <a:tint val="15294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54800" rIns="18000"/>
              <a:lstStyle/>
              <a:p>
                <a:pPr algn="ctr">
                  <a:spcBef>
                    <a:spcPct val="40000"/>
                  </a:spcBef>
                </a:pPr>
                <a:endParaRPr lang="en-GB" altLang="zh-CN" sz="1200" dirty="0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 rot="16200000">
                <a:off x="6128085" y="1200900"/>
                <a:ext cx="421892" cy="3385357"/>
              </a:xfrm>
              <a:prstGeom prst="rect">
                <a:avLst/>
              </a:prstGeom>
              <a:noFill/>
            </p:spPr>
            <p:txBody>
              <a:bodyPr vert="wordArtVertRtl" wrap="none" lIns="72000" tIns="0" rIns="72000" bIns="0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   String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的强大</a:t>
                </a:r>
                <a:endPara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" name="AutoShape 112"/>
            <p:cNvSpPr>
              <a:spLocks noChangeArrowheads="1"/>
            </p:cNvSpPr>
            <p:nvPr/>
          </p:nvSpPr>
          <p:spPr bwMode="auto">
            <a:xfrm rot="5400000" flipH="1">
              <a:off x="2883939" y="238754"/>
              <a:ext cx="646756" cy="28425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984632" y="620401"/>
            <a:ext cx="5689652" cy="659455"/>
            <a:chOff x="1786045" y="1323949"/>
            <a:chExt cx="5689652" cy="659455"/>
          </a:xfrm>
        </p:grpSpPr>
        <p:grpSp>
          <p:nvGrpSpPr>
            <p:cNvPr id="17" name="组合 16"/>
            <p:cNvGrpSpPr/>
            <p:nvPr/>
          </p:nvGrpSpPr>
          <p:grpSpPr>
            <a:xfrm>
              <a:off x="4633153" y="1323949"/>
              <a:ext cx="2842544" cy="646756"/>
              <a:chOff x="4806748" y="2528471"/>
              <a:chExt cx="2842544" cy="646756"/>
            </a:xfrm>
          </p:grpSpPr>
          <p:sp>
            <p:nvSpPr>
              <p:cNvPr id="19" name="AutoShape 112"/>
              <p:cNvSpPr>
                <a:spLocks noChangeArrowheads="1"/>
              </p:cNvSpPr>
              <p:nvPr/>
            </p:nvSpPr>
            <p:spPr bwMode="auto">
              <a:xfrm rot="16200000">
                <a:off x="5904642" y="1430577"/>
                <a:ext cx="646756" cy="284254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>
                      <a:alpha val="39999"/>
                    </a:schemeClr>
                  </a:gs>
                  <a:gs pos="100000">
                    <a:schemeClr val="bg1">
                      <a:gamma/>
                      <a:tint val="15294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54800" rIns="18000"/>
              <a:lstStyle/>
              <a:p>
                <a:pPr algn="ctr">
                  <a:spcBef>
                    <a:spcPct val="40000"/>
                  </a:spcBef>
                </a:pPr>
                <a:endParaRPr lang="en-GB" altLang="zh-CN" sz="1200" dirty="0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 flipV="1">
                <a:off x="5191574" y="2645971"/>
                <a:ext cx="22990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排列组合</a:t>
                </a:r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&amp;</a:t>
                </a:r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排序</a:t>
                </a:r>
                <a:endPara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AutoShape 112"/>
            <p:cNvSpPr>
              <a:spLocks noChangeArrowheads="1"/>
            </p:cNvSpPr>
            <p:nvPr/>
          </p:nvSpPr>
          <p:spPr bwMode="auto">
            <a:xfrm rot="5400000" flipH="1">
              <a:off x="2883939" y="238754"/>
              <a:ext cx="646756" cy="28425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pic>
        <p:nvPicPr>
          <p:cNvPr id="21" name="Picture 13" descr="C:\Users\TITAN\Desktop\新建文件夹\20064131617252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658" y="5645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6436070" y="1393280"/>
            <a:ext cx="5755930" cy="5005938"/>
            <a:chOff x="4572000" y="1637806"/>
            <a:chExt cx="4096645" cy="4502098"/>
          </a:xfrm>
        </p:grpSpPr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72001" y="1637806"/>
              <a:ext cx="4096644" cy="4502098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4" name="矩形 23"/>
            <p:cNvSpPr/>
            <p:nvPr/>
          </p:nvSpPr>
          <p:spPr>
            <a:xfrm>
              <a:off x="4572000" y="1637806"/>
              <a:ext cx="4096644" cy="450209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5"/>
          <p:cNvSpPr txBox="1"/>
          <p:nvPr/>
        </p:nvSpPr>
        <p:spPr>
          <a:xfrm>
            <a:off x="2693801" y="2066467"/>
            <a:ext cx="3329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Java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集合接口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2) Java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排序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基础的排列组合方法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046233" y="4773620"/>
            <a:ext cx="779506" cy="1368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155053" y="4410476"/>
            <a:ext cx="779506" cy="1368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2046233" y="4410476"/>
            <a:ext cx="1108820" cy="3631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2825739" y="5760883"/>
            <a:ext cx="1108820" cy="3631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2443138" y="4858618"/>
            <a:ext cx="799178" cy="261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2501466" y="5059205"/>
            <a:ext cx="799178" cy="261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2615274" y="5229917"/>
            <a:ext cx="799178" cy="261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2729082" y="5400630"/>
            <a:ext cx="799178" cy="261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2842890" y="5571342"/>
            <a:ext cx="799178" cy="261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21273712">
            <a:off x="1902839" y="4997211"/>
            <a:ext cx="779505" cy="1368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330399" flipV="1">
            <a:off x="1846275" y="4901800"/>
            <a:ext cx="254926" cy="1480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21273712" flipV="1">
            <a:off x="2722207" y="5903460"/>
            <a:ext cx="1108820" cy="3631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5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13241 L -4.16667E-7 -2.22222E-6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5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3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5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62 0.30046 L -0.02122 -0.01459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-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9" presetClass="exit" presetSubtype="0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8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单圆角矩形 3"/>
          <p:cNvSpPr/>
          <p:nvPr/>
        </p:nvSpPr>
        <p:spPr>
          <a:xfrm>
            <a:off x="322040" y="271882"/>
            <a:ext cx="2669869" cy="530954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第三题复习指南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57958" y="-11618"/>
            <a:ext cx="0" cy="908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226677" y="550029"/>
            <a:ext cx="5689652" cy="698174"/>
            <a:chOff x="1786045" y="1336648"/>
            <a:chExt cx="5689652" cy="698174"/>
          </a:xfrm>
        </p:grpSpPr>
        <p:grpSp>
          <p:nvGrpSpPr>
            <p:cNvPr id="6" name="组合 5"/>
            <p:cNvGrpSpPr/>
            <p:nvPr/>
          </p:nvGrpSpPr>
          <p:grpSpPr>
            <a:xfrm>
              <a:off x="4633153" y="1388066"/>
              <a:ext cx="2842544" cy="646756"/>
              <a:chOff x="4806748" y="2592588"/>
              <a:chExt cx="2842544" cy="646756"/>
            </a:xfrm>
          </p:grpSpPr>
          <p:sp>
            <p:nvSpPr>
              <p:cNvPr id="8" name="AutoShape 112"/>
              <p:cNvSpPr>
                <a:spLocks noChangeArrowheads="1"/>
              </p:cNvSpPr>
              <p:nvPr/>
            </p:nvSpPr>
            <p:spPr bwMode="auto">
              <a:xfrm rot="16200000">
                <a:off x="5904642" y="1494694"/>
                <a:ext cx="646756" cy="284254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>
                      <a:alpha val="39999"/>
                    </a:schemeClr>
                  </a:gs>
                  <a:gs pos="100000">
                    <a:schemeClr val="bg1">
                      <a:gamma/>
                      <a:tint val="15294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54800" rIns="18000"/>
              <a:lstStyle/>
              <a:p>
                <a:pPr algn="ctr">
                  <a:spcBef>
                    <a:spcPct val="40000"/>
                  </a:spcBef>
                </a:pPr>
                <a:endParaRPr lang="en-GB" altLang="zh-CN" sz="1200" dirty="0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9" name="TextBox 4"/>
              <p:cNvSpPr txBox="1"/>
              <p:nvPr/>
            </p:nvSpPr>
            <p:spPr>
              <a:xfrm>
                <a:off x="5656763" y="2645971"/>
                <a:ext cx="13484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GUI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布局</a:t>
                </a:r>
                <a:endPara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" name="AutoShape 112"/>
            <p:cNvSpPr>
              <a:spLocks noChangeArrowheads="1"/>
            </p:cNvSpPr>
            <p:nvPr/>
          </p:nvSpPr>
          <p:spPr bwMode="auto">
            <a:xfrm rot="5400000" flipH="1">
              <a:off x="2883939" y="238754"/>
              <a:ext cx="646756" cy="28425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717490" y="595804"/>
            <a:ext cx="6398877" cy="650876"/>
            <a:chOff x="1786045" y="1336648"/>
            <a:chExt cx="6037316" cy="650876"/>
          </a:xfrm>
        </p:grpSpPr>
        <p:grpSp>
          <p:nvGrpSpPr>
            <p:cNvPr id="11" name="组合 10"/>
            <p:cNvGrpSpPr/>
            <p:nvPr/>
          </p:nvGrpSpPr>
          <p:grpSpPr>
            <a:xfrm>
              <a:off x="4980817" y="1340768"/>
              <a:ext cx="2842544" cy="646756"/>
              <a:chOff x="5154412" y="2545290"/>
              <a:chExt cx="2842544" cy="646756"/>
            </a:xfrm>
          </p:grpSpPr>
          <p:sp>
            <p:nvSpPr>
              <p:cNvPr id="13" name="AutoShape 112"/>
              <p:cNvSpPr>
                <a:spLocks noChangeArrowheads="1"/>
              </p:cNvSpPr>
              <p:nvPr/>
            </p:nvSpPr>
            <p:spPr bwMode="auto">
              <a:xfrm rot="16200000">
                <a:off x="6252306" y="1447396"/>
                <a:ext cx="646756" cy="284254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>
                      <a:alpha val="39999"/>
                    </a:schemeClr>
                  </a:gs>
                  <a:gs pos="100000">
                    <a:schemeClr val="bg1">
                      <a:gamma/>
                      <a:tint val="15294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54800" rIns="18000"/>
              <a:lstStyle/>
              <a:p>
                <a:pPr algn="ctr">
                  <a:spcBef>
                    <a:spcPct val="40000"/>
                  </a:spcBef>
                </a:pPr>
                <a:endParaRPr lang="en-GB" altLang="zh-CN" sz="1200" dirty="0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14" name="TextBox 15"/>
              <p:cNvSpPr txBox="1"/>
              <p:nvPr/>
            </p:nvSpPr>
            <p:spPr>
              <a:xfrm rot="16200000">
                <a:off x="6128085" y="1850131"/>
                <a:ext cx="421892" cy="2086908"/>
              </a:xfrm>
              <a:prstGeom prst="rect">
                <a:avLst/>
              </a:prstGeom>
              <a:noFill/>
            </p:spPr>
            <p:txBody>
              <a:bodyPr vert="wordArtVertRtl" wrap="none" lIns="72000" tIns="0" rIns="72000" bIns="0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 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记住通用模板</a:t>
                </a:r>
                <a:endPara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AutoShape 112"/>
            <p:cNvSpPr>
              <a:spLocks noChangeArrowheads="1"/>
            </p:cNvSpPr>
            <p:nvPr/>
          </p:nvSpPr>
          <p:spPr bwMode="auto">
            <a:xfrm rot="5400000" flipH="1">
              <a:off x="2883939" y="238754"/>
              <a:ext cx="646756" cy="28425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92308" y="656424"/>
            <a:ext cx="5689652" cy="659455"/>
            <a:chOff x="1786045" y="1323949"/>
            <a:chExt cx="5689652" cy="659455"/>
          </a:xfrm>
        </p:grpSpPr>
        <p:grpSp>
          <p:nvGrpSpPr>
            <p:cNvPr id="16" name="组合 15"/>
            <p:cNvGrpSpPr/>
            <p:nvPr/>
          </p:nvGrpSpPr>
          <p:grpSpPr>
            <a:xfrm>
              <a:off x="4633153" y="1323949"/>
              <a:ext cx="2842544" cy="646756"/>
              <a:chOff x="4806748" y="2528471"/>
              <a:chExt cx="2842544" cy="646756"/>
            </a:xfrm>
          </p:grpSpPr>
          <p:sp>
            <p:nvSpPr>
              <p:cNvPr id="18" name="AutoShape 112"/>
              <p:cNvSpPr>
                <a:spLocks noChangeArrowheads="1"/>
              </p:cNvSpPr>
              <p:nvPr/>
            </p:nvSpPr>
            <p:spPr bwMode="auto">
              <a:xfrm rot="16200000">
                <a:off x="5904642" y="1430577"/>
                <a:ext cx="646756" cy="284254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>
                      <a:alpha val="39999"/>
                    </a:schemeClr>
                  </a:gs>
                  <a:gs pos="100000">
                    <a:schemeClr val="bg1">
                      <a:gamma/>
                      <a:tint val="15294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54800" rIns="18000"/>
              <a:lstStyle/>
              <a:p>
                <a:pPr algn="ctr">
                  <a:spcBef>
                    <a:spcPct val="40000"/>
                  </a:spcBef>
                </a:pPr>
                <a:endParaRPr lang="en-GB" altLang="zh-CN" sz="1200" dirty="0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19" name="TextBox 20"/>
              <p:cNvSpPr txBox="1"/>
              <p:nvPr/>
            </p:nvSpPr>
            <p:spPr>
              <a:xfrm flipV="1">
                <a:off x="5191574" y="2645971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逻辑控制</a:t>
                </a:r>
                <a:endPara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" name="AutoShape 112"/>
            <p:cNvSpPr>
              <a:spLocks noChangeArrowheads="1"/>
            </p:cNvSpPr>
            <p:nvPr/>
          </p:nvSpPr>
          <p:spPr bwMode="auto">
            <a:xfrm rot="5400000" flipH="1">
              <a:off x="2883939" y="238754"/>
              <a:ext cx="646756" cy="28425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pic>
        <p:nvPicPr>
          <p:cNvPr id="20" name="Picture 13" descr="C:\Users\TITAN\Desktop\新建文件夹\20064131617252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658" y="5645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20"/>
          <p:cNvGrpSpPr/>
          <p:nvPr/>
        </p:nvGrpSpPr>
        <p:grpSpPr>
          <a:xfrm>
            <a:off x="6526386" y="1198940"/>
            <a:ext cx="5036990" cy="5469874"/>
            <a:chOff x="4572000" y="1637806"/>
            <a:chExt cx="4096644" cy="4569209"/>
          </a:xfrm>
        </p:grpSpPr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80100" y="1671309"/>
              <a:ext cx="3910306" cy="4535706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3" name="矩形 22"/>
            <p:cNvSpPr/>
            <p:nvPr/>
          </p:nvSpPr>
          <p:spPr>
            <a:xfrm>
              <a:off x="4572000" y="1637806"/>
              <a:ext cx="4096644" cy="450209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76718" y="1252323"/>
            <a:ext cx="4735207" cy="5353148"/>
            <a:chOff x="139981" y="1772764"/>
            <a:chExt cx="4478514" cy="4525344"/>
          </a:xfrm>
        </p:grpSpPr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9981" y="1772764"/>
              <a:ext cx="4478514" cy="4525344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6" name="矩形 25"/>
            <p:cNvSpPr/>
            <p:nvPr/>
          </p:nvSpPr>
          <p:spPr>
            <a:xfrm>
              <a:off x="251520" y="1796010"/>
              <a:ext cx="4096644" cy="450209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5"/>
          <p:cNvSpPr txBox="1"/>
          <p:nvPr/>
        </p:nvSpPr>
        <p:spPr>
          <a:xfrm>
            <a:off x="2107714" y="2032907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1)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简单游戏规则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2) IO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读写操作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2046233" y="4773620"/>
            <a:ext cx="779506" cy="1368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155053" y="4410476"/>
            <a:ext cx="779506" cy="1368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2046233" y="4410476"/>
            <a:ext cx="1108820" cy="3631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2825739" y="5760883"/>
            <a:ext cx="1108820" cy="3631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2443138" y="4858618"/>
            <a:ext cx="799178" cy="261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2501466" y="5059205"/>
            <a:ext cx="799178" cy="261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2615274" y="5229917"/>
            <a:ext cx="799178" cy="261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2729082" y="5400630"/>
            <a:ext cx="799178" cy="261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2842890" y="5571342"/>
            <a:ext cx="799178" cy="261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21273712">
            <a:off x="1902839" y="4997211"/>
            <a:ext cx="779505" cy="1368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330399" flipV="1">
            <a:off x="1846275" y="4901800"/>
            <a:ext cx="254926" cy="1480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21273712" flipV="1">
            <a:off x="2722207" y="5903460"/>
            <a:ext cx="1108820" cy="3631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4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13241 L -4.16667E-7 -2.22222E-6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xit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5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5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5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5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45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62 0.30047 L -0.02122 -0.01458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-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49" presetClass="exit" presetSubtype="0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7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792716" y="1103586"/>
            <a:ext cx="5612525" cy="6936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先易后难，跳过不会的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03656" y="2800249"/>
            <a:ext cx="2842544" cy="646756"/>
            <a:chOff x="4792787" y="4518647"/>
            <a:chExt cx="2842544" cy="646756"/>
          </a:xfrm>
        </p:grpSpPr>
        <p:sp>
          <p:nvSpPr>
            <p:cNvPr id="6" name="AutoShape 112"/>
            <p:cNvSpPr>
              <a:spLocks noChangeArrowheads="1"/>
            </p:cNvSpPr>
            <p:nvPr/>
          </p:nvSpPr>
          <p:spPr bwMode="auto">
            <a:xfrm rot="16200000">
              <a:off x="5890681" y="3420753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7" name="TextBox 40"/>
            <p:cNvSpPr txBox="1"/>
            <p:nvPr/>
          </p:nvSpPr>
          <p:spPr>
            <a:xfrm>
              <a:off x="5436996" y="460980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考场事项</a:t>
              </a:r>
              <a:endPara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" name="Picture 14" descr="C:\Users\TITAN\Desktop\新建文件夹\20064131617343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2" y="278343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4792716" y="2841514"/>
            <a:ext cx="5612525" cy="6936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难做的，勤加思路注释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792716" y="4425125"/>
            <a:ext cx="6353505" cy="6936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忘记</a:t>
            </a:r>
            <a:r>
              <a:rPr lang="en-US" altLang="zh-CN" sz="2800" dirty="0" smtClean="0">
                <a:solidFill>
                  <a:schemeClr val="tx1"/>
                </a:solidFill>
              </a:rPr>
              <a:t>API</a:t>
            </a:r>
            <a:r>
              <a:rPr lang="zh-CN" altLang="en-US" sz="2800" dirty="0">
                <a:solidFill>
                  <a:schemeClr val="tx1"/>
                </a:solidFill>
              </a:rPr>
              <a:t>时</a:t>
            </a:r>
            <a:r>
              <a:rPr lang="zh-CN" altLang="en-US" sz="2800" dirty="0" smtClean="0">
                <a:solidFill>
                  <a:schemeClr val="tx1"/>
                </a:solidFill>
              </a:rPr>
              <a:t>，查看成员函数或帮助手册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3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341</Words>
  <Application>Microsoft Office PowerPoint</Application>
  <PresentationFormat>宽屏</PresentationFormat>
  <Paragraphs>71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YaHei Consolas Hybrid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Sar Lu</dc:creator>
  <cp:lastModifiedBy>Sar Lu</cp:lastModifiedBy>
  <cp:revision>117</cp:revision>
  <dcterms:created xsi:type="dcterms:W3CDTF">2014-01-02T09:20:40Z</dcterms:created>
  <dcterms:modified xsi:type="dcterms:W3CDTF">2014-01-05T10:25:56Z</dcterms:modified>
</cp:coreProperties>
</file>