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79D1A-DB36-4B3B-9A7E-4A16046AA34E}" type="datetimeFigureOut">
              <a:rPr lang="zh-CN" altLang="en-US" smtClean="0"/>
              <a:t>2014/1/5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5A777-AACF-4F0D-93DB-586F3EE32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6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可能需要生成</a:t>
            </a:r>
            <a:r>
              <a:rPr lang="en-US" altLang="zh-CN" dirty="0" smtClean="0"/>
              <a:t>Java Doc</a:t>
            </a:r>
            <a:r>
              <a:rPr lang="zh-CN" altLang="en-US" dirty="0" smtClean="0"/>
              <a:t>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5A777-AACF-4F0D-93DB-586F3EE32D8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37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5A777-AACF-4F0D-93DB-586F3EE32D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191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1804-9F9C-445D-ADA3-4322D4D713F0}" type="datetimeFigureOut">
              <a:rPr lang="zh-CN" altLang="en-US" smtClean="0"/>
              <a:t>2014/1/5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9561-2EC7-4F58-8AA8-94B664F9D72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77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1804-9F9C-445D-ADA3-4322D4D713F0}" type="datetimeFigureOut">
              <a:rPr lang="zh-CN" altLang="en-US" smtClean="0"/>
              <a:t>2014/1/5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9561-2EC7-4F58-8AA8-94B664F9D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15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1804-9F9C-445D-ADA3-4322D4D713F0}" type="datetimeFigureOut">
              <a:rPr lang="zh-CN" altLang="en-US" smtClean="0"/>
              <a:t>2014/1/5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9561-2EC7-4F58-8AA8-94B664F9D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10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1804-9F9C-445D-ADA3-4322D4D713F0}" type="datetimeFigureOut">
              <a:rPr lang="zh-CN" altLang="en-US" smtClean="0"/>
              <a:t>2014/1/5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9561-2EC7-4F58-8AA8-94B664F9D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8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1804-9F9C-445D-ADA3-4322D4D713F0}" type="datetimeFigureOut">
              <a:rPr lang="zh-CN" altLang="en-US" smtClean="0"/>
              <a:t>2014/1/5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9561-2EC7-4F58-8AA8-94B664F9D72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54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1804-9F9C-445D-ADA3-4322D4D713F0}" type="datetimeFigureOut">
              <a:rPr lang="zh-CN" altLang="en-US" smtClean="0"/>
              <a:t>2014/1/5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9561-2EC7-4F58-8AA8-94B664F9D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60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1804-9F9C-445D-ADA3-4322D4D713F0}" type="datetimeFigureOut">
              <a:rPr lang="zh-CN" altLang="en-US" smtClean="0"/>
              <a:t>2014/1/5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9561-2EC7-4F58-8AA8-94B664F9D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9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1804-9F9C-445D-ADA3-4322D4D713F0}" type="datetimeFigureOut">
              <a:rPr lang="zh-CN" altLang="en-US" smtClean="0"/>
              <a:t>2014/1/5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9561-2EC7-4F58-8AA8-94B664F9D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1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1804-9F9C-445D-ADA3-4322D4D713F0}" type="datetimeFigureOut">
              <a:rPr lang="zh-CN" altLang="en-US" smtClean="0"/>
              <a:t>2014/1/5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9561-2EC7-4F58-8AA8-94B664F9D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2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001804-9F9C-445D-ADA3-4322D4D713F0}" type="datetimeFigureOut">
              <a:rPr lang="zh-CN" altLang="en-US" smtClean="0"/>
              <a:t>2014/1/5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C99561-2EC7-4F58-8AA8-94B664F9D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60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1804-9F9C-445D-ADA3-4322D4D713F0}" type="datetimeFigureOut">
              <a:rPr lang="zh-CN" altLang="en-US" smtClean="0"/>
              <a:t>2014/1/5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9561-2EC7-4F58-8AA8-94B664F9D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35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001804-9F9C-445D-ADA3-4322D4D713F0}" type="datetimeFigureOut">
              <a:rPr lang="zh-CN" altLang="en-US" smtClean="0"/>
              <a:t>2014/1/5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C99561-2EC7-4F58-8AA8-94B664F9D72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67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程序考试经验分享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白渐  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2014-1-5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6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</a:t>
            </a:r>
            <a:r>
              <a:rPr lang="zh-CN" altLang="en-US" dirty="0" smtClean="0"/>
              <a:t>考的本质</a:t>
            </a:r>
            <a:r>
              <a:rPr lang="en-US" altLang="zh-CN" dirty="0" smtClean="0"/>
              <a:t>——Java API</a:t>
            </a:r>
            <a:r>
              <a:rPr lang="zh-CN" altLang="en-US" dirty="0" smtClean="0"/>
              <a:t>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BufferedReader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fileIn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BufferedReader</a:t>
            </a:r>
            <a:r>
              <a:rPr lang="en-US" altLang="zh-CN" dirty="0" smtClean="0"/>
              <a:t>(new File(“test.txt”));</a:t>
            </a:r>
          </a:p>
          <a:p>
            <a:pPr marL="201168" lvl="1" indent="0">
              <a:buNone/>
            </a:pPr>
            <a:r>
              <a:rPr lang="en-US" altLang="zh-CN" dirty="0" smtClean="0"/>
              <a:t>                  String line = </a:t>
            </a:r>
            <a:r>
              <a:rPr lang="en-US" altLang="zh-CN" dirty="0" err="1" smtClean="0"/>
              <a:t>fileIn.readLine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          </a:t>
            </a:r>
            <a:r>
              <a:rPr lang="en-US" altLang="zh-CN" dirty="0" err="1" smtClean="0"/>
              <a:t>BufferedWriter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fileOut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BufferedWriter</a:t>
            </a:r>
            <a:r>
              <a:rPr lang="en-US" altLang="zh-CN" dirty="0" smtClean="0"/>
              <a:t>(new File(“test.txt”));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fileOut.write</a:t>
            </a:r>
            <a:r>
              <a:rPr lang="en-US" altLang="zh-CN" dirty="0" smtClean="0"/>
              <a:t>(“Hello world”);</a:t>
            </a:r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</a:rPr>
              <a:t>不要用</a:t>
            </a:r>
            <a:r>
              <a:rPr lang="en-US" altLang="zh-CN" dirty="0" err="1" smtClean="0">
                <a:solidFill>
                  <a:srgbClr val="FF0000"/>
                </a:solidFill>
              </a:rPr>
              <a:t>fileOut.write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c)</a:t>
            </a:r>
            <a:r>
              <a:rPr lang="zh-CN" altLang="en-US" dirty="0" smtClean="0">
                <a:solidFill>
                  <a:srgbClr val="FF0000"/>
                </a:solidFill>
              </a:rPr>
              <a:t>这个接口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   对象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ObjectOutputStream</a:t>
            </a:r>
            <a:r>
              <a:rPr lang="en-US" altLang="zh-CN" dirty="0" smtClean="0"/>
              <a:t> </a:t>
            </a:r>
            <a:r>
              <a:rPr lang="en-US" altLang="zh-CN" dirty="0" err="1"/>
              <a:t>fileOut</a:t>
            </a:r>
            <a:r>
              <a:rPr lang="en-US" altLang="zh-CN" dirty="0"/>
              <a:t> = new </a:t>
            </a:r>
            <a:r>
              <a:rPr lang="en-US" altLang="zh-CN" dirty="0" err="1"/>
              <a:t>ObjectOutputStream</a:t>
            </a:r>
            <a:r>
              <a:rPr lang="en-US" altLang="zh-CN" dirty="0"/>
              <a:t>(new </a:t>
            </a:r>
            <a:r>
              <a:rPr lang="en-US" altLang="zh-CN" dirty="0" err="1"/>
              <a:t>FileOutputStream</a:t>
            </a:r>
            <a:r>
              <a:rPr lang="en-US" altLang="zh-CN" dirty="0"/>
              <a:t>("test.txt</a:t>
            </a:r>
            <a:r>
              <a:rPr lang="en-US" altLang="zh-CN" dirty="0" smtClean="0"/>
              <a:t>"));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MyObj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myObj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MyObj</a:t>
            </a:r>
            <a:r>
              <a:rPr lang="en-US" altLang="zh-CN" dirty="0" smtClean="0"/>
              <a:t>(); </a:t>
            </a:r>
            <a:r>
              <a:rPr lang="en-US" altLang="zh-CN" dirty="0" err="1" smtClean="0"/>
              <a:t>fileOut.writeObject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myObj</a:t>
            </a:r>
            <a:r>
              <a:rPr lang="en-US" altLang="zh-CN" dirty="0" smtClean="0"/>
              <a:t>); </a:t>
            </a:r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r>
              <a:rPr lang="en-US" altLang="zh-CN" dirty="0" err="1" smtClean="0">
                <a:solidFill>
                  <a:srgbClr val="FF0000"/>
                </a:solidFill>
              </a:rPr>
              <a:t>MyObj</a:t>
            </a:r>
            <a:r>
              <a:rPr lang="zh-CN" altLang="en-US" dirty="0" smtClean="0">
                <a:solidFill>
                  <a:srgbClr val="FF0000"/>
                </a:solidFill>
              </a:rPr>
              <a:t>必须实现</a:t>
            </a:r>
            <a:r>
              <a:rPr lang="en-US" altLang="zh-CN" dirty="0" err="1" smtClean="0">
                <a:solidFill>
                  <a:srgbClr val="FF0000"/>
                </a:solidFill>
              </a:rPr>
              <a:t>Serializable</a:t>
            </a:r>
            <a:r>
              <a:rPr lang="zh-CN" altLang="en-US" dirty="0" smtClean="0">
                <a:solidFill>
                  <a:srgbClr val="FF0000"/>
                </a:solidFill>
              </a:rPr>
              <a:t>接口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en-US" altLang="zh-CN" dirty="0" err="1" smtClean="0"/>
              <a:t>ObjectInputStream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fileIn</a:t>
            </a:r>
            <a:r>
              <a:rPr lang="en-US" altLang="zh-CN" dirty="0" smtClean="0"/>
              <a:t> </a:t>
            </a:r>
            <a:r>
              <a:rPr lang="en-US" altLang="zh-CN" dirty="0"/>
              <a:t>= new </a:t>
            </a:r>
            <a:r>
              <a:rPr lang="en-US" altLang="zh-CN" dirty="0" err="1" smtClean="0"/>
              <a:t>ObjectInputStream</a:t>
            </a:r>
            <a:r>
              <a:rPr lang="en-US" altLang="zh-CN" dirty="0" smtClean="0"/>
              <a:t>(new </a:t>
            </a:r>
            <a:r>
              <a:rPr lang="en-US" altLang="zh-CN" dirty="0" err="1" smtClean="0"/>
              <a:t>FileInputStream</a:t>
            </a:r>
            <a:r>
              <a:rPr lang="en-US" altLang="zh-CN" dirty="0"/>
              <a:t>("test.txt</a:t>
            </a:r>
            <a:r>
              <a:rPr lang="en-US" altLang="zh-CN" dirty="0" smtClean="0"/>
              <a:t>"));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en-US" altLang="zh-CN" dirty="0" err="1"/>
              <a:t>MyObj</a:t>
            </a:r>
            <a:r>
              <a:rPr lang="en-US" altLang="zh-CN" dirty="0"/>
              <a:t> </a:t>
            </a:r>
            <a:r>
              <a:rPr lang="en-US" altLang="zh-CN" dirty="0" err="1" smtClean="0"/>
              <a:t>myObj</a:t>
            </a:r>
            <a:r>
              <a:rPr lang="en-US" altLang="zh-CN" dirty="0" smtClean="0"/>
              <a:t> = (</a:t>
            </a:r>
            <a:r>
              <a:rPr lang="en-US" altLang="zh-CN" dirty="0" err="1" smtClean="0"/>
              <a:t>MyObj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fileOut.readObject</a:t>
            </a:r>
            <a:r>
              <a:rPr lang="en-US" altLang="zh-CN" dirty="0" smtClean="0"/>
              <a:t>();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773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不考算法设计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暴力法可以解决所有问题</a:t>
                </a:r>
                <a:endParaRPr lang="en-US" altLang="zh-CN" dirty="0" smtClean="0"/>
              </a:p>
              <a:p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排列问题：递归实现，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≤12</m:t>
                    </m:r>
                  </m:oMath>
                </a14:m>
                <a:r>
                  <a:rPr lang="zh-CN" altLang="en-US" dirty="0" smtClean="0"/>
                  <a:t>时，时间可以忍受。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组合问题：递归实现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zh-CN" altLang="en-US" dirty="0"/>
                  <a:t>时，时间可以忍受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  熟悉集合类的数据结构的使用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err="1" smtClean="0"/>
                  <a:t>ArrayList</a:t>
                </a:r>
                <a:r>
                  <a:rPr lang="zh-CN" altLang="en-US" dirty="0" smtClean="0"/>
                  <a:t>：可以当做动态变长的数组使用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err="1" smtClean="0"/>
                  <a:t>LinkedList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可以当做双向队列或者栈使用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70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52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Swing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三类题</a:t>
            </a:r>
            <a:endParaRPr lang="en-US" altLang="zh-CN" dirty="0" smtClean="0"/>
          </a:p>
          <a:p>
            <a:r>
              <a:rPr lang="zh-CN" altLang="en-US" dirty="0" smtClean="0"/>
              <a:t>游戏类：</a:t>
            </a:r>
            <a:r>
              <a:rPr lang="en-US" altLang="zh-CN" dirty="0" err="1" smtClean="0"/>
              <a:t>Jframe,JButton,JPanel,</a:t>
            </a:r>
            <a:r>
              <a:rPr lang="en-US" altLang="zh-CN" dirty="0" err="1" smtClean="0">
                <a:solidFill>
                  <a:srgbClr val="FF0000"/>
                </a:solidFill>
              </a:rPr>
              <a:t>GridLayout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画图类：</a:t>
            </a:r>
            <a:r>
              <a:rPr lang="en-US" altLang="zh-CN" dirty="0" err="1" smtClean="0"/>
              <a:t>JFrame,JButton,JPanel,Graphics,</a:t>
            </a:r>
            <a:r>
              <a:rPr lang="en-US" altLang="zh-CN" dirty="0" err="1" smtClean="0">
                <a:solidFill>
                  <a:srgbClr val="FF0000"/>
                </a:solidFill>
              </a:rPr>
              <a:t>JColorChooser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管理软件类：</a:t>
            </a:r>
            <a:r>
              <a:rPr lang="en-US" altLang="zh-CN" dirty="0" err="1" smtClean="0"/>
              <a:t>Jframe,JButton,JPanel,</a:t>
            </a:r>
            <a:r>
              <a:rPr lang="en-US" altLang="zh-CN" dirty="0" err="1" smtClean="0">
                <a:solidFill>
                  <a:srgbClr val="FF0000"/>
                </a:solidFill>
              </a:rPr>
              <a:t>JTable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7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doc </a:t>
            </a:r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2" y="2362200"/>
            <a:ext cx="71913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花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</a:t>
            </a:r>
            <a:r>
              <a:rPr lang="zh-CN" altLang="en-US" dirty="0"/>
              <a:t>调整</a:t>
            </a:r>
            <a:r>
              <a:rPr lang="zh-CN" altLang="en-US" dirty="0" smtClean="0"/>
              <a:t>编辑环境（字体、大小）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先随便写个小程序测试下</a:t>
            </a:r>
            <a:r>
              <a:rPr lang="en-US" altLang="zh-CN" dirty="0" smtClean="0"/>
              <a:t>IDE</a:t>
            </a:r>
            <a:r>
              <a:rPr lang="zh-CN" altLang="en-US" dirty="0" smtClean="0"/>
              <a:t>是否完整可用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的文件夹选项中，把“显示文件的扩展名”打开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想让界面好看可以用</a:t>
            </a:r>
            <a:r>
              <a:rPr lang="en-US" altLang="zh-CN" dirty="0" err="1" smtClean="0"/>
              <a:t>NetBeans</a:t>
            </a:r>
            <a:r>
              <a:rPr lang="zh-CN" altLang="en-US" dirty="0" smtClean="0"/>
              <a:t>设计界面，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设计事件逻辑</a:t>
            </a:r>
            <a:r>
              <a:rPr lang="en-US" altLang="zh-CN" dirty="0" smtClean="0"/>
              <a:t>(</a:t>
            </a:r>
            <a:r>
              <a:rPr lang="zh-CN" altLang="en-US" dirty="0" smtClean="0"/>
              <a:t>但是要慎用。。。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前两题尽量一个小时搞定，后面两个小时留给</a:t>
            </a:r>
            <a:r>
              <a:rPr lang="en-US" altLang="zh-CN" dirty="0" smtClean="0"/>
              <a:t>GUI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一定要能够熟练地在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环境下，通过加断点进行程序的调试！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229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民间流传的给分标准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/>
              <a:t>最</a:t>
            </a:r>
            <a:r>
              <a:rPr lang="zh-CN" altLang="en-US" dirty="0" smtClean="0"/>
              <a:t>重要：程序不崩溃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注释足够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暴力法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分钟以内解决问题</a:t>
            </a:r>
            <a:endParaRPr lang="en-US" altLang="zh-CN" dirty="0" smtClean="0"/>
          </a:p>
          <a:p>
            <a:r>
              <a:rPr lang="en-US" altLang="zh-CN" dirty="0" smtClean="0"/>
              <a:t>4. GUI</a:t>
            </a:r>
            <a:r>
              <a:rPr lang="zh-CN" altLang="en-US" dirty="0" smtClean="0"/>
              <a:t>题目：界面画出来就给一半的分，注释足够再给</a:t>
            </a:r>
            <a:r>
              <a:rPr lang="en-US" altLang="zh-CN" dirty="0" smtClean="0"/>
              <a:t>1/4</a:t>
            </a:r>
            <a:r>
              <a:rPr lang="zh-CN" altLang="en-US" dirty="0" smtClean="0"/>
              <a:t>，逻辑的分数只占不到一半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09367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</TotalTime>
  <Words>306</Words>
  <Application>Microsoft Office PowerPoint</Application>
  <PresentationFormat>宽屏</PresentationFormat>
  <Paragraphs>41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Calibri</vt:lpstr>
      <vt:lpstr>Calibri Light</vt:lpstr>
      <vt:lpstr>Cambria Math</vt:lpstr>
      <vt:lpstr>回顾</vt:lpstr>
      <vt:lpstr>Java程序考试经验分享</vt:lpstr>
      <vt:lpstr>程考的本质——Java API考试</vt:lpstr>
      <vt:lpstr>不考算法设计…</vt:lpstr>
      <vt:lpstr>Swing界面</vt:lpstr>
      <vt:lpstr>Java doc 注释</vt:lpstr>
      <vt:lpstr>技巧</vt:lpstr>
      <vt:lpstr>民间流传的给分标准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Java程序考试经验分享</dc:title>
  <dc:creator>EricPai</dc:creator>
  <cp:lastModifiedBy>BaiJian</cp:lastModifiedBy>
  <cp:revision>26</cp:revision>
  <dcterms:created xsi:type="dcterms:W3CDTF">2014-01-05T01:10:07Z</dcterms:created>
  <dcterms:modified xsi:type="dcterms:W3CDTF">2014-01-05T07:38:01Z</dcterms:modified>
</cp:coreProperties>
</file>