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81" r:id="rId6"/>
    <p:sldId id="269" r:id="rId7"/>
    <p:sldId id="270" r:id="rId8"/>
    <p:sldId id="271" r:id="rId9"/>
    <p:sldId id="275" r:id="rId10"/>
    <p:sldId id="272" r:id="rId11"/>
    <p:sldId id="276" r:id="rId12"/>
    <p:sldId id="273" r:id="rId13"/>
    <p:sldId id="274" r:id="rId14"/>
    <p:sldId id="277" r:id="rId15"/>
    <p:sldId id="264" r:id="rId16"/>
    <p:sldId id="265" r:id="rId17"/>
    <p:sldId id="278" r:id="rId18"/>
    <p:sldId id="266" r:id="rId19"/>
    <p:sldId id="267" r:id="rId20"/>
    <p:sldId id="280" r:id="rId21"/>
    <p:sldId id="279" r:id="rId22"/>
    <p:sldId id="26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7" autoAdjust="0"/>
    <p:restoredTop sz="70875" autoAdjust="0"/>
  </p:normalViewPr>
  <p:slideViewPr>
    <p:cSldViewPr>
      <p:cViewPr varScale="1">
        <p:scale>
          <a:sx n="56" d="100"/>
          <a:sy n="56" d="100"/>
        </p:scale>
        <p:origin x="15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F278D-7679-47FC-AE94-359BEC0BE97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EFE6-E081-4CC8-ACE7-0DE5823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2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37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25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7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3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目标的是实现功能，并不一定要用效率非常高的算法，所以暴力解决问题，简单节省时间。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20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82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在考试中很有可能会出错，首先想到的是错误定位，这时就会用到</a:t>
            </a:r>
            <a:r>
              <a:rPr lang="en-US" altLang="zh-CN" baseline="0" dirty="0" smtClean="0"/>
              <a:t>Debug</a:t>
            </a:r>
            <a:r>
              <a:rPr lang="zh-CN" altLang="en-US" baseline="0" dirty="0" smtClean="0"/>
              <a:t>功能，快速定位，及时解决。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87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审题是正确实现功能，节约时间的前提，不要出现慌张做题，审错题，再重新写。在审题的时候，也要把思路想清楚再写。考试的时候，是很多人一起考，考试一开始，就会有实力强的同学信手拈来，开始写代码。很多人一看，就有点着急了，担心编不完，所以也没认真审题，最后的结果是本来能做对的题，结果做错了，还耽误了不少时间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如果有题是你做过的，也可以先做熟悉的。关键就是要先给自己建立信心。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如果前两个题耗费了大量时间也不要太担心，绘制界面的代码量还是比较少的，只有界面和注释，也有一半的分。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48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一开始的时候就要看清，你的工程目录。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75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年是猴年，最后送大家一句诗。</a:t>
            </a:r>
            <a:endParaRPr lang="en-US" altLang="zh-CN" dirty="0" smtClean="0"/>
          </a:p>
          <a:p>
            <a:r>
              <a:rPr lang="zh-CN" altLang="en-US" dirty="0" smtClean="0"/>
              <a:t>这句诗是毛主席写孙悟空的。</a:t>
            </a:r>
            <a:endParaRPr lang="en-US" altLang="zh-CN" dirty="0" smtClean="0"/>
          </a:p>
          <a:p>
            <a:r>
              <a:rPr lang="zh-CN" altLang="en-US" dirty="0" smtClean="0"/>
              <a:t>送给大家是因为这首诗，是因为这首诗的意思是：在实力面前，一切敌人都是纸老虎。</a:t>
            </a:r>
            <a:endParaRPr lang="en-US" altLang="zh-CN" dirty="0" smtClean="0"/>
          </a:p>
          <a:p>
            <a:r>
              <a:rPr lang="zh-CN" altLang="en-US" dirty="0" smtClean="0"/>
              <a:t>程序考试也是这样，战略上藐视，要有信心，战术上重视，要多练习。</a:t>
            </a:r>
            <a:endParaRPr lang="en-US" altLang="zh-CN" dirty="0" smtClean="0"/>
          </a:p>
          <a:p>
            <a:r>
              <a:rPr lang="zh-CN" altLang="en-US" dirty="0" smtClean="0"/>
              <a:t>祝大家能够顺利通过程序考试</a:t>
            </a:r>
            <a:r>
              <a:rPr lang="en-US" altLang="zh-CN" dirty="0" smtClean="0"/>
              <a:t>~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3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熟能生巧，提高做题的速度，关键一个是算法的设计，另一个就是对</a:t>
            </a:r>
            <a:r>
              <a:rPr lang="en-US" altLang="zh-CN" dirty="0" smtClean="0"/>
              <a:t>java</a:t>
            </a:r>
            <a:r>
              <a:rPr lang="en-US" altLang="zh-CN" baseline="0" dirty="0" smtClean="0"/>
              <a:t> API </a:t>
            </a:r>
            <a:r>
              <a:rPr lang="zh-CN" altLang="en-US" baseline="0" dirty="0" smtClean="0"/>
              <a:t>的数量程度。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我们都知道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这些高级语言，一旦熟悉了这些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，开发是很方便的。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7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哪些知识是考试中经常会用到的。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对于第一、二两道题，主要是针对算法的题目。算法就会涉及到输入输出，</a:t>
            </a:r>
            <a:endParaRPr lang="en-US" altLang="zh-CN" dirty="0" smtClean="0"/>
          </a:p>
          <a:p>
            <a:r>
              <a:rPr lang="zh-CN" altLang="en-US" dirty="0" smtClean="0"/>
              <a:t>要么是在控制行，要么是以文件的形式。</a:t>
            </a:r>
            <a:endParaRPr lang="en-US" altLang="zh-CN" dirty="0" smtClean="0"/>
          </a:p>
          <a:p>
            <a:r>
              <a:rPr lang="zh-CN" altLang="en-US" dirty="0" smtClean="0"/>
              <a:t>所以控制台输入输出，和文件的读写，是一定会考的。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7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2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用到对象序列化</a:t>
            </a:r>
            <a:r>
              <a:rPr lang="zh-CN" altLang="en-US" dirty="0" smtClean="0"/>
              <a:t>，有些功能，直接在文件中读写对象，是特别方便的。</a:t>
            </a:r>
            <a:endParaRPr lang="en-US" altLang="zh-CN" dirty="0" smtClean="0"/>
          </a:p>
          <a:p>
            <a:r>
              <a:rPr lang="zh-CN" altLang="en-US" dirty="0" smtClean="0"/>
              <a:t>主要</a:t>
            </a:r>
            <a:r>
              <a:rPr lang="zh-CN" altLang="en-US" dirty="0" smtClean="0"/>
              <a:t>是最后一题，如游戏结果可保存，直接保存为对象，打开和保存都很方便。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8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的字符串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是十分强大的，所以了解这些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，对于快速实现算法是十分必要的。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7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相当于动态数组，可以实现队列，栈等等。</a:t>
            </a:r>
            <a:endParaRPr lang="en-US" altLang="zh-CN" dirty="0" smtClean="0"/>
          </a:p>
          <a:p>
            <a:r>
              <a:rPr lang="zh-CN" altLang="en-US" dirty="0" smtClean="0"/>
              <a:t>我们都知道，算法都是在一定的数据结构之上的，合理有效地数据结构，能够极大地方便算法的实现。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EFE6-E081-4CC8-ACE7-0DE582357EC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9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2667000"/>
            <a:ext cx="4800600" cy="190500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4419600"/>
            <a:ext cx="48006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58977D7-42E7-4E30-BE13-44466B87EB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B9554-AA5F-4659-BA5F-E2838AA1C8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91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F8EB3-ABD6-4295-9472-850487B20D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08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94953-3A94-4F28-A8CA-FC5D423BA7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43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79204-D56B-4D55-AA3F-FF1C4750B7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43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263EA-518E-4716-A6AE-B39C0BF259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4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E286C-A65D-4F34-B17C-47647ADC35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02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3BC30-2059-4561-AFCF-FFDE2D1BCD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56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0CC8A-B348-4F22-A268-822CD50AD1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80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2554E-9C46-4F09-977F-EA57CFC2E4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52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E0E23-6740-4BA1-9A5D-ABE3343F42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1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AB9EAF38-8BF3-4F80-B264-B82E19192C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程序考试辅导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4772744"/>
            <a:ext cx="4800600" cy="17526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马宏智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回顾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504056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与连接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查找子串未知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indexOf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获取子串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subString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字符串相等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字符串替换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replace()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判断前缀和后缀</a:t>
            </a:r>
            <a:r>
              <a:rPr lang="en-US" altLang="zh-CN" sz="2400" dirty="0" err="1" smtClean="0"/>
              <a:t>startsWith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endsWith</a:t>
            </a:r>
            <a:r>
              <a:rPr lang="en-US" altLang="zh-CN" sz="2400" dirty="0" smtClean="0"/>
              <a:t>()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其他类型转化为字符串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valueOf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字符串转化为其他类型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Integer.parseInt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457200" lvl="1" indent="0">
              <a:buNone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Float.parseInt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457200" lvl="1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4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回顾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2400" cy="460851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常用数据结构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LinkedHashMap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获取元素个数、遍历、添加、删除等操作。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排序方法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Collections.sort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0" indent="0">
              <a:buNone/>
            </a:pPr>
            <a:r>
              <a:rPr lang="zh-CN" altLang="en-US" dirty="0"/>
              <a:t>实现</a:t>
            </a:r>
            <a:r>
              <a:rPr lang="zh-CN" altLang="en-US" dirty="0" smtClean="0"/>
              <a:t>对象比较，</a:t>
            </a:r>
            <a:r>
              <a:rPr lang="en-US" altLang="zh-CN" dirty="0" smtClean="0"/>
              <a:t>Comparator</a:t>
            </a:r>
            <a:r>
              <a:rPr lang="zh-CN" altLang="en-US" dirty="0"/>
              <a:t>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6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回顾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8134672" cy="460851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组件、容器和布局管理器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JButton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JLabel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JTextField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JRadioButton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JCheckBox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Jpanel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Jdialog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FlowLayout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BorderLayout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GridLayout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CardLayout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52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回顾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6792"/>
            <a:ext cx="8134672" cy="4896544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委托事件模型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事件与事件源。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如何注册监听器，如何处理事件。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至少要知道按钮点击事件、点击面板事件。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14350">
              <a:buFont typeface="+mj-lt"/>
              <a:buAutoNum type="arabicPeriod" startAt="3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绘图类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/>
              <a:t>Graphics)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dirty="0" smtClean="0"/>
              <a:t>绘图的坐标系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dirty="0" smtClean="0"/>
              <a:t>绘图的常用方法：直线，矩形，椭圆，填充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92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回顾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2400" cy="4608512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/>
              <a:t>@author </a:t>
            </a:r>
            <a:r>
              <a:rPr lang="zh-CN" altLang="en-US" sz="2800" dirty="0"/>
              <a:t>标明开发该类模块的作者 </a:t>
            </a:r>
            <a:br>
              <a:rPr lang="zh-CN" altLang="en-US" sz="2800" dirty="0"/>
            </a:br>
            <a:r>
              <a:rPr lang="en-US" altLang="zh-CN" sz="2800" dirty="0"/>
              <a:t>@version </a:t>
            </a:r>
            <a:r>
              <a:rPr lang="zh-CN" altLang="en-US" sz="2800" dirty="0"/>
              <a:t>标明该类模块的版本 </a:t>
            </a:r>
            <a:br>
              <a:rPr lang="zh-CN" altLang="en-US" sz="2800" dirty="0"/>
            </a:br>
            <a:r>
              <a:rPr lang="en-US" altLang="zh-CN" sz="2800" dirty="0"/>
              <a:t>@see </a:t>
            </a:r>
            <a:r>
              <a:rPr lang="zh-CN" altLang="en-US" sz="2800" dirty="0"/>
              <a:t>参考转向，也就是相关主题 </a:t>
            </a:r>
            <a:br>
              <a:rPr lang="zh-CN" altLang="en-US" sz="2800" dirty="0"/>
            </a:br>
            <a:r>
              <a:rPr lang="en-US" altLang="zh-CN" sz="2800" dirty="0"/>
              <a:t>@</a:t>
            </a:r>
            <a:r>
              <a:rPr lang="en-US" altLang="zh-CN" sz="2800" dirty="0" err="1"/>
              <a:t>param</a:t>
            </a:r>
            <a:r>
              <a:rPr lang="en-US" altLang="zh-CN" sz="2800" dirty="0"/>
              <a:t> </a:t>
            </a:r>
            <a:r>
              <a:rPr lang="zh-CN" altLang="en-US" sz="2800" dirty="0"/>
              <a:t>对方法中某参数的说明 </a:t>
            </a:r>
            <a:br>
              <a:rPr lang="zh-CN" altLang="en-US" sz="2800" dirty="0"/>
            </a:br>
            <a:r>
              <a:rPr lang="en-US" altLang="zh-CN" sz="2800" dirty="0"/>
              <a:t>@return </a:t>
            </a:r>
            <a:r>
              <a:rPr lang="zh-CN" altLang="en-US" sz="2800" dirty="0"/>
              <a:t>对方法返回值的说明 </a:t>
            </a:r>
            <a:br>
              <a:rPr lang="zh-CN" altLang="en-US" sz="2800" dirty="0"/>
            </a:br>
            <a:r>
              <a:rPr lang="en-US" altLang="zh-CN" sz="2800" dirty="0"/>
              <a:t>@exception </a:t>
            </a:r>
            <a:r>
              <a:rPr lang="zh-CN" altLang="en-US" sz="2800" dirty="0"/>
              <a:t>对方法可能抛出的异常进行</a:t>
            </a:r>
            <a:r>
              <a:rPr lang="zh-CN" altLang="en-US" sz="2800" dirty="0" smtClean="0"/>
              <a:t>说明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要加注释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6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-228600" y="1905000"/>
            <a:ext cx="93726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 </a:t>
            </a:r>
          </a:p>
        </p:txBody>
      </p:sp>
      <p:pic>
        <p:nvPicPr>
          <p:cNvPr id="6148" name="Picture 4" descr="http://aunimages.animfactory.com/animations/sports/archery/bullseye_divider_hg_wh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9154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62200" y="2819400"/>
            <a:ext cx="6172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7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技巧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暴力解决问题。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出现问题先定位。（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84341"/>
              </p:ext>
            </p:extLst>
          </p:nvPr>
        </p:nvGraphicFramePr>
        <p:xfrm>
          <a:off x="827584" y="35802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快捷键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代码自动提示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Alt+/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删除一行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Ctrl+D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快速修复错误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Ctrl+1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注释当前行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Ctrl+/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代码格式化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Ctrl+Shift+F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技巧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80920" cy="453920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代码提示功能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/>
              <a:t>Window -&gt; Preferences -&gt; Java -&gt; Editor -&gt; Content Assist   -&gt; Auto Activation Triggers for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，填上“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abcde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”所有字母。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自动生成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/>
              <a:t>右键单击类名</a:t>
            </a:r>
            <a:r>
              <a:rPr lang="en-US" altLang="zh-CN" dirty="0"/>
              <a:t>/</a:t>
            </a:r>
            <a:r>
              <a:rPr lang="zh-CN" altLang="en-US" dirty="0"/>
              <a:t>方法名，</a:t>
            </a:r>
            <a:r>
              <a:rPr lang="en-US" altLang="zh-CN" dirty="0"/>
              <a:t>Source -&gt; Generate Element 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484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-228600" y="1905000"/>
            <a:ext cx="93726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 </a:t>
            </a:r>
          </a:p>
        </p:txBody>
      </p:sp>
      <p:pic>
        <p:nvPicPr>
          <p:cNvPr id="6148" name="Picture 4" descr="http://aunimages.animfactory.com/animations/sports/archery/bullseye_divider_hg_wh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9154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62200" y="2819400"/>
            <a:ext cx="6172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5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经验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前时间（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 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，编写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程序，确保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能够正常使用。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设置断点，测试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功能是否正常。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编写可复用代码。（如果时间充足）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控制台及文件输入输出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4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CONTENTS</a:t>
            </a:r>
            <a:endParaRPr lang="zh-CN" altLang="zh-CN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程序考试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基础知识回顾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应试技巧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经验分享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经验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不要着急做题，一定要认真审题。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题目难度由易到难，最好是按照这个顺序来做。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时间分配。最后一题代码量最大，尽量在一个小时内解决前两个题，用剩余时间做最后一题。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经验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424936" cy="44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考试结果提交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打包，正确命名，学号，姓名等信息别出错。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将结果放在规定的位置。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无明显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注释（尤其是第三题）。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第三题画出界面，有规范注释就给一半分。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7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95357" y="256490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金猴奋起千钧棒，</a:t>
            </a:r>
            <a:b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玉宇澄清万里埃。</a:t>
            </a:r>
          </a:p>
        </p:txBody>
      </p:sp>
    </p:spTree>
    <p:extLst>
      <p:ext uri="{BB962C8B-B14F-4D97-AF65-F5344CB8AC3E}">
        <p14:creationId xmlns:p14="http://schemas.microsoft.com/office/powerpoint/2010/main" val="21999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-228600" y="1905000"/>
            <a:ext cx="93726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 </a:t>
            </a:r>
          </a:p>
        </p:txBody>
      </p:sp>
      <p:pic>
        <p:nvPicPr>
          <p:cNvPr id="6148" name="Picture 4" descr="http://aunimages.animfactory.com/animations/sports/archery/bullseye_divider_hg_wh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9154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62200" y="2819400"/>
            <a:ext cx="617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初探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程序考试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1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初探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489654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程序考试考查目标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基本编程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道基本算法题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(Swing)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考试时间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9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初探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应对？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动手写代码，在这个过程中，理解算法，熟悉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9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-228600" y="1905000"/>
            <a:ext cx="93726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 </a:t>
            </a:r>
          </a:p>
        </p:txBody>
      </p:sp>
      <p:pic>
        <p:nvPicPr>
          <p:cNvPr id="6148" name="Picture 4" descr="http://aunimages.animfactory.com/animations/sports/archery/bullseye_divider_hg_wh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9154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62200" y="2819400"/>
            <a:ext cx="617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基础知识回顾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5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回顾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控制台输入输出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Tx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Scanner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满足大部分的输入要求（读入一行、读入基本数据类型的变量）。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转化为字符串输出。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 startAt="2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64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回顾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2400" cy="460851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Tx/>
              <a:buAutoNum type="arabicPeriod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FileReader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Scanner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满足以大部分方式读取文件（读一行、读基本数据类型的变量）。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FileWriter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BfferedWriter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可以继续封装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PrintWriter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类，满足大部分形式的写文件（写一行，写基本数据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1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回顾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8134672" cy="460851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对象序列化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对象转化为字节序列。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对象写入文件。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ObjectOutputStream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从文件中读出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ObjectInputStream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t_the_target">
  <a:themeElements>
    <a:clrScheme name="Office 主题​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hit_the_target</Template>
  <TotalTime>349</TotalTime>
  <Words>1182</Words>
  <Application>Microsoft Office PowerPoint</Application>
  <PresentationFormat>全屏显示(4:3)</PresentationFormat>
  <Paragraphs>172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Unicode MS</vt:lpstr>
      <vt:lpstr>华文楷体</vt:lpstr>
      <vt:lpstr>宋体</vt:lpstr>
      <vt:lpstr>微软雅黑</vt:lpstr>
      <vt:lpstr>Calibri</vt:lpstr>
      <vt:lpstr>Tahoma</vt:lpstr>
      <vt:lpstr>Times New Roman</vt:lpstr>
      <vt:lpstr>Wingdings</vt:lpstr>
      <vt:lpstr>hit_the_target</vt:lpstr>
      <vt:lpstr>Java程序考试辅导</vt:lpstr>
      <vt:lpstr>CONTENTS</vt:lpstr>
      <vt:lpstr>PowerPoint 演示文稿</vt:lpstr>
      <vt:lpstr>初探</vt:lpstr>
      <vt:lpstr>初探</vt:lpstr>
      <vt:lpstr>PowerPoint 演示文稿</vt:lpstr>
      <vt:lpstr>回顾</vt:lpstr>
      <vt:lpstr>回顾</vt:lpstr>
      <vt:lpstr>回顾</vt:lpstr>
      <vt:lpstr>回顾</vt:lpstr>
      <vt:lpstr>回顾</vt:lpstr>
      <vt:lpstr>回顾</vt:lpstr>
      <vt:lpstr>回顾</vt:lpstr>
      <vt:lpstr>回顾</vt:lpstr>
      <vt:lpstr>PowerPoint 演示文稿</vt:lpstr>
      <vt:lpstr>技巧</vt:lpstr>
      <vt:lpstr>技巧</vt:lpstr>
      <vt:lpstr>PowerPoint 演示文稿</vt:lpstr>
      <vt:lpstr>经验</vt:lpstr>
      <vt:lpstr>经验</vt:lpstr>
      <vt:lpstr>经验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The Target</dc:title>
  <dc:creator>微软中国</dc:creator>
  <cp:lastModifiedBy>mhz2015</cp:lastModifiedBy>
  <cp:revision>255</cp:revision>
  <dcterms:created xsi:type="dcterms:W3CDTF">2014-01-16T07:38:12Z</dcterms:created>
  <dcterms:modified xsi:type="dcterms:W3CDTF">2016-01-12T10:46:40Z</dcterms:modified>
</cp:coreProperties>
</file>