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6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Neon laser lights aligned to form a triangle">
            <a:extLst>
              <a:ext uri="{FF2B5EF4-FFF2-40B4-BE49-F238E27FC236}">
                <a16:creationId xmlns:a16="http://schemas.microsoft.com/office/drawing/2014/main" id="{AE08404A-7813-7B53-D40D-567463AAF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4" r="-1" b="1072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81C570-62D6-9774-0A45-3E22C6119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Nhóm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Halillao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thành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Nguyễn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Đức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HToa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̀-2174801030069 (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Nhóm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trưởng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Nguyễn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Thanh Hiệp-2174801030088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Nguyễn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Quốc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Duy-2174801030050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Văn Huy-2174801030093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4A091-54BA-6901-18C5-4A9E00C42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668780"/>
            <a:ext cx="5248275" cy="1555218"/>
          </a:xfrm>
        </p:spPr>
        <p:txBody>
          <a:bodyPr anchor="ctr"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BÁO CÁO ĐỒ ÁN CUỐI KÌ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Đê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: App review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ẩm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endParaRPr lang="en-ID" sz="1800" kern="1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Giảng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Nguyễn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̣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Bích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Ngân</a:t>
            </a:r>
            <a:endParaRPr lang="en-ID" sz="1800" kern="1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D" sz="1800" kern="1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7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789B-3FEB-19B8-D716-65B103B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ID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1215DD9-B9E7-8656-971D-DF4065A1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90" y="266330"/>
            <a:ext cx="2827229" cy="606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789B-3FEB-19B8-D716-65B103B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ID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8263BD0-1D90-D72B-4E86-B469F86F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35" y="319596"/>
            <a:ext cx="2785823" cy="60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1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9780-783D-0A6A-C63F-DC802AA4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Lý do </a:t>
            </a:r>
            <a:r>
              <a:rPr lang="en-US" sz="4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chọn</a:t>
            </a:r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4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ID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79FE-2005-D5F8-8AA5-D8B05D0DA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ID" sz="1800" kern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013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EADB-33E6-AAAC-823E-6090DAE7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chức</a:t>
            </a: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chính</a:t>
            </a: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br>
              <a:rPr lang="en-ID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5526-971C-649E-0B28-24D872CD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tạo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mới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hoặc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nhập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bằng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tài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khoản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có 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sách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đê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có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̉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dê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dàng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Cho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phép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người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dùng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tìm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kiếm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sản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phẩm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khoá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lọc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́,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kích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̃,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màu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sắc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Hiển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̣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chi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̀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hình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ảnh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của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từng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424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3104-E3A9-04A3-AA3B-5200CF52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app</a:t>
            </a:r>
            <a:endParaRPr lang="en-ID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AC8DD8-CEE6-D358-018B-0578B4B2A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47" y="409025"/>
            <a:ext cx="2866535" cy="62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60C8-9559-7657-66A0-D5634320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ID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A77B74D-9A71-FA78-A0FC-4EB2A91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356"/>
            <a:ext cx="2824934" cy="622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3122-2ACA-E786-2E07-5C363EA4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ID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426D35BC-3068-3D79-E765-073956BD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0" y="267710"/>
            <a:ext cx="2829627" cy="63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63B8-8629-A675-CF2E-4E72F9BA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ID" dirty="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E4F254ED-127E-695F-E583-96AA6902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15" y="285080"/>
            <a:ext cx="2822430" cy="628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63B8-8629-A675-CF2E-4E72F9BA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thêm</a:t>
            </a:r>
            <a:r>
              <a:rPr lang="en-US" dirty="0"/>
              <a:t> blog</a:t>
            </a:r>
            <a:endParaRPr lang="en-ID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6407E32-3DCA-7C59-00DF-BE6F8A7A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85" y="207238"/>
            <a:ext cx="2974590" cy="64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2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789B-3FEB-19B8-D716-65B103B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/>
              <a:t>quán</a:t>
            </a:r>
            <a:endParaRPr lang="en-ID" dirty="0"/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EDB010A1-6EC9-4B34-BBE1-480705E4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39" y="619402"/>
            <a:ext cx="2646937" cy="56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257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263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Footlight MT Light</vt:lpstr>
      <vt:lpstr>Symbol</vt:lpstr>
      <vt:lpstr>Times New Roman</vt:lpstr>
      <vt:lpstr>ArchVTI</vt:lpstr>
      <vt:lpstr>Nhóm : Halillao  Tên thành viên :  Nguyễn Đức HToà-2174801030069 (Nhóm trưởng) Nguyễn Thanh Hiệp-2174801030088 Nguyễn Quốc Duy-2174801030050 La Văn Huy-2174801030093  </vt:lpstr>
      <vt:lpstr>Lý do chọn đề tài : </vt:lpstr>
      <vt:lpstr>Các chức năng chính : </vt:lpstr>
      <vt:lpstr>Trang chủ app</vt:lpstr>
      <vt:lpstr>Trang đăng nhập</vt:lpstr>
      <vt:lpstr>Trang đăng ký</vt:lpstr>
      <vt:lpstr>Trang cá nhân</vt:lpstr>
      <vt:lpstr>Trang thêm blog</vt:lpstr>
      <vt:lpstr>Trang giới thiệu quán</vt:lpstr>
      <vt:lpstr>Trang tìm kiếm</vt:lpstr>
      <vt:lpstr>Trang thêm cửa hàng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Nhóm : Halillao  Tên thành viên :  Nguyễn Đức HToà-2174801030069 (Nhóm trưởng) Nguyễn Thanh Hiệp-2174801030088 Nguyễn Quốc Duy-2174801030050 La Văn Huy-2174801030093  </dc:title>
  <dc:creator>2174801030050 - Nguyễn Quốc Duy - 71K27KTPM01</dc:creator>
  <cp:lastModifiedBy>Nguyen Hoa</cp:lastModifiedBy>
  <cp:revision>14</cp:revision>
  <dcterms:created xsi:type="dcterms:W3CDTF">2023-12-13T16:01:40Z</dcterms:created>
  <dcterms:modified xsi:type="dcterms:W3CDTF">2023-12-13T16:40:15Z</dcterms:modified>
</cp:coreProperties>
</file>