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72" r:id="rId3"/>
    <p:sldId id="282" r:id="rId4"/>
    <p:sldId id="285" r:id="rId5"/>
    <p:sldId id="321" r:id="rId6"/>
    <p:sldId id="307" r:id="rId7"/>
    <p:sldId id="308" r:id="rId8"/>
    <p:sldId id="310" r:id="rId9"/>
    <p:sldId id="311" r:id="rId10"/>
    <p:sldId id="309" r:id="rId11"/>
    <p:sldId id="312" r:id="rId12"/>
    <p:sldId id="301" r:id="rId13"/>
    <p:sldId id="300" r:id="rId14"/>
    <p:sldId id="319" r:id="rId15"/>
    <p:sldId id="320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511" autoAdjust="0"/>
  </p:normalViewPr>
  <p:slideViewPr>
    <p:cSldViewPr snapToGrid="0">
      <p:cViewPr varScale="1">
        <p:scale>
          <a:sx n="59" d="100"/>
          <a:sy n="59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A302B-A5E0-4A82-8DB3-8F2000FF4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DCE6B-E7AE-4C31-9FC8-FEA98D974E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A04F-9C00-49B1-899E-EB3BDC03CFE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CE4B-20D5-4A68-B960-DBB6C3E2AB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76C0-16C7-48F3-88F1-E7143C157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3A0F6-B8D9-44C3-8E64-E6540ADB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7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2AC0-9580-4DAF-B12B-32295E1FD1F1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67215" y="6654808"/>
            <a:ext cx="5336655" cy="191869"/>
          </a:xfrm>
        </p:spPr>
        <p:txBody>
          <a:bodyPr/>
          <a:lstStyle/>
          <a:p>
            <a:r>
              <a:rPr lang="en-US" dirty="0"/>
              <a:t>Signal Processing and Radio Communications Lab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7216" y="6597650"/>
            <a:ext cx="5149784" cy="266699"/>
          </a:xfrm>
        </p:spPr>
        <p:txBody>
          <a:bodyPr/>
          <a:lstStyle/>
          <a:p>
            <a:r>
              <a:rPr lang="en-US" dirty="0"/>
              <a:t>Signal Processing and Radio Communications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7552" y="6683373"/>
            <a:ext cx="1025524" cy="180976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156625"/>
            <a:ext cx="11853182" cy="5159396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91259"/>
            <a:ext cx="10693854" cy="75484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6371" y="-22283"/>
            <a:ext cx="10424678" cy="475036"/>
            <a:chOff x="-12700" y="-22283"/>
            <a:chExt cx="10573248" cy="475036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12700" y="-22283"/>
              <a:ext cx="10573248" cy="36518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10 w 10010"/>
                <a:gd name="connsiteY0" fmla="*/ 30 h 10000"/>
                <a:gd name="connsiteX1" fmla="*/ 4404 w 10010"/>
                <a:gd name="connsiteY1" fmla="*/ 0 h 10000"/>
                <a:gd name="connsiteX2" fmla="*/ 7578 w 10010"/>
                <a:gd name="connsiteY2" fmla="*/ 5595 h 10000"/>
                <a:gd name="connsiteX3" fmla="*/ 9990 w 10010"/>
                <a:gd name="connsiteY3" fmla="*/ 838 h 10000"/>
                <a:gd name="connsiteX4" fmla="*/ 10010 w 10010"/>
                <a:gd name="connsiteY4" fmla="*/ 936 h 10000"/>
                <a:gd name="connsiteX5" fmla="*/ 7453 w 10010"/>
                <a:gd name="connsiteY5" fmla="*/ 6692 h 10000"/>
                <a:gd name="connsiteX6" fmla="*/ 2578 w 10010"/>
                <a:gd name="connsiteY6" fmla="*/ 3064 h 10000"/>
                <a:gd name="connsiteX7" fmla="*/ 0 w 10010"/>
                <a:gd name="connsiteY7" fmla="*/ 10000 h 10000"/>
                <a:gd name="connsiteX8" fmla="*/ 10 w 10010"/>
                <a:gd name="connsiteY8" fmla="*/ 30 h 10000"/>
                <a:gd name="connsiteX0" fmla="*/ 10 w 9991"/>
                <a:gd name="connsiteY0" fmla="*/ 89 h 10059"/>
                <a:gd name="connsiteX1" fmla="*/ 4404 w 9991"/>
                <a:gd name="connsiteY1" fmla="*/ 59 h 10059"/>
                <a:gd name="connsiteX2" fmla="*/ 7578 w 9991"/>
                <a:gd name="connsiteY2" fmla="*/ 5654 h 10059"/>
                <a:gd name="connsiteX3" fmla="*/ 9990 w 9991"/>
                <a:gd name="connsiteY3" fmla="*/ 897 h 10059"/>
                <a:gd name="connsiteX4" fmla="*/ 9991 w 9991"/>
                <a:gd name="connsiteY4" fmla="*/ 170 h 10059"/>
                <a:gd name="connsiteX5" fmla="*/ 7453 w 9991"/>
                <a:gd name="connsiteY5" fmla="*/ 6751 h 10059"/>
                <a:gd name="connsiteX6" fmla="*/ 2578 w 9991"/>
                <a:gd name="connsiteY6" fmla="*/ 3123 h 10059"/>
                <a:gd name="connsiteX7" fmla="*/ 0 w 9991"/>
                <a:gd name="connsiteY7" fmla="*/ 10059 h 10059"/>
                <a:gd name="connsiteX8" fmla="*/ 10 w 9991"/>
                <a:gd name="connsiteY8" fmla="*/ 89 h 10059"/>
                <a:gd name="connsiteX0" fmla="*/ 10 w 10000"/>
                <a:gd name="connsiteY0" fmla="*/ 555 h 10467"/>
                <a:gd name="connsiteX1" fmla="*/ 4408 w 10000"/>
                <a:gd name="connsiteY1" fmla="*/ 526 h 10467"/>
                <a:gd name="connsiteX2" fmla="*/ 7585 w 10000"/>
                <a:gd name="connsiteY2" fmla="*/ 6088 h 10467"/>
                <a:gd name="connsiteX3" fmla="*/ 9999 w 10000"/>
                <a:gd name="connsiteY3" fmla="*/ 1359 h 10467"/>
                <a:gd name="connsiteX4" fmla="*/ 10000 w 10000"/>
                <a:gd name="connsiteY4" fmla="*/ 144 h 10467"/>
                <a:gd name="connsiteX5" fmla="*/ 7460 w 10000"/>
                <a:gd name="connsiteY5" fmla="*/ 7178 h 10467"/>
                <a:gd name="connsiteX6" fmla="*/ 2580 w 10000"/>
                <a:gd name="connsiteY6" fmla="*/ 3572 h 10467"/>
                <a:gd name="connsiteX7" fmla="*/ 0 w 10000"/>
                <a:gd name="connsiteY7" fmla="*/ 10467 h 10467"/>
                <a:gd name="connsiteX8" fmla="*/ 10 w 10000"/>
                <a:gd name="connsiteY8" fmla="*/ 555 h 10467"/>
                <a:gd name="connsiteX0" fmla="*/ 10 w 10000"/>
                <a:gd name="connsiteY0" fmla="*/ 611 h 10523"/>
                <a:gd name="connsiteX1" fmla="*/ 4408 w 10000"/>
                <a:gd name="connsiteY1" fmla="*/ 582 h 10523"/>
                <a:gd name="connsiteX2" fmla="*/ 7585 w 10000"/>
                <a:gd name="connsiteY2" fmla="*/ 6144 h 10523"/>
                <a:gd name="connsiteX3" fmla="*/ 9999 w 10000"/>
                <a:gd name="connsiteY3" fmla="*/ 503 h 10523"/>
                <a:gd name="connsiteX4" fmla="*/ 10000 w 10000"/>
                <a:gd name="connsiteY4" fmla="*/ 200 h 10523"/>
                <a:gd name="connsiteX5" fmla="*/ 7460 w 10000"/>
                <a:gd name="connsiteY5" fmla="*/ 7234 h 10523"/>
                <a:gd name="connsiteX6" fmla="*/ 2580 w 10000"/>
                <a:gd name="connsiteY6" fmla="*/ 3628 h 10523"/>
                <a:gd name="connsiteX7" fmla="*/ 0 w 10000"/>
                <a:gd name="connsiteY7" fmla="*/ 10523 h 10523"/>
                <a:gd name="connsiteX8" fmla="*/ 10 w 10000"/>
                <a:gd name="connsiteY8" fmla="*/ 611 h 10523"/>
                <a:gd name="connsiteX0" fmla="*/ 10 w 10000"/>
                <a:gd name="connsiteY0" fmla="*/ 271 h 10183"/>
                <a:gd name="connsiteX1" fmla="*/ 4408 w 10000"/>
                <a:gd name="connsiteY1" fmla="*/ 242 h 10183"/>
                <a:gd name="connsiteX2" fmla="*/ 7585 w 10000"/>
                <a:gd name="connsiteY2" fmla="*/ 5804 h 10183"/>
                <a:gd name="connsiteX3" fmla="*/ 9999 w 10000"/>
                <a:gd name="connsiteY3" fmla="*/ 163 h 10183"/>
                <a:gd name="connsiteX4" fmla="*/ 10000 w 10000"/>
                <a:gd name="connsiteY4" fmla="*/ 240 h 10183"/>
                <a:gd name="connsiteX5" fmla="*/ 7460 w 10000"/>
                <a:gd name="connsiteY5" fmla="*/ 6894 h 10183"/>
                <a:gd name="connsiteX6" fmla="*/ 2580 w 10000"/>
                <a:gd name="connsiteY6" fmla="*/ 3288 h 10183"/>
                <a:gd name="connsiteX7" fmla="*/ 0 w 10000"/>
                <a:gd name="connsiteY7" fmla="*/ 10183 h 10183"/>
                <a:gd name="connsiteX8" fmla="*/ 10 w 10000"/>
                <a:gd name="connsiteY8" fmla="*/ 271 h 10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183">
                  <a:moveTo>
                    <a:pt x="10" y="271"/>
                  </a:moveTo>
                  <a:lnTo>
                    <a:pt x="4408" y="242"/>
                  </a:lnTo>
                  <a:cubicBezTo>
                    <a:pt x="4761" y="1773"/>
                    <a:pt x="6653" y="5817"/>
                    <a:pt x="7585" y="5804"/>
                  </a:cubicBezTo>
                  <a:cubicBezTo>
                    <a:pt x="8517" y="5791"/>
                    <a:pt x="9583" y="1633"/>
                    <a:pt x="9999" y="163"/>
                  </a:cubicBezTo>
                  <a:cubicBezTo>
                    <a:pt x="10002" y="961"/>
                    <a:pt x="9997" y="-558"/>
                    <a:pt x="10000" y="240"/>
                  </a:cubicBezTo>
                  <a:cubicBezTo>
                    <a:pt x="9823" y="907"/>
                    <a:pt x="8697" y="6386"/>
                    <a:pt x="7460" y="6894"/>
                  </a:cubicBezTo>
                  <a:cubicBezTo>
                    <a:pt x="6223" y="7402"/>
                    <a:pt x="3823" y="2742"/>
                    <a:pt x="2580" y="3288"/>
                  </a:cubicBezTo>
                  <a:cubicBezTo>
                    <a:pt x="1300" y="3409"/>
                    <a:pt x="468" y="7547"/>
                    <a:pt x="0" y="10183"/>
                  </a:cubicBezTo>
                  <a:cubicBezTo>
                    <a:pt x="3" y="6879"/>
                    <a:pt x="7" y="3575"/>
                    <a:pt x="10" y="271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rot="21436420">
              <a:off x="-8847" y="-4359"/>
              <a:ext cx="10516742" cy="45711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9684 h 10681"/>
                <a:gd name="connsiteX1" fmla="*/ 2858 w 10000"/>
                <a:gd name="connsiteY1" fmla="*/ 2 h 10681"/>
                <a:gd name="connsiteX2" fmla="*/ 7149 w 10000"/>
                <a:gd name="connsiteY2" fmla="*/ 10668 h 10681"/>
                <a:gd name="connsiteX3" fmla="*/ 10000 w 10000"/>
                <a:gd name="connsiteY3" fmla="*/ 1113 h 10681"/>
                <a:gd name="connsiteX0" fmla="*/ 0 w 10000"/>
                <a:gd name="connsiteY0" fmla="*/ 9705 h 12979"/>
                <a:gd name="connsiteX1" fmla="*/ 2858 w 10000"/>
                <a:gd name="connsiteY1" fmla="*/ 23 h 12979"/>
                <a:gd name="connsiteX2" fmla="*/ 7146 w 10000"/>
                <a:gd name="connsiteY2" fmla="*/ 12968 h 12979"/>
                <a:gd name="connsiteX3" fmla="*/ 10000 w 10000"/>
                <a:gd name="connsiteY3" fmla="*/ 1134 h 12979"/>
                <a:gd name="connsiteX0" fmla="*/ 0 w 9979"/>
                <a:gd name="connsiteY0" fmla="*/ 11997 h 12957"/>
                <a:gd name="connsiteX1" fmla="*/ 2837 w 9979"/>
                <a:gd name="connsiteY1" fmla="*/ 2 h 12957"/>
                <a:gd name="connsiteX2" fmla="*/ 7125 w 9979"/>
                <a:gd name="connsiteY2" fmla="*/ 12947 h 12957"/>
                <a:gd name="connsiteX3" fmla="*/ 9979 w 9979"/>
                <a:gd name="connsiteY3" fmla="*/ 1113 h 12957"/>
                <a:gd name="connsiteX0" fmla="*/ 0 w 10018"/>
                <a:gd name="connsiteY0" fmla="*/ 262 h 12499"/>
                <a:gd name="connsiteX1" fmla="*/ 2861 w 10018"/>
                <a:gd name="connsiteY1" fmla="*/ 2499 h 12499"/>
                <a:gd name="connsiteX2" fmla="*/ 7158 w 10018"/>
                <a:gd name="connsiteY2" fmla="*/ 12489 h 12499"/>
                <a:gd name="connsiteX3" fmla="*/ 10018 w 10018"/>
                <a:gd name="connsiteY3" fmla="*/ 3356 h 12499"/>
                <a:gd name="connsiteX0" fmla="*/ 0 w 10018"/>
                <a:gd name="connsiteY0" fmla="*/ 2276 h 14510"/>
                <a:gd name="connsiteX1" fmla="*/ 2883 w 10018"/>
                <a:gd name="connsiteY1" fmla="*/ 725 h 14510"/>
                <a:gd name="connsiteX2" fmla="*/ 7158 w 10018"/>
                <a:gd name="connsiteY2" fmla="*/ 14503 h 14510"/>
                <a:gd name="connsiteX3" fmla="*/ 10018 w 10018"/>
                <a:gd name="connsiteY3" fmla="*/ 5370 h 14510"/>
                <a:gd name="connsiteX0" fmla="*/ 0 w 10024"/>
                <a:gd name="connsiteY0" fmla="*/ 127 h 19133"/>
                <a:gd name="connsiteX1" fmla="*/ 2889 w 10024"/>
                <a:gd name="connsiteY1" fmla="*/ 5348 h 19133"/>
                <a:gd name="connsiteX2" fmla="*/ 7164 w 10024"/>
                <a:gd name="connsiteY2" fmla="*/ 19126 h 19133"/>
                <a:gd name="connsiteX3" fmla="*/ 10024 w 10024"/>
                <a:gd name="connsiteY3" fmla="*/ 9993 h 1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4" h="19133">
                  <a:moveTo>
                    <a:pt x="0" y="127"/>
                  </a:moveTo>
                  <a:cubicBezTo>
                    <a:pt x="474" y="-641"/>
                    <a:pt x="1695" y="2182"/>
                    <a:pt x="2889" y="5348"/>
                  </a:cubicBezTo>
                  <a:cubicBezTo>
                    <a:pt x="4083" y="8514"/>
                    <a:pt x="5968" y="19470"/>
                    <a:pt x="7164" y="19126"/>
                  </a:cubicBezTo>
                  <a:cubicBezTo>
                    <a:pt x="8360" y="18783"/>
                    <a:pt x="9430" y="11530"/>
                    <a:pt x="10024" y="9993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88471" y="1069862"/>
            <a:ext cx="11667890" cy="55128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8518" y="383412"/>
            <a:ext cx="10715151" cy="6147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5" name="Picture 2" descr="Image result for hust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799" y="100864"/>
            <a:ext cx="523562" cy="7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et hust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22" y="267140"/>
            <a:ext cx="429176" cy="4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-12700" y="6582693"/>
            <a:ext cx="12204700" cy="290272"/>
            <a:chOff x="0" y="6208894"/>
            <a:chExt cx="12201794" cy="649106"/>
          </a:xfrm>
        </p:grpSpPr>
        <p:sp>
          <p:nvSpPr>
            <p:cNvPr id="19" name="Rectangle 18"/>
            <p:cNvSpPr/>
            <p:nvPr/>
          </p:nvSpPr>
          <p:spPr>
            <a:xfrm>
              <a:off x="12842" y="6220177"/>
              <a:ext cx="12188952" cy="6378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67216" y="6665701"/>
            <a:ext cx="44704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Signal Processing and Radio Communications Lab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37852" y="6683374"/>
            <a:ext cx="1025524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E4F143C4-C983-4392-B5AC-DB5C46AEF084}" type="datetime1">
              <a:rPr lang="en-US" smtClean="0"/>
              <a:pPr/>
              <a:t>8/21/2023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SzPct val="100000"/>
        <a:buFont typeface="Wingdings 2"/>
        <a:buChar char="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5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1568" y="3031343"/>
            <a:ext cx="10468864" cy="795313"/>
          </a:xfrm>
        </p:spPr>
        <p:txBody>
          <a:bodyPr>
            <a:noAutofit/>
          </a:bodyPr>
          <a:lstStyle/>
          <a:p>
            <a:pPr algn="ctr"/>
            <a:r>
              <a:rPr lang="vi-VN" sz="3600" dirty="0"/>
              <a:t>Tiếp kiệm năng lượng cho ứng dụng hệ điều hành FreeRTOS và vi điều khiển ESP32 trong hệ thống quan trắc môi trường</a:t>
            </a:r>
            <a:endParaRPr lang="en-US" sz="36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92EF684-6B9F-4F5F-885D-F620C9643C54}"/>
              </a:ext>
            </a:extLst>
          </p:cNvPr>
          <p:cNvSpPr txBox="1">
            <a:spLocks/>
          </p:cNvSpPr>
          <p:nvPr/>
        </p:nvSpPr>
        <p:spPr>
          <a:xfrm>
            <a:off x="623065" y="1202872"/>
            <a:ext cx="10468864" cy="52795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i="1" dirty="0" err="1"/>
              <a:t>Bài</a:t>
            </a:r>
            <a:r>
              <a:rPr lang="en-US" sz="2800" i="1" dirty="0"/>
              <a:t> </a:t>
            </a:r>
            <a:r>
              <a:rPr lang="en-US" sz="2800" i="1" dirty="0" err="1"/>
              <a:t>tập</a:t>
            </a:r>
            <a:r>
              <a:rPr lang="en-US" sz="2800" i="1" dirty="0"/>
              <a:t> </a:t>
            </a:r>
            <a:r>
              <a:rPr lang="en-US" sz="2800" i="1" dirty="0" err="1"/>
              <a:t>lớn</a:t>
            </a:r>
            <a:r>
              <a:rPr lang="en-US" sz="2800" i="1" dirty="0"/>
              <a:t> </a:t>
            </a:r>
            <a:r>
              <a:rPr lang="en-US" sz="2800" i="1" dirty="0" err="1"/>
              <a:t>hệ</a:t>
            </a:r>
            <a:r>
              <a:rPr lang="en-US" sz="2800" i="1" dirty="0"/>
              <a:t> </a:t>
            </a:r>
            <a:r>
              <a:rPr lang="en-US" sz="2800" i="1" dirty="0" err="1"/>
              <a:t>điều</a:t>
            </a:r>
            <a:r>
              <a:rPr lang="en-US" sz="2800" i="1" dirty="0"/>
              <a:t> </a:t>
            </a:r>
            <a:r>
              <a:rPr lang="en-US" sz="2800" i="1" dirty="0" err="1"/>
              <a:t>hành</a:t>
            </a:r>
            <a:endParaRPr lang="en-US" sz="1800" dirty="0"/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C905286-1B75-4B38-8B72-5896CE7B8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14" y="230481"/>
            <a:ext cx="1904665" cy="6167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E870AC-DF08-BEC1-A8FD-C4B75F19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11438"/>
              </p:ext>
            </p:extLst>
          </p:nvPr>
        </p:nvGraphicFramePr>
        <p:xfrm>
          <a:off x="294818" y="4720030"/>
          <a:ext cx="7629981" cy="16360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43868">
                  <a:extLst>
                    <a:ext uri="{9D8B030D-6E8A-4147-A177-3AD203B41FA5}">
                      <a16:colId xmlns:a16="http://schemas.microsoft.com/office/drawing/2014/main" val="3055841863"/>
                    </a:ext>
                  </a:extLst>
                </a:gridCol>
                <a:gridCol w="4384807">
                  <a:extLst>
                    <a:ext uri="{9D8B030D-6E8A-4147-A177-3AD203B41FA5}">
                      <a16:colId xmlns:a16="http://schemas.microsoft.com/office/drawing/2014/main" val="4036485928"/>
                    </a:ext>
                  </a:extLst>
                </a:gridCol>
                <a:gridCol w="2001306">
                  <a:extLst>
                    <a:ext uri="{9D8B030D-6E8A-4147-A177-3AD203B41FA5}">
                      <a16:colId xmlns:a16="http://schemas.microsoft.com/office/drawing/2014/main" val="5600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STT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Họ và tên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MSSV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84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Lê Chí Tuyền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20193191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599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Lê Danh Huy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20192910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21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Trần Thanh Lâm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20192959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903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Đinh C</a:t>
                      </a:r>
                      <a:r>
                        <a:rPr lang="en-US" sz="2000">
                          <a:effectLst/>
                        </a:rPr>
                        <a:t>ông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20192711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6819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C9E60A-6E22-E183-7000-C9915FDCCF9C}"/>
              </a:ext>
            </a:extLst>
          </p:cNvPr>
          <p:cNvSpPr txBox="1"/>
          <p:nvPr/>
        </p:nvSpPr>
        <p:spPr>
          <a:xfrm>
            <a:off x="-679939" y="4181881"/>
            <a:ext cx="6119446" cy="452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tabLst>
                <a:tab pos="1440180" algn="l"/>
              </a:tabLst>
            </a:pPr>
            <a:r>
              <a:rPr lang="vi-V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Giảng viên: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TS.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Huy Dũng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419160-8E8D-0D27-9232-1DF29585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156625"/>
            <a:ext cx="7167146" cy="140902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esp-idf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D5E541-6339-88B9-745D-40B900B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22" y="1537214"/>
            <a:ext cx="8921346" cy="46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0D960-1EC1-44BC-A535-C9DFD6F8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DC47-70A0-47F8-B18A-63947F88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7A48-938E-4088-8B8D-AFEAF06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45E2E-62D8-4D54-9D4A-52876AAF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MQTT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86C91-1A70-425B-9D75-55C68B9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D0D7-0587-0349-E65B-22F27DA3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57" y="1928029"/>
            <a:ext cx="10021701" cy="2002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515688-2037-E42E-A250-9DDB53A6724E}"/>
              </a:ext>
            </a:extLst>
          </p:cNvPr>
          <p:cNvSpPr txBox="1"/>
          <p:nvPr/>
        </p:nvSpPr>
        <p:spPr>
          <a:xfrm>
            <a:off x="2733831" y="1465753"/>
            <a:ext cx="70916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MQTT </a:t>
            </a:r>
            <a:r>
              <a:rPr lang="en-US" dirty="0" err="1"/>
              <a:t>AirSENSE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529A8A-F37B-F0A2-DFA0-660FC7B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61" y="4158587"/>
            <a:ext cx="9269119" cy="246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5119DD-2A69-8D5F-46D1-D984161E3640}"/>
              </a:ext>
            </a:extLst>
          </p:cNvPr>
          <p:cNvSpPr txBox="1"/>
          <p:nvPr/>
        </p:nvSpPr>
        <p:spPr>
          <a:xfrm>
            <a:off x="4478499" y="4020072"/>
            <a:ext cx="28408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18B3F-081A-4B61-86AB-39AA7DD2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E8476-7FC5-4281-9BF1-4FED389F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2D13C-9FF4-4E65-8D62-C83DF222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35EFB-FCD4-4C17-8D31-E026E13D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debug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debug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1B534D-A46D-4C0A-9CDE-5CB706E1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A155D-CB70-1A6E-F83C-AC25F43A3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84" y="1806013"/>
            <a:ext cx="6070332" cy="4336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4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0D960-1EC1-44BC-A535-C9DFD6F8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DC47-70A0-47F8-B18A-63947F88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7A48-938E-4088-8B8D-AFEAF06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45E2E-62D8-4D54-9D4A-52876AAF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86C91-1A70-425B-9D75-55C68B9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firmware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4490-24EC-323F-E39D-3D27CFF5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74" y="1928082"/>
            <a:ext cx="8208663" cy="3773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9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0D960-1EC1-44BC-A535-C9DFD6F8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DC47-70A0-47F8-B18A-63947F88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7A48-938E-4088-8B8D-AFEAF06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45E2E-62D8-4D54-9D4A-52876AAF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AirSENSE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86C91-1A70-425B-9D75-55C68B9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firmware</a:t>
            </a:r>
          </a:p>
        </p:txBody>
      </p:sp>
      <p:pic>
        <p:nvPicPr>
          <p:cNvPr id="8" name="image4.png">
            <a:extLst>
              <a:ext uri="{FF2B5EF4-FFF2-40B4-BE49-F238E27FC236}">
                <a16:creationId xmlns:a16="http://schemas.microsoft.com/office/drawing/2014/main" id="{869FDC6A-76EE-4471-0141-94E7AFCC91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093" y="2718780"/>
            <a:ext cx="3657600" cy="29825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D20BE0-9359-AEDA-7AFC-C3463D492B96}"/>
              </a:ext>
            </a:extLst>
          </p:cNvPr>
          <p:cNvGrpSpPr>
            <a:grpSpLocks/>
          </p:cNvGrpSpPr>
          <p:nvPr/>
        </p:nvGrpSpPr>
        <p:grpSpPr bwMode="auto">
          <a:xfrm>
            <a:off x="6541573" y="3018182"/>
            <a:ext cx="3385819" cy="2383790"/>
            <a:chOff x="4854" y="-2230"/>
            <a:chExt cx="3082" cy="2047"/>
          </a:xfrm>
        </p:grpSpPr>
        <p:sp>
          <p:nvSpPr>
            <p:cNvPr id="10" name="AutoShape 55">
              <a:extLst>
                <a:ext uri="{FF2B5EF4-FFF2-40B4-BE49-F238E27FC236}">
                  <a16:creationId xmlns:a16="http://schemas.microsoft.com/office/drawing/2014/main" id="{9C92A5AD-7DEC-4234-5EC9-FB77D9C56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" y="-1968"/>
              <a:ext cx="2276" cy="1079"/>
            </a:xfrm>
            <a:custGeom>
              <a:avLst/>
              <a:gdLst>
                <a:gd name="T0" fmla="+- 0 5801 5521"/>
                <a:gd name="T1" fmla="*/ T0 w 2276"/>
                <a:gd name="T2" fmla="+- 0 -896 -1967"/>
                <a:gd name="T3" fmla="*/ -896 h 1079"/>
                <a:gd name="T4" fmla="+- 0 5521 5521"/>
                <a:gd name="T5" fmla="*/ T4 w 2276"/>
                <a:gd name="T6" fmla="+- 0 -896 -1967"/>
                <a:gd name="T7" fmla="*/ -896 h 1079"/>
                <a:gd name="T8" fmla="+- 0 5521 5521"/>
                <a:gd name="T9" fmla="*/ T8 w 2276"/>
                <a:gd name="T10" fmla="+- 0 -888 -1967"/>
                <a:gd name="T11" fmla="*/ -888 h 1079"/>
                <a:gd name="T12" fmla="+- 0 5801 5521"/>
                <a:gd name="T13" fmla="*/ T12 w 2276"/>
                <a:gd name="T14" fmla="+- 0 -888 -1967"/>
                <a:gd name="T15" fmla="*/ -888 h 1079"/>
                <a:gd name="T16" fmla="+- 0 5801 5521"/>
                <a:gd name="T17" fmla="*/ T16 w 2276"/>
                <a:gd name="T18" fmla="+- 0 -896 -1967"/>
                <a:gd name="T19" fmla="*/ -896 h 1079"/>
                <a:gd name="T20" fmla="+- 0 6938 5521"/>
                <a:gd name="T21" fmla="*/ T20 w 2276"/>
                <a:gd name="T22" fmla="+- 0 -1111 -1967"/>
                <a:gd name="T23" fmla="*/ -1111 h 1079"/>
                <a:gd name="T24" fmla="+- 0 5521 5521"/>
                <a:gd name="T25" fmla="*/ T24 w 2276"/>
                <a:gd name="T26" fmla="+- 0 -1111 -1967"/>
                <a:gd name="T27" fmla="*/ -1111 h 1079"/>
                <a:gd name="T28" fmla="+- 0 5521 5521"/>
                <a:gd name="T29" fmla="*/ T28 w 2276"/>
                <a:gd name="T30" fmla="+- 0 -1102 -1967"/>
                <a:gd name="T31" fmla="*/ -1102 h 1079"/>
                <a:gd name="T32" fmla="+- 0 6938 5521"/>
                <a:gd name="T33" fmla="*/ T32 w 2276"/>
                <a:gd name="T34" fmla="+- 0 -1102 -1967"/>
                <a:gd name="T35" fmla="*/ -1102 h 1079"/>
                <a:gd name="T36" fmla="+- 0 6938 5521"/>
                <a:gd name="T37" fmla="*/ T36 w 2276"/>
                <a:gd name="T38" fmla="+- 0 -1111 -1967"/>
                <a:gd name="T39" fmla="*/ -1111 h 1079"/>
                <a:gd name="T40" fmla="+- 0 6938 5521"/>
                <a:gd name="T41" fmla="*/ T40 w 2276"/>
                <a:gd name="T42" fmla="+- 0 -1325 -1967"/>
                <a:gd name="T43" fmla="*/ -1325 h 1079"/>
                <a:gd name="T44" fmla="+- 0 5521 5521"/>
                <a:gd name="T45" fmla="*/ T44 w 2276"/>
                <a:gd name="T46" fmla="+- 0 -1325 -1967"/>
                <a:gd name="T47" fmla="*/ -1325 h 1079"/>
                <a:gd name="T48" fmla="+- 0 5521 5521"/>
                <a:gd name="T49" fmla="*/ T48 w 2276"/>
                <a:gd name="T50" fmla="+- 0 -1316 -1967"/>
                <a:gd name="T51" fmla="*/ -1316 h 1079"/>
                <a:gd name="T52" fmla="+- 0 6938 5521"/>
                <a:gd name="T53" fmla="*/ T52 w 2276"/>
                <a:gd name="T54" fmla="+- 0 -1316 -1967"/>
                <a:gd name="T55" fmla="*/ -1316 h 1079"/>
                <a:gd name="T56" fmla="+- 0 6938 5521"/>
                <a:gd name="T57" fmla="*/ T56 w 2276"/>
                <a:gd name="T58" fmla="+- 0 -1325 -1967"/>
                <a:gd name="T59" fmla="*/ -1325 h 1079"/>
                <a:gd name="T60" fmla="+- 0 6938 5521"/>
                <a:gd name="T61" fmla="*/ T60 w 2276"/>
                <a:gd name="T62" fmla="+- 0 -1539 -1967"/>
                <a:gd name="T63" fmla="*/ -1539 h 1079"/>
                <a:gd name="T64" fmla="+- 0 5521 5521"/>
                <a:gd name="T65" fmla="*/ T64 w 2276"/>
                <a:gd name="T66" fmla="+- 0 -1539 -1967"/>
                <a:gd name="T67" fmla="*/ -1539 h 1079"/>
                <a:gd name="T68" fmla="+- 0 5521 5521"/>
                <a:gd name="T69" fmla="*/ T68 w 2276"/>
                <a:gd name="T70" fmla="+- 0 -1530 -1967"/>
                <a:gd name="T71" fmla="*/ -1530 h 1079"/>
                <a:gd name="T72" fmla="+- 0 6938 5521"/>
                <a:gd name="T73" fmla="*/ T72 w 2276"/>
                <a:gd name="T74" fmla="+- 0 -1530 -1967"/>
                <a:gd name="T75" fmla="*/ -1530 h 1079"/>
                <a:gd name="T76" fmla="+- 0 6938 5521"/>
                <a:gd name="T77" fmla="*/ T76 w 2276"/>
                <a:gd name="T78" fmla="+- 0 -1539 -1967"/>
                <a:gd name="T79" fmla="*/ -1539 h 1079"/>
                <a:gd name="T80" fmla="+- 0 6938 5521"/>
                <a:gd name="T81" fmla="*/ T80 w 2276"/>
                <a:gd name="T82" fmla="+- 0 -1753 -1967"/>
                <a:gd name="T83" fmla="*/ -1753 h 1079"/>
                <a:gd name="T84" fmla="+- 0 5521 5521"/>
                <a:gd name="T85" fmla="*/ T84 w 2276"/>
                <a:gd name="T86" fmla="+- 0 -1753 -1967"/>
                <a:gd name="T87" fmla="*/ -1753 h 1079"/>
                <a:gd name="T88" fmla="+- 0 5521 5521"/>
                <a:gd name="T89" fmla="*/ T88 w 2276"/>
                <a:gd name="T90" fmla="+- 0 -1745 -1967"/>
                <a:gd name="T91" fmla="*/ -1745 h 1079"/>
                <a:gd name="T92" fmla="+- 0 6938 5521"/>
                <a:gd name="T93" fmla="*/ T92 w 2276"/>
                <a:gd name="T94" fmla="+- 0 -1745 -1967"/>
                <a:gd name="T95" fmla="*/ -1745 h 1079"/>
                <a:gd name="T96" fmla="+- 0 6938 5521"/>
                <a:gd name="T97" fmla="*/ T96 w 2276"/>
                <a:gd name="T98" fmla="+- 0 -1753 -1967"/>
                <a:gd name="T99" fmla="*/ -1753 h 1079"/>
                <a:gd name="T100" fmla="+- 0 7797 5521"/>
                <a:gd name="T101" fmla="*/ T100 w 2276"/>
                <a:gd name="T102" fmla="+- 0 -1967 -1967"/>
                <a:gd name="T103" fmla="*/ -1967 h 1079"/>
                <a:gd name="T104" fmla="+- 0 5521 5521"/>
                <a:gd name="T105" fmla="*/ T104 w 2276"/>
                <a:gd name="T106" fmla="+- 0 -1967 -1967"/>
                <a:gd name="T107" fmla="*/ -1967 h 1079"/>
                <a:gd name="T108" fmla="+- 0 5521 5521"/>
                <a:gd name="T109" fmla="*/ T108 w 2276"/>
                <a:gd name="T110" fmla="+- 0 -1959 -1967"/>
                <a:gd name="T111" fmla="*/ -1959 h 1079"/>
                <a:gd name="T112" fmla="+- 0 7797 5521"/>
                <a:gd name="T113" fmla="*/ T112 w 2276"/>
                <a:gd name="T114" fmla="+- 0 -1959 -1967"/>
                <a:gd name="T115" fmla="*/ -1959 h 1079"/>
                <a:gd name="T116" fmla="+- 0 7797 5521"/>
                <a:gd name="T117" fmla="*/ T116 w 2276"/>
                <a:gd name="T118" fmla="+- 0 -1967 -1967"/>
                <a:gd name="T119" fmla="*/ -1967 h 10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2276" h="1079">
                  <a:moveTo>
                    <a:pt x="280" y="1071"/>
                  </a:moveTo>
                  <a:lnTo>
                    <a:pt x="0" y="1071"/>
                  </a:lnTo>
                  <a:lnTo>
                    <a:pt x="0" y="1079"/>
                  </a:lnTo>
                  <a:lnTo>
                    <a:pt x="280" y="1079"/>
                  </a:lnTo>
                  <a:lnTo>
                    <a:pt x="280" y="1071"/>
                  </a:lnTo>
                  <a:close/>
                  <a:moveTo>
                    <a:pt x="1417" y="856"/>
                  </a:moveTo>
                  <a:lnTo>
                    <a:pt x="0" y="856"/>
                  </a:lnTo>
                  <a:lnTo>
                    <a:pt x="0" y="865"/>
                  </a:lnTo>
                  <a:lnTo>
                    <a:pt x="1417" y="865"/>
                  </a:lnTo>
                  <a:lnTo>
                    <a:pt x="1417" y="856"/>
                  </a:lnTo>
                  <a:close/>
                  <a:moveTo>
                    <a:pt x="1417" y="642"/>
                  </a:moveTo>
                  <a:lnTo>
                    <a:pt x="0" y="642"/>
                  </a:lnTo>
                  <a:lnTo>
                    <a:pt x="0" y="651"/>
                  </a:lnTo>
                  <a:lnTo>
                    <a:pt x="1417" y="651"/>
                  </a:lnTo>
                  <a:lnTo>
                    <a:pt x="1417" y="642"/>
                  </a:lnTo>
                  <a:close/>
                  <a:moveTo>
                    <a:pt x="1417" y="428"/>
                  </a:moveTo>
                  <a:lnTo>
                    <a:pt x="0" y="428"/>
                  </a:lnTo>
                  <a:lnTo>
                    <a:pt x="0" y="437"/>
                  </a:lnTo>
                  <a:lnTo>
                    <a:pt x="1417" y="437"/>
                  </a:lnTo>
                  <a:lnTo>
                    <a:pt x="1417" y="428"/>
                  </a:lnTo>
                  <a:close/>
                  <a:moveTo>
                    <a:pt x="1417" y="214"/>
                  </a:moveTo>
                  <a:lnTo>
                    <a:pt x="0" y="214"/>
                  </a:lnTo>
                  <a:lnTo>
                    <a:pt x="0" y="222"/>
                  </a:lnTo>
                  <a:lnTo>
                    <a:pt x="1417" y="222"/>
                  </a:lnTo>
                  <a:lnTo>
                    <a:pt x="1417" y="214"/>
                  </a:lnTo>
                  <a:close/>
                  <a:moveTo>
                    <a:pt x="2276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276" y="8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F4B1E5FD-E2EE-9BBD-F62F-64538CA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-1968"/>
              <a:ext cx="2285" cy="1294"/>
            </a:xfrm>
            <a:custGeom>
              <a:avLst/>
              <a:gdLst>
                <a:gd name="T0" fmla="+- 0 7801 5517"/>
                <a:gd name="T1" fmla="*/ T0 w 2285"/>
                <a:gd name="T2" fmla="+- 0 -1963 -1967"/>
                <a:gd name="T3" fmla="*/ -1963 h 1294"/>
                <a:gd name="T4" fmla="+- 0 7801 5517"/>
                <a:gd name="T5" fmla="*/ T4 w 2285"/>
                <a:gd name="T6" fmla="+- 0 -1963 -1967"/>
                <a:gd name="T7" fmla="*/ -1963 h 1294"/>
                <a:gd name="T8" fmla="+- 0 7801 5517"/>
                <a:gd name="T9" fmla="*/ T8 w 2285"/>
                <a:gd name="T10" fmla="+- 0 -1965 -1967"/>
                <a:gd name="T11" fmla="*/ -1965 h 1294"/>
                <a:gd name="T12" fmla="+- 0 7799 5517"/>
                <a:gd name="T13" fmla="*/ T12 w 2285"/>
                <a:gd name="T14" fmla="+- 0 -1965 -1967"/>
                <a:gd name="T15" fmla="*/ -1965 h 1294"/>
                <a:gd name="T16" fmla="+- 0 7799 5517"/>
                <a:gd name="T17" fmla="*/ T16 w 2285"/>
                <a:gd name="T18" fmla="+- 0 -1967 -1967"/>
                <a:gd name="T19" fmla="*/ -1967 h 1294"/>
                <a:gd name="T20" fmla="+- 0 5519 5517"/>
                <a:gd name="T21" fmla="*/ T20 w 2285"/>
                <a:gd name="T22" fmla="+- 0 -1967 -1967"/>
                <a:gd name="T23" fmla="*/ -1967 h 1294"/>
                <a:gd name="T24" fmla="+- 0 5519 5517"/>
                <a:gd name="T25" fmla="*/ T24 w 2285"/>
                <a:gd name="T26" fmla="+- 0 -1965 -1967"/>
                <a:gd name="T27" fmla="*/ -1965 h 1294"/>
                <a:gd name="T28" fmla="+- 0 5517 5517"/>
                <a:gd name="T29" fmla="*/ T28 w 2285"/>
                <a:gd name="T30" fmla="+- 0 -1965 -1967"/>
                <a:gd name="T31" fmla="*/ -1965 h 1294"/>
                <a:gd name="T32" fmla="+- 0 5517 5517"/>
                <a:gd name="T33" fmla="*/ T32 w 2285"/>
                <a:gd name="T34" fmla="+- 0 -1963 -1967"/>
                <a:gd name="T35" fmla="*/ -1963 h 1294"/>
                <a:gd name="T36" fmla="+- 0 5517 5517"/>
                <a:gd name="T37" fmla="*/ T36 w 2285"/>
                <a:gd name="T38" fmla="+- 0 -1963 -1967"/>
                <a:gd name="T39" fmla="*/ -1963 h 1294"/>
                <a:gd name="T40" fmla="+- 0 5517 5517"/>
                <a:gd name="T41" fmla="*/ T40 w 2285"/>
                <a:gd name="T42" fmla="+- 0 -1959 -1967"/>
                <a:gd name="T43" fmla="*/ -1959 h 1294"/>
                <a:gd name="T44" fmla="+- 0 5517 5517"/>
                <a:gd name="T45" fmla="*/ T44 w 2285"/>
                <a:gd name="T46" fmla="+- 0 -682 -1967"/>
                <a:gd name="T47" fmla="*/ -682 h 1294"/>
                <a:gd name="T48" fmla="+- 0 5517 5517"/>
                <a:gd name="T49" fmla="*/ T48 w 2285"/>
                <a:gd name="T50" fmla="+- 0 -678 -1967"/>
                <a:gd name="T51" fmla="*/ -678 h 1294"/>
                <a:gd name="T52" fmla="+- 0 5517 5517"/>
                <a:gd name="T53" fmla="*/ T52 w 2285"/>
                <a:gd name="T54" fmla="+- 0 -678 -1967"/>
                <a:gd name="T55" fmla="*/ -678 h 1294"/>
                <a:gd name="T56" fmla="+- 0 5517 5517"/>
                <a:gd name="T57" fmla="*/ T56 w 2285"/>
                <a:gd name="T58" fmla="+- 0 -678 -1967"/>
                <a:gd name="T59" fmla="*/ -678 h 1294"/>
                <a:gd name="T60" fmla="+- 0 5517 5517"/>
                <a:gd name="T61" fmla="*/ T60 w 2285"/>
                <a:gd name="T62" fmla="+- 0 -676 -1967"/>
                <a:gd name="T63" fmla="*/ -676 h 1294"/>
                <a:gd name="T64" fmla="+- 0 5519 5517"/>
                <a:gd name="T65" fmla="*/ T64 w 2285"/>
                <a:gd name="T66" fmla="+- 0 -676 -1967"/>
                <a:gd name="T67" fmla="*/ -676 h 1294"/>
                <a:gd name="T68" fmla="+- 0 5519 5517"/>
                <a:gd name="T69" fmla="*/ T68 w 2285"/>
                <a:gd name="T70" fmla="+- 0 -674 -1967"/>
                <a:gd name="T71" fmla="*/ -674 h 1294"/>
                <a:gd name="T72" fmla="+- 0 7799 5517"/>
                <a:gd name="T73" fmla="*/ T72 w 2285"/>
                <a:gd name="T74" fmla="+- 0 -674 -1967"/>
                <a:gd name="T75" fmla="*/ -674 h 1294"/>
                <a:gd name="T76" fmla="+- 0 7799 5517"/>
                <a:gd name="T77" fmla="*/ T76 w 2285"/>
                <a:gd name="T78" fmla="+- 0 -676 -1967"/>
                <a:gd name="T79" fmla="*/ -676 h 1294"/>
                <a:gd name="T80" fmla="+- 0 7801 5517"/>
                <a:gd name="T81" fmla="*/ T80 w 2285"/>
                <a:gd name="T82" fmla="+- 0 -676 -1967"/>
                <a:gd name="T83" fmla="*/ -676 h 1294"/>
                <a:gd name="T84" fmla="+- 0 7801 5517"/>
                <a:gd name="T85" fmla="*/ T84 w 2285"/>
                <a:gd name="T86" fmla="+- 0 -678 -1967"/>
                <a:gd name="T87" fmla="*/ -678 h 1294"/>
                <a:gd name="T88" fmla="+- 0 7801 5517"/>
                <a:gd name="T89" fmla="*/ T88 w 2285"/>
                <a:gd name="T90" fmla="+- 0 -678 -1967"/>
                <a:gd name="T91" fmla="*/ -678 h 1294"/>
                <a:gd name="T92" fmla="+- 0 7801 5517"/>
                <a:gd name="T93" fmla="*/ T92 w 2285"/>
                <a:gd name="T94" fmla="+- 0 -678 -1967"/>
                <a:gd name="T95" fmla="*/ -678 h 1294"/>
                <a:gd name="T96" fmla="+- 0 7801 5517"/>
                <a:gd name="T97" fmla="*/ T96 w 2285"/>
                <a:gd name="T98" fmla="+- 0 -682 -1967"/>
                <a:gd name="T99" fmla="*/ -682 h 1294"/>
                <a:gd name="T100" fmla="+- 0 7517 5517"/>
                <a:gd name="T101" fmla="*/ T100 w 2285"/>
                <a:gd name="T102" fmla="+- 0 -682 -1967"/>
                <a:gd name="T103" fmla="*/ -682 h 1294"/>
                <a:gd name="T104" fmla="+- 0 7517 5517"/>
                <a:gd name="T105" fmla="*/ T104 w 2285"/>
                <a:gd name="T106" fmla="+- 0 -678 -1967"/>
                <a:gd name="T107" fmla="*/ -678 h 1294"/>
                <a:gd name="T108" fmla="+- 0 7262 5517"/>
                <a:gd name="T109" fmla="*/ T108 w 2285"/>
                <a:gd name="T110" fmla="+- 0 -678 -1967"/>
                <a:gd name="T111" fmla="*/ -678 h 1294"/>
                <a:gd name="T112" fmla="+- 0 7262 5517"/>
                <a:gd name="T113" fmla="*/ T112 w 2285"/>
                <a:gd name="T114" fmla="+- 0 -682 -1967"/>
                <a:gd name="T115" fmla="*/ -682 h 1294"/>
                <a:gd name="T116" fmla="+- 0 6380 5517"/>
                <a:gd name="T117" fmla="*/ T116 w 2285"/>
                <a:gd name="T118" fmla="+- 0 -682 -1967"/>
                <a:gd name="T119" fmla="*/ -682 h 1294"/>
                <a:gd name="T120" fmla="+- 0 6380 5517"/>
                <a:gd name="T121" fmla="*/ T120 w 2285"/>
                <a:gd name="T122" fmla="+- 0 -678 -1967"/>
                <a:gd name="T123" fmla="*/ -678 h 1294"/>
                <a:gd name="T124" fmla="+- 0 6125 5517"/>
                <a:gd name="T125" fmla="*/ T124 w 2285"/>
                <a:gd name="T126" fmla="+- 0 -678 -1967"/>
                <a:gd name="T127" fmla="*/ -678 h 1294"/>
                <a:gd name="T128" fmla="+- 0 6125 5517"/>
                <a:gd name="T129" fmla="*/ T128 w 2285"/>
                <a:gd name="T130" fmla="+- 0 -682 -1967"/>
                <a:gd name="T131" fmla="*/ -682 h 1294"/>
                <a:gd name="T132" fmla="+- 0 6056 5517"/>
                <a:gd name="T133" fmla="*/ T132 w 2285"/>
                <a:gd name="T134" fmla="+- 0 -682 -1967"/>
                <a:gd name="T135" fmla="*/ -682 h 1294"/>
                <a:gd name="T136" fmla="+- 0 6056 5517"/>
                <a:gd name="T137" fmla="*/ T136 w 2285"/>
                <a:gd name="T138" fmla="+- 0 -678 -1967"/>
                <a:gd name="T139" fmla="*/ -678 h 1294"/>
                <a:gd name="T140" fmla="+- 0 5801 5517"/>
                <a:gd name="T141" fmla="*/ T140 w 2285"/>
                <a:gd name="T142" fmla="+- 0 -678 -1967"/>
                <a:gd name="T143" fmla="*/ -678 h 1294"/>
                <a:gd name="T144" fmla="+- 0 5801 5517"/>
                <a:gd name="T145" fmla="*/ T144 w 2285"/>
                <a:gd name="T146" fmla="+- 0 -682 -1967"/>
                <a:gd name="T147" fmla="*/ -682 h 1294"/>
                <a:gd name="T148" fmla="+- 0 5525 5517"/>
                <a:gd name="T149" fmla="*/ T148 w 2285"/>
                <a:gd name="T150" fmla="+- 0 -682 -1967"/>
                <a:gd name="T151" fmla="*/ -682 h 1294"/>
                <a:gd name="T152" fmla="+- 0 5525 5517"/>
                <a:gd name="T153" fmla="*/ T152 w 2285"/>
                <a:gd name="T154" fmla="+- 0 -1959 -1967"/>
                <a:gd name="T155" fmla="*/ -1959 h 1294"/>
                <a:gd name="T156" fmla="+- 0 7801 5517"/>
                <a:gd name="T157" fmla="*/ T156 w 2285"/>
                <a:gd name="T158" fmla="+- 0 -1959 -1967"/>
                <a:gd name="T159" fmla="*/ -1959 h 1294"/>
                <a:gd name="T160" fmla="+- 0 7801 5517"/>
                <a:gd name="T161" fmla="*/ T160 w 2285"/>
                <a:gd name="T162" fmla="+- 0 -1963 -1967"/>
                <a:gd name="T163" fmla="*/ -1963 h 12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2285" h="1294">
                  <a:moveTo>
                    <a:pt x="2284" y="4"/>
                  </a:moveTo>
                  <a:lnTo>
                    <a:pt x="2284" y="4"/>
                  </a:lnTo>
                  <a:lnTo>
                    <a:pt x="2284" y="2"/>
                  </a:lnTo>
                  <a:lnTo>
                    <a:pt x="2282" y="2"/>
                  </a:lnTo>
                  <a:lnTo>
                    <a:pt x="228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85"/>
                  </a:lnTo>
                  <a:lnTo>
                    <a:pt x="0" y="1289"/>
                  </a:lnTo>
                  <a:lnTo>
                    <a:pt x="0" y="1291"/>
                  </a:lnTo>
                  <a:lnTo>
                    <a:pt x="2" y="1291"/>
                  </a:lnTo>
                  <a:lnTo>
                    <a:pt x="2" y="1293"/>
                  </a:lnTo>
                  <a:lnTo>
                    <a:pt x="2282" y="1293"/>
                  </a:lnTo>
                  <a:lnTo>
                    <a:pt x="2282" y="1291"/>
                  </a:lnTo>
                  <a:lnTo>
                    <a:pt x="2284" y="1291"/>
                  </a:lnTo>
                  <a:lnTo>
                    <a:pt x="2284" y="1289"/>
                  </a:lnTo>
                  <a:lnTo>
                    <a:pt x="2284" y="1285"/>
                  </a:lnTo>
                  <a:lnTo>
                    <a:pt x="2000" y="1285"/>
                  </a:lnTo>
                  <a:lnTo>
                    <a:pt x="2000" y="1289"/>
                  </a:lnTo>
                  <a:lnTo>
                    <a:pt x="1745" y="1289"/>
                  </a:lnTo>
                  <a:lnTo>
                    <a:pt x="1745" y="1285"/>
                  </a:lnTo>
                  <a:lnTo>
                    <a:pt x="863" y="1285"/>
                  </a:lnTo>
                  <a:lnTo>
                    <a:pt x="863" y="1289"/>
                  </a:lnTo>
                  <a:lnTo>
                    <a:pt x="608" y="1289"/>
                  </a:lnTo>
                  <a:lnTo>
                    <a:pt x="608" y="1285"/>
                  </a:lnTo>
                  <a:lnTo>
                    <a:pt x="539" y="1285"/>
                  </a:lnTo>
                  <a:lnTo>
                    <a:pt x="539" y="1289"/>
                  </a:lnTo>
                  <a:lnTo>
                    <a:pt x="284" y="1289"/>
                  </a:lnTo>
                  <a:lnTo>
                    <a:pt x="284" y="1285"/>
                  </a:lnTo>
                  <a:lnTo>
                    <a:pt x="8" y="1285"/>
                  </a:lnTo>
                  <a:lnTo>
                    <a:pt x="8" y="8"/>
                  </a:lnTo>
                  <a:lnTo>
                    <a:pt x="2284" y="8"/>
                  </a:lnTo>
                  <a:lnTo>
                    <a:pt x="2284" y="4"/>
                  </a:lnTo>
                  <a:close/>
                </a:path>
              </a:pathLst>
            </a:cu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AutoShape 57">
              <a:extLst>
                <a:ext uri="{FF2B5EF4-FFF2-40B4-BE49-F238E27FC236}">
                  <a16:creationId xmlns:a16="http://schemas.microsoft.com/office/drawing/2014/main" id="{F25F7D9D-B726-7ED1-DE45-5187B60C2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" y="-1753"/>
              <a:ext cx="604" cy="865"/>
            </a:xfrm>
            <a:custGeom>
              <a:avLst/>
              <a:gdLst>
                <a:gd name="T0" fmla="+- 0 7797 7193"/>
                <a:gd name="T1" fmla="*/ T0 w 604"/>
                <a:gd name="T2" fmla="+- 0 -896 -1753"/>
                <a:gd name="T3" fmla="*/ -896 h 865"/>
                <a:gd name="T4" fmla="+- 0 7517 7193"/>
                <a:gd name="T5" fmla="*/ T4 w 604"/>
                <a:gd name="T6" fmla="+- 0 -896 -1753"/>
                <a:gd name="T7" fmla="*/ -896 h 865"/>
                <a:gd name="T8" fmla="+- 0 7517 7193"/>
                <a:gd name="T9" fmla="*/ T8 w 604"/>
                <a:gd name="T10" fmla="+- 0 -888 -1753"/>
                <a:gd name="T11" fmla="*/ -888 h 865"/>
                <a:gd name="T12" fmla="+- 0 7797 7193"/>
                <a:gd name="T13" fmla="*/ T12 w 604"/>
                <a:gd name="T14" fmla="+- 0 -888 -1753"/>
                <a:gd name="T15" fmla="*/ -888 h 865"/>
                <a:gd name="T16" fmla="+- 0 7797 7193"/>
                <a:gd name="T17" fmla="*/ T16 w 604"/>
                <a:gd name="T18" fmla="+- 0 -896 -1753"/>
                <a:gd name="T19" fmla="*/ -896 h 865"/>
                <a:gd name="T20" fmla="+- 0 7797 7193"/>
                <a:gd name="T21" fmla="*/ T20 w 604"/>
                <a:gd name="T22" fmla="+- 0 -1111 -1753"/>
                <a:gd name="T23" fmla="*/ -1111 h 865"/>
                <a:gd name="T24" fmla="+- 0 7193 7193"/>
                <a:gd name="T25" fmla="*/ T24 w 604"/>
                <a:gd name="T26" fmla="+- 0 -1111 -1753"/>
                <a:gd name="T27" fmla="*/ -1111 h 865"/>
                <a:gd name="T28" fmla="+- 0 7193 7193"/>
                <a:gd name="T29" fmla="*/ T28 w 604"/>
                <a:gd name="T30" fmla="+- 0 -1102 -1753"/>
                <a:gd name="T31" fmla="*/ -1102 h 865"/>
                <a:gd name="T32" fmla="+- 0 7797 7193"/>
                <a:gd name="T33" fmla="*/ T32 w 604"/>
                <a:gd name="T34" fmla="+- 0 -1102 -1753"/>
                <a:gd name="T35" fmla="*/ -1102 h 865"/>
                <a:gd name="T36" fmla="+- 0 7797 7193"/>
                <a:gd name="T37" fmla="*/ T36 w 604"/>
                <a:gd name="T38" fmla="+- 0 -1111 -1753"/>
                <a:gd name="T39" fmla="*/ -1111 h 865"/>
                <a:gd name="T40" fmla="+- 0 7797 7193"/>
                <a:gd name="T41" fmla="*/ T40 w 604"/>
                <a:gd name="T42" fmla="+- 0 -1325 -1753"/>
                <a:gd name="T43" fmla="*/ -1325 h 865"/>
                <a:gd name="T44" fmla="+- 0 7193 7193"/>
                <a:gd name="T45" fmla="*/ T44 w 604"/>
                <a:gd name="T46" fmla="+- 0 -1325 -1753"/>
                <a:gd name="T47" fmla="*/ -1325 h 865"/>
                <a:gd name="T48" fmla="+- 0 7193 7193"/>
                <a:gd name="T49" fmla="*/ T48 w 604"/>
                <a:gd name="T50" fmla="+- 0 -1316 -1753"/>
                <a:gd name="T51" fmla="*/ -1316 h 865"/>
                <a:gd name="T52" fmla="+- 0 7797 7193"/>
                <a:gd name="T53" fmla="*/ T52 w 604"/>
                <a:gd name="T54" fmla="+- 0 -1316 -1753"/>
                <a:gd name="T55" fmla="*/ -1316 h 865"/>
                <a:gd name="T56" fmla="+- 0 7797 7193"/>
                <a:gd name="T57" fmla="*/ T56 w 604"/>
                <a:gd name="T58" fmla="+- 0 -1325 -1753"/>
                <a:gd name="T59" fmla="*/ -1325 h 865"/>
                <a:gd name="T60" fmla="+- 0 7797 7193"/>
                <a:gd name="T61" fmla="*/ T60 w 604"/>
                <a:gd name="T62" fmla="+- 0 -1539 -1753"/>
                <a:gd name="T63" fmla="*/ -1539 h 865"/>
                <a:gd name="T64" fmla="+- 0 7193 7193"/>
                <a:gd name="T65" fmla="*/ T64 w 604"/>
                <a:gd name="T66" fmla="+- 0 -1539 -1753"/>
                <a:gd name="T67" fmla="*/ -1539 h 865"/>
                <a:gd name="T68" fmla="+- 0 7193 7193"/>
                <a:gd name="T69" fmla="*/ T68 w 604"/>
                <a:gd name="T70" fmla="+- 0 -1530 -1753"/>
                <a:gd name="T71" fmla="*/ -1530 h 865"/>
                <a:gd name="T72" fmla="+- 0 7797 7193"/>
                <a:gd name="T73" fmla="*/ T72 w 604"/>
                <a:gd name="T74" fmla="+- 0 -1530 -1753"/>
                <a:gd name="T75" fmla="*/ -1530 h 865"/>
                <a:gd name="T76" fmla="+- 0 7797 7193"/>
                <a:gd name="T77" fmla="*/ T76 w 604"/>
                <a:gd name="T78" fmla="+- 0 -1539 -1753"/>
                <a:gd name="T79" fmla="*/ -1539 h 865"/>
                <a:gd name="T80" fmla="+- 0 7797 7193"/>
                <a:gd name="T81" fmla="*/ T80 w 604"/>
                <a:gd name="T82" fmla="+- 0 -1753 -1753"/>
                <a:gd name="T83" fmla="*/ -1753 h 865"/>
                <a:gd name="T84" fmla="+- 0 7193 7193"/>
                <a:gd name="T85" fmla="*/ T84 w 604"/>
                <a:gd name="T86" fmla="+- 0 -1753 -1753"/>
                <a:gd name="T87" fmla="*/ -1753 h 865"/>
                <a:gd name="T88" fmla="+- 0 7193 7193"/>
                <a:gd name="T89" fmla="*/ T88 w 604"/>
                <a:gd name="T90" fmla="+- 0 -1745 -1753"/>
                <a:gd name="T91" fmla="*/ -1745 h 865"/>
                <a:gd name="T92" fmla="+- 0 7797 7193"/>
                <a:gd name="T93" fmla="*/ T92 w 604"/>
                <a:gd name="T94" fmla="+- 0 -1745 -1753"/>
                <a:gd name="T95" fmla="*/ -1745 h 865"/>
                <a:gd name="T96" fmla="+- 0 7797 7193"/>
                <a:gd name="T97" fmla="*/ T96 w 604"/>
                <a:gd name="T98" fmla="+- 0 -1753 -1753"/>
                <a:gd name="T99" fmla="*/ -1753 h 8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604" h="865">
                  <a:moveTo>
                    <a:pt x="604" y="857"/>
                  </a:moveTo>
                  <a:lnTo>
                    <a:pt x="324" y="857"/>
                  </a:lnTo>
                  <a:lnTo>
                    <a:pt x="324" y="865"/>
                  </a:lnTo>
                  <a:lnTo>
                    <a:pt x="604" y="865"/>
                  </a:lnTo>
                  <a:lnTo>
                    <a:pt x="604" y="857"/>
                  </a:lnTo>
                  <a:close/>
                  <a:moveTo>
                    <a:pt x="604" y="642"/>
                  </a:moveTo>
                  <a:lnTo>
                    <a:pt x="0" y="642"/>
                  </a:lnTo>
                  <a:lnTo>
                    <a:pt x="0" y="651"/>
                  </a:lnTo>
                  <a:lnTo>
                    <a:pt x="604" y="651"/>
                  </a:lnTo>
                  <a:lnTo>
                    <a:pt x="604" y="642"/>
                  </a:lnTo>
                  <a:close/>
                  <a:moveTo>
                    <a:pt x="604" y="428"/>
                  </a:moveTo>
                  <a:lnTo>
                    <a:pt x="0" y="428"/>
                  </a:lnTo>
                  <a:lnTo>
                    <a:pt x="0" y="437"/>
                  </a:lnTo>
                  <a:lnTo>
                    <a:pt x="604" y="437"/>
                  </a:lnTo>
                  <a:lnTo>
                    <a:pt x="604" y="428"/>
                  </a:lnTo>
                  <a:close/>
                  <a:moveTo>
                    <a:pt x="604" y="214"/>
                  </a:moveTo>
                  <a:lnTo>
                    <a:pt x="0" y="214"/>
                  </a:lnTo>
                  <a:lnTo>
                    <a:pt x="0" y="223"/>
                  </a:lnTo>
                  <a:lnTo>
                    <a:pt x="604" y="223"/>
                  </a:lnTo>
                  <a:lnTo>
                    <a:pt x="604" y="214"/>
                  </a:lnTo>
                  <a:close/>
                  <a:moveTo>
                    <a:pt x="60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04" y="8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330498-F7A3-5C33-7ECB-5D0713E5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" y="-1959"/>
              <a:ext cx="9" cy="1277"/>
            </a:xfrm>
            <a:prstGeom prst="rect">
              <a:avLst/>
            </a:prstGeom>
            <a:solidFill>
              <a:srgbClr val="01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AutoShape 59">
              <a:extLst>
                <a:ext uri="{FF2B5EF4-FFF2-40B4-BE49-F238E27FC236}">
                  <a16:creationId xmlns:a16="http://schemas.microsoft.com/office/drawing/2014/main" id="{341C8A6F-BBAF-54B9-435E-33FFECC8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-897"/>
              <a:ext cx="1207" cy="9"/>
            </a:xfrm>
            <a:custGeom>
              <a:avLst/>
              <a:gdLst>
                <a:gd name="T0" fmla="+- 0 6938 6056"/>
                <a:gd name="T1" fmla="*/ T0 w 1207"/>
                <a:gd name="T2" fmla="+- 0 -896 -896"/>
                <a:gd name="T3" fmla="*/ -896 h 9"/>
                <a:gd name="T4" fmla="+- 0 6056 6056"/>
                <a:gd name="T5" fmla="*/ T4 w 1207"/>
                <a:gd name="T6" fmla="+- 0 -896 -896"/>
                <a:gd name="T7" fmla="*/ -896 h 9"/>
                <a:gd name="T8" fmla="+- 0 6056 6056"/>
                <a:gd name="T9" fmla="*/ T8 w 1207"/>
                <a:gd name="T10" fmla="+- 0 -888 -896"/>
                <a:gd name="T11" fmla="*/ -888 h 9"/>
                <a:gd name="T12" fmla="+- 0 6938 6056"/>
                <a:gd name="T13" fmla="*/ T12 w 1207"/>
                <a:gd name="T14" fmla="+- 0 -888 -896"/>
                <a:gd name="T15" fmla="*/ -888 h 9"/>
                <a:gd name="T16" fmla="+- 0 6938 6056"/>
                <a:gd name="T17" fmla="*/ T16 w 1207"/>
                <a:gd name="T18" fmla="+- 0 -896 -896"/>
                <a:gd name="T19" fmla="*/ -896 h 9"/>
                <a:gd name="T20" fmla="+- 0 7262 6056"/>
                <a:gd name="T21" fmla="*/ T20 w 1207"/>
                <a:gd name="T22" fmla="+- 0 -896 -896"/>
                <a:gd name="T23" fmla="*/ -896 h 9"/>
                <a:gd name="T24" fmla="+- 0 7193 6056"/>
                <a:gd name="T25" fmla="*/ T24 w 1207"/>
                <a:gd name="T26" fmla="+- 0 -896 -896"/>
                <a:gd name="T27" fmla="*/ -896 h 9"/>
                <a:gd name="T28" fmla="+- 0 7193 6056"/>
                <a:gd name="T29" fmla="*/ T28 w 1207"/>
                <a:gd name="T30" fmla="+- 0 -888 -896"/>
                <a:gd name="T31" fmla="*/ -888 h 9"/>
                <a:gd name="T32" fmla="+- 0 7262 6056"/>
                <a:gd name="T33" fmla="*/ T32 w 1207"/>
                <a:gd name="T34" fmla="+- 0 -888 -896"/>
                <a:gd name="T35" fmla="*/ -888 h 9"/>
                <a:gd name="T36" fmla="+- 0 7262 6056"/>
                <a:gd name="T37" fmla="*/ T36 w 1207"/>
                <a:gd name="T38" fmla="+- 0 -896 -896"/>
                <a:gd name="T39" fmla="*/ -896 h 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207" h="9">
                  <a:moveTo>
                    <a:pt x="882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82" y="8"/>
                  </a:lnTo>
                  <a:lnTo>
                    <a:pt x="882" y="0"/>
                  </a:lnTo>
                  <a:close/>
                  <a:moveTo>
                    <a:pt x="1206" y="0"/>
                  </a:moveTo>
                  <a:lnTo>
                    <a:pt x="1137" y="0"/>
                  </a:lnTo>
                  <a:lnTo>
                    <a:pt x="1137" y="8"/>
                  </a:lnTo>
                  <a:lnTo>
                    <a:pt x="1206" y="8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AutoShape 60">
              <a:extLst>
                <a:ext uri="{FF2B5EF4-FFF2-40B4-BE49-F238E27FC236}">
                  <a16:creationId xmlns:a16="http://schemas.microsoft.com/office/drawing/2014/main" id="{C7082257-DBBC-7683-EDBC-6D0324425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" y="-1845"/>
              <a:ext cx="1393" cy="1167"/>
            </a:xfrm>
            <a:custGeom>
              <a:avLst/>
              <a:gdLst>
                <a:gd name="T0" fmla="+- 0 6056 5801"/>
                <a:gd name="T1" fmla="*/ T0 w 1393"/>
                <a:gd name="T2" fmla="+- 0 -1067 -1845"/>
                <a:gd name="T3" fmla="*/ -1067 h 1167"/>
                <a:gd name="T4" fmla="+- 0 5801 5801"/>
                <a:gd name="T5" fmla="*/ T4 w 1393"/>
                <a:gd name="T6" fmla="+- 0 -1067 -1845"/>
                <a:gd name="T7" fmla="*/ -1067 h 1167"/>
                <a:gd name="T8" fmla="+- 0 5801 5801"/>
                <a:gd name="T9" fmla="*/ T8 w 1393"/>
                <a:gd name="T10" fmla="+- 0 -678 -1845"/>
                <a:gd name="T11" fmla="*/ -678 h 1167"/>
                <a:gd name="T12" fmla="+- 0 6056 5801"/>
                <a:gd name="T13" fmla="*/ T12 w 1393"/>
                <a:gd name="T14" fmla="+- 0 -678 -1845"/>
                <a:gd name="T15" fmla="*/ -678 h 1167"/>
                <a:gd name="T16" fmla="+- 0 6056 5801"/>
                <a:gd name="T17" fmla="*/ T16 w 1393"/>
                <a:gd name="T18" fmla="+- 0 -1067 -1845"/>
                <a:gd name="T19" fmla="*/ -1067 h 1167"/>
                <a:gd name="T20" fmla="+- 0 7193 5801"/>
                <a:gd name="T21" fmla="*/ T20 w 1393"/>
                <a:gd name="T22" fmla="+- 0 -1845 -1845"/>
                <a:gd name="T23" fmla="*/ -1845 h 1167"/>
                <a:gd name="T24" fmla="+- 0 6938 5801"/>
                <a:gd name="T25" fmla="*/ T24 w 1393"/>
                <a:gd name="T26" fmla="+- 0 -1845 -1845"/>
                <a:gd name="T27" fmla="*/ -1845 h 1167"/>
                <a:gd name="T28" fmla="+- 0 6938 5801"/>
                <a:gd name="T29" fmla="*/ T28 w 1393"/>
                <a:gd name="T30" fmla="+- 0 -678 -1845"/>
                <a:gd name="T31" fmla="*/ -678 h 1167"/>
                <a:gd name="T32" fmla="+- 0 7193 5801"/>
                <a:gd name="T33" fmla="*/ T32 w 1393"/>
                <a:gd name="T34" fmla="+- 0 -678 -1845"/>
                <a:gd name="T35" fmla="*/ -678 h 1167"/>
                <a:gd name="T36" fmla="+- 0 7193 5801"/>
                <a:gd name="T37" fmla="*/ T36 w 1393"/>
                <a:gd name="T38" fmla="+- 0 -1845 -1845"/>
                <a:gd name="T39" fmla="*/ -1845 h 116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393" h="1167">
                  <a:moveTo>
                    <a:pt x="255" y="778"/>
                  </a:moveTo>
                  <a:lnTo>
                    <a:pt x="0" y="778"/>
                  </a:lnTo>
                  <a:lnTo>
                    <a:pt x="0" y="1167"/>
                  </a:lnTo>
                  <a:lnTo>
                    <a:pt x="255" y="1167"/>
                  </a:lnTo>
                  <a:lnTo>
                    <a:pt x="255" y="778"/>
                  </a:lnTo>
                  <a:close/>
                  <a:moveTo>
                    <a:pt x="1392" y="0"/>
                  </a:moveTo>
                  <a:lnTo>
                    <a:pt x="1137" y="0"/>
                  </a:lnTo>
                  <a:lnTo>
                    <a:pt x="1137" y="1167"/>
                  </a:lnTo>
                  <a:lnTo>
                    <a:pt x="1392" y="1167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C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AutoShape 61">
              <a:extLst>
                <a:ext uri="{FF2B5EF4-FFF2-40B4-BE49-F238E27FC236}">
                  <a16:creationId xmlns:a16="http://schemas.microsoft.com/office/drawing/2014/main" id="{A67028BD-80EE-B3B2-5C78-55C471D0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-1068"/>
              <a:ext cx="1393" cy="390"/>
            </a:xfrm>
            <a:custGeom>
              <a:avLst/>
              <a:gdLst>
                <a:gd name="T0" fmla="+- 0 6380 6125"/>
                <a:gd name="T1" fmla="*/ T0 w 1393"/>
                <a:gd name="T2" fmla="+- 0 -807 -1067"/>
                <a:gd name="T3" fmla="*/ -807 h 390"/>
                <a:gd name="T4" fmla="+- 0 6125 6125"/>
                <a:gd name="T5" fmla="*/ T4 w 1393"/>
                <a:gd name="T6" fmla="+- 0 -807 -1067"/>
                <a:gd name="T7" fmla="*/ -807 h 390"/>
                <a:gd name="T8" fmla="+- 0 6125 6125"/>
                <a:gd name="T9" fmla="*/ T8 w 1393"/>
                <a:gd name="T10" fmla="+- 0 -678 -1067"/>
                <a:gd name="T11" fmla="*/ -678 h 390"/>
                <a:gd name="T12" fmla="+- 0 6380 6125"/>
                <a:gd name="T13" fmla="*/ T12 w 1393"/>
                <a:gd name="T14" fmla="+- 0 -678 -1067"/>
                <a:gd name="T15" fmla="*/ -678 h 390"/>
                <a:gd name="T16" fmla="+- 0 6380 6125"/>
                <a:gd name="T17" fmla="*/ T16 w 1393"/>
                <a:gd name="T18" fmla="+- 0 -807 -1067"/>
                <a:gd name="T19" fmla="*/ -807 h 390"/>
                <a:gd name="T20" fmla="+- 0 7517 6125"/>
                <a:gd name="T21" fmla="*/ T20 w 1393"/>
                <a:gd name="T22" fmla="+- 0 -1067 -1067"/>
                <a:gd name="T23" fmla="*/ -1067 h 390"/>
                <a:gd name="T24" fmla="+- 0 7262 6125"/>
                <a:gd name="T25" fmla="*/ T24 w 1393"/>
                <a:gd name="T26" fmla="+- 0 -1067 -1067"/>
                <a:gd name="T27" fmla="*/ -1067 h 390"/>
                <a:gd name="T28" fmla="+- 0 7262 6125"/>
                <a:gd name="T29" fmla="*/ T28 w 1393"/>
                <a:gd name="T30" fmla="+- 0 -678 -1067"/>
                <a:gd name="T31" fmla="*/ -678 h 390"/>
                <a:gd name="T32" fmla="+- 0 7517 6125"/>
                <a:gd name="T33" fmla="*/ T32 w 1393"/>
                <a:gd name="T34" fmla="+- 0 -678 -1067"/>
                <a:gd name="T35" fmla="*/ -678 h 390"/>
                <a:gd name="T36" fmla="+- 0 7517 6125"/>
                <a:gd name="T37" fmla="*/ T36 w 1393"/>
                <a:gd name="T38" fmla="+- 0 -1067 -1067"/>
                <a:gd name="T39" fmla="*/ -1067 h 3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1393" h="390">
                  <a:moveTo>
                    <a:pt x="255" y="260"/>
                  </a:moveTo>
                  <a:lnTo>
                    <a:pt x="0" y="260"/>
                  </a:lnTo>
                  <a:lnTo>
                    <a:pt x="0" y="389"/>
                  </a:lnTo>
                  <a:lnTo>
                    <a:pt x="255" y="389"/>
                  </a:lnTo>
                  <a:lnTo>
                    <a:pt x="255" y="260"/>
                  </a:lnTo>
                  <a:close/>
                  <a:moveTo>
                    <a:pt x="1392" y="0"/>
                  </a:moveTo>
                  <a:lnTo>
                    <a:pt x="1137" y="0"/>
                  </a:lnTo>
                  <a:lnTo>
                    <a:pt x="1137" y="389"/>
                  </a:lnTo>
                  <a:lnTo>
                    <a:pt x="1392" y="389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6E8D0D-57BB-DF55-5F57-547CA94AF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-683"/>
              <a:ext cx="2276" cy="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5EF1DC-AA2F-5044-DA29-E4AE20BF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" y="-2140"/>
              <a:ext cx="61" cy="57"/>
            </a:xfrm>
            <a:prstGeom prst="rect">
              <a:avLst/>
            </a:prstGeom>
            <a:solidFill>
              <a:srgbClr val="5C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953C8C-BA65-7F71-A18D-C67CDE952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" y="-2140"/>
              <a:ext cx="62" cy="57"/>
            </a:xfrm>
            <a:prstGeom prst="rect">
              <a:avLst/>
            </a:prstGeom>
            <a:solidFill>
              <a:srgbClr val="EC7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AutoShape 65">
              <a:extLst>
                <a:ext uri="{FF2B5EF4-FFF2-40B4-BE49-F238E27FC236}">
                  <a16:creationId xmlns:a16="http://schemas.microsoft.com/office/drawing/2014/main" id="{67A0A6F0-2ABC-AC8E-38FD-C48FDBF1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-2230"/>
              <a:ext cx="3082" cy="2047"/>
            </a:xfrm>
            <a:custGeom>
              <a:avLst/>
              <a:gdLst>
                <a:gd name="T0" fmla="+- 0 7933 4854"/>
                <a:gd name="T1" fmla="*/ T0 w 3082"/>
                <a:gd name="T2" fmla="+- 0 -183 -2230"/>
                <a:gd name="T3" fmla="*/ -183 h 2047"/>
                <a:gd name="T4" fmla="+- 0 4856 4854"/>
                <a:gd name="T5" fmla="*/ T4 w 3082"/>
                <a:gd name="T6" fmla="+- 0 -183 -2230"/>
                <a:gd name="T7" fmla="*/ -183 h 2047"/>
                <a:gd name="T8" fmla="+- 0 4854 4854"/>
                <a:gd name="T9" fmla="*/ T8 w 3082"/>
                <a:gd name="T10" fmla="+- 0 -186 -2230"/>
                <a:gd name="T11" fmla="*/ -186 h 2047"/>
                <a:gd name="T12" fmla="+- 0 4854 4854"/>
                <a:gd name="T13" fmla="*/ T12 w 3082"/>
                <a:gd name="T14" fmla="+- 0 -2230 -2230"/>
                <a:gd name="T15" fmla="*/ -2230 h 2047"/>
                <a:gd name="T16" fmla="+- 0 7936 4854"/>
                <a:gd name="T17" fmla="*/ T16 w 3082"/>
                <a:gd name="T18" fmla="+- 0 -2230 -2230"/>
                <a:gd name="T19" fmla="*/ -2230 h 2047"/>
                <a:gd name="T20" fmla="+- 0 7936 4854"/>
                <a:gd name="T21" fmla="*/ T20 w 3082"/>
                <a:gd name="T22" fmla="+- 0 -2230 -2230"/>
                <a:gd name="T23" fmla="*/ -2230 h 2047"/>
                <a:gd name="T24" fmla="+- 0 4863 4854"/>
                <a:gd name="T25" fmla="*/ T24 w 3082"/>
                <a:gd name="T26" fmla="+- 0 -2230 -2230"/>
                <a:gd name="T27" fmla="*/ -2230 h 2047"/>
                <a:gd name="T28" fmla="+- 0 4859 4854"/>
                <a:gd name="T29" fmla="*/ T28 w 3082"/>
                <a:gd name="T30" fmla="+- 0 -2226 -2230"/>
                <a:gd name="T31" fmla="*/ -2226 h 2047"/>
                <a:gd name="T32" fmla="+- 0 4863 4854"/>
                <a:gd name="T33" fmla="*/ T32 w 3082"/>
                <a:gd name="T34" fmla="+- 0 -2226 -2230"/>
                <a:gd name="T35" fmla="*/ -2226 h 2047"/>
                <a:gd name="T36" fmla="+- 0 4863 4854"/>
                <a:gd name="T37" fmla="*/ T36 w 3082"/>
                <a:gd name="T38" fmla="+- 0 -193 -2230"/>
                <a:gd name="T39" fmla="*/ -193 h 2047"/>
                <a:gd name="T40" fmla="+- 0 4859 4854"/>
                <a:gd name="T41" fmla="*/ T40 w 3082"/>
                <a:gd name="T42" fmla="+- 0 -193 -2230"/>
                <a:gd name="T43" fmla="*/ -193 h 2047"/>
                <a:gd name="T44" fmla="+- 0 4863 4854"/>
                <a:gd name="T45" fmla="*/ T44 w 3082"/>
                <a:gd name="T46" fmla="+- 0 -189 -2230"/>
                <a:gd name="T47" fmla="*/ -189 h 2047"/>
                <a:gd name="T48" fmla="+- 0 7936 4854"/>
                <a:gd name="T49" fmla="*/ T48 w 3082"/>
                <a:gd name="T50" fmla="+- 0 -189 -2230"/>
                <a:gd name="T51" fmla="*/ -189 h 2047"/>
                <a:gd name="T52" fmla="+- 0 7936 4854"/>
                <a:gd name="T53" fmla="*/ T52 w 3082"/>
                <a:gd name="T54" fmla="+- 0 -186 -2230"/>
                <a:gd name="T55" fmla="*/ -186 h 2047"/>
                <a:gd name="T56" fmla="+- 0 7933 4854"/>
                <a:gd name="T57" fmla="*/ T56 w 3082"/>
                <a:gd name="T58" fmla="+- 0 -183 -2230"/>
                <a:gd name="T59" fmla="*/ -183 h 2047"/>
                <a:gd name="T60" fmla="+- 0 4863 4854"/>
                <a:gd name="T61" fmla="*/ T60 w 3082"/>
                <a:gd name="T62" fmla="+- 0 -2226 -2230"/>
                <a:gd name="T63" fmla="*/ -2226 h 2047"/>
                <a:gd name="T64" fmla="+- 0 4859 4854"/>
                <a:gd name="T65" fmla="*/ T64 w 3082"/>
                <a:gd name="T66" fmla="+- 0 -2226 -2230"/>
                <a:gd name="T67" fmla="*/ -2226 h 2047"/>
                <a:gd name="T68" fmla="+- 0 4863 4854"/>
                <a:gd name="T69" fmla="*/ T68 w 3082"/>
                <a:gd name="T70" fmla="+- 0 -2230 -2230"/>
                <a:gd name="T71" fmla="*/ -2230 h 2047"/>
                <a:gd name="T72" fmla="+- 0 4863 4854"/>
                <a:gd name="T73" fmla="*/ T72 w 3082"/>
                <a:gd name="T74" fmla="+- 0 -2226 -2230"/>
                <a:gd name="T75" fmla="*/ -2226 h 2047"/>
                <a:gd name="T76" fmla="+- 0 7926 4854"/>
                <a:gd name="T77" fmla="*/ T76 w 3082"/>
                <a:gd name="T78" fmla="+- 0 -2226 -2230"/>
                <a:gd name="T79" fmla="*/ -2226 h 2047"/>
                <a:gd name="T80" fmla="+- 0 4863 4854"/>
                <a:gd name="T81" fmla="*/ T80 w 3082"/>
                <a:gd name="T82" fmla="+- 0 -2226 -2230"/>
                <a:gd name="T83" fmla="*/ -2226 h 2047"/>
                <a:gd name="T84" fmla="+- 0 4863 4854"/>
                <a:gd name="T85" fmla="*/ T84 w 3082"/>
                <a:gd name="T86" fmla="+- 0 -2230 -2230"/>
                <a:gd name="T87" fmla="*/ -2230 h 2047"/>
                <a:gd name="T88" fmla="+- 0 7926 4854"/>
                <a:gd name="T89" fmla="*/ T88 w 3082"/>
                <a:gd name="T90" fmla="+- 0 -2230 -2230"/>
                <a:gd name="T91" fmla="*/ -2230 h 2047"/>
                <a:gd name="T92" fmla="+- 0 7926 4854"/>
                <a:gd name="T93" fmla="*/ T92 w 3082"/>
                <a:gd name="T94" fmla="+- 0 -2226 -2230"/>
                <a:gd name="T95" fmla="*/ -2226 h 2047"/>
                <a:gd name="T96" fmla="+- 0 7926 4854"/>
                <a:gd name="T97" fmla="*/ T96 w 3082"/>
                <a:gd name="T98" fmla="+- 0 -189 -2230"/>
                <a:gd name="T99" fmla="*/ -189 h 2047"/>
                <a:gd name="T100" fmla="+- 0 7926 4854"/>
                <a:gd name="T101" fmla="*/ T100 w 3082"/>
                <a:gd name="T102" fmla="+- 0 -2230 -2230"/>
                <a:gd name="T103" fmla="*/ -2230 h 2047"/>
                <a:gd name="T104" fmla="+- 0 7930 4854"/>
                <a:gd name="T105" fmla="*/ T104 w 3082"/>
                <a:gd name="T106" fmla="+- 0 -2226 -2230"/>
                <a:gd name="T107" fmla="*/ -2226 h 2047"/>
                <a:gd name="T108" fmla="+- 0 7936 4854"/>
                <a:gd name="T109" fmla="*/ T108 w 3082"/>
                <a:gd name="T110" fmla="+- 0 -2226 -2230"/>
                <a:gd name="T111" fmla="*/ -2226 h 2047"/>
                <a:gd name="T112" fmla="+- 0 7936 4854"/>
                <a:gd name="T113" fmla="*/ T112 w 3082"/>
                <a:gd name="T114" fmla="+- 0 -193 -2230"/>
                <a:gd name="T115" fmla="*/ -193 h 2047"/>
                <a:gd name="T116" fmla="+- 0 7930 4854"/>
                <a:gd name="T117" fmla="*/ T116 w 3082"/>
                <a:gd name="T118" fmla="+- 0 -193 -2230"/>
                <a:gd name="T119" fmla="*/ -193 h 2047"/>
                <a:gd name="T120" fmla="+- 0 7926 4854"/>
                <a:gd name="T121" fmla="*/ T120 w 3082"/>
                <a:gd name="T122" fmla="+- 0 -189 -2230"/>
                <a:gd name="T123" fmla="*/ -189 h 2047"/>
                <a:gd name="T124" fmla="+- 0 7936 4854"/>
                <a:gd name="T125" fmla="*/ T124 w 3082"/>
                <a:gd name="T126" fmla="+- 0 -2226 -2230"/>
                <a:gd name="T127" fmla="*/ -2226 h 2047"/>
                <a:gd name="T128" fmla="+- 0 7930 4854"/>
                <a:gd name="T129" fmla="*/ T128 w 3082"/>
                <a:gd name="T130" fmla="+- 0 -2226 -2230"/>
                <a:gd name="T131" fmla="*/ -2226 h 2047"/>
                <a:gd name="T132" fmla="+- 0 7926 4854"/>
                <a:gd name="T133" fmla="*/ T132 w 3082"/>
                <a:gd name="T134" fmla="+- 0 -2230 -2230"/>
                <a:gd name="T135" fmla="*/ -2230 h 2047"/>
                <a:gd name="T136" fmla="+- 0 7936 4854"/>
                <a:gd name="T137" fmla="*/ T136 w 3082"/>
                <a:gd name="T138" fmla="+- 0 -2230 -2230"/>
                <a:gd name="T139" fmla="*/ -2230 h 2047"/>
                <a:gd name="T140" fmla="+- 0 7936 4854"/>
                <a:gd name="T141" fmla="*/ T140 w 3082"/>
                <a:gd name="T142" fmla="+- 0 -2226 -2230"/>
                <a:gd name="T143" fmla="*/ -2226 h 2047"/>
                <a:gd name="T144" fmla="+- 0 4863 4854"/>
                <a:gd name="T145" fmla="*/ T144 w 3082"/>
                <a:gd name="T146" fmla="+- 0 -189 -2230"/>
                <a:gd name="T147" fmla="*/ -189 h 2047"/>
                <a:gd name="T148" fmla="+- 0 4859 4854"/>
                <a:gd name="T149" fmla="*/ T148 w 3082"/>
                <a:gd name="T150" fmla="+- 0 -193 -2230"/>
                <a:gd name="T151" fmla="*/ -193 h 2047"/>
                <a:gd name="T152" fmla="+- 0 4863 4854"/>
                <a:gd name="T153" fmla="*/ T152 w 3082"/>
                <a:gd name="T154" fmla="+- 0 -193 -2230"/>
                <a:gd name="T155" fmla="*/ -193 h 2047"/>
                <a:gd name="T156" fmla="+- 0 4863 4854"/>
                <a:gd name="T157" fmla="*/ T156 w 3082"/>
                <a:gd name="T158" fmla="+- 0 -189 -2230"/>
                <a:gd name="T159" fmla="*/ -189 h 2047"/>
                <a:gd name="T160" fmla="+- 0 7926 4854"/>
                <a:gd name="T161" fmla="*/ T160 w 3082"/>
                <a:gd name="T162" fmla="+- 0 -189 -2230"/>
                <a:gd name="T163" fmla="*/ -189 h 2047"/>
                <a:gd name="T164" fmla="+- 0 4863 4854"/>
                <a:gd name="T165" fmla="*/ T164 w 3082"/>
                <a:gd name="T166" fmla="+- 0 -189 -2230"/>
                <a:gd name="T167" fmla="*/ -189 h 2047"/>
                <a:gd name="T168" fmla="+- 0 4863 4854"/>
                <a:gd name="T169" fmla="*/ T168 w 3082"/>
                <a:gd name="T170" fmla="+- 0 -193 -2230"/>
                <a:gd name="T171" fmla="*/ -193 h 2047"/>
                <a:gd name="T172" fmla="+- 0 7926 4854"/>
                <a:gd name="T173" fmla="*/ T172 w 3082"/>
                <a:gd name="T174" fmla="+- 0 -193 -2230"/>
                <a:gd name="T175" fmla="*/ -193 h 2047"/>
                <a:gd name="T176" fmla="+- 0 7926 4854"/>
                <a:gd name="T177" fmla="*/ T176 w 3082"/>
                <a:gd name="T178" fmla="+- 0 -189 -2230"/>
                <a:gd name="T179" fmla="*/ -189 h 2047"/>
                <a:gd name="T180" fmla="+- 0 7936 4854"/>
                <a:gd name="T181" fmla="*/ T180 w 3082"/>
                <a:gd name="T182" fmla="+- 0 -189 -2230"/>
                <a:gd name="T183" fmla="*/ -189 h 2047"/>
                <a:gd name="T184" fmla="+- 0 7926 4854"/>
                <a:gd name="T185" fmla="*/ T184 w 3082"/>
                <a:gd name="T186" fmla="+- 0 -189 -2230"/>
                <a:gd name="T187" fmla="*/ -189 h 2047"/>
                <a:gd name="T188" fmla="+- 0 7930 4854"/>
                <a:gd name="T189" fmla="*/ T188 w 3082"/>
                <a:gd name="T190" fmla="+- 0 -193 -2230"/>
                <a:gd name="T191" fmla="*/ -193 h 2047"/>
                <a:gd name="T192" fmla="+- 0 7936 4854"/>
                <a:gd name="T193" fmla="*/ T192 w 3082"/>
                <a:gd name="T194" fmla="+- 0 -193 -2230"/>
                <a:gd name="T195" fmla="*/ -193 h 2047"/>
                <a:gd name="T196" fmla="+- 0 7936 4854"/>
                <a:gd name="T197" fmla="*/ T196 w 3082"/>
                <a:gd name="T198" fmla="+- 0 -189 -2230"/>
                <a:gd name="T199" fmla="*/ -189 h 20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3082" h="2047">
                  <a:moveTo>
                    <a:pt x="3079" y="2047"/>
                  </a:moveTo>
                  <a:lnTo>
                    <a:pt x="2" y="2047"/>
                  </a:lnTo>
                  <a:lnTo>
                    <a:pt x="0" y="2044"/>
                  </a:lnTo>
                  <a:lnTo>
                    <a:pt x="0" y="0"/>
                  </a:lnTo>
                  <a:lnTo>
                    <a:pt x="3082" y="0"/>
                  </a:lnTo>
                  <a:lnTo>
                    <a:pt x="9" y="0"/>
                  </a:lnTo>
                  <a:lnTo>
                    <a:pt x="5" y="4"/>
                  </a:lnTo>
                  <a:lnTo>
                    <a:pt x="9" y="4"/>
                  </a:lnTo>
                  <a:lnTo>
                    <a:pt x="9" y="2037"/>
                  </a:lnTo>
                  <a:lnTo>
                    <a:pt x="5" y="2037"/>
                  </a:lnTo>
                  <a:lnTo>
                    <a:pt x="9" y="2041"/>
                  </a:lnTo>
                  <a:lnTo>
                    <a:pt x="3082" y="2041"/>
                  </a:lnTo>
                  <a:lnTo>
                    <a:pt x="3082" y="2044"/>
                  </a:lnTo>
                  <a:lnTo>
                    <a:pt x="3079" y="2047"/>
                  </a:lnTo>
                  <a:close/>
                  <a:moveTo>
                    <a:pt x="9" y="4"/>
                  </a:moveTo>
                  <a:lnTo>
                    <a:pt x="5" y="4"/>
                  </a:lnTo>
                  <a:lnTo>
                    <a:pt x="9" y="0"/>
                  </a:lnTo>
                  <a:lnTo>
                    <a:pt x="9" y="4"/>
                  </a:lnTo>
                  <a:close/>
                  <a:moveTo>
                    <a:pt x="3072" y="4"/>
                  </a:moveTo>
                  <a:lnTo>
                    <a:pt x="9" y="4"/>
                  </a:lnTo>
                  <a:lnTo>
                    <a:pt x="9" y="0"/>
                  </a:lnTo>
                  <a:lnTo>
                    <a:pt x="3072" y="0"/>
                  </a:lnTo>
                  <a:lnTo>
                    <a:pt x="3072" y="4"/>
                  </a:lnTo>
                  <a:close/>
                  <a:moveTo>
                    <a:pt x="3072" y="2041"/>
                  </a:moveTo>
                  <a:lnTo>
                    <a:pt x="3072" y="0"/>
                  </a:lnTo>
                  <a:lnTo>
                    <a:pt x="3076" y="4"/>
                  </a:lnTo>
                  <a:lnTo>
                    <a:pt x="3082" y="4"/>
                  </a:lnTo>
                  <a:lnTo>
                    <a:pt x="3082" y="2037"/>
                  </a:lnTo>
                  <a:lnTo>
                    <a:pt x="3076" y="2037"/>
                  </a:lnTo>
                  <a:lnTo>
                    <a:pt x="3072" y="2041"/>
                  </a:lnTo>
                  <a:close/>
                  <a:moveTo>
                    <a:pt x="3082" y="4"/>
                  </a:moveTo>
                  <a:lnTo>
                    <a:pt x="3076" y="4"/>
                  </a:lnTo>
                  <a:lnTo>
                    <a:pt x="3072" y="0"/>
                  </a:lnTo>
                  <a:lnTo>
                    <a:pt x="3082" y="0"/>
                  </a:lnTo>
                  <a:lnTo>
                    <a:pt x="3082" y="4"/>
                  </a:lnTo>
                  <a:close/>
                  <a:moveTo>
                    <a:pt x="9" y="2041"/>
                  </a:moveTo>
                  <a:lnTo>
                    <a:pt x="5" y="2037"/>
                  </a:lnTo>
                  <a:lnTo>
                    <a:pt x="9" y="2037"/>
                  </a:lnTo>
                  <a:lnTo>
                    <a:pt x="9" y="2041"/>
                  </a:lnTo>
                  <a:close/>
                  <a:moveTo>
                    <a:pt x="3072" y="2041"/>
                  </a:moveTo>
                  <a:lnTo>
                    <a:pt x="9" y="2041"/>
                  </a:lnTo>
                  <a:lnTo>
                    <a:pt x="9" y="2037"/>
                  </a:lnTo>
                  <a:lnTo>
                    <a:pt x="3072" y="2037"/>
                  </a:lnTo>
                  <a:lnTo>
                    <a:pt x="3072" y="2041"/>
                  </a:lnTo>
                  <a:close/>
                  <a:moveTo>
                    <a:pt x="3082" y="2041"/>
                  </a:moveTo>
                  <a:lnTo>
                    <a:pt x="3072" y="2041"/>
                  </a:lnTo>
                  <a:lnTo>
                    <a:pt x="3076" y="2037"/>
                  </a:lnTo>
                  <a:lnTo>
                    <a:pt x="3082" y="2037"/>
                  </a:lnTo>
                  <a:lnTo>
                    <a:pt x="3082" y="20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3FDD981-C3AE-61E6-F160-42CB5C1C9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" y="-2011"/>
              <a:ext cx="446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11430">
                <a:lnSpc>
                  <a:spcPts val="5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5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5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1000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5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34925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500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vi-VN" sz="900"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11430" algn="r">
                <a:lnSpc>
                  <a:spcPts val="6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67">
              <a:extLst>
                <a:ext uri="{FF2B5EF4-FFF2-40B4-BE49-F238E27FC236}">
                  <a16:creationId xmlns:a16="http://schemas.microsoft.com/office/drawing/2014/main" id="{AB606927-DEFB-2443-293D-64723B08A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" y="-609"/>
              <a:ext cx="64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Đối với 1 nút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68">
              <a:extLst>
                <a:ext uri="{FF2B5EF4-FFF2-40B4-BE49-F238E27FC236}">
                  <a16:creationId xmlns:a16="http://schemas.microsoft.com/office/drawing/2014/main" id="{0C613088-D2A5-4BA2-B91C-C5B966EA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0" y="-609"/>
              <a:ext cx="75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Đối với cả cụm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 Box 69">
              <a:extLst>
                <a:ext uri="{FF2B5EF4-FFF2-40B4-BE49-F238E27FC236}">
                  <a16:creationId xmlns:a16="http://schemas.microsoft.com/office/drawing/2014/main" id="{D6AAA6FC-6659-A8F6-80AF-DD78F272F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-406"/>
              <a:ext cx="225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15"/>
                </a:spcBef>
                <a:spcAft>
                  <a:spcPts val="800"/>
                </a:spcAft>
              </a:pP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So sánh mức độ tiêu hao năng lượng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70">
              <a:extLst>
                <a:ext uri="{FF2B5EF4-FFF2-40B4-BE49-F238E27FC236}">
                  <a16:creationId xmlns:a16="http://schemas.microsoft.com/office/drawing/2014/main" id="{B44A5746-023E-1C47-7ADB-2D9930C6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0" y="-2183"/>
              <a:ext cx="1707" cy="144"/>
            </a:xfrm>
            <a:prstGeom prst="rect">
              <a:avLst/>
            </a:prstGeom>
            <a:noFill/>
            <a:ln w="5583">
              <a:solidFill>
                <a:srgbClr val="01020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99060" marR="0">
                <a:lnSpc>
                  <a:spcPct val="107000"/>
                </a:lnSpc>
                <a:spcBef>
                  <a:spcPts val="85"/>
                </a:spcBef>
                <a:spcAft>
                  <a:spcPts val="800"/>
                </a:spcAft>
              </a:pPr>
              <a:r>
                <a:rPr lang="en-US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Trước</a:t>
              </a:r>
              <a:r>
                <a:rPr lang="en-US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vi-VN" sz="900">
                  <a:solidFill>
                    <a:srgbClr val="595959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Sau</a:t>
              </a:r>
              <a:endParaRPr lang="en-US" sz="13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4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0D960-1EC1-44BC-A535-C9DFD6F8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DC47-70A0-47F8-B18A-63947F88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7A48-938E-4088-8B8D-AFEAF06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45E2E-62D8-4D54-9D4A-52876AAF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Firmware RTOS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ESP32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pin </a:t>
            </a:r>
            <a:r>
              <a:rPr lang="en-US" dirty="0" err="1"/>
              <a:t>điện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86C91-1A70-425B-9D75-55C68B9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B3742-9E0E-37A0-213B-4718973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40" y="2390139"/>
            <a:ext cx="5936344" cy="3337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1455B-3AF0-BB80-A3B2-20B74E64C3DB}"/>
              </a:ext>
            </a:extLst>
          </p:cNvPr>
          <p:cNvSpPr txBox="1"/>
          <p:nvPr/>
        </p:nvSpPr>
        <p:spPr>
          <a:xfrm>
            <a:off x="3672112" y="5868517"/>
            <a:ext cx="61468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https://github.com/Air-SENSE/AirSENSE-ESP32-RTOS-LowEnery</a:t>
            </a:r>
          </a:p>
        </p:txBody>
      </p:sp>
    </p:spTree>
    <p:extLst>
      <p:ext uri="{BB962C8B-B14F-4D97-AF65-F5344CB8AC3E}">
        <p14:creationId xmlns:p14="http://schemas.microsoft.com/office/powerpoint/2010/main" val="19177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93D54-FAA9-4203-8719-23060245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3187E-80AF-4A58-ABB0-81AE6E2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660-4C88-4A93-9F3C-3E16D5F2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7A97E-4509-4415-983A-50F703F5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71" y="1289849"/>
            <a:ext cx="11727086" cy="502617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Thu </a:t>
            </a:r>
            <a:r>
              <a:rPr lang="en-US" sz="3600" dirty="0" err="1"/>
              <a:t>thập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firmware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427465-7641-43DC-A3EC-933DCEE4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6392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60A4D-3DF1-4903-B724-95EB2B75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19B3B-2BE2-4388-ADAF-46794FF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2A197-FD2D-49F3-8C7D-78C1CBCE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F3DAF-3CD9-4EEB-B162-F1732582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AirSENSE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F88026-D65A-44F3-BC27-8595576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7F6879A-A6FB-467A-B2F9-3CC03066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0" y="2338817"/>
            <a:ext cx="4869602" cy="2773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6513B20-412A-4056-8333-EA70F60D1A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5831" y="2548101"/>
            <a:ext cx="5014237" cy="22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60A4D-3DF1-4903-B724-95EB2B75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19B3B-2BE2-4388-ADAF-46794FF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2A197-FD2D-49F3-8C7D-78C1CBCE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F3DAF-3CD9-4EEB-B162-F1732582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AirSENE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F88026-D65A-44F3-BC27-8595576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796E4-F570-417E-1701-64FEF00D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9" y="1189728"/>
            <a:ext cx="6204145" cy="52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D480F-789E-4E81-89D1-1CC42170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156625"/>
            <a:ext cx="7167146" cy="1409022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347E9-275B-4B74-5BF4-83FC851DA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4" y="2204474"/>
            <a:ext cx="6663081" cy="4018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D480F-789E-4E81-89D1-1CC42170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156625"/>
            <a:ext cx="7167146" cy="1409022"/>
          </a:xfrm>
        </p:spPr>
        <p:txBody>
          <a:bodyPr/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549D4D-6D6D-D48D-A0AE-C157C5C6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2" y="1545586"/>
            <a:ext cx="10163117" cy="47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C3AFE1-C16E-5CCA-8968-D88EF71A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6" y="1123973"/>
            <a:ext cx="8509287" cy="504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A2F5A61-1E0D-E432-B3B8-E46996D5A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156625"/>
            <a:ext cx="7167146" cy="1409022"/>
          </a:xfrm>
        </p:spPr>
        <p:txBody>
          <a:bodyPr/>
          <a:lstStyle/>
          <a:p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D480F-789E-4E81-89D1-1CC42170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126" y="1556742"/>
            <a:ext cx="2074852" cy="33200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Sơ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đồ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đồng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bộ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dữ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liệu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giữa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các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hàm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B9F537-04C2-8913-D059-D7AFAF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2" y="946101"/>
            <a:ext cx="9594877" cy="53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0250E-41CB-4F66-86BD-72CDAF2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121-BA4D-4E6D-9917-E0AD0BB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E435-60CC-4E48-A924-42527FD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D480F-789E-4E81-89D1-1CC42170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156625"/>
            <a:ext cx="7167146" cy="1409022"/>
          </a:xfrm>
        </p:spPr>
        <p:txBody>
          <a:bodyPr/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Lập kế hoạch đơn điệu tốc độ (RMS)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hệ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thống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42830-77A2-4018-908E-95433E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FA7195-303C-46BE-7704-ACA8F969D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66718"/>
              </p:ext>
            </p:extLst>
          </p:nvPr>
        </p:nvGraphicFramePr>
        <p:xfrm>
          <a:off x="283699" y="1952403"/>
          <a:ext cx="10693853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690">
                  <a:extLst>
                    <a:ext uri="{9D8B030D-6E8A-4147-A177-3AD203B41FA5}">
                      <a16:colId xmlns:a16="http://schemas.microsoft.com/office/drawing/2014/main" val="3124776702"/>
                    </a:ext>
                  </a:extLst>
                </a:gridCol>
                <a:gridCol w="1630714">
                  <a:extLst>
                    <a:ext uri="{9D8B030D-6E8A-4147-A177-3AD203B41FA5}">
                      <a16:colId xmlns:a16="http://schemas.microsoft.com/office/drawing/2014/main" val="2688063976"/>
                    </a:ext>
                  </a:extLst>
                </a:gridCol>
                <a:gridCol w="1384812">
                  <a:extLst>
                    <a:ext uri="{9D8B030D-6E8A-4147-A177-3AD203B41FA5}">
                      <a16:colId xmlns:a16="http://schemas.microsoft.com/office/drawing/2014/main" val="2740728452"/>
                    </a:ext>
                  </a:extLst>
                </a:gridCol>
                <a:gridCol w="1220900">
                  <a:extLst>
                    <a:ext uri="{9D8B030D-6E8A-4147-A177-3AD203B41FA5}">
                      <a16:colId xmlns:a16="http://schemas.microsoft.com/office/drawing/2014/main" val="3328171281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459907858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047953566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78947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Thời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gian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trường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hợp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sấu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nhất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ms</a:t>
                      </a:r>
                      <a:r>
                        <a:rPr lang="en-US" b="0" dirty="0"/>
                        <a:t>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lặp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(Period)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nhớ</a:t>
                      </a:r>
                      <a:r>
                        <a:rPr lang="en-US" dirty="0"/>
                        <a:t> stack (byte)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2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getDataFromSensor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(1024 * 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6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(1024 *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6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mqttPublishMessage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(1024 *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9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saveDataSensorToSDcard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(1024 *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allocateDataToMQTTandSD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(1024 *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sendDataSensorToMQTTServerAfterReconnectWiFi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(1024 *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5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62F674-F9A0-E968-065E-DCA662A05603}"/>
              </a:ext>
            </a:extLst>
          </p:cNvPr>
          <p:cNvSpPr txBox="1"/>
          <p:nvPr/>
        </p:nvSpPr>
        <p:spPr>
          <a:xfrm>
            <a:off x="6096000" y="1095548"/>
            <a:ext cx="45127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/>
              <a:t>U = C / T  </a:t>
            </a:r>
            <a:r>
              <a:rPr lang="en-US" dirty="0" err="1"/>
              <a:t>phải</a:t>
            </a:r>
            <a:r>
              <a:rPr lang="en-US" dirty="0"/>
              <a:t> &lt; 70% </a:t>
            </a:r>
            <a:r>
              <a:rPr lang="en-US" dirty="0" err="1"/>
              <a:t>cho</a:t>
            </a:r>
            <a:r>
              <a:rPr lang="en-US" dirty="0"/>
              <a:t> 2 Core </a:t>
            </a:r>
            <a:r>
              <a:rPr lang="en-US" dirty="0" err="1"/>
              <a:t>của</a:t>
            </a:r>
            <a:r>
              <a:rPr lang="en-US" dirty="0"/>
              <a:t> esp32</a:t>
            </a:r>
          </a:p>
        </p:txBody>
      </p:sp>
    </p:spTree>
    <p:extLst>
      <p:ext uri="{BB962C8B-B14F-4D97-AF65-F5344CB8AC3E}">
        <p14:creationId xmlns:p14="http://schemas.microsoft.com/office/powerpoint/2010/main" val="42467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84B2F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613</Words>
  <Application>Microsoft Office PowerPoint</Application>
  <PresentationFormat>Widescreen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Palatino Linotype</vt:lpstr>
      <vt:lpstr>Söhne</vt:lpstr>
      <vt:lpstr>Tahoma</vt:lpstr>
      <vt:lpstr>Times New Roman</vt:lpstr>
      <vt:lpstr>Verdana</vt:lpstr>
      <vt:lpstr>Wingdings 2</vt:lpstr>
      <vt:lpstr>Presentation on brainstorming</vt:lpstr>
      <vt:lpstr>Tiếp kiệm năng lượng cho ứng dụng hệ điều hành FreeRTOS và vi điều khiển ESP32 trong hệ thống quan trắc môi trường</vt:lpstr>
      <vt:lpstr>Nội dung</vt:lpstr>
      <vt:lpstr>Tổng quan đề tài</vt:lpstr>
      <vt:lpstr>Tổng quan đề tài</vt:lpstr>
      <vt:lpstr>Phân tích và thiết kế thiết bị</vt:lpstr>
      <vt:lpstr>Phân tích và thiết kế Hệ điều hành</vt:lpstr>
      <vt:lpstr>Phân tích và thiết kế Hệ điều hành</vt:lpstr>
      <vt:lpstr>Phân tích và thiết kế Hệ điều hành</vt:lpstr>
      <vt:lpstr>Phân tích và thiết kế Hệ điều hành</vt:lpstr>
      <vt:lpstr>Phân tích và thiết kế Hệ điều hành</vt:lpstr>
      <vt:lpstr>Thực nghiệm</vt:lpstr>
      <vt:lpstr>Thử nghiệm thiết bị</vt:lpstr>
      <vt:lpstr>Phân tích và thiết kế firmware</vt:lpstr>
      <vt:lpstr>Phân tích và thiết kế firmware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2016-11-18T02:43:26Z</dcterms:created>
  <dcterms:modified xsi:type="dcterms:W3CDTF">2023-08-21T09:42:16Z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