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7" r:id="rId2"/>
    <p:sldId id="262" r:id="rId3"/>
    <p:sldId id="282" r:id="rId4"/>
    <p:sldId id="283" r:id="rId5"/>
    <p:sldId id="284" r:id="rId6"/>
    <p:sldId id="290" r:id="rId7"/>
    <p:sldId id="291" r:id="rId8"/>
    <p:sldId id="28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7ABF0B-CE24-4FDD-B180-0486C2167617}" type="datetimeFigureOut">
              <a:rPr lang="en-US" smtClean="0"/>
              <a:t>3/8/2023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8F36C-7750-4057-8AE5-976C468520EE}" type="slidenum">
              <a:rPr lang="en-US" smtClean="0"/>
              <a:t>‹#›</a:t>
            </a:fld>
            <a:endParaRPr lang="en-US"/>
          </a:p>
        </p:txBody>
      </p:sp>
    </p:spTree>
    <p:extLst>
      <p:ext uri="{BB962C8B-B14F-4D97-AF65-F5344CB8AC3E}">
        <p14:creationId xmlns:p14="http://schemas.microsoft.com/office/powerpoint/2010/main" val="392650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5866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592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449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9196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4"/>
        <p:cNvGrpSpPr/>
        <p:nvPr/>
      </p:nvGrpSpPr>
      <p:grpSpPr>
        <a:xfrm>
          <a:off x="0" y="0"/>
          <a:ext cx="0" cy="0"/>
          <a:chOff x="0" y="0"/>
          <a:chExt cx="0" cy="0"/>
        </a:xfrm>
      </p:grpSpPr>
      <p:sp>
        <p:nvSpPr>
          <p:cNvPr id="725" name="Google Shape;72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6" name="Google Shape;7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5418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AC7F-AD07-7F06-2A02-CDE9DBC8F6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A348CF-0CD3-68BA-478B-116DEBBFF1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46F902-FC93-81B1-2DF6-ABD2882DC00B}"/>
              </a:ext>
            </a:extLst>
          </p:cNvPr>
          <p:cNvSpPr>
            <a:spLocks noGrp="1"/>
          </p:cNvSpPr>
          <p:nvPr>
            <p:ph type="dt" sz="half" idx="10"/>
          </p:nvPr>
        </p:nvSpPr>
        <p:spPr/>
        <p:txBody>
          <a:bodyPr/>
          <a:lstStyle/>
          <a:p>
            <a:fld id="{69E55347-D721-4D88-90E1-EA5A9299AB5F}" type="datetimeFigureOut">
              <a:rPr lang="en-US" smtClean="0"/>
              <a:t>3/8/2023</a:t>
            </a:fld>
            <a:endParaRPr lang="en-US"/>
          </a:p>
        </p:txBody>
      </p:sp>
      <p:sp>
        <p:nvSpPr>
          <p:cNvPr id="5" name="Footer Placeholder 4">
            <a:extLst>
              <a:ext uri="{FF2B5EF4-FFF2-40B4-BE49-F238E27FC236}">
                <a16:creationId xmlns:a16="http://schemas.microsoft.com/office/drawing/2014/main" id="{509334D9-7121-945D-BF9E-87930DB13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9A60C9-0707-BB81-262C-E9C429977A06}"/>
              </a:ext>
            </a:extLst>
          </p:cNvPr>
          <p:cNvSpPr>
            <a:spLocks noGrp="1"/>
          </p:cNvSpPr>
          <p:nvPr>
            <p:ph type="sldNum" sz="quarter" idx="12"/>
          </p:nvPr>
        </p:nvSpPr>
        <p:spPr/>
        <p:txBody>
          <a:bodyPr/>
          <a:lstStyle/>
          <a:p>
            <a:fld id="{8DECA948-4EBE-49CC-87B4-E59354F23B05}" type="slidenum">
              <a:rPr lang="en-US" smtClean="0"/>
              <a:t>‹#›</a:t>
            </a:fld>
            <a:endParaRPr lang="en-US"/>
          </a:p>
        </p:txBody>
      </p:sp>
    </p:spTree>
    <p:extLst>
      <p:ext uri="{BB962C8B-B14F-4D97-AF65-F5344CB8AC3E}">
        <p14:creationId xmlns:p14="http://schemas.microsoft.com/office/powerpoint/2010/main" val="3594353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C6FE-D726-90E6-500E-35D2AABBDD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21AB6C-53F8-BDB2-5B2B-F745FDD822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E0F69-52F8-341E-858D-50C541E3BF9D}"/>
              </a:ext>
            </a:extLst>
          </p:cNvPr>
          <p:cNvSpPr>
            <a:spLocks noGrp="1"/>
          </p:cNvSpPr>
          <p:nvPr>
            <p:ph type="dt" sz="half" idx="10"/>
          </p:nvPr>
        </p:nvSpPr>
        <p:spPr/>
        <p:txBody>
          <a:bodyPr/>
          <a:lstStyle/>
          <a:p>
            <a:fld id="{69E55347-D721-4D88-90E1-EA5A9299AB5F}" type="datetimeFigureOut">
              <a:rPr lang="en-US" smtClean="0"/>
              <a:t>3/8/2023</a:t>
            </a:fld>
            <a:endParaRPr lang="en-US"/>
          </a:p>
        </p:txBody>
      </p:sp>
      <p:sp>
        <p:nvSpPr>
          <p:cNvPr id="5" name="Footer Placeholder 4">
            <a:extLst>
              <a:ext uri="{FF2B5EF4-FFF2-40B4-BE49-F238E27FC236}">
                <a16:creationId xmlns:a16="http://schemas.microsoft.com/office/drawing/2014/main" id="{1E5AC7B0-7905-A836-044F-A67E3406CE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0B1B9-DDB2-A9DC-C76B-9FF6A253A433}"/>
              </a:ext>
            </a:extLst>
          </p:cNvPr>
          <p:cNvSpPr>
            <a:spLocks noGrp="1"/>
          </p:cNvSpPr>
          <p:nvPr>
            <p:ph type="sldNum" sz="quarter" idx="12"/>
          </p:nvPr>
        </p:nvSpPr>
        <p:spPr/>
        <p:txBody>
          <a:bodyPr/>
          <a:lstStyle/>
          <a:p>
            <a:fld id="{8DECA948-4EBE-49CC-87B4-E59354F23B05}" type="slidenum">
              <a:rPr lang="en-US" smtClean="0"/>
              <a:t>‹#›</a:t>
            </a:fld>
            <a:endParaRPr lang="en-US"/>
          </a:p>
        </p:txBody>
      </p:sp>
    </p:spTree>
    <p:extLst>
      <p:ext uri="{BB962C8B-B14F-4D97-AF65-F5344CB8AC3E}">
        <p14:creationId xmlns:p14="http://schemas.microsoft.com/office/powerpoint/2010/main" val="3832510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C89AFF-E92D-32F8-735E-BEEBB5AF09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4D26C3-1183-0D88-84C0-FA5E131C5D0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E533F7-CA2D-8931-A91E-257952FACD8C}"/>
              </a:ext>
            </a:extLst>
          </p:cNvPr>
          <p:cNvSpPr>
            <a:spLocks noGrp="1"/>
          </p:cNvSpPr>
          <p:nvPr>
            <p:ph type="dt" sz="half" idx="10"/>
          </p:nvPr>
        </p:nvSpPr>
        <p:spPr/>
        <p:txBody>
          <a:bodyPr/>
          <a:lstStyle/>
          <a:p>
            <a:fld id="{69E55347-D721-4D88-90E1-EA5A9299AB5F}" type="datetimeFigureOut">
              <a:rPr lang="en-US" smtClean="0"/>
              <a:t>3/8/2023</a:t>
            </a:fld>
            <a:endParaRPr lang="en-US"/>
          </a:p>
        </p:txBody>
      </p:sp>
      <p:sp>
        <p:nvSpPr>
          <p:cNvPr id="5" name="Footer Placeholder 4">
            <a:extLst>
              <a:ext uri="{FF2B5EF4-FFF2-40B4-BE49-F238E27FC236}">
                <a16:creationId xmlns:a16="http://schemas.microsoft.com/office/drawing/2014/main" id="{78EC28F1-D494-9E83-1A06-8BBFA367E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784C09-3B55-C229-DE5A-D8DD4A6DE47C}"/>
              </a:ext>
            </a:extLst>
          </p:cNvPr>
          <p:cNvSpPr>
            <a:spLocks noGrp="1"/>
          </p:cNvSpPr>
          <p:nvPr>
            <p:ph type="sldNum" sz="quarter" idx="12"/>
          </p:nvPr>
        </p:nvSpPr>
        <p:spPr/>
        <p:txBody>
          <a:bodyPr/>
          <a:lstStyle/>
          <a:p>
            <a:fld id="{8DECA948-4EBE-49CC-87B4-E59354F23B05}" type="slidenum">
              <a:rPr lang="en-US" smtClean="0"/>
              <a:t>‹#›</a:t>
            </a:fld>
            <a:endParaRPr lang="en-US"/>
          </a:p>
        </p:txBody>
      </p:sp>
    </p:spTree>
    <p:extLst>
      <p:ext uri="{BB962C8B-B14F-4D97-AF65-F5344CB8AC3E}">
        <p14:creationId xmlns:p14="http://schemas.microsoft.com/office/powerpoint/2010/main" val="78474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2515267" y="2186600"/>
            <a:ext cx="7161600" cy="22816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8000">
                <a:solidFill>
                  <a:schemeClr val="lt1"/>
                </a:solidFill>
              </a:defRPr>
            </a:lvl1pPr>
            <a:lvl2pPr lvl="1" algn="ctr" rtl="0">
              <a:lnSpc>
                <a:spcPct val="80000"/>
              </a:lnSpc>
              <a:spcBef>
                <a:spcPts val="0"/>
              </a:spcBef>
              <a:spcAft>
                <a:spcPts val="0"/>
              </a:spcAft>
              <a:buClr>
                <a:schemeClr val="lt1"/>
              </a:buClr>
              <a:buSzPts val="6000"/>
              <a:buNone/>
              <a:defRPr sz="8000">
                <a:solidFill>
                  <a:schemeClr val="lt1"/>
                </a:solidFill>
              </a:defRPr>
            </a:lvl2pPr>
            <a:lvl3pPr lvl="2" algn="ctr" rtl="0">
              <a:lnSpc>
                <a:spcPct val="80000"/>
              </a:lnSpc>
              <a:spcBef>
                <a:spcPts val="0"/>
              </a:spcBef>
              <a:spcAft>
                <a:spcPts val="0"/>
              </a:spcAft>
              <a:buClr>
                <a:schemeClr val="lt1"/>
              </a:buClr>
              <a:buSzPts val="6000"/>
              <a:buNone/>
              <a:defRPr sz="8000">
                <a:solidFill>
                  <a:schemeClr val="lt1"/>
                </a:solidFill>
              </a:defRPr>
            </a:lvl3pPr>
            <a:lvl4pPr lvl="3" algn="ctr" rtl="0">
              <a:lnSpc>
                <a:spcPct val="80000"/>
              </a:lnSpc>
              <a:spcBef>
                <a:spcPts val="0"/>
              </a:spcBef>
              <a:spcAft>
                <a:spcPts val="0"/>
              </a:spcAft>
              <a:buClr>
                <a:schemeClr val="lt1"/>
              </a:buClr>
              <a:buSzPts val="6000"/>
              <a:buNone/>
              <a:defRPr sz="8000">
                <a:solidFill>
                  <a:schemeClr val="lt1"/>
                </a:solidFill>
              </a:defRPr>
            </a:lvl4pPr>
            <a:lvl5pPr lvl="4" algn="ctr" rtl="0">
              <a:lnSpc>
                <a:spcPct val="80000"/>
              </a:lnSpc>
              <a:spcBef>
                <a:spcPts val="0"/>
              </a:spcBef>
              <a:spcAft>
                <a:spcPts val="0"/>
              </a:spcAft>
              <a:buClr>
                <a:schemeClr val="lt1"/>
              </a:buClr>
              <a:buSzPts val="6000"/>
              <a:buNone/>
              <a:defRPr sz="8000">
                <a:solidFill>
                  <a:schemeClr val="lt1"/>
                </a:solidFill>
              </a:defRPr>
            </a:lvl5pPr>
            <a:lvl6pPr lvl="5" algn="ctr" rtl="0">
              <a:lnSpc>
                <a:spcPct val="80000"/>
              </a:lnSpc>
              <a:spcBef>
                <a:spcPts val="0"/>
              </a:spcBef>
              <a:spcAft>
                <a:spcPts val="0"/>
              </a:spcAft>
              <a:buClr>
                <a:schemeClr val="lt1"/>
              </a:buClr>
              <a:buSzPts val="6000"/>
              <a:buNone/>
              <a:defRPr sz="8000">
                <a:solidFill>
                  <a:schemeClr val="lt1"/>
                </a:solidFill>
              </a:defRPr>
            </a:lvl6pPr>
            <a:lvl7pPr lvl="6" algn="ctr" rtl="0">
              <a:lnSpc>
                <a:spcPct val="80000"/>
              </a:lnSpc>
              <a:spcBef>
                <a:spcPts val="0"/>
              </a:spcBef>
              <a:spcAft>
                <a:spcPts val="0"/>
              </a:spcAft>
              <a:buClr>
                <a:schemeClr val="lt1"/>
              </a:buClr>
              <a:buSzPts val="6000"/>
              <a:buNone/>
              <a:defRPr sz="8000">
                <a:solidFill>
                  <a:schemeClr val="lt1"/>
                </a:solidFill>
              </a:defRPr>
            </a:lvl7pPr>
            <a:lvl8pPr lvl="7" algn="ctr" rtl="0">
              <a:lnSpc>
                <a:spcPct val="80000"/>
              </a:lnSpc>
              <a:spcBef>
                <a:spcPts val="0"/>
              </a:spcBef>
              <a:spcAft>
                <a:spcPts val="0"/>
              </a:spcAft>
              <a:buClr>
                <a:schemeClr val="lt1"/>
              </a:buClr>
              <a:buSzPts val="6000"/>
              <a:buNone/>
              <a:defRPr sz="8000">
                <a:solidFill>
                  <a:schemeClr val="lt1"/>
                </a:solidFill>
              </a:defRPr>
            </a:lvl8pPr>
            <a:lvl9pPr lvl="8" algn="ctr" rtl="0">
              <a:lnSpc>
                <a:spcPct val="80000"/>
              </a:lnSpc>
              <a:spcBef>
                <a:spcPts val="0"/>
              </a:spcBef>
              <a:spcAft>
                <a:spcPts val="0"/>
              </a:spcAft>
              <a:buClr>
                <a:schemeClr val="lt1"/>
              </a:buClr>
              <a:buSzPts val="6000"/>
              <a:buNone/>
              <a:defRPr sz="8000">
                <a:solidFill>
                  <a:schemeClr val="lt1"/>
                </a:solidFill>
              </a:defRPr>
            </a:lvl9pPr>
          </a:lstStyle>
          <a:p>
            <a:endParaRPr/>
          </a:p>
        </p:txBody>
      </p:sp>
      <p:grpSp>
        <p:nvGrpSpPr>
          <p:cNvPr id="22" name="Google Shape;22;p2"/>
          <p:cNvGrpSpPr/>
          <p:nvPr/>
        </p:nvGrpSpPr>
        <p:grpSpPr>
          <a:xfrm>
            <a:off x="-114000" y="-224871"/>
            <a:ext cx="12387125" cy="7235872"/>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spTree>
    <p:extLst>
      <p:ext uri="{BB962C8B-B14F-4D97-AF65-F5344CB8AC3E}">
        <p14:creationId xmlns:p14="http://schemas.microsoft.com/office/powerpoint/2010/main" val="1982375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41"/>
        <p:cNvGrpSpPr/>
        <p:nvPr/>
      </p:nvGrpSpPr>
      <p:grpSpPr>
        <a:xfrm>
          <a:off x="0" y="0"/>
          <a:ext cx="0" cy="0"/>
          <a:chOff x="0" y="0"/>
          <a:chExt cx="0" cy="0"/>
        </a:xfrm>
      </p:grpSpPr>
      <p:grpSp>
        <p:nvGrpSpPr>
          <p:cNvPr id="242" name="Google Shape;242;p5"/>
          <p:cNvGrpSpPr/>
          <p:nvPr/>
        </p:nvGrpSpPr>
        <p:grpSpPr>
          <a:xfrm>
            <a:off x="-60804" y="5788527"/>
            <a:ext cx="12363231" cy="1214388"/>
            <a:chOff x="-45603" y="440026"/>
            <a:chExt cx="9272423" cy="910791"/>
          </a:xfrm>
        </p:grpSpPr>
        <p:sp>
          <p:nvSpPr>
            <p:cNvPr id="243" name="Google Shape;243;p5"/>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nvGrpSpPr>
            <p:cNvPr id="26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nvGrpSpPr>
            <p:cNvPr id="268"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nvGrpSpPr>
            <p:cNvPr id="291"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nvGrpSpPr>
            <p:cNvPr id="29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400">
                <a:solidFill>
                  <a:srgbClr val="000000"/>
                </a:solidFill>
                <a:latin typeface="Short Stack"/>
                <a:ea typeface="Short Stack"/>
                <a:cs typeface="Short Stack"/>
                <a:sym typeface="Short Stack"/>
              </a:endParaRPr>
            </a:p>
          </p:txBody>
        </p:sp>
      </p:grpSp>
      <p:sp>
        <p:nvSpPr>
          <p:cNvPr id="302" name="Google Shape;302;p5"/>
          <p:cNvSpPr txBox="1">
            <a:spLocks noGrp="1"/>
          </p:cNvSpPr>
          <p:nvPr>
            <p:ph type="title"/>
          </p:nvPr>
        </p:nvSpPr>
        <p:spPr>
          <a:xfrm>
            <a:off x="1371167" y="882701"/>
            <a:ext cx="9449600" cy="7336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3" name="Google Shape;303;p5"/>
          <p:cNvSpPr txBox="1">
            <a:spLocks noGrp="1"/>
          </p:cNvSpPr>
          <p:nvPr>
            <p:ph type="body" idx="1"/>
          </p:nvPr>
        </p:nvSpPr>
        <p:spPr>
          <a:xfrm>
            <a:off x="1371167" y="1770603"/>
            <a:ext cx="9449600" cy="3577600"/>
          </a:xfrm>
          <a:prstGeom prst="rect">
            <a:avLst/>
          </a:prstGeom>
        </p:spPr>
        <p:txBody>
          <a:bodyPr spcFirstLastPara="1" wrap="square" lIns="0" tIns="0" rIns="0" bIns="0" anchor="t" anchorCtr="0">
            <a:noAutofit/>
          </a:bodyPr>
          <a:lstStyle>
            <a:lvl1pPr marL="609585" lvl="0" indent="-457189" rtl="0">
              <a:spcBef>
                <a:spcPts val="800"/>
              </a:spcBef>
              <a:spcAft>
                <a:spcPts val="0"/>
              </a:spcAft>
              <a:buSzPts val="1800"/>
              <a:buChar char="✘"/>
              <a:defRPr/>
            </a:lvl1pPr>
            <a:lvl2pPr marL="1219170" lvl="1" indent="-457189" rtl="0">
              <a:spcBef>
                <a:spcPts val="0"/>
              </a:spcBef>
              <a:spcAft>
                <a:spcPts val="0"/>
              </a:spcAft>
              <a:buSzPts val="1800"/>
              <a:buChar char="✗"/>
              <a:defRPr/>
            </a:lvl2pPr>
            <a:lvl3pPr marL="1828754" lvl="2" indent="-457189" rtl="0">
              <a:spcBef>
                <a:spcPts val="0"/>
              </a:spcBef>
              <a:spcAft>
                <a:spcPts val="0"/>
              </a:spcAft>
              <a:buSzPts val="1800"/>
              <a:buChar char="✗"/>
              <a:defRPr/>
            </a:lvl3pPr>
            <a:lvl4pPr marL="2438339" lvl="3" indent="-457189" rtl="0">
              <a:spcBef>
                <a:spcPts val="0"/>
              </a:spcBef>
              <a:spcAft>
                <a:spcPts val="0"/>
              </a:spcAft>
              <a:buSzPts val="1800"/>
              <a:buChar char="✗"/>
              <a:defRPr/>
            </a:lvl4pPr>
            <a:lvl5pPr marL="3047924" lvl="4" indent="-507987" rtl="0">
              <a:spcBef>
                <a:spcPts val="0"/>
              </a:spcBef>
              <a:spcAft>
                <a:spcPts val="0"/>
              </a:spcAft>
              <a:buSzPts val="2400"/>
              <a:buChar char="✗"/>
              <a:defRPr/>
            </a:lvl5pPr>
            <a:lvl6pPr marL="3657509" lvl="5" indent="-507987" rtl="0">
              <a:spcBef>
                <a:spcPts val="0"/>
              </a:spcBef>
              <a:spcAft>
                <a:spcPts val="0"/>
              </a:spcAft>
              <a:buSzPts val="2400"/>
              <a:buChar char="✗"/>
              <a:defRPr/>
            </a:lvl6pPr>
            <a:lvl7pPr marL="4267093" lvl="6" indent="-507987" rtl="0">
              <a:spcBef>
                <a:spcPts val="0"/>
              </a:spcBef>
              <a:spcAft>
                <a:spcPts val="0"/>
              </a:spcAft>
              <a:buSzPts val="2400"/>
              <a:buChar char="✗"/>
              <a:defRPr/>
            </a:lvl7pPr>
            <a:lvl8pPr marL="4876678" lvl="7" indent="-507987" rtl="0">
              <a:spcBef>
                <a:spcPts val="0"/>
              </a:spcBef>
              <a:spcAft>
                <a:spcPts val="0"/>
              </a:spcAft>
              <a:buSzPts val="2400"/>
              <a:buChar char="✗"/>
              <a:defRPr/>
            </a:lvl8pPr>
            <a:lvl9pPr marL="5486263" lvl="8" indent="-507987" rtl="0">
              <a:spcBef>
                <a:spcPts val="0"/>
              </a:spcBef>
              <a:spcAft>
                <a:spcPts val="0"/>
              </a:spcAft>
              <a:buSzPts val="2400"/>
              <a:buChar char="✗"/>
              <a:defRPr/>
            </a:lvl9pPr>
          </a:lstStyle>
          <a:p>
            <a:endParaRPr/>
          </a:p>
        </p:txBody>
      </p:sp>
      <p:sp>
        <p:nvSpPr>
          <p:cNvPr id="304" name="Google Shape;304;p5"/>
          <p:cNvSpPr txBox="1">
            <a:spLocks noGrp="1"/>
          </p:cNvSpPr>
          <p:nvPr>
            <p:ph type="sldNum" idx="12"/>
          </p:nvPr>
        </p:nvSpPr>
        <p:spPr>
          <a:xfrm>
            <a:off x="5730167" y="6333133"/>
            <a:ext cx="731600" cy="3692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algn="ctr"/>
            <a:fld id="{00000000-1234-1234-1234-123412341234}" type="slidenum">
              <a:rPr lang="en" smtClean="0"/>
              <a:pPr algn="ctr"/>
              <a:t>‹#›</a:t>
            </a:fld>
            <a:endParaRPr lang="en"/>
          </a:p>
        </p:txBody>
      </p:sp>
    </p:spTree>
    <p:extLst>
      <p:ext uri="{BB962C8B-B14F-4D97-AF65-F5344CB8AC3E}">
        <p14:creationId xmlns:p14="http://schemas.microsoft.com/office/powerpoint/2010/main" val="2987758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E824-EC50-DEF8-2EDB-0CBC02B8E4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2DB44B-F707-D784-CB0C-906B79CF1B7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98CBE-A639-4B6B-3824-58958F4B4797}"/>
              </a:ext>
            </a:extLst>
          </p:cNvPr>
          <p:cNvSpPr>
            <a:spLocks noGrp="1"/>
          </p:cNvSpPr>
          <p:nvPr>
            <p:ph type="dt" sz="half" idx="10"/>
          </p:nvPr>
        </p:nvSpPr>
        <p:spPr/>
        <p:txBody>
          <a:bodyPr/>
          <a:lstStyle/>
          <a:p>
            <a:fld id="{69E55347-D721-4D88-90E1-EA5A9299AB5F}" type="datetimeFigureOut">
              <a:rPr lang="en-US" smtClean="0"/>
              <a:t>3/8/2023</a:t>
            </a:fld>
            <a:endParaRPr lang="en-US"/>
          </a:p>
        </p:txBody>
      </p:sp>
      <p:sp>
        <p:nvSpPr>
          <p:cNvPr id="5" name="Footer Placeholder 4">
            <a:extLst>
              <a:ext uri="{FF2B5EF4-FFF2-40B4-BE49-F238E27FC236}">
                <a16:creationId xmlns:a16="http://schemas.microsoft.com/office/drawing/2014/main" id="{A7DE55AA-26AC-2941-5B92-B5BF32B8F6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8392AD-3043-22F2-B841-852EE42265B7}"/>
              </a:ext>
            </a:extLst>
          </p:cNvPr>
          <p:cNvSpPr>
            <a:spLocks noGrp="1"/>
          </p:cNvSpPr>
          <p:nvPr>
            <p:ph type="sldNum" sz="quarter" idx="12"/>
          </p:nvPr>
        </p:nvSpPr>
        <p:spPr/>
        <p:txBody>
          <a:bodyPr/>
          <a:lstStyle/>
          <a:p>
            <a:fld id="{8DECA948-4EBE-49CC-87B4-E59354F23B05}" type="slidenum">
              <a:rPr lang="en-US" smtClean="0"/>
              <a:t>‹#›</a:t>
            </a:fld>
            <a:endParaRPr lang="en-US"/>
          </a:p>
        </p:txBody>
      </p:sp>
    </p:spTree>
    <p:extLst>
      <p:ext uri="{BB962C8B-B14F-4D97-AF65-F5344CB8AC3E}">
        <p14:creationId xmlns:p14="http://schemas.microsoft.com/office/powerpoint/2010/main" val="73585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475CC-17B8-9AFA-E66C-EEBC2DCA2C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F1C27C-0ABC-0BF7-FC56-A62A8854CE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8E8E5D-BC87-D3D5-86A8-5E985E30BE87}"/>
              </a:ext>
            </a:extLst>
          </p:cNvPr>
          <p:cNvSpPr>
            <a:spLocks noGrp="1"/>
          </p:cNvSpPr>
          <p:nvPr>
            <p:ph type="dt" sz="half" idx="10"/>
          </p:nvPr>
        </p:nvSpPr>
        <p:spPr/>
        <p:txBody>
          <a:bodyPr/>
          <a:lstStyle/>
          <a:p>
            <a:fld id="{69E55347-D721-4D88-90E1-EA5A9299AB5F}" type="datetimeFigureOut">
              <a:rPr lang="en-US" smtClean="0"/>
              <a:t>3/8/2023</a:t>
            </a:fld>
            <a:endParaRPr lang="en-US"/>
          </a:p>
        </p:txBody>
      </p:sp>
      <p:sp>
        <p:nvSpPr>
          <p:cNvPr id="5" name="Footer Placeholder 4">
            <a:extLst>
              <a:ext uri="{FF2B5EF4-FFF2-40B4-BE49-F238E27FC236}">
                <a16:creationId xmlns:a16="http://schemas.microsoft.com/office/drawing/2014/main" id="{70D3C573-8151-654E-7602-405BF6C43A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E5A5B7-B9D3-905B-D711-47549CA23C30}"/>
              </a:ext>
            </a:extLst>
          </p:cNvPr>
          <p:cNvSpPr>
            <a:spLocks noGrp="1"/>
          </p:cNvSpPr>
          <p:nvPr>
            <p:ph type="sldNum" sz="quarter" idx="12"/>
          </p:nvPr>
        </p:nvSpPr>
        <p:spPr/>
        <p:txBody>
          <a:bodyPr/>
          <a:lstStyle/>
          <a:p>
            <a:fld id="{8DECA948-4EBE-49CC-87B4-E59354F23B05}" type="slidenum">
              <a:rPr lang="en-US" smtClean="0"/>
              <a:t>‹#›</a:t>
            </a:fld>
            <a:endParaRPr lang="en-US"/>
          </a:p>
        </p:txBody>
      </p:sp>
    </p:spTree>
    <p:extLst>
      <p:ext uri="{BB962C8B-B14F-4D97-AF65-F5344CB8AC3E}">
        <p14:creationId xmlns:p14="http://schemas.microsoft.com/office/powerpoint/2010/main" val="1687106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0D484-DB77-9CDE-FBA7-5C45879149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E5589F7-0598-D0AE-9C7C-248BE22A87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826A37-29D2-DE62-E673-83AF4CDACC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2996A1-1656-BFE9-5D54-3792B49FABF4}"/>
              </a:ext>
            </a:extLst>
          </p:cNvPr>
          <p:cNvSpPr>
            <a:spLocks noGrp="1"/>
          </p:cNvSpPr>
          <p:nvPr>
            <p:ph type="dt" sz="half" idx="10"/>
          </p:nvPr>
        </p:nvSpPr>
        <p:spPr/>
        <p:txBody>
          <a:bodyPr/>
          <a:lstStyle/>
          <a:p>
            <a:fld id="{69E55347-D721-4D88-90E1-EA5A9299AB5F}" type="datetimeFigureOut">
              <a:rPr lang="en-US" smtClean="0"/>
              <a:t>3/8/2023</a:t>
            </a:fld>
            <a:endParaRPr lang="en-US"/>
          </a:p>
        </p:txBody>
      </p:sp>
      <p:sp>
        <p:nvSpPr>
          <p:cNvPr id="6" name="Footer Placeholder 5">
            <a:extLst>
              <a:ext uri="{FF2B5EF4-FFF2-40B4-BE49-F238E27FC236}">
                <a16:creationId xmlns:a16="http://schemas.microsoft.com/office/drawing/2014/main" id="{C4722FD5-1E71-9AD8-E1E2-2C40A1D0BA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66FB69-2829-C137-0FD7-02BDD9673350}"/>
              </a:ext>
            </a:extLst>
          </p:cNvPr>
          <p:cNvSpPr>
            <a:spLocks noGrp="1"/>
          </p:cNvSpPr>
          <p:nvPr>
            <p:ph type="sldNum" sz="quarter" idx="12"/>
          </p:nvPr>
        </p:nvSpPr>
        <p:spPr/>
        <p:txBody>
          <a:bodyPr/>
          <a:lstStyle/>
          <a:p>
            <a:fld id="{8DECA948-4EBE-49CC-87B4-E59354F23B05}" type="slidenum">
              <a:rPr lang="en-US" smtClean="0"/>
              <a:t>‹#›</a:t>
            </a:fld>
            <a:endParaRPr lang="en-US"/>
          </a:p>
        </p:txBody>
      </p:sp>
    </p:spTree>
    <p:extLst>
      <p:ext uri="{BB962C8B-B14F-4D97-AF65-F5344CB8AC3E}">
        <p14:creationId xmlns:p14="http://schemas.microsoft.com/office/powerpoint/2010/main" val="2188733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9827-D42A-7648-F78E-0BC7955695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80198B-33E4-B17A-74D1-9A5B99CBF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58328D-CD66-FEE2-CAB8-D7F7298A6F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30CEA0-DB76-D4E4-6F92-C6A10D1A6B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8FAB5-67DA-C4F0-2BAA-00BF3736BA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F2E891-4B70-BE5F-001B-8C6C0BCF03C2}"/>
              </a:ext>
            </a:extLst>
          </p:cNvPr>
          <p:cNvSpPr>
            <a:spLocks noGrp="1"/>
          </p:cNvSpPr>
          <p:nvPr>
            <p:ph type="dt" sz="half" idx="10"/>
          </p:nvPr>
        </p:nvSpPr>
        <p:spPr/>
        <p:txBody>
          <a:bodyPr/>
          <a:lstStyle/>
          <a:p>
            <a:fld id="{69E55347-D721-4D88-90E1-EA5A9299AB5F}" type="datetimeFigureOut">
              <a:rPr lang="en-US" smtClean="0"/>
              <a:t>3/8/2023</a:t>
            </a:fld>
            <a:endParaRPr lang="en-US"/>
          </a:p>
        </p:txBody>
      </p:sp>
      <p:sp>
        <p:nvSpPr>
          <p:cNvPr id="8" name="Footer Placeholder 7">
            <a:extLst>
              <a:ext uri="{FF2B5EF4-FFF2-40B4-BE49-F238E27FC236}">
                <a16:creationId xmlns:a16="http://schemas.microsoft.com/office/drawing/2014/main" id="{7F4F006C-2818-FA04-D5E8-3E87775248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B4F8C3-3F8D-9873-38AA-F97F1F4A856A}"/>
              </a:ext>
            </a:extLst>
          </p:cNvPr>
          <p:cNvSpPr>
            <a:spLocks noGrp="1"/>
          </p:cNvSpPr>
          <p:nvPr>
            <p:ph type="sldNum" sz="quarter" idx="12"/>
          </p:nvPr>
        </p:nvSpPr>
        <p:spPr/>
        <p:txBody>
          <a:bodyPr/>
          <a:lstStyle/>
          <a:p>
            <a:fld id="{8DECA948-4EBE-49CC-87B4-E59354F23B05}" type="slidenum">
              <a:rPr lang="en-US" smtClean="0"/>
              <a:t>‹#›</a:t>
            </a:fld>
            <a:endParaRPr lang="en-US"/>
          </a:p>
        </p:txBody>
      </p:sp>
    </p:spTree>
    <p:extLst>
      <p:ext uri="{BB962C8B-B14F-4D97-AF65-F5344CB8AC3E}">
        <p14:creationId xmlns:p14="http://schemas.microsoft.com/office/powerpoint/2010/main" val="244307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25BD-FEE4-027F-0134-4321F39971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6B9343-EFE8-57AE-1B66-BB15170A03D9}"/>
              </a:ext>
            </a:extLst>
          </p:cNvPr>
          <p:cNvSpPr>
            <a:spLocks noGrp="1"/>
          </p:cNvSpPr>
          <p:nvPr>
            <p:ph type="dt" sz="half" idx="10"/>
          </p:nvPr>
        </p:nvSpPr>
        <p:spPr/>
        <p:txBody>
          <a:bodyPr/>
          <a:lstStyle/>
          <a:p>
            <a:fld id="{69E55347-D721-4D88-90E1-EA5A9299AB5F}" type="datetimeFigureOut">
              <a:rPr lang="en-US" smtClean="0"/>
              <a:t>3/8/2023</a:t>
            </a:fld>
            <a:endParaRPr lang="en-US"/>
          </a:p>
        </p:txBody>
      </p:sp>
      <p:sp>
        <p:nvSpPr>
          <p:cNvPr id="4" name="Footer Placeholder 3">
            <a:extLst>
              <a:ext uri="{FF2B5EF4-FFF2-40B4-BE49-F238E27FC236}">
                <a16:creationId xmlns:a16="http://schemas.microsoft.com/office/drawing/2014/main" id="{F0DA1C95-ABA0-D629-25DA-03D9663F71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2BFA84-F0CB-61F7-907F-17992AA5C195}"/>
              </a:ext>
            </a:extLst>
          </p:cNvPr>
          <p:cNvSpPr>
            <a:spLocks noGrp="1"/>
          </p:cNvSpPr>
          <p:nvPr>
            <p:ph type="sldNum" sz="quarter" idx="12"/>
          </p:nvPr>
        </p:nvSpPr>
        <p:spPr/>
        <p:txBody>
          <a:bodyPr/>
          <a:lstStyle/>
          <a:p>
            <a:fld id="{8DECA948-4EBE-49CC-87B4-E59354F23B05}" type="slidenum">
              <a:rPr lang="en-US" smtClean="0"/>
              <a:t>‹#›</a:t>
            </a:fld>
            <a:endParaRPr lang="en-US"/>
          </a:p>
        </p:txBody>
      </p:sp>
    </p:spTree>
    <p:extLst>
      <p:ext uri="{BB962C8B-B14F-4D97-AF65-F5344CB8AC3E}">
        <p14:creationId xmlns:p14="http://schemas.microsoft.com/office/powerpoint/2010/main" val="112126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955127-16EF-CF87-261F-B6E1D2B03334}"/>
              </a:ext>
            </a:extLst>
          </p:cNvPr>
          <p:cNvSpPr>
            <a:spLocks noGrp="1"/>
          </p:cNvSpPr>
          <p:nvPr>
            <p:ph type="dt" sz="half" idx="10"/>
          </p:nvPr>
        </p:nvSpPr>
        <p:spPr/>
        <p:txBody>
          <a:bodyPr/>
          <a:lstStyle/>
          <a:p>
            <a:fld id="{69E55347-D721-4D88-90E1-EA5A9299AB5F}" type="datetimeFigureOut">
              <a:rPr lang="en-US" smtClean="0"/>
              <a:t>3/8/2023</a:t>
            </a:fld>
            <a:endParaRPr lang="en-US"/>
          </a:p>
        </p:txBody>
      </p:sp>
      <p:sp>
        <p:nvSpPr>
          <p:cNvPr id="3" name="Footer Placeholder 2">
            <a:extLst>
              <a:ext uri="{FF2B5EF4-FFF2-40B4-BE49-F238E27FC236}">
                <a16:creationId xmlns:a16="http://schemas.microsoft.com/office/drawing/2014/main" id="{469508E5-1399-B554-0776-9F63E56F27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3813B8-8A30-6E68-F28D-013F9C3BCC4C}"/>
              </a:ext>
            </a:extLst>
          </p:cNvPr>
          <p:cNvSpPr>
            <a:spLocks noGrp="1"/>
          </p:cNvSpPr>
          <p:nvPr>
            <p:ph type="sldNum" sz="quarter" idx="12"/>
          </p:nvPr>
        </p:nvSpPr>
        <p:spPr/>
        <p:txBody>
          <a:bodyPr/>
          <a:lstStyle/>
          <a:p>
            <a:fld id="{8DECA948-4EBE-49CC-87B4-E59354F23B05}" type="slidenum">
              <a:rPr lang="en-US" smtClean="0"/>
              <a:t>‹#›</a:t>
            </a:fld>
            <a:endParaRPr lang="en-US"/>
          </a:p>
        </p:txBody>
      </p:sp>
    </p:spTree>
    <p:extLst>
      <p:ext uri="{BB962C8B-B14F-4D97-AF65-F5344CB8AC3E}">
        <p14:creationId xmlns:p14="http://schemas.microsoft.com/office/powerpoint/2010/main" val="2841045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4C6F5-F5F2-8810-A506-E87DCA0171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F047EE-9424-809F-3F66-4EF5401BB1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802B6D-73B8-D890-DD1B-6F2EF97B2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EAC92D-4951-2CE1-5DAB-15074B0C1887}"/>
              </a:ext>
            </a:extLst>
          </p:cNvPr>
          <p:cNvSpPr>
            <a:spLocks noGrp="1"/>
          </p:cNvSpPr>
          <p:nvPr>
            <p:ph type="dt" sz="half" idx="10"/>
          </p:nvPr>
        </p:nvSpPr>
        <p:spPr/>
        <p:txBody>
          <a:bodyPr/>
          <a:lstStyle/>
          <a:p>
            <a:fld id="{69E55347-D721-4D88-90E1-EA5A9299AB5F}" type="datetimeFigureOut">
              <a:rPr lang="en-US" smtClean="0"/>
              <a:t>3/8/2023</a:t>
            </a:fld>
            <a:endParaRPr lang="en-US"/>
          </a:p>
        </p:txBody>
      </p:sp>
      <p:sp>
        <p:nvSpPr>
          <p:cNvPr id="6" name="Footer Placeholder 5">
            <a:extLst>
              <a:ext uri="{FF2B5EF4-FFF2-40B4-BE49-F238E27FC236}">
                <a16:creationId xmlns:a16="http://schemas.microsoft.com/office/drawing/2014/main" id="{7F29766D-65AF-2CA8-18AC-4D68DB8935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525DB2-1815-9275-C360-DD9A3F1BFB93}"/>
              </a:ext>
            </a:extLst>
          </p:cNvPr>
          <p:cNvSpPr>
            <a:spLocks noGrp="1"/>
          </p:cNvSpPr>
          <p:nvPr>
            <p:ph type="sldNum" sz="quarter" idx="12"/>
          </p:nvPr>
        </p:nvSpPr>
        <p:spPr/>
        <p:txBody>
          <a:bodyPr/>
          <a:lstStyle/>
          <a:p>
            <a:fld id="{8DECA948-4EBE-49CC-87B4-E59354F23B05}" type="slidenum">
              <a:rPr lang="en-US" smtClean="0"/>
              <a:t>‹#›</a:t>
            </a:fld>
            <a:endParaRPr lang="en-US"/>
          </a:p>
        </p:txBody>
      </p:sp>
    </p:spTree>
    <p:extLst>
      <p:ext uri="{BB962C8B-B14F-4D97-AF65-F5344CB8AC3E}">
        <p14:creationId xmlns:p14="http://schemas.microsoft.com/office/powerpoint/2010/main" val="1767545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4FCAC-0EE1-4CBB-2F2B-FF29F1E711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3BB159-EFE5-4508-5B43-DA5C3E4085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E1E7045-7A5B-9756-C357-07B9ECCFC7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16DB2F-19AA-2051-A0DF-F5F6D631412F}"/>
              </a:ext>
            </a:extLst>
          </p:cNvPr>
          <p:cNvSpPr>
            <a:spLocks noGrp="1"/>
          </p:cNvSpPr>
          <p:nvPr>
            <p:ph type="dt" sz="half" idx="10"/>
          </p:nvPr>
        </p:nvSpPr>
        <p:spPr/>
        <p:txBody>
          <a:bodyPr/>
          <a:lstStyle/>
          <a:p>
            <a:fld id="{69E55347-D721-4D88-90E1-EA5A9299AB5F}" type="datetimeFigureOut">
              <a:rPr lang="en-US" smtClean="0"/>
              <a:t>3/8/2023</a:t>
            </a:fld>
            <a:endParaRPr lang="en-US"/>
          </a:p>
        </p:txBody>
      </p:sp>
      <p:sp>
        <p:nvSpPr>
          <p:cNvPr id="6" name="Footer Placeholder 5">
            <a:extLst>
              <a:ext uri="{FF2B5EF4-FFF2-40B4-BE49-F238E27FC236}">
                <a16:creationId xmlns:a16="http://schemas.microsoft.com/office/drawing/2014/main" id="{A637C9E7-2597-DCEE-B023-D1B9C8AC09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C989F6-360C-460E-FA99-BFD667EA2FE9}"/>
              </a:ext>
            </a:extLst>
          </p:cNvPr>
          <p:cNvSpPr>
            <a:spLocks noGrp="1"/>
          </p:cNvSpPr>
          <p:nvPr>
            <p:ph type="sldNum" sz="quarter" idx="12"/>
          </p:nvPr>
        </p:nvSpPr>
        <p:spPr/>
        <p:txBody>
          <a:bodyPr/>
          <a:lstStyle/>
          <a:p>
            <a:fld id="{8DECA948-4EBE-49CC-87B4-E59354F23B05}" type="slidenum">
              <a:rPr lang="en-US" smtClean="0"/>
              <a:t>‹#›</a:t>
            </a:fld>
            <a:endParaRPr lang="en-US"/>
          </a:p>
        </p:txBody>
      </p:sp>
    </p:spTree>
    <p:extLst>
      <p:ext uri="{BB962C8B-B14F-4D97-AF65-F5344CB8AC3E}">
        <p14:creationId xmlns:p14="http://schemas.microsoft.com/office/powerpoint/2010/main" val="3735974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E95F63-4C43-49DE-B096-F1E0BA6C47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A74576-19F4-F589-D728-B92A0BB52F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099EF3-164E-063E-A030-826C215747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E55347-D721-4D88-90E1-EA5A9299AB5F}" type="datetimeFigureOut">
              <a:rPr lang="en-US" smtClean="0"/>
              <a:t>3/8/2023</a:t>
            </a:fld>
            <a:endParaRPr lang="en-US"/>
          </a:p>
        </p:txBody>
      </p:sp>
      <p:sp>
        <p:nvSpPr>
          <p:cNvPr id="5" name="Footer Placeholder 4">
            <a:extLst>
              <a:ext uri="{FF2B5EF4-FFF2-40B4-BE49-F238E27FC236}">
                <a16:creationId xmlns:a16="http://schemas.microsoft.com/office/drawing/2014/main" id="{5A1F067D-B771-AD33-4EC2-1ECEAFC089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C0BA17-55BA-0F4E-37C9-B2127C34A8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ECA948-4EBE-49CC-87B4-E59354F23B05}" type="slidenum">
              <a:rPr lang="en-US" smtClean="0"/>
              <a:t>‹#›</a:t>
            </a:fld>
            <a:endParaRPr lang="en-US"/>
          </a:p>
        </p:txBody>
      </p:sp>
    </p:spTree>
    <p:extLst>
      <p:ext uri="{BB962C8B-B14F-4D97-AF65-F5344CB8AC3E}">
        <p14:creationId xmlns:p14="http://schemas.microsoft.com/office/powerpoint/2010/main" val="2676070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3"/>
          <p:cNvSpPr txBox="1">
            <a:spLocks noGrp="1"/>
          </p:cNvSpPr>
          <p:nvPr>
            <p:ph type="ctrTitle"/>
          </p:nvPr>
        </p:nvSpPr>
        <p:spPr>
          <a:xfrm>
            <a:off x="3021983" y="1937302"/>
            <a:ext cx="6148033" cy="2823882"/>
          </a:xfrm>
          <a:prstGeom prst="rect">
            <a:avLst/>
          </a:prstGeom>
        </p:spPr>
        <p:txBody>
          <a:bodyPr spcFirstLastPara="1" vert="horz" wrap="square" lIns="0" tIns="0" rIns="0" bIns="0" rtlCol="0" anchor="ctr" anchorCtr="0">
            <a:noAutofit/>
          </a:bodyPr>
          <a:lstStyle/>
          <a:p>
            <a:pPr>
              <a:lnSpc>
                <a:spcPct val="150000"/>
              </a:lnSpc>
            </a:pPr>
            <a:r>
              <a:rPr lang="en" sz="3600"/>
              <a:t>Nhóm 2</a:t>
            </a:r>
            <a:br>
              <a:rPr lang="en" sz="3600"/>
            </a:br>
            <a:r>
              <a:rPr lang="en" sz="3600"/>
              <a:t>Quy chuẩn an toàn và bảo mật hệ thống</a:t>
            </a:r>
            <a:endParaRPr sz="360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371167" y="326889"/>
            <a:ext cx="9449600" cy="733600"/>
          </a:xfrm>
          <a:prstGeom prst="rect">
            <a:avLst/>
          </a:prstGeom>
        </p:spPr>
        <p:txBody>
          <a:bodyPr spcFirstLastPara="1" vert="horz" wrap="square" lIns="0" tIns="0" rIns="0" bIns="0" rtlCol="0" anchor="b" anchorCtr="0">
            <a:noAutofit/>
          </a:bodyPr>
          <a:lstStyle/>
          <a:p>
            <a:r>
              <a:rPr lang="en-US" sz="3200">
                <a:latin typeface="Times New Roman" panose="02020603050405020304" pitchFamily="18" charset="0"/>
                <a:ea typeface="Tahoma" panose="020B0604030504040204" pitchFamily="34" charset="0"/>
                <a:cs typeface="Times New Roman" panose="02020603050405020304" pitchFamily="18" charset="0"/>
              </a:rPr>
              <a:t>Tổng quan</a:t>
            </a:r>
            <a:endParaRPr sz="3200">
              <a:latin typeface="Times New Roman" panose="02020603050405020304" pitchFamily="18" charset="0"/>
              <a:ea typeface="Tahoma" panose="020B0604030504040204" pitchFamily="34" charset="0"/>
              <a:cs typeface="Times New Roman" panose="02020603050405020304" pitchFamily="18" charset="0"/>
            </a:endParaRPr>
          </a:p>
        </p:txBody>
      </p:sp>
      <p:sp>
        <p:nvSpPr>
          <p:cNvPr id="729" name="Google Shape;729;p18"/>
          <p:cNvSpPr txBox="1">
            <a:spLocks noGrp="1"/>
          </p:cNvSpPr>
          <p:nvPr>
            <p:ph type="body" idx="1"/>
          </p:nvPr>
        </p:nvSpPr>
        <p:spPr>
          <a:xfrm>
            <a:off x="1371167" y="1640200"/>
            <a:ext cx="9449600" cy="3577600"/>
          </a:xfrm>
          <a:prstGeom prst="rect">
            <a:avLst/>
          </a:prstGeom>
        </p:spPr>
        <p:txBody>
          <a:bodyPr spcFirstLastPara="1" vert="horz" wrap="square" lIns="0" tIns="0" rIns="0" bIns="0" rtlCol="0" anchor="t" anchorCtr="0">
            <a:noAutofit/>
          </a:bodyPr>
          <a:lstStyle/>
          <a:p>
            <a:pPr algn="just">
              <a:lnSpc>
                <a:spcPct val="150000"/>
              </a:lnSpc>
              <a:buFont typeface="Wingdings" panose="05000000000000000000" pitchFamily="2" charset="2"/>
              <a:buChar char="q"/>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Quy chuẩn an toàn và bảo mật hệ thống (Information Security Standards) là các tiêu chuẩn, quy định và hướng dẫn được thiết kế để đảm bảo an toàn và bảo mật trong hệ thống thông tin.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Các quy chuẩn an toàn và bảo mật hệ thống rất quan trọng trong việc đảm bảo an toàn và bảo mật cho các hệ thống thông tin. Chúng giúp định hình các tiêu chuẩn và quy trình đúng để xử lý thông tin nhạy cảm và đảm bảo an toàn cho người dùng và tổ chức sở hữu hệ thống.</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152396" indent="0" algn="just">
              <a:lnSpc>
                <a:spcPct val="150000"/>
              </a:lnSpc>
              <a:buNone/>
            </a:pPr>
            <a:endParaRPr lang="en-US" sz="1600">
              <a:effectLst/>
              <a:latin typeface="Tahoma" panose="020B0604030504040204" pitchFamily="34" charset="0"/>
              <a:ea typeface="Tahoma" panose="020B0604030504040204" pitchFamily="34" charset="0"/>
              <a:cs typeface="Tahoma" panose="020B0604030504040204" pitchFamily="34" charset="0"/>
            </a:endParaRPr>
          </a:p>
          <a:p>
            <a:pPr marL="152396" indent="0">
              <a:buNone/>
            </a:pPr>
            <a:r>
              <a:rPr lang="vi-VN" sz="1600">
                <a:solidFill>
                  <a:srgbClr val="161616"/>
                </a:solidFill>
                <a:effectLst/>
                <a:latin typeface="Tahoma" panose="020B0604030504040204" pitchFamily="34" charset="0"/>
                <a:ea typeface="Tahoma" panose="020B0604030504040204" pitchFamily="34" charset="0"/>
                <a:cs typeface="Tahoma" panose="020B0604030504040204" pitchFamily="34" charset="0"/>
              </a:rPr>
              <a:t> </a:t>
            </a:r>
            <a:endParaRPr sz="1600">
              <a:latin typeface="Tahoma" panose="020B0604030504040204" pitchFamily="34" charset="0"/>
              <a:ea typeface="Tahoma" panose="020B0604030504040204" pitchFamily="34" charset="0"/>
              <a:cs typeface="Tahoma" panose="020B0604030504040204" pitchFamily="34" charset="0"/>
            </a:endParaRPr>
          </a:p>
        </p:txBody>
      </p:sp>
      <p:sp>
        <p:nvSpPr>
          <p:cNvPr id="730" name="Google Shape;730;p18"/>
          <p:cNvSpPr txBox="1">
            <a:spLocks noGrp="1"/>
          </p:cNvSpPr>
          <p:nvPr>
            <p:ph type="sldNum" idx="12"/>
          </p:nvPr>
        </p:nvSpPr>
        <p:spPr>
          <a:xfrm>
            <a:off x="5730167" y="6333133"/>
            <a:ext cx="731600" cy="3692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2</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371167" y="326889"/>
            <a:ext cx="9449600" cy="733600"/>
          </a:xfrm>
          <a:prstGeom prst="rect">
            <a:avLst/>
          </a:prstGeom>
        </p:spPr>
        <p:txBody>
          <a:bodyPr spcFirstLastPara="1" vert="horz" wrap="square" lIns="0" tIns="0" rIns="0" bIns="0" rtlCol="0" anchor="b" anchorCtr="0">
            <a:noAutofit/>
          </a:bodyPr>
          <a:lstStyle/>
          <a:p>
            <a:r>
              <a:rPr lang="en-US" sz="3200">
                <a:latin typeface="Times New Roman" panose="02020603050405020304" pitchFamily="18" charset="0"/>
                <a:ea typeface="Tahoma" panose="020B0604030504040204" pitchFamily="34" charset="0"/>
                <a:cs typeface="Times New Roman" panose="02020603050405020304" pitchFamily="18" charset="0"/>
              </a:rPr>
              <a:t>Một số quy chuẩn</a:t>
            </a:r>
            <a:endParaRPr sz="3200">
              <a:latin typeface="Times New Roman" panose="02020603050405020304" pitchFamily="18" charset="0"/>
              <a:ea typeface="Tahoma" panose="020B0604030504040204" pitchFamily="34" charset="0"/>
              <a:cs typeface="Times New Roman" panose="02020603050405020304" pitchFamily="18" charset="0"/>
            </a:endParaRPr>
          </a:p>
        </p:txBody>
      </p:sp>
      <p:sp>
        <p:nvSpPr>
          <p:cNvPr id="729" name="Google Shape;729;p18"/>
          <p:cNvSpPr txBox="1">
            <a:spLocks noGrp="1"/>
          </p:cNvSpPr>
          <p:nvPr>
            <p:ph type="body" idx="1"/>
          </p:nvPr>
        </p:nvSpPr>
        <p:spPr>
          <a:xfrm>
            <a:off x="1371167" y="1640199"/>
            <a:ext cx="9449600" cy="3742505"/>
          </a:xfrm>
          <a:prstGeom prst="rect">
            <a:avLst/>
          </a:prstGeom>
        </p:spPr>
        <p:txBody>
          <a:bodyPr spcFirstLastPara="1" vert="horz" wrap="square" lIns="0" tIns="0" rIns="0" bIns="0" rtlCol="0" anchor="t" anchorCtr="0">
            <a:noAutofit/>
          </a:bodyPr>
          <a:lstStyle/>
          <a:p>
            <a:pPr marL="742950" lvl="1" indent="-285750" algn="just">
              <a:lnSpc>
                <a:spcPct val="150000"/>
              </a:lnSpc>
              <a:buFont typeface="Wingdings" panose="05000000000000000000" pitchFamily="2" charset="2"/>
              <a:buChar char="q"/>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ISO 27001 / 27002: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L</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à một bộ tiêu chuẩn quốc tế liên quan đến bảo mật thông tin</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cung cấp các yêu cầu cho việc triển khai, duy trì và cải tiến hệ thống quản lý bảo mậ</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t.</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q"/>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NIST SP 800-53: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L</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à một tài liệu của Cục Tiêu chuẩn và Công nghệ Quốc gia (NIST) của Mỹ, định nghĩa các yêu cầu an ninh thông tin cho các hệ thống thông tin liên quan đến Chính phủ Mỹ.</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q"/>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PCI DSS: Đây là các tiêu chuẩn bảo mật được áp dụng cho các doanh nghiệp thực hiện các giao dịch thẻ tín dụng hoặc thẻ ghi nợ. </a:t>
            </a:r>
            <a:endParaRPr lang="en-US" sz="1800">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q"/>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HIPAA: Đây là một tiêu chuẩn của Bộ Y tế và Dịch vụ Nhân sinh Hoa Kỳ, định nghĩa các yêu cầu bảo mật thông tin y tế.</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152396" indent="0" algn="just">
              <a:lnSpc>
                <a:spcPct val="150000"/>
              </a:lnSpc>
              <a:buNone/>
            </a:pPr>
            <a:endParaRPr lang="en-US" sz="1600">
              <a:effectLst/>
              <a:latin typeface="Tahoma" panose="020B0604030504040204" pitchFamily="34" charset="0"/>
              <a:ea typeface="Tahoma" panose="020B0604030504040204" pitchFamily="34" charset="0"/>
              <a:cs typeface="Tahoma" panose="020B0604030504040204" pitchFamily="34" charset="0"/>
            </a:endParaRPr>
          </a:p>
          <a:p>
            <a:pPr marL="152396" indent="0">
              <a:buNone/>
            </a:pPr>
            <a:r>
              <a:rPr lang="vi-VN" sz="1600">
                <a:solidFill>
                  <a:srgbClr val="161616"/>
                </a:solidFill>
                <a:effectLst/>
                <a:latin typeface="Tahoma" panose="020B0604030504040204" pitchFamily="34" charset="0"/>
                <a:ea typeface="Tahoma" panose="020B0604030504040204" pitchFamily="34" charset="0"/>
                <a:cs typeface="Tahoma" panose="020B0604030504040204" pitchFamily="34" charset="0"/>
              </a:rPr>
              <a:t> </a:t>
            </a:r>
            <a:endParaRPr sz="1600">
              <a:latin typeface="Tahoma" panose="020B0604030504040204" pitchFamily="34" charset="0"/>
              <a:ea typeface="Tahoma" panose="020B0604030504040204" pitchFamily="34" charset="0"/>
              <a:cs typeface="Tahoma" panose="020B0604030504040204" pitchFamily="34" charset="0"/>
            </a:endParaRPr>
          </a:p>
        </p:txBody>
      </p:sp>
      <p:sp>
        <p:nvSpPr>
          <p:cNvPr id="730" name="Google Shape;730;p18"/>
          <p:cNvSpPr txBox="1">
            <a:spLocks noGrp="1"/>
          </p:cNvSpPr>
          <p:nvPr>
            <p:ph type="sldNum" idx="12"/>
          </p:nvPr>
        </p:nvSpPr>
        <p:spPr>
          <a:xfrm>
            <a:off x="5730167" y="6333133"/>
            <a:ext cx="731600" cy="3692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3</a:t>
            </a:fld>
            <a:endParaRPr/>
          </a:p>
        </p:txBody>
      </p:sp>
    </p:spTree>
    <p:extLst>
      <p:ext uri="{BB962C8B-B14F-4D97-AF65-F5344CB8AC3E}">
        <p14:creationId xmlns:p14="http://schemas.microsoft.com/office/powerpoint/2010/main" val="344357818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371167" y="326889"/>
            <a:ext cx="9449600" cy="733600"/>
          </a:xfrm>
          <a:prstGeom prst="rect">
            <a:avLst/>
          </a:prstGeom>
        </p:spPr>
        <p:txBody>
          <a:bodyPr spcFirstLastPara="1" vert="horz" wrap="square" lIns="0" tIns="0" rIns="0" bIns="0" rtlCol="0" anchor="b" anchorCtr="0">
            <a:noAutofit/>
          </a:bodyPr>
          <a:lstStyle/>
          <a:p>
            <a:r>
              <a:rPr lang="en-US" sz="3200">
                <a:latin typeface="Times New Roman" panose="02020603050405020304" pitchFamily="18" charset="0"/>
                <a:ea typeface="Tahoma" panose="020B0604030504040204" pitchFamily="34" charset="0"/>
                <a:cs typeface="Times New Roman" panose="02020603050405020304" pitchFamily="18" charset="0"/>
              </a:rPr>
              <a:t>Chuẩn ISO 27001 </a:t>
            </a:r>
            <a:endParaRPr sz="3200">
              <a:latin typeface="Times New Roman" panose="02020603050405020304" pitchFamily="18" charset="0"/>
              <a:ea typeface="Tahoma" panose="020B0604030504040204" pitchFamily="34" charset="0"/>
              <a:cs typeface="Times New Roman" panose="02020603050405020304" pitchFamily="18" charset="0"/>
            </a:endParaRPr>
          </a:p>
        </p:txBody>
      </p:sp>
      <p:sp>
        <p:nvSpPr>
          <p:cNvPr id="729" name="Google Shape;729;p18"/>
          <p:cNvSpPr txBox="1">
            <a:spLocks noGrp="1"/>
          </p:cNvSpPr>
          <p:nvPr>
            <p:ph type="body" idx="1"/>
          </p:nvPr>
        </p:nvSpPr>
        <p:spPr>
          <a:xfrm>
            <a:off x="1371167" y="1640200"/>
            <a:ext cx="9449600" cy="3577600"/>
          </a:xfrm>
          <a:prstGeom prst="rect">
            <a:avLst/>
          </a:prstGeom>
        </p:spPr>
        <p:txBody>
          <a:bodyPr spcFirstLastPara="1" vert="horz" wrap="square" lIns="0" tIns="0" rIns="0" bIns="0" rtlCol="0" anchor="t" anchorCtr="0">
            <a:noAutofit/>
          </a:bodyPr>
          <a:lstStyle/>
          <a:p>
            <a:pPr algn="just">
              <a:lnSpc>
                <a:spcPct val="150000"/>
              </a:lnSpc>
              <a:buFont typeface="Wingdings" panose="05000000000000000000" pitchFamily="2" charset="2"/>
              <a:buChar char="q"/>
            </a:pPr>
            <a:r>
              <a:rPr lang="vi-VN" sz="1800">
                <a:effectLst/>
                <a:latin typeface="Times New Roman" panose="02020603050405020304" pitchFamily="18" charset="0"/>
                <a:ea typeface="Times New Roman" panose="02020603050405020304" pitchFamily="18" charset="0"/>
              </a:rPr>
              <a:t>ISO 27001 là </a:t>
            </a:r>
            <a:r>
              <a:rPr lang="en-US" sz="1800">
                <a:effectLst/>
                <a:latin typeface="Times New Roman" panose="02020603050405020304" pitchFamily="18" charset="0"/>
                <a:ea typeface="Times New Roman" panose="02020603050405020304" pitchFamily="18" charset="0"/>
              </a:rPr>
              <a:t>một </a:t>
            </a:r>
            <a:r>
              <a:rPr lang="vi-VN" sz="1800">
                <a:effectLst/>
                <a:latin typeface="Times New Roman" panose="02020603050405020304" pitchFamily="18" charset="0"/>
                <a:ea typeface="Times New Roman" panose="02020603050405020304" pitchFamily="18" charset="0"/>
              </a:rPr>
              <a:t>quy chuẩn quốc tế về an toàn và bảo mật thông tin</a:t>
            </a:r>
            <a:r>
              <a:rPr lang="en-US" sz="1800">
                <a:effectLst/>
                <a:latin typeface="Times New Roman" panose="02020603050405020304" pitchFamily="18" charset="0"/>
                <a:ea typeface="Times New Roman" panose="02020603050405020304" pitchFamily="18" charset="0"/>
              </a:rPr>
              <a:t>, </a:t>
            </a:r>
            <a:r>
              <a:rPr lang="vi-VN" sz="1800">
                <a:effectLst/>
                <a:latin typeface="Times New Roman" panose="02020603050405020304" pitchFamily="18" charset="0"/>
                <a:ea typeface="Times New Roman" panose="02020603050405020304" pitchFamily="18" charset="0"/>
              </a:rPr>
              <a:t>được sử dụng để đánh giá và chứng nhận các hệ thống quản lý an toàn thông tin</a:t>
            </a:r>
            <a:r>
              <a:rPr lang="en-US" sz="1800">
                <a:effectLst/>
                <a:latin typeface="Times New Roman" panose="02020603050405020304" pitchFamily="18" charset="0"/>
                <a:ea typeface="Times New Roman" panose="02020603050405020304" pitchFamily="18" charset="0"/>
              </a:rPr>
              <a:t>.</a:t>
            </a:r>
          </a:p>
          <a:p>
            <a:pPr algn="just">
              <a:lnSpc>
                <a:spcPct val="150000"/>
              </a:lnSpc>
              <a:buFont typeface="Wingdings" panose="05000000000000000000" pitchFamily="2" charset="2"/>
              <a:buChar char="q"/>
            </a:pPr>
            <a:r>
              <a:rPr lang="en-US" sz="1800">
                <a:latin typeface="Times New Roman" panose="02020603050405020304" pitchFamily="18" charset="0"/>
                <a:ea typeface="Times New Roman" panose="02020603050405020304" pitchFamily="18" charset="0"/>
                <a:cs typeface="Times New Roman" panose="02020603050405020304" pitchFamily="18" charset="0"/>
              </a:rPr>
              <a:t>Chu kỳ xây dựng hệ thống ISMS: Gồm 4 pha</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US" sz="1800">
                <a:effectLst/>
                <a:latin typeface="Times New Roman" panose="02020603050405020304" pitchFamily="18" charset="0"/>
                <a:ea typeface="Tahoma" panose="020B0604030504040204" pitchFamily="34" charset="0"/>
                <a:cs typeface="Times New Roman" panose="02020603050405020304" pitchFamily="18" charset="0"/>
              </a:rPr>
              <a:t>Pha Plan: Chuẩn bị, lập kế hoạch</a:t>
            </a:r>
          </a:p>
          <a:p>
            <a:pPr algn="just">
              <a:lnSpc>
                <a:spcPct val="150000"/>
              </a:lnSpc>
              <a:buFont typeface="Wingdings" panose="05000000000000000000" pitchFamily="2" charset="2"/>
              <a:buChar char="ü"/>
            </a:pPr>
            <a:r>
              <a:rPr lang="en-US" sz="1800">
                <a:effectLst/>
                <a:latin typeface="Times New Roman" panose="02020603050405020304" pitchFamily="18" charset="0"/>
                <a:ea typeface="Tahoma" panose="020B0604030504040204" pitchFamily="34" charset="0"/>
                <a:cs typeface="Times New Roman" panose="02020603050405020304" pitchFamily="18" charset="0"/>
              </a:rPr>
              <a:t>Pha Do: Xây dựng, thực thi</a:t>
            </a:r>
          </a:p>
          <a:p>
            <a:pPr algn="just">
              <a:lnSpc>
                <a:spcPct val="150000"/>
              </a:lnSpc>
              <a:buFont typeface="Wingdings" panose="05000000000000000000" pitchFamily="2" charset="2"/>
              <a:buChar char="ü"/>
            </a:pPr>
            <a:r>
              <a:rPr lang="en-US" sz="1800">
                <a:latin typeface="Times New Roman" panose="02020603050405020304" pitchFamily="18" charset="0"/>
                <a:ea typeface="Tahoma" panose="020B0604030504040204" pitchFamily="34" charset="0"/>
                <a:cs typeface="Times New Roman" panose="02020603050405020304" pitchFamily="18" charset="0"/>
              </a:rPr>
              <a:t>Pha Check: Kiểm tra, đánh giá</a:t>
            </a:r>
          </a:p>
          <a:p>
            <a:pPr algn="just">
              <a:lnSpc>
                <a:spcPct val="150000"/>
              </a:lnSpc>
              <a:buFont typeface="Wingdings" panose="05000000000000000000" pitchFamily="2" charset="2"/>
              <a:buChar char="ü"/>
            </a:pPr>
            <a:r>
              <a:rPr lang="en-US" sz="1800">
                <a:effectLst/>
                <a:latin typeface="Times New Roman" panose="02020603050405020304" pitchFamily="18" charset="0"/>
                <a:ea typeface="Tahoma" panose="020B0604030504040204" pitchFamily="34" charset="0"/>
                <a:cs typeface="Times New Roman" panose="02020603050405020304" pitchFamily="18" charset="0"/>
              </a:rPr>
              <a:t>Pha Act: Sửa chữa và cải tiến</a:t>
            </a:r>
          </a:p>
          <a:p>
            <a:pPr marL="152396" indent="0">
              <a:buNone/>
            </a:pPr>
            <a:r>
              <a:rPr lang="vi-VN" sz="1600">
                <a:solidFill>
                  <a:srgbClr val="161616"/>
                </a:solidFill>
                <a:effectLst/>
                <a:latin typeface="Tahoma" panose="020B0604030504040204" pitchFamily="34" charset="0"/>
                <a:ea typeface="Tahoma" panose="020B0604030504040204" pitchFamily="34" charset="0"/>
                <a:cs typeface="Tahoma" panose="020B0604030504040204" pitchFamily="34" charset="0"/>
              </a:rPr>
              <a:t> </a:t>
            </a:r>
            <a:endParaRPr lang="en-US" sz="1600">
              <a:solidFill>
                <a:srgbClr val="161616"/>
              </a:solidFill>
              <a:effectLst/>
              <a:latin typeface="Tahoma" panose="020B0604030504040204" pitchFamily="34" charset="0"/>
              <a:ea typeface="Tahoma" panose="020B0604030504040204" pitchFamily="34" charset="0"/>
              <a:cs typeface="Tahoma" panose="020B0604030504040204" pitchFamily="34" charset="0"/>
            </a:endParaRPr>
          </a:p>
          <a:p>
            <a:pPr marL="152396" indent="0">
              <a:buNone/>
            </a:pPr>
            <a:endParaRPr lang="en-US" sz="1600">
              <a:solidFill>
                <a:srgbClr val="161616"/>
              </a:solidFill>
              <a:latin typeface="Tahoma" panose="020B0604030504040204" pitchFamily="34" charset="0"/>
              <a:ea typeface="Tahoma" panose="020B0604030504040204" pitchFamily="34" charset="0"/>
              <a:cs typeface="Tahoma" panose="020B0604030504040204" pitchFamily="34" charset="0"/>
            </a:endParaRPr>
          </a:p>
          <a:p>
            <a:pPr>
              <a:buFont typeface="Wingdings" panose="05000000000000000000" pitchFamily="2" charset="2"/>
              <a:buChar char="q"/>
            </a:pPr>
            <a:endParaRPr sz="1600">
              <a:latin typeface="Tahoma" panose="020B0604030504040204" pitchFamily="34" charset="0"/>
              <a:ea typeface="Tahoma" panose="020B0604030504040204" pitchFamily="34" charset="0"/>
              <a:cs typeface="Tahoma" panose="020B0604030504040204" pitchFamily="34" charset="0"/>
            </a:endParaRPr>
          </a:p>
        </p:txBody>
      </p:sp>
      <p:sp>
        <p:nvSpPr>
          <p:cNvPr id="730" name="Google Shape;730;p18"/>
          <p:cNvSpPr txBox="1">
            <a:spLocks noGrp="1"/>
          </p:cNvSpPr>
          <p:nvPr>
            <p:ph type="sldNum" idx="12"/>
          </p:nvPr>
        </p:nvSpPr>
        <p:spPr>
          <a:xfrm>
            <a:off x="5730167" y="6333133"/>
            <a:ext cx="731600" cy="3692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4</a:t>
            </a:fld>
            <a:endParaRPr/>
          </a:p>
        </p:txBody>
      </p:sp>
      <p:pic>
        <p:nvPicPr>
          <p:cNvPr id="5" name="Picture 4">
            <a:extLst>
              <a:ext uri="{FF2B5EF4-FFF2-40B4-BE49-F238E27FC236}">
                <a16:creationId xmlns:a16="http://schemas.microsoft.com/office/drawing/2014/main" id="{E107F777-60E0-4277-0509-6EEAEBD484FB}"/>
              </a:ext>
            </a:extLst>
          </p:cNvPr>
          <p:cNvPicPr>
            <a:picLocks noChangeAspect="1"/>
          </p:cNvPicPr>
          <p:nvPr/>
        </p:nvPicPr>
        <p:blipFill>
          <a:blip r:embed="rId3"/>
          <a:stretch>
            <a:fillRect/>
          </a:stretch>
        </p:blipFill>
        <p:spPr>
          <a:xfrm>
            <a:off x="6966245" y="2714919"/>
            <a:ext cx="3854522" cy="1819373"/>
          </a:xfrm>
          <a:prstGeom prst="rect">
            <a:avLst/>
          </a:prstGeom>
        </p:spPr>
      </p:pic>
    </p:spTree>
    <p:extLst>
      <p:ext uri="{BB962C8B-B14F-4D97-AF65-F5344CB8AC3E}">
        <p14:creationId xmlns:p14="http://schemas.microsoft.com/office/powerpoint/2010/main" val="332241690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9" name="Google Shape;729;p18"/>
          <p:cNvSpPr txBox="1">
            <a:spLocks noGrp="1"/>
          </p:cNvSpPr>
          <p:nvPr>
            <p:ph type="body" idx="1"/>
          </p:nvPr>
        </p:nvSpPr>
        <p:spPr>
          <a:xfrm>
            <a:off x="1371167" y="1640200"/>
            <a:ext cx="4724833" cy="3577600"/>
          </a:xfrm>
          <a:prstGeom prst="rect">
            <a:avLst/>
          </a:prstGeom>
        </p:spPr>
        <p:txBody>
          <a:bodyPr spcFirstLastPara="1" vert="horz" wrap="square" lIns="0" tIns="0" rIns="0" bIns="0" rtlCol="0" anchor="t" anchorCtr="0">
            <a:noAutofit/>
          </a:bodyPr>
          <a:lstStyle/>
          <a:p>
            <a:pPr marL="285750" marR="0" lvl="0" indent="-285750" algn="just">
              <a:lnSpc>
                <a:spcPct val="150000"/>
              </a:lnSpc>
              <a:spcBef>
                <a:spcPts val="0"/>
              </a:spcBef>
              <a:spcAft>
                <a:spcPts val="0"/>
              </a:spcAft>
              <a:buFont typeface="Wingdings" panose="05000000000000000000" pitchFamily="2" charset="2"/>
              <a:buChar char="q"/>
            </a:pPr>
            <a:r>
              <a:rPr lang="en-US" sz="1800">
                <a:solidFill>
                  <a:srgbClr val="161616"/>
                </a:solidFill>
                <a:effectLst/>
                <a:latin typeface="Times New Roman" panose="02020603050405020304" pitchFamily="18" charset="0"/>
                <a:ea typeface="Tahoma" panose="020B0604030504040204" pitchFamily="34" charset="0"/>
                <a:cs typeface="Times New Roman" panose="02020603050405020304" pitchFamily="18" charset="0"/>
              </a:rPr>
              <a:t>Sơ </a:t>
            </a:r>
            <a:r>
              <a:rPr lang="en-US" sz="1800">
                <a:solidFill>
                  <a:srgbClr val="161616"/>
                </a:solidFill>
                <a:latin typeface="Times New Roman" panose="02020603050405020304" pitchFamily="18" charset="0"/>
                <a:ea typeface="Tahoma" panose="020B0604030504040204" pitchFamily="34" charset="0"/>
                <a:cs typeface="Times New Roman" panose="02020603050405020304" pitchFamily="18" charset="0"/>
              </a:rPr>
              <a:t>đồ quy trình chứng nhận ISO 27001</a:t>
            </a:r>
          </a:p>
          <a:p>
            <a:pPr marL="285750" indent="-285750" algn="just">
              <a:lnSpc>
                <a:spcPct val="150000"/>
              </a:lnSpc>
              <a:spcBef>
                <a:spcPts val="0"/>
              </a:spcBef>
              <a:buFont typeface="Wingdings" panose="05000000000000000000" pitchFamily="2" charset="2"/>
              <a:buChar char="q"/>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Mục tiêu: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Bef>
                <a:spcPts val="0"/>
              </a:spcBef>
              <a:buFont typeface="Wingdings" panose="05000000000000000000" pitchFamily="2" charset="2"/>
              <a:buChar char="ü"/>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Đặt ra các yêu cầu mà hệ thống quản lý an toàn thông tin phải đạt được.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50000"/>
              </a:lnSpc>
              <a:spcBef>
                <a:spcPts val="0"/>
              </a:spcBef>
              <a:buFont typeface="Wingdings" panose="05000000000000000000" pitchFamily="2" charset="2"/>
              <a:buChar char="ü"/>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Tạo sự hài lòng cho tổ chức cũng như các đối tượng liên quan, bao gồm cả khách hàng.</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285750" marR="0" lvl="0" indent="-285750" algn="just">
              <a:lnSpc>
                <a:spcPct val="150000"/>
              </a:lnSpc>
              <a:spcBef>
                <a:spcPts val="0"/>
              </a:spcBef>
              <a:spcAft>
                <a:spcPts val="0"/>
              </a:spcAft>
              <a:buFont typeface="Wingdings" panose="05000000000000000000" pitchFamily="2" charset="2"/>
              <a:buChar char="q"/>
            </a:pP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marL="152396" indent="0">
              <a:buNone/>
            </a:pPr>
            <a:endParaRPr sz="1600">
              <a:latin typeface="Tahoma" panose="020B0604030504040204" pitchFamily="34" charset="0"/>
              <a:ea typeface="Tahoma" panose="020B0604030504040204" pitchFamily="34" charset="0"/>
              <a:cs typeface="Tahoma" panose="020B0604030504040204" pitchFamily="34" charset="0"/>
            </a:endParaRPr>
          </a:p>
        </p:txBody>
      </p:sp>
      <p:sp>
        <p:nvSpPr>
          <p:cNvPr id="730" name="Google Shape;730;p18"/>
          <p:cNvSpPr txBox="1">
            <a:spLocks noGrp="1"/>
          </p:cNvSpPr>
          <p:nvPr>
            <p:ph type="sldNum" idx="12"/>
          </p:nvPr>
        </p:nvSpPr>
        <p:spPr>
          <a:xfrm>
            <a:off x="5730167" y="6333133"/>
            <a:ext cx="731600" cy="3692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5</a:t>
            </a:fld>
            <a:endParaRPr/>
          </a:p>
        </p:txBody>
      </p:sp>
      <p:pic>
        <p:nvPicPr>
          <p:cNvPr id="2" name="Hình ảnh 3" descr="quy trinh chung nhan iso 27001">
            <a:extLst>
              <a:ext uri="{FF2B5EF4-FFF2-40B4-BE49-F238E27FC236}">
                <a16:creationId xmlns:a16="http://schemas.microsoft.com/office/drawing/2014/main" id="{C22ED17F-08D7-C0DD-F975-989D41A6387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46255" y="1060489"/>
            <a:ext cx="5020434" cy="5272644"/>
          </a:xfrm>
          <a:prstGeom prst="rect">
            <a:avLst/>
          </a:prstGeom>
          <a:noFill/>
          <a:ln>
            <a:noFill/>
          </a:ln>
        </p:spPr>
      </p:pic>
    </p:spTree>
    <p:extLst>
      <p:ext uri="{BB962C8B-B14F-4D97-AF65-F5344CB8AC3E}">
        <p14:creationId xmlns:p14="http://schemas.microsoft.com/office/powerpoint/2010/main" val="389530699"/>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371167" y="326889"/>
            <a:ext cx="9449600" cy="733600"/>
          </a:xfrm>
          <a:prstGeom prst="rect">
            <a:avLst/>
          </a:prstGeom>
        </p:spPr>
        <p:txBody>
          <a:bodyPr spcFirstLastPara="1" vert="horz" wrap="square" lIns="0" tIns="0" rIns="0" bIns="0" rtlCol="0" anchor="b" anchorCtr="0">
            <a:noAutofit/>
          </a:bodyPr>
          <a:lstStyle/>
          <a:p>
            <a:r>
              <a:rPr lang="en-US" sz="3200">
                <a:latin typeface="Times New Roman" panose="02020603050405020304" pitchFamily="18" charset="0"/>
                <a:ea typeface="Tahoma" panose="020B0604030504040204" pitchFamily="34" charset="0"/>
                <a:cs typeface="Times New Roman" panose="02020603050405020304" pitchFamily="18" charset="0"/>
              </a:rPr>
              <a:t>Chuẩn ISO 27002</a:t>
            </a:r>
            <a:endParaRPr sz="3200">
              <a:latin typeface="Times New Roman" panose="02020603050405020304" pitchFamily="18" charset="0"/>
              <a:ea typeface="Tahoma" panose="020B0604030504040204" pitchFamily="34" charset="0"/>
              <a:cs typeface="Times New Roman" panose="02020603050405020304" pitchFamily="18" charset="0"/>
            </a:endParaRPr>
          </a:p>
        </p:txBody>
      </p:sp>
      <p:sp>
        <p:nvSpPr>
          <p:cNvPr id="729" name="Google Shape;729;p18"/>
          <p:cNvSpPr txBox="1">
            <a:spLocks noGrp="1"/>
          </p:cNvSpPr>
          <p:nvPr>
            <p:ph type="body" idx="1"/>
          </p:nvPr>
        </p:nvSpPr>
        <p:spPr>
          <a:xfrm>
            <a:off x="1371167" y="1640199"/>
            <a:ext cx="4737807" cy="3742505"/>
          </a:xfrm>
          <a:prstGeom prst="rect">
            <a:avLst/>
          </a:prstGeom>
        </p:spPr>
        <p:txBody>
          <a:bodyPr spcFirstLastPara="1" vert="horz" wrap="square" lIns="0" tIns="0" rIns="0" bIns="0" rtlCol="0" anchor="t" anchorCtr="0">
            <a:noAutofit/>
          </a:bodyPr>
          <a:lstStyle/>
          <a:p>
            <a:pPr algn="just">
              <a:lnSpc>
                <a:spcPct val="150000"/>
              </a:lnSpc>
              <a:buFont typeface="Wingdings" panose="05000000000000000000" pitchFamily="2" charset="2"/>
              <a:buChar char="q"/>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ISO 27002 là một tài liệu hướng dẫn cho các biện pháp bảo mật thông tin. </a:t>
            </a:r>
            <a:r>
              <a:rPr lang="en-US" sz="1800">
                <a:effectLst/>
                <a:latin typeface="Times New Roman" panose="02020603050405020304" pitchFamily="18" charset="0"/>
                <a:ea typeface="Times New Roman" panose="02020603050405020304" pitchFamily="18" charset="0"/>
                <a:cs typeface="Times New Roman" panose="02020603050405020304" pitchFamily="18" charset="0"/>
              </a:rPr>
              <a:t>Nó </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cung cấp một bộ tiêu chuẩn cho việc triển khai các biện pháp bảo mật thông tin và đề xuất các biện pháp bảo vệ cho các rủi ro an toàn thông tin cụ thể.</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q"/>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152396" indent="0" algn="just">
              <a:lnSpc>
                <a:spcPct val="150000"/>
              </a:lnSpc>
              <a:buNone/>
            </a:pPr>
            <a:endParaRPr lang="en-US" sz="1600">
              <a:effectLst/>
              <a:latin typeface="Tahoma" panose="020B0604030504040204" pitchFamily="34" charset="0"/>
              <a:ea typeface="Tahoma" panose="020B0604030504040204" pitchFamily="34" charset="0"/>
              <a:cs typeface="Tahoma" panose="020B0604030504040204" pitchFamily="34" charset="0"/>
            </a:endParaRPr>
          </a:p>
        </p:txBody>
      </p:sp>
      <p:sp>
        <p:nvSpPr>
          <p:cNvPr id="730" name="Google Shape;730;p18"/>
          <p:cNvSpPr txBox="1">
            <a:spLocks noGrp="1"/>
          </p:cNvSpPr>
          <p:nvPr>
            <p:ph type="sldNum" idx="12"/>
          </p:nvPr>
        </p:nvSpPr>
        <p:spPr>
          <a:xfrm>
            <a:off x="5730167" y="6333133"/>
            <a:ext cx="731600" cy="3692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6</a:t>
            </a:fld>
            <a:endParaRPr/>
          </a:p>
        </p:txBody>
      </p:sp>
      <p:sp>
        <p:nvSpPr>
          <p:cNvPr id="3" name="AutoShape 2">
            <a:extLst>
              <a:ext uri="{FF2B5EF4-FFF2-40B4-BE49-F238E27FC236}">
                <a16:creationId xmlns:a16="http://schemas.microsoft.com/office/drawing/2014/main" id="{AE6B8858-65E6-1E06-A211-A355875370D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a:extLst>
              <a:ext uri="{FF2B5EF4-FFF2-40B4-BE49-F238E27FC236}">
                <a16:creationId xmlns:a16="http://schemas.microsoft.com/office/drawing/2014/main" id="{23C89963-0BFD-28C0-19A7-651A6A941825}"/>
              </a:ext>
            </a:extLst>
          </p:cNvPr>
          <p:cNvSpPr>
            <a:spLocks noChangeAspect="1" noChangeArrowheads="1"/>
          </p:cNvSpPr>
          <p:nvPr/>
        </p:nvSpPr>
        <p:spPr bwMode="auto">
          <a:xfrm>
            <a:off x="6096000" y="3494569"/>
            <a:ext cx="304800" cy="21590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a:extLst>
              <a:ext uri="{FF2B5EF4-FFF2-40B4-BE49-F238E27FC236}">
                <a16:creationId xmlns:a16="http://schemas.microsoft.com/office/drawing/2014/main" id="{94AD894E-D11C-3B7E-05AA-8A0E57EFE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4166" y="1640199"/>
            <a:ext cx="4737807" cy="3356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698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18"/>
          <p:cNvSpPr txBox="1">
            <a:spLocks noGrp="1"/>
          </p:cNvSpPr>
          <p:nvPr>
            <p:ph type="title"/>
          </p:nvPr>
        </p:nvSpPr>
        <p:spPr>
          <a:xfrm>
            <a:off x="1371167" y="326889"/>
            <a:ext cx="9449600" cy="733600"/>
          </a:xfrm>
          <a:prstGeom prst="rect">
            <a:avLst/>
          </a:prstGeom>
        </p:spPr>
        <p:txBody>
          <a:bodyPr spcFirstLastPara="1" vert="horz" wrap="square" lIns="0" tIns="0" rIns="0" bIns="0" rtlCol="0" anchor="b" anchorCtr="0">
            <a:noAutofit/>
          </a:bodyPr>
          <a:lstStyle/>
          <a:p>
            <a:r>
              <a:rPr lang="en-US" sz="3200">
                <a:latin typeface="Times New Roman" panose="02020603050405020304" pitchFamily="18" charset="0"/>
                <a:ea typeface="Tahoma" panose="020B0604030504040204" pitchFamily="34" charset="0"/>
                <a:cs typeface="Times New Roman" panose="02020603050405020304" pitchFamily="18" charset="0"/>
              </a:rPr>
              <a:t>Tổng kết</a:t>
            </a:r>
            <a:endParaRPr sz="3200">
              <a:latin typeface="Times New Roman" panose="02020603050405020304" pitchFamily="18" charset="0"/>
              <a:ea typeface="Tahoma" panose="020B0604030504040204" pitchFamily="34" charset="0"/>
              <a:cs typeface="Times New Roman" panose="02020603050405020304" pitchFamily="18" charset="0"/>
            </a:endParaRPr>
          </a:p>
        </p:txBody>
      </p:sp>
      <p:sp>
        <p:nvSpPr>
          <p:cNvPr id="729" name="Google Shape;729;p18"/>
          <p:cNvSpPr txBox="1">
            <a:spLocks noGrp="1"/>
          </p:cNvSpPr>
          <p:nvPr>
            <p:ph type="body" idx="1"/>
          </p:nvPr>
        </p:nvSpPr>
        <p:spPr>
          <a:xfrm>
            <a:off x="1371167" y="1640199"/>
            <a:ext cx="9449600" cy="3742505"/>
          </a:xfrm>
          <a:prstGeom prst="rect">
            <a:avLst/>
          </a:prstGeom>
        </p:spPr>
        <p:txBody>
          <a:bodyPr spcFirstLastPara="1" vert="horz" wrap="square" lIns="0" tIns="0" rIns="0" bIns="0" rtlCol="0" anchor="t" anchorCtr="0">
            <a:noAutofit/>
          </a:bodyPr>
          <a:lstStyle/>
          <a:p>
            <a:pPr algn="just">
              <a:lnSpc>
                <a:spcPct val="150000"/>
              </a:lnSpc>
              <a:buFont typeface="Wingdings" panose="05000000000000000000" pitchFamily="2" charset="2"/>
              <a:buChar char="q"/>
            </a:pP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Các tiêu chuẩn đóng vai trò quan trọng trong việc thiết lập các chính sách, quy trình và các biện pháp bảo mật thông tin hiệu quả trong các tổ chức. </a:t>
            </a:r>
            <a:r>
              <a:rPr lang="en-US" sz="1800">
                <a:latin typeface="Times New Roman" panose="02020603050405020304" pitchFamily="18" charset="0"/>
                <a:ea typeface="Times New Roman" panose="02020603050405020304" pitchFamily="18" charset="0"/>
                <a:cs typeface="Times New Roman" panose="02020603050405020304" pitchFamily="18" charset="0"/>
              </a:rPr>
              <a:t>Qua đó góp phần </a:t>
            </a:r>
            <a:r>
              <a:rPr lang="vi-VN" sz="1800">
                <a:effectLst/>
                <a:latin typeface="Times New Roman" panose="02020603050405020304" pitchFamily="18" charset="0"/>
                <a:ea typeface="Times New Roman" panose="02020603050405020304" pitchFamily="18" charset="0"/>
                <a:cs typeface="Times New Roman" panose="02020603050405020304" pitchFamily="18" charset="0"/>
              </a:rPr>
              <a:t>đảm bảo rằng các hệ thống thông tin của các tổ chức được bảo vệ an toàn và tuân thủ các quy định bảo mật thông tin quốc tế.</a:t>
            </a: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marL="152396" indent="0" algn="just">
              <a:lnSpc>
                <a:spcPct val="150000"/>
              </a:lnSpc>
              <a:buNone/>
            </a:pPr>
            <a:endParaRPr lang="en-US" sz="1600">
              <a:effectLst/>
              <a:latin typeface="Tahoma" panose="020B0604030504040204" pitchFamily="34" charset="0"/>
              <a:ea typeface="Tahoma" panose="020B0604030504040204" pitchFamily="34" charset="0"/>
              <a:cs typeface="Tahoma" panose="020B0604030504040204" pitchFamily="34" charset="0"/>
            </a:endParaRPr>
          </a:p>
          <a:p>
            <a:pPr marL="152396" indent="0">
              <a:buNone/>
            </a:pPr>
            <a:r>
              <a:rPr lang="vi-VN" sz="1600">
                <a:solidFill>
                  <a:srgbClr val="161616"/>
                </a:solidFill>
                <a:effectLst/>
                <a:latin typeface="Tahoma" panose="020B0604030504040204" pitchFamily="34" charset="0"/>
                <a:ea typeface="Tahoma" panose="020B0604030504040204" pitchFamily="34" charset="0"/>
                <a:cs typeface="Tahoma" panose="020B0604030504040204" pitchFamily="34" charset="0"/>
              </a:rPr>
              <a:t> </a:t>
            </a:r>
            <a:endParaRPr sz="1600">
              <a:latin typeface="Tahoma" panose="020B0604030504040204" pitchFamily="34" charset="0"/>
              <a:ea typeface="Tahoma" panose="020B0604030504040204" pitchFamily="34" charset="0"/>
              <a:cs typeface="Tahoma" panose="020B0604030504040204" pitchFamily="34" charset="0"/>
            </a:endParaRPr>
          </a:p>
        </p:txBody>
      </p:sp>
      <p:sp>
        <p:nvSpPr>
          <p:cNvPr id="730" name="Google Shape;730;p18"/>
          <p:cNvSpPr txBox="1">
            <a:spLocks noGrp="1"/>
          </p:cNvSpPr>
          <p:nvPr>
            <p:ph type="sldNum" idx="12"/>
          </p:nvPr>
        </p:nvSpPr>
        <p:spPr>
          <a:xfrm>
            <a:off x="5730167" y="6333133"/>
            <a:ext cx="731600" cy="3692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7</a:t>
            </a:fld>
            <a:endParaRPr/>
          </a:p>
        </p:txBody>
      </p:sp>
    </p:spTree>
    <p:extLst>
      <p:ext uri="{BB962C8B-B14F-4D97-AF65-F5344CB8AC3E}">
        <p14:creationId xmlns:p14="http://schemas.microsoft.com/office/powerpoint/2010/main" val="263940994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19"/>
          <p:cNvSpPr txBox="1">
            <a:spLocks noGrp="1"/>
          </p:cNvSpPr>
          <p:nvPr>
            <p:ph type="subTitle" idx="4294967295"/>
          </p:nvPr>
        </p:nvSpPr>
        <p:spPr>
          <a:xfrm>
            <a:off x="1997600" y="4548736"/>
            <a:ext cx="8196800" cy="1046400"/>
          </a:xfrm>
          <a:prstGeom prst="rect">
            <a:avLst/>
          </a:prstGeom>
        </p:spPr>
        <p:txBody>
          <a:bodyPr spcFirstLastPara="1" vert="horz" wrap="square" lIns="0" tIns="0" rIns="0" bIns="0" rtlCol="0" anchor="t" anchorCtr="0">
            <a:noAutofit/>
          </a:bodyPr>
          <a:lstStyle/>
          <a:p>
            <a:pPr marL="0" indent="0" algn="ctr">
              <a:spcBef>
                <a:spcPts val="800"/>
              </a:spcBef>
              <a:buNone/>
            </a:pPr>
            <a:r>
              <a:rPr lang="en">
                <a:solidFill>
                  <a:schemeClr val="lt1"/>
                </a:solidFill>
              </a:rPr>
              <a:t>Bring the attention of your audience over a key concept using icons or illustrations</a:t>
            </a:r>
            <a:endParaRPr>
              <a:solidFill>
                <a:schemeClr val="lt1"/>
              </a:solidFill>
            </a:endParaRPr>
          </a:p>
        </p:txBody>
      </p:sp>
      <p:sp>
        <p:nvSpPr>
          <p:cNvPr id="736" name="Google Shape;736;p19"/>
          <p:cNvSpPr/>
          <p:nvPr/>
        </p:nvSpPr>
        <p:spPr>
          <a:xfrm>
            <a:off x="6097211" y="745089"/>
            <a:ext cx="2171213" cy="220012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737" name="Google Shape;737;p19"/>
          <p:cNvSpPr/>
          <p:nvPr/>
        </p:nvSpPr>
        <p:spPr>
          <a:xfrm rot="1473006">
            <a:off x="4123065" y="1843622"/>
            <a:ext cx="1269460" cy="1236545"/>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738" name="Google Shape;738;p19"/>
          <p:cNvSpPr/>
          <p:nvPr/>
        </p:nvSpPr>
        <p:spPr>
          <a:xfrm>
            <a:off x="5677269" y="534833"/>
            <a:ext cx="555763" cy="540059"/>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739" name="Google Shape;739;p19"/>
          <p:cNvSpPr/>
          <p:nvPr/>
        </p:nvSpPr>
        <p:spPr>
          <a:xfrm rot="2487045">
            <a:off x="5319861" y="2985369"/>
            <a:ext cx="395423" cy="384249"/>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121900" tIns="121900" rIns="121900" bIns="121900" anchor="ctr" anchorCtr="0">
            <a:noAutofit/>
          </a:bodyPr>
          <a:lstStyle/>
          <a:p>
            <a:endParaRPr sz="2400">
              <a:solidFill>
                <a:srgbClr val="6D9EEB"/>
              </a:solidFill>
            </a:endParaRPr>
          </a:p>
        </p:txBody>
      </p:sp>
      <p:sp>
        <p:nvSpPr>
          <p:cNvPr id="740" name="Google Shape;740;p19"/>
          <p:cNvSpPr txBox="1">
            <a:spLocks noGrp="1"/>
          </p:cNvSpPr>
          <p:nvPr>
            <p:ph type="sldNum" idx="12"/>
          </p:nvPr>
        </p:nvSpPr>
        <p:spPr>
          <a:xfrm>
            <a:off x="5730167" y="6333133"/>
            <a:ext cx="731600" cy="369200"/>
          </a:xfrm>
          <a:prstGeom prst="rect">
            <a:avLst/>
          </a:prstGeom>
        </p:spPr>
        <p:txBody>
          <a:bodyPr spcFirstLastPara="1" vert="horz" wrap="square" lIns="0" tIns="0" rIns="0" bIns="0" rtlCol="0" anchor="ctr" anchorCtr="0">
            <a:noAutofit/>
          </a:bodyPr>
          <a:lstStyle/>
          <a:p>
            <a:pPr algn="ctr"/>
            <a:fld id="{00000000-1234-1234-1234-123412341234}" type="slidenum">
              <a:rPr lang="en"/>
              <a:pPr algn="ctr"/>
              <a:t>8</a:t>
            </a:fld>
            <a:endParaRPr/>
          </a:p>
        </p:txBody>
      </p:sp>
      <p:sp>
        <p:nvSpPr>
          <p:cNvPr id="741" name="Google Shape;741;p19"/>
          <p:cNvSpPr txBox="1">
            <a:spLocks noGrp="1"/>
          </p:cNvSpPr>
          <p:nvPr>
            <p:ph type="ctrTitle" idx="4294967295"/>
          </p:nvPr>
        </p:nvSpPr>
        <p:spPr>
          <a:xfrm>
            <a:off x="1997600" y="3452367"/>
            <a:ext cx="8196800" cy="1119600"/>
          </a:xfrm>
          <a:prstGeom prst="rect">
            <a:avLst/>
          </a:prstGeom>
        </p:spPr>
        <p:txBody>
          <a:bodyPr spcFirstLastPara="1" vert="horz" wrap="square" lIns="0" tIns="0" rIns="0" bIns="0" rtlCol="0" anchor="b" anchorCtr="0">
            <a:noAutofit/>
          </a:bodyPr>
          <a:lstStyle/>
          <a:p>
            <a:pPr algn="ctr">
              <a:spcBef>
                <a:spcPts val="0"/>
              </a:spcBef>
            </a:pPr>
            <a:r>
              <a:rPr lang="en-US" sz="3600"/>
              <a:t>Cảm ơn thầy và các bạn đã lắng nghe!</a:t>
            </a:r>
            <a:endParaRPr sz="3600"/>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TotalTime>
  <Words>567</Words>
  <Application>Microsoft Office PowerPoint</Application>
  <PresentationFormat>Widescreen</PresentationFormat>
  <Paragraphs>40</Paragraphs>
  <Slides>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Short Stack</vt:lpstr>
      <vt:lpstr>Tahoma</vt:lpstr>
      <vt:lpstr>Times New Roman</vt:lpstr>
      <vt:lpstr>Wingdings</vt:lpstr>
      <vt:lpstr>Office Theme</vt:lpstr>
      <vt:lpstr>Nhóm 2 Quy chuẩn an toàn và bảo mật hệ thống</vt:lpstr>
      <vt:lpstr>Tổng quan</vt:lpstr>
      <vt:lpstr>Một số quy chuẩn</vt:lpstr>
      <vt:lpstr>Chuẩn ISO 27001 </vt:lpstr>
      <vt:lpstr>PowerPoint Presentation</vt:lpstr>
      <vt:lpstr>Chuẩn ISO 27002</vt:lpstr>
      <vt:lpstr>Tổng kết</vt:lpstr>
      <vt:lpstr>Cảm ơn thầy và các bạn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huyluu20022002@gmail.com</dc:creator>
  <cp:lastModifiedBy>huyluu20022002@gmail.com</cp:lastModifiedBy>
  <cp:revision>61</cp:revision>
  <dcterms:created xsi:type="dcterms:W3CDTF">2023-03-02T02:13:30Z</dcterms:created>
  <dcterms:modified xsi:type="dcterms:W3CDTF">2023-03-08T13:40:39Z</dcterms:modified>
</cp:coreProperties>
</file>