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embeddedFontLst>
    <p:embeddedFont>
      <p:font typeface="等线" panose="020B0604020202020204" charset="-122"/>
      <p:regular r:id="rId8"/>
      <p:bold r:id="rId9"/>
    </p:embeddedFont>
    <p:embeddedFont>
      <p:font typeface="方正行楷繁体" panose="020B0604020202020204" charset="-122"/>
      <p:regular r:id="rId10"/>
    </p:embeddedFont>
    <p:embeddedFont>
      <p:font typeface="宋体" panose="02010600030101010101" pitchFamily="2" charset="-122"/>
      <p:regular r:id="rId11"/>
    </p:embeddedFont>
    <p:embeddedFont>
      <p:font typeface="等线 Light" panose="020B0604020202020204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方正古隶简体" panose="020B0604020202020204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0DB"/>
    <a:srgbClr val="AF5558"/>
    <a:srgbClr val="EBA09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0" y="1080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20E77-BEAC-4C9D-A744-ECB27BC4F8AC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C9C7-1CA5-4F0A-A098-4F97ADAB24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90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2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4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9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0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46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32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3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8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44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2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4F4-8239-4FBA-BAF8-1D7BA70E9511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B9C-3929-4105-9A36-5366D33C2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4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2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0031223" y="-77904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43" y="2272402"/>
            <a:ext cx="4494660" cy="4609263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5962" name="图片 59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445" y="4406724"/>
            <a:ext cx="1189129" cy="1249872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0" name="组合 6019"/>
          <p:cNvGrpSpPr/>
          <p:nvPr/>
        </p:nvGrpSpPr>
        <p:grpSpPr>
          <a:xfrm>
            <a:off x="6011765" y="2118625"/>
            <a:ext cx="4910838" cy="4098664"/>
            <a:chOff x="7210222" y="3140035"/>
            <a:chExt cx="1770664" cy="3272488"/>
          </a:xfrm>
        </p:grpSpPr>
        <p:sp>
          <p:nvSpPr>
            <p:cNvPr id="6021" name="矩形 6020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2" name="矩形 60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9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4682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26" name="图片 60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49014" flipH="1" flipV="1">
            <a:off x="3824513" y="1049701"/>
            <a:ext cx="2170413" cy="2809416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7829973" y="2976140"/>
            <a:ext cx="0" cy="341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056185" y="2240071"/>
            <a:ext cx="46121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Team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21</a:t>
            </a:r>
          </a:p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Smart Parking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9267" y="4465864"/>
            <a:ext cx="390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Georgia" panose="02040502050405020303" pitchFamily="18" charset="0"/>
              </a:rPr>
              <a:t>Mạc</a:t>
            </a:r>
            <a:r>
              <a:rPr lang="en-US" dirty="0" smtClean="0">
                <a:latin typeface="Georgia" panose="02040502050405020303" pitchFamily="18" charset="0"/>
              </a:rPr>
              <a:t> Quang Huy   - 20173169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Georgia" panose="02040502050405020303" pitchFamily="18" charset="0"/>
              </a:rPr>
              <a:t>Lê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Thái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Bảo</a:t>
            </a:r>
            <a:r>
              <a:rPr lang="en-US" dirty="0" smtClean="0">
                <a:latin typeface="Georgia" panose="02040502050405020303" pitchFamily="18" charset="0"/>
              </a:rPr>
              <a:t> 	     - 20172966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Georgia" panose="02040502050405020303" pitchFamily="18" charset="0"/>
              </a:rPr>
              <a:t>Nguyễn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Đức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Bình</a:t>
            </a:r>
            <a:r>
              <a:rPr lang="en-US" dirty="0" smtClean="0">
                <a:latin typeface="Georgia" panose="02040502050405020303" pitchFamily="18" charset="0"/>
              </a:rPr>
              <a:t> - 20172970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Georgia" panose="02040502050405020303" pitchFamily="18" charset="0"/>
              </a:rPr>
              <a:t>Lê</a:t>
            </a:r>
            <a:r>
              <a:rPr lang="en-US" dirty="0" smtClean="0">
                <a:latin typeface="Georgia" panose="02040502050405020303" pitchFamily="18" charset="0"/>
              </a:rPr>
              <a:t> Quang Huy	     - 20173173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Georgia" panose="02040502050405020303" pitchFamily="18" charset="0"/>
              </a:rPr>
              <a:t>Hồ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Quốc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Khánh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- 20173191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3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353" y="1037250"/>
            <a:ext cx="208048" cy="86994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93920" y="1076253"/>
            <a:ext cx="208048" cy="8699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>
            <a:grayscl/>
          </a:blip>
          <a:srcRect l="756"/>
          <a:stretch>
            <a:fillRect/>
          </a:stretch>
        </p:blipFill>
        <p:spPr>
          <a:xfrm rot="11600511" flipH="1" flipV="1">
            <a:off x="-628418" y="-55832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/>
          <p:nvPr/>
        </p:nvGrpSpPr>
        <p:grpSpPr>
          <a:xfrm>
            <a:off x="1877786" y="2570527"/>
            <a:ext cx="8421292" cy="3318546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1576447" y="273168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行楷繁体" panose="03000509000000000000" pitchFamily="65" charset="-122"/>
                <a:ea typeface="方正行楷繁体" panose="03000509000000000000" pitchFamily="65" charset="-122"/>
              </a:rPr>
              <a:t>广 告 集 装 箱 出 品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10299077" y="4407772"/>
            <a:ext cx="1892923" cy="2450228"/>
          </a:xfrm>
          <a:prstGeom prst="rect">
            <a:avLst/>
          </a:prstGeom>
        </p:spPr>
      </p:pic>
      <p:grpSp>
        <p:nvGrpSpPr>
          <p:cNvPr id="57" name="组合 23"/>
          <p:cNvGrpSpPr/>
          <p:nvPr/>
        </p:nvGrpSpPr>
        <p:grpSpPr>
          <a:xfrm>
            <a:off x="3137203" y="1260863"/>
            <a:ext cx="5871785" cy="646331"/>
            <a:chOff x="7210222" y="3140035"/>
            <a:chExt cx="1770664" cy="3272488"/>
          </a:xfrm>
        </p:grpSpPr>
        <p:sp>
          <p:nvSpPr>
            <p:cNvPr id="58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6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132371" y="1269364"/>
            <a:ext cx="5888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Background and Motivation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3921" y="2792186"/>
            <a:ext cx="831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Why we are interested in ?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45" y="3653376"/>
            <a:ext cx="2753419" cy="15471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2040775" y="3321605"/>
            <a:ext cx="51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I go shopping at these malls. The problem is that sometimes parking garage is full and I don’t know where to park my car :)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6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810512">
            <a:off x="716964" y="-1144937"/>
            <a:ext cx="4415390" cy="60519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086777" y="881984"/>
            <a:ext cx="8393653" cy="5411240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18737" y="1595777"/>
            <a:ext cx="4423779" cy="0"/>
            <a:chOff x="4018737" y="1595777"/>
            <a:chExt cx="4423779" cy="0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4018737" y="1595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753786" y="1595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248249" y="2309570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Overall architecture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0690" y="1173132"/>
            <a:ext cx="3007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Architecture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5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412448" y="3536161"/>
            <a:ext cx="2801815" cy="3626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703" y="1881018"/>
            <a:ext cx="5896727" cy="44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图片 94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400000">
            <a:off x="62749" y="-86198"/>
            <a:ext cx="6870233" cy="70426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42339" y="0"/>
            <a:ext cx="5896708" cy="6857999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0121" y="565426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行楷繁体" panose="03000509000000000000" pitchFamily="65" charset="-122"/>
              </a:rPr>
              <a:t>Overview 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行楷繁体" panose="03000509000000000000" pitchFamily="65" charset="-122"/>
              </a:rPr>
              <a:t>Websize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方正行楷繁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4982" y="1088646"/>
            <a:ext cx="4660310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古隶简体" panose="03000509000000000000" pitchFamily="65" charset="-122"/>
              </a:rPr>
              <a:t>Show car parks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古隶简体" panose="03000509000000000000" pitchFamily="65" charset="-122"/>
              </a:rPr>
              <a:t>available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古隶简体" panose="03000509000000000000" pitchFamily="65" charset="-122"/>
              </a:rPr>
              <a:t>For each parking lot, display information of the parking lot: vehicle number, price, time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方正古隶简体" panose="03000509000000000000" pitchFamily="65" charset="-122"/>
              </a:rPr>
              <a:t>frame,…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5407269" y="1065200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719" y="1962139"/>
            <a:ext cx="4582466" cy="3636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86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图片 94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400000">
            <a:off x="818260" y="-818260"/>
            <a:ext cx="4415390" cy="6051910"/>
          </a:xfrm>
          <a:prstGeom prst="rect">
            <a:avLst/>
          </a:prstGeom>
        </p:spPr>
      </p:pic>
      <p:pic>
        <p:nvPicPr>
          <p:cNvPr id="950" name="图片 94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3" t="9439" r="57200" b="61367"/>
          <a:stretch/>
        </p:blipFill>
        <p:spPr>
          <a:xfrm>
            <a:off x="949570" y="1531513"/>
            <a:ext cx="2782888" cy="2731477"/>
          </a:xfrm>
          <a:prstGeom prst="ellipse">
            <a:avLst/>
          </a:prstGeom>
        </p:spPr>
      </p:pic>
      <p:pic>
        <p:nvPicPr>
          <p:cNvPr id="951" name="图片 9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9679" r="9750" b="61368"/>
          <a:stretch/>
        </p:blipFill>
        <p:spPr>
          <a:xfrm>
            <a:off x="4466492" y="1542779"/>
            <a:ext cx="2743200" cy="2708946"/>
          </a:xfrm>
          <a:prstGeom prst="ellipse">
            <a:avLst/>
          </a:prstGeom>
        </p:spPr>
      </p:pic>
      <p:pic>
        <p:nvPicPr>
          <p:cNvPr id="952" name="图片 95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t="59421" r="57518" b="11626"/>
          <a:stretch/>
        </p:blipFill>
        <p:spPr>
          <a:xfrm>
            <a:off x="8100646" y="1542779"/>
            <a:ext cx="2743200" cy="2708946"/>
          </a:xfrm>
          <a:prstGeom prst="ellipse">
            <a:avLst/>
          </a:prstGeom>
        </p:spPr>
      </p:pic>
      <p:sp>
        <p:nvSpPr>
          <p:cNvPr id="954" name="文本框 953"/>
          <p:cNvSpPr txBox="1"/>
          <p:nvPr/>
        </p:nvSpPr>
        <p:spPr>
          <a:xfrm>
            <a:off x="3815474" y="5219505"/>
            <a:ext cx="466031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古隶简体" panose="03000509000000000000" pitchFamily="65" charset="-122"/>
                <a:ea typeface="方正古隶简体" panose="03000509000000000000" pitchFamily="65" charset="-122"/>
              </a:rPr>
              <a:t>Huy Mac Quang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古隶简体" panose="03000509000000000000" pitchFamily="65" charset="-122"/>
              <a:ea typeface="方正古隶简体" panose="03000509000000000000" pitchFamily="65" charset="-122"/>
            </a:endParaRPr>
          </a:p>
        </p:txBody>
      </p:sp>
      <p:cxnSp>
        <p:nvCxnSpPr>
          <p:cNvPr id="955" name="直接连接符 954"/>
          <p:cNvCxnSpPr/>
          <p:nvPr/>
        </p:nvCxnSpPr>
        <p:spPr>
          <a:xfrm flipH="1">
            <a:off x="3777761" y="5196059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77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等线</vt:lpstr>
      <vt:lpstr>Arial</vt:lpstr>
      <vt:lpstr>方正行楷繁体</vt:lpstr>
      <vt:lpstr>宋体</vt:lpstr>
      <vt:lpstr>等线 Light</vt:lpstr>
      <vt:lpstr>Calibri</vt:lpstr>
      <vt:lpstr>Georgia</vt:lpstr>
      <vt:lpstr>方正古隶简体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Huy Mac Quang</cp:lastModifiedBy>
  <cp:revision>144</cp:revision>
  <dcterms:created xsi:type="dcterms:W3CDTF">2016-07-26T07:52:43Z</dcterms:created>
  <dcterms:modified xsi:type="dcterms:W3CDTF">2020-10-12T17:14:14Z</dcterms:modified>
</cp:coreProperties>
</file>