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88D9A7-2E64-413E-9C00-72A19C7EE291}">
  <a:tblStyle styleId="{CA88D9A7-2E64-413E-9C00-72A19C7EE2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9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{CA88D9A7-2E64-413E-9C00-72A19C7EE291}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{CA88D9A7-2E64-413E-9C00-72A19C7EE291}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/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/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/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/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