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20" Type="http://schemas.openxmlformats.org/officeDocument/2006/relationships/slide" Target="slides/slide17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9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tools/extras/oem-usb.html" TargetMode="External"/><Relationship Id="rId4" Type="http://schemas.openxmlformats.org/officeDocument/2006/relationships/hyperlink" Target="http://developer.android.com/tools/devic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hyperlink" Target="https://developer.android.com/guide/practices/screens_suppor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training/basics/supporting-devices/platforms.html" TargetMode="External"/><Relationship Id="rId5" Type="http://schemas.openxmlformats.org/officeDocument/2006/relationships/hyperlink" Target="https://developer.android.com/studio/run/managing-avds.html" TargetMode="External"/><Relationship Id="rId4" Type="http://schemas.openxmlformats.org/officeDocument/2006/relationships/hyperlink" Target="https://developer.android.com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google.github.io/styleguide/javaguid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stal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inside Android Studio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>
            <a:spLocks noGrp="1"/>
          </p:cNvSpPr>
          <p:nvPr>
            <p:ph type="sldNum" idx="12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l="35666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sz="1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lang="en" sz="1800" b="1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/>
              <a:t>Settings &gt; Developer Options &gt; USB Debugging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lang="en" b="1"/>
              <a:t>Logcat</a:t>
            </a:r>
            <a:r>
              <a:rPr lang="en"/>
              <a:t> pane shows information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lang="en" b="1"/>
              <a:t>Logcat</a:t>
            </a:r>
            <a:r>
              <a:rPr lang="en"/>
              <a:t> pane to see what's important to you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Logcat</a:t>
            </a:r>
            <a:r>
              <a:rPr lang="en"/>
              <a:t> tab to show Logcat pane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>
            <a:spLocks noGrp="1"/>
          </p:cNvSpPr>
          <p:nvPr>
            <p:ph type="body" idx="1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38" name="Google Shape;4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EE0-00EF-4933-BB66-2BAA154E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8BF2-5CBC-461A-B220-A60074C73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82B47-443B-4020-AEE8-15D2826C34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0C8C6-1D2D-45A1-8882-CB4850535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7632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Task 1: Install Android Studio</a:t>
            </a:r>
          </a:p>
        </p:txBody>
      </p:sp>
      <p:sp>
        <p:nvSpPr>
          <p:cNvPr id="429" name="Google Shape;42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BA30-19C7-42DF-B9A1-B5FE87467AEB}"/>
              </a:ext>
            </a:extLst>
          </p:cNvPr>
          <p:cNvSpPr txBox="1"/>
          <p:nvPr/>
        </p:nvSpPr>
        <p:spPr>
          <a:xfrm>
            <a:off x="1072946" y="1840833"/>
            <a:ext cx="69981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3"/>
              </a:rPr>
              <a:t>https://developer.android.com/studio/install.html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787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8972-6808-4F4D-A8E8-3139A481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the Hello World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8D4C2-AD7E-423F-9BDE-4E7F38B66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99085-72E4-43C3-9EB2-B4C0F5AC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8" y="1035153"/>
            <a:ext cx="4817806" cy="35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EDEF-9044-4043-B638-581C94CA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Use a virtual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A51C6-F640-4535-AA47-D466E8132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35772-04E1-46C5-89F6-BAA8CE1D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2" y="1017024"/>
            <a:ext cx="7633673" cy="35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0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B308-0FD1-4D0D-B4F0-166D74DF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Use a physical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12774-8638-4D2E-8623-28736337B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16714-94A2-4CCE-972B-104432AA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047875"/>
            <a:ext cx="8658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56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9D45-DE93-408B-B744-BDD6FBE0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Change app’s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DA0DF-7C4F-4700-9BBC-7984E37E7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1026" name="Picture 2" descr="Changing the app Gradle configuration">
            <a:extLst>
              <a:ext uri="{FF2B5EF4-FFF2-40B4-BE49-F238E27FC236}">
                <a16:creationId xmlns:a16="http://schemas.microsoft.com/office/drawing/2014/main" id="{119EA942-7BC9-43DF-B9E7-63FB4296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9538"/>
            <a:ext cx="9144000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59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1BB-A93C-4B66-BB11-6EEEFB4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Add log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1BF70-02CE-4B38-9662-16F0FBACFB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2050" name="Picture 2" descr="Android Studio Logcat">
            <a:extLst>
              <a:ext uri="{FF2B5EF4-FFF2-40B4-BE49-F238E27FC236}">
                <a16:creationId xmlns:a16="http://schemas.microsoft.com/office/drawing/2014/main" id="{5CBBCE6A-40B7-42F7-ADC3-57D169D1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18" y="1004387"/>
            <a:ext cx="5751564" cy="363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5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682</Words>
  <Application>Microsoft Office PowerPoint</Application>
  <PresentationFormat>On-screen Show (16:9)</PresentationFormat>
  <Paragraphs>168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Roboto</vt:lpstr>
      <vt:lpstr>Arial</vt:lpstr>
      <vt:lpstr>Consolas</vt:lpstr>
      <vt:lpstr>Open Sans</vt:lpstr>
      <vt:lpstr>GDT master</vt:lpstr>
      <vt:lpstr>GDT master</vt:lpstr>
      <vt:lpstr>GDT master</vt:lpstr>
      <vt:lpstr>Build your first app</vt:lpstr>
      <vt:lpstr>1.1 Your first Android app</vt:lpstr>
      <vt:lpstr>Contents</vt:lpstr>
      <vt:lpstr>Prerequisites</vt:lpstr>
      <vt:lpstr>Android Studio</vt:lpstr>
      <vt:lpstr>What is Android Studio?</vt:lpstr>
      <vt:lpstr>Android Studio interface</vt:lpstr>
      <vt:lpstr>Installation Overview</vt:lpstr>
      <vt:lpstr>Creating your  first Android app</vt:lpstr>
      <vt:lpstr>Start Android Studio</vt:lpstr>
      <vt:lpstr>Create a project inside Android Studio</vt:lpstr>
      <vt:lpstr>Name your app</vt:lpstr>
      <vt:lpstr>Pick activity template</vt:lpstr>
      <vt:lpstr>Name your activity</vt:lpstr>
      <vt:lpstr>Project folders</vt:lpstr>
      <vt:lpstr>Gradle build system</vt:lpstr>
      <vt:lpstr>Run your app</vt:lpstr>
      <vt:lpstr>Create a virtual device</vt:lpstr>
      <vt:lpstr>Configure virtual device</vt:lpstr>
      <vt:lpstr>Run on a virtual device</vt:lpstr>
      <vt:lpstr>Run on a physical device</vt:lpstr>
      <vt:lpstr>Get feedback as your app runs</vt:lpstr>
      <vt:lpstr>Adding logging to your app</vt:lpstr>
      <vt:lpstr>The Logcat pane</vt:lpstr>
      <vt:lpstr>Logging statement</vt:lpstr>
      <vt:lpstr>Learn more</vt:lpstr>
      <vt:lpstr>Learn even more</vt:lpstr>
      <vt:lpstr>What's Next?</vt:lpstr>
      <vt:lpstr>END</vt:lpstr>
      <vt:lpstr>CODELABS</vt:lpstr>
      <vt:lpstr>Task 1: Install Android Studio</vt:lpstr>
      <vt:lpstr>Task 2: Create the Hello World app</vt:lpstr>
      <vt:lpstr>Task 3: Use a virtual device</vt:lpstr>
      <vt:lpstr>Task 4: Use a physical device</vt:lpstr>
      <vt:lpstr>Task 5: Change app’s gradle</vt:lpstr>
      <vt:lpstr>Task 6: Add log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Vinh La</cp:lastModifiedBy>
  <cp:revision>5</cp:revision>
  <dcterms:modified xsi:type="dcterms:W3CDTF">2020-09-21T05:51:29Z</dcterms:modified>
</cp:coreProperties>
</file>