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54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widget/HorizontalScrollView.html" TargetMode="External"/><Relationship Id="rId4" Type="http://schemas.openxmlformats.org/officeDocument/2006/relationships/hyperlink" Target="https://developer.android.com/reference/android/widget/FrameLayou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codepath.com/android/Working-with-the-TextView" TargetMode="External"/><Relationship Id="rId3" Type="http://schemas.openxmlformats.org/officeDocument/2006/relationships/hyperlink" Target="http://developer.android.com/reference/android/widget/TextView.html" TargetMode="External"/><Relationship Id="rId7" Type="http://schemas.openxmlformats.org/officeDocument/2006/relationships/hyperlink" Target="http://android-developers.blogspot.com/2008/03/linkify-your-tex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android.com/guide/topics/resources/string-resource.html" TargetMode="External"/><Relationship Id="rId5" Type="http://schemas.openxmlformats.org/officeDocument/2006/relationships/hyperlink" Target="https://developer.android.com/reference/android/widget/HorizontalScrollView.html" TargetMode="External"/><Relationship Id="rId4" Type="http://schemas.openxmlformats.org/officeDocument/2006/relationships/hyperlink" Target="https://developer.android.com/reference/android/widget/ScrollView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TextView.html#attr_android:typeface" TargetMode="External"/><Relationship Id="rId3" Type="http://schemas.openxmlformats.org/officeDocument/2006/relationships/hyperlink" Target="https://developer.android.com/reference/android/widget/TextView.html#attr_android:text" TargetMode="External"/><Relationship Id="rId7" Type="http://schemas.openxmlformats.org/officeDocument/2006/relationships/hyperlink" Target="https://developer.android.com/reference/android/widget/TextView.html#attr_android:textSty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widget/TextView.html#attr_android:textSize" TargetMode="External"/><Relationship Id="rId5" Type="http://schemas.openxmlformats.org/officeDocument/2006/relationships/hyperlink" Target="https://developer.android.com/reference/android/widget/TextView.html#attr_android:textAppearance" TargetMode="External"/><Relationship Id="rId4" Type="http://schemas.openxmlformats.org/officeDocument/2006/relationships/hyperlink" Target="https://developer.android.com/reference/android/widget/TextView.html#attr_android:textColor" TargetMode="External"/><Relationship Id="rId9" Type="http://schemas.openxmlformats.org/officeDocument/2006/relationships/hyperlink" Target="https://developer.android.com/reference/android/widget/TextView.html#attr_android:lineSpacingExtr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#attr_android:autoLin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 it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lang="en" sz="2400" i="1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allowed 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>
            <a:spLocks noGrp="1"/>
          </p:cNvSpPr>
          <p:nvPr>
            <p:ph type="body" idx="1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body" idx="1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>
            <a:spLocks noGrp="1"/>
          </p:cNvSpPr>
          <p:nvPr>
            <p:ph type="body" idx="1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>
            <a:spLocks noGrp="1"/>
          </p:cNvSpPr>
          <p:nvPr>
            <p:ph type="body" idx="1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8" name="Google Shape;398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13" name="Google Shape;413;p7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A09C-00A4-408F-84D9-C40B635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93FB-9F94-4960-8BA1-5940D83C4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6CDAC-DE8F-455A-AE7B-1934F0F3B79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FE37-315F-4E31-953C-D17A3480CF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1826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App Overview</a:t>
            </a:r>
            <a:endParaRPr dirty="0"/>
          </a:p>
        </p:txBody>
      </p:sp>
      <p:sp>
        <p:nvSpPr>
          <p:cNvPr id="404" name="Google Shape;404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16EE7-5A0B-4C78-B9BC-FCE07B288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244" y="995825"/>
            <a:ext cx="4770028" cy="36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9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5F9E-7049-421F-BE2D-B98FFE4E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Add 3 </a:t>
            </a:r>
            <a:r>
              <a:rPr lang="en-US" dirty="0" err="1"/>
              <a:t>TextView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29335-1DC9-4D6C-ACFE-9BD941E9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/>
              <a:t>Subtitle</a:t>
            </a:r>
          </a:p>
          <a:p>
            <a:r>
              <a:rPr lang="en-US" dirty="0"/>
              <a:t>Article text</a:t>
            </a:r>
          </a:p>
          <a:p>
            <a:r>
              <a:rPr lang="en-US" dirty="0"/>
              <a:t>Fill the content in and run the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28637-EF2D-4481-94DC-9D865EAD84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47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7622-1B16-46C3-8C01-A34690C4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Add a </a:t>
            </a:r>
            <a:r>
              <a:rPr lang="en-US" dirty="0" err="1"/>
              <a:t>scrollview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8A2-2FB6-4E7C-80AE-5E4C56305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dirty="0" err="1"/>
              <a:t>Scrollview</a:t>
            </a:r>
            <a:endParaRPr lang="en-US" dirty="0"/>
          </a:p>
          <a:p>
            <a:r>
              <a:rPr lang="en-US" dirty="0"/>
              <a:t>Put the </a:t>
            </a:r>
            <a:r>
              <a:rPr lang="en-US" dirty="0" err="1"/>
              <a:t>ScrollView</a:t>
            </a:r>
            <a:r>
              <a:rPr lang="en-US" dirty="0"/>
              <a:t> “</a:t>
            </a:r>
            <a:r>
              <a:rPr lang="en-US" b="1" dirty="0"/>
              <a:t>below</a:t>
            </a:r>
            <a:r>
              <a:rPr lang="en-US" dirty="0"/>
              <a:t>” the subtitle 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Move the article </a:t>
            </a:r>
            <a:r>
              <a:rPr lang="en-US" dirty="0" err="1"/>
              <a:t>TextView</a:t>
            </a:r>
            <a:r>
              <a:rPr lang="en-US" dirty="0"/>
              <a:t> into the </a:t>
            </a:r>
            <a:r>
              <a:rPr lang="en-US" dirty="0" err="1"/>
              <a:t>ScrollView</a:t>
            </a:r>
            <a:endParaRPr lang="en-US" dirty="0"/>
          </a:p>
          <a:p>
            <a:r>
              <a:rPr lang="en-US" dirty="0"/>
              <a:t>Run the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213FF-FC26-47E3-BA8B-A7EDEA4EB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981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2399-380F-4997-9C5C-D3ACC20C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3: </a:t>
            </a:r>
            <a:r>
              <a:rPr lang="en-US" dirty="0"/>
              <a:t>Scroll multiple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66A4-5955-4333-86F5-17D889835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</a:t>
            </a:r>
            <a:r>
              <a:rPr lang="en-US" dirty="0" err="1"/>
              <a:t>ScrollView</a:t>
            </a:r>
            <a:r>
              <a:rPr lang="en-US" dirty="0"/>
              <a:t> “</a:t>
            </a:r>
            <a:r>
              <a:rPr lang="en-US" b="1" dirty="0"/>
              <a:t>below</a:t>
            </a:r>
            <a:r>
              <a:rPr lang="en-US" dirty="0"/>
              <a:t>” the title 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Create a new “</a:t>
            </a:r>
            <a:r>
              <a:rPr lang="en-US" b="1" dirty="0" err="1"/>
              <a:t>LinearLayout</a:t>
            </a:r>
            <a:r>
              <a:rPr lang="en-US" dirty="0"/>
              <a:t>” inside the </a:t>
            </a:r>
            <a:r>
              <a:rPr lang="en-US" dirty="0" err="1"/>
              <a:t>ScrollView</a:t>
            </a:r>
            <a:endParaRPr lang="en-US" dirty="0"/>
          </a:p>
          <a:p>
            <a:r>
              <a:rPr lang="en-US" dirty="0"/>
              <a:t>Move the subtitle and article </a:t>
            </a:r>
            <a:r>
              <a:rPr lang="en-US" dirty="0" err="1"/>
              <a:t>TextView</a:t>
            </a:r>
            <a:r>
              <a:rPr lang="en-US" dirty="0"/>
              <a:t> into the new </a:t>
            </a:r>
            <a:r>
              <a:rPr lang="en-US" b="1" dirty="0"/>
              <a:t>vertical</a:t>
            </a:r>
            <a:r>
              <a:rPr lang="en-US" dirty="0"/>
              <a:t> </a:t>
            </a:r>
            <a:r>
              <a:rPr lang="en-US" b="1" dirty="0" err="1"/>
              <a:t>LinearLayout</a:t>
            </a:r>
            <a:endParaRPr lang="en-US" b="1" dirty="0"/>
          </a:p>
          <a:p>
            <a:r>
              <a:rPr lang="en-US" dirty="0"/>
              <a:t>Run the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60BE-CD55-42D4-BF46-769A549496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141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9" name="Google Shape;289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>
            <a:spLocks noGrp="1"/>
          </p:cNvSpPr>
          <p:nvPr>
            <p:ph type="body" idx="1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>
            <a:spLocks noGrp="1"/>
          </p:cNvSpPr>
          <p:nvPr>
            <p:ph type="body" idx="1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840</Words>
  <Application>Microsoft Office PowerPoint</Application>
  <PresentationFormat>On-screen Show (16:9)</PresentationFormat>
  <Paragraphs>153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Roboto</vt:lpstr>
      <vt:lpstr>Arial</vt:lpstr>
      <vt:lpstr>Open Sans</vt:lpstr>
      <vt:lpstr>Consolas</vt:lpstr>
      <vt:lpstr>GDT master</vt:lpstr>
      <vt:lpstr>GDT master</vt:lpstr>
      <vt:lpstr>GDT master</vt:lpstr>
      <vt:lpstr>GDT master</vt:lpstr>
      <vt:lpstr>Build your first app</vt:lpstr>
      <vt:lpstr>1.3 Text and scrolling views</vt:lpstr>
      <vt:lpstr>Contents</vt:lpstr>
      <vt:lpstr>TextView</vt:lpstr>
      <vt:lpstr>TextView for text</vt:lpstr>
      <vt:lpstr>Formatting text in string resource</vt:lpstr>
      <vt:lpstr>Creating TextView in XML</vt:lpstr>
      <vt:lpstr>Common TextView attributes</vt:lpstr>
      <vt:lpstr>Formatting active web links</vt:lpstr>
      <vt:lpstr>Creating TextView in Java code</vt:lpstr>
      <vt:lpstr>ScrollView</vt:lpstr>
      <vt:lpstr>What about large amounts of text?</vt:lpstr>
      <vt:lpstr>ScrollView for scrolling content</vt:lpstr>
      <vt:lpstr>ScrollView layout with one TextView</vt:lpstr>
      <vt:lpstr>ScrollView layout with a view group</vt:lpstr>
      <vt:lpstr>ScrollView with image and button</vt:lpstr>
      <vt:lpstr>Learn more</vt:lpstr>
      <vt:lpstr>What's Next?</vt:lpstr>
      <vt:lpstr>END</vt:lpstr>
      <vt:lpstr>CODELABS</vt:lpstr>
      <vt:lpstr>App Overview</vt:lpstr>
      <vt:lpstr>Task 1: Add 3 TextView</vt:lpstr>
      <vt:lpstr>Task 2: Add a scrollview </vt:lpstr>
      <vt:lpstr>Task 3: Scroll multiple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Vinh La</cp:lastModifiedBy>
  <cp:revision>5</cp:revision>
  <dcterms:modified xsi:type="dcterms:W3CDTF">2020-09-27T03:00:24Z</dcterms:modified>
</cp:coreProperties>
</file>