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Open Sans" panose="020B0604020202020204" charset="0"/>
      <p:regular r:id="rId37"/>
      <p:bold r:id="rId38"/>
      <p:italic r:id="rId39"/>
      <p:boldItalic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2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8" name="Google Shape;238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5" name="Google Shape;245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6" name="Google Shape;246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50" name="Google Shape;250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.../RecyclerView.ViewHolder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material/lists-cards.html" TargetMode="External"/><Relationship Id="rId7" Type="http://schemas.openxmlformats.org/officeDocument/2006/relationships/hyperlink" Target="https://developer.android.com/reference/android/support/v7/widget/RecyclerView.LayoutManage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developer.android.com/.../RecyclerView.ViewHold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4" Type="http://schemas.openxmlformats.org/officeDocument/2006/relationships/hyperlink" Target="https://developer.android.com/reference/android/support/v7/widget/RecyclerView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.../RecyclerView.ViewHold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4" Type="http://schemas.openxmlformats.org/officeDocument/2006/relationships/hyperlink" Target="https://developer.android.com/.../RecyclerView.LayoutManage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html" TargetMode="External"/><Relationship Id="rId7" Type="http://schemas.openxmlformats.org/officeDocument/2006/relationships/hyperlink" Target="https://developer.android.com/reference/android/support/v7/widget/RecyclerView.LayoutManager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support/v7/widget/StaggeredGrid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4" Type="http://schemas.openxmlformats.org/officeDocument/2006/relationships/hyperlink" Target="https://developer.android.com/reference/android/support/v7/widget/LinearLayoutManager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database/Curso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developer.android.com/reference/android/support/v7/widget/RecyclerView.Adapt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sz="42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6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49" name="Google Shape;349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58" name="Google Shape;358;p6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6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5"/>
          <p:cNvSpPr txBox="1">
            <a:spLocks noGrp="1"/>
          </p:cNvSpPr>
          <p:nvPr>
            <p:ph type="body" idx="1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74" name="Google Shape;374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6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82" name="Google Shape;382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6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90" name="Google Shape;390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67" descr="pv_wordlistsql-1.png"/>
          <p:cNvPicPr preferRelativeResize="0"/>
          <p:nvPr/>
        </p:nvPicPr>
        <p:blipFill rotWithShape="1">
          <a:blip r:embed="rId4">
            <a:alphaModFix/>
          </a:blip>
          <a:srcRect l="9803" t="13488" r="11263" b="17693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01" name="Google Shape;401;p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09" name="Google Shape;409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0"/>
          <p:cNvSpPr txBox="1">
            <a:spLocks noGrp="1"/>
          </p:cNvSpPr>
          <p:nvPr>
            <p:ph type="body" idx="1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7" name="Google Shape;417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7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25" name="Google Shape;425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33" name="Google Shape;433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If you want to handle mouse clicks: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41" name="Google Shape;441;p7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7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49" name="Google Shape;449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75"/>
          <p:cNvSpPr txBox="1">
            <a:spLocks noGrp="1"/>
          </p:cNvSpPr>
          <p:nvPr>
            <p:ph type="body" idx="1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i="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57" name="Google Shape;457;p7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>
            <a:spLocks noGrp="1"/>
          </p:cNvSpPr>
          <p:nvPr>
            <p:ph type="body" idx="1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1" name="Google Shape;471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86" name="Google Shape;486;p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90" name="Google Shape;290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6"/>
          <p:cNvSpPr txBox="1">
            <a:spLocks noGrp="1"/>
          </p:cNvSpPr>
          <p:nvPr>
            <p:ph type="body" idx="1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6" descr="pv_wordlistsql-1.png"/>
          <p:cNvPicPr preferRelativeResize="0"/>
          <p:nvPr/>
        </p:nvPicPr>
        <p:blipFill rotWithShape="1">
          <a:blip r:embed="rId5">
            <a:alphaModFix/>
          </a:blip>
          <a:srcRect l="9803" t="13488" r="11263" b="17693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8" name="Google Shape;308;p5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8"/>
          <p:cNvSpPr txBox="1">
            <a:spLocks noGrp="1"/>
          </p:cNvSpPr>
          <p:nvPr>
            <p:ph type="body" idx="1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Data</a:t>
            </a:r>
            <a:endParaRPr sz="1800"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 b="1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16" name="Google Shape;31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3" name="Google Shape;323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9099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60"/>
          <p:cNvSpPr txBox="1">
            <a:spLocks noGrp="1"/>
          </p:cNvSpPr>
          <p:nvPr>
            <p:ph type="body" idx="1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that are no longer visible to the user 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32" name="Google Shape;332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61"/>
          <p:cNvSpPr txBox="1">
            <a:spLocks noGrp="1"/>
          </p:cNvSpPr>
          <p:nvPr>
            <p:ph type="body" idx="1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items as underlying data changes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40" name="Google Shape;340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903</Words>
  <Application>Microsoft Office PowerPoint</Application>
  <PresentationFormat>On-screen Show (16:9)</PresentationFormat>
  <Paragraphs>199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Open Sans</vt:lpstr>
      <vt:lpstr>Roboto</vt:lpstr>
      <vt:lpstr>Consolas</vt:lpstr>
      <vt:lpstr>Arial</vt:lpstr>
      <vt:lpstr>GDT master</vt:lpstr>
      <vt:lpstr>GDT master</vt:lpstr>
      <vt:lpstr>GDT master</vt:lpstr>
      <vt:lpstr>GDT master</vt:lpstr>
      <vt:lpstr>PowerPoint Presentation</vt:lpstr>
      <vt:lpstr>4.4 RecyclerView</vt:lpstr>
      <vt:lpstr>Contents</vt:lpstr>
      <vt:lpstr>What is a RecyclerView?   </vt:lpstr>
      <vt:lpstr>RecyclerView Components</vt:lpstr>
      <vt:lpstr>Components  </vt:lpstr>
      <vt:lpstr>Components  </vt:lpstr>
      <vt:lpstr>Layout Manager  </vt:lpstr>
      <vt:lpstr>Adapter  </vt:lpstr>
      <vt:lpstr>Adapter  </vt:lpstr>
      <vt:lpstr>Implementing RecyclerView</vt:lpstr>
      <vt:lpstr>Implementation  </vt:lpstr>
      <vt:lpstr>app/build.gradle  </vt:lpstr>
      <vt:lpstr>Activity layout  </vt:lpstr>
      <vt:lpstr>Item layout  </vt:lpstr>
      <vt:lpstr>Adapter: Create  </vt:lpstr>
      <vt:lpstr>Adapter: onCreateViewHolder()  </vt:lpstr>
      <vt:lpstr>Adapter: onCreateViewHolder()  </vt:lpstr>
      <vt:lpstr>Adapter: onBindViewHolder()  </vt:lpstr>
      <vt:lpstr>Adapter: getItemCount()  </vt:lpstr>
      <vt:lpstr>Adapter: ViewHolder Class  </vt:lpstr>
      <vt:lpstr>ViewHolder: Constructor  </vt:lpstr>
      <vt:lpstr>Create RecyclerView  </vt:lpstr>
      <vt:lpstr>Practical: RecyclerView 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Vinh La</cp:lastModifiedBy>
  <cp:revision>2</cp:revision>
  <dcterms:modified xsi:type="dcterms:W3CDTF">2020-10-27T07:47:22Z</dcterms:modified>
</cp:coreProperties>
</file>