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80" r:id="rId5"/>
    <p:sldId id="262" r:id="rId6"/>
    <p:sldId id="263" r:id="rId7"/>
    <p:sldId id="264" r:id="rId8"/>
    <p:sldId id="265" r:id="rId9"/>
    <p:sldId id="281" r:id="rId10"/>
    <p:sldId id="270" r:id="rId11"/>
    <p:sldId id="282" r:id="rId12"/>
    <p:sldId id="272" r:id="rId13"/>
    <p:sldId id="283" r:id="rId14"/>
    <p:sldId id="284" r:id="rId15"/>
    <p:sldId id="285" r:id="rId16"/>
    <p:sldId id="287" r:id="rId17"/>
    <p:sldId id="288" r:id="rId18"/>
    <p:sldId id="286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y Mac Quang" initials="HMQ" lastIdx="1" clrIdx="0">
    <p:extLst>
      <p:ext uri="{19B8F6BF-5375-455C-9EA6-DF929625EA0E}">
        <p15:presenceInfo xmlns:p15="http://schemas.microsoft.com/office/powerpoint/2012/main" userId="8b8fc968cdee22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345" autoAdjust="0"/>
  </p:normalViewPr>
  <p:slideViewPr>
    <p:cSldViewPr snapToGrid="0">
      <p:cViewPr varScale="1">
        <p:scale>
          <a:sx n="98" d="100"/>
          <a:sy n="98" d="100"/>
        </p:scale>
        <p:origin x="20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E646B-659D-48D5-AB8C-7C5AA3B1B08C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E09B857D-57CB-4AE5-9280-22111B351732}">
      <dgm:prSet phldrT="[Text]"/>
      <dgm:spPr/>
      <dgm:t>
        <a:bodyPr/>
        <a:lstStyle/>
        <a:p>
          <a:r>
            <a:rPr lang="en-US" dirty="0" err="1" smtClean="0"/>
            <a:t>Nguyên</a:t>
          </a:r>
          <a:r>
            <a:rPr lang="en-US" dirty="0" smtClean="0"/>
            <a:t> </a:t>
          </a:r>
          <a:r>
            <a:rPr lang="en-US" dirty="0" err="1" smtClean="0"/>
            <a:t>nhân</a:t>
          </a:r>
          <a:endParaRPr lang="en-US" dirty="0"/>
        </a:p>
      </dgm:t>
    </dgm:pt>
    <dgm:pt modelId="{4DC38FBA-10FA-4D4E-8ACD-5356E6FBDD19}" type="parTrans" cxnId="{AED6D947-99E3-4216-BB0F-A7CC006ABFEC}">
      <dgm:prSet/>
      <dgm:spPr/>
      <dgm:t>
        <a:bodyPr/>
        <a:lstStyle/>
        <a:p>
          <a:endParaRPr lang="en-US"/>
        </a:p>
      </dgm:t>
    </dgm:pt>
    <dgm:pt modelId="{D8B1138F-BEF2-4487-8447-ABB9A9BD393E}" type="sibTrans" cxnId="{AED6D947-99E3-4216-BB0F-A7CC006ABFEC}">
      <dgm:prSet/>
      <dgm:spPr/>
      <dgm:t>
        <a:bodyPr/>
        <a:lstStyle/>
        <a:p>
          <a:endParaRPr lang="en-US"/>
        </a:p>
      </dgm:t>
    </dgm:pt>
    <dgm:pt modelId="{037F4B18-4307-48FF-B4FB-802DF4967576}" type="pres">
      <dgm:prSet presAssocID="{B60E646B-659D-48D5-AB8C-7C5AA3B1B08C}" presName="Name0" presStyleCnt="0">
        <dgm:presLayoutVars>
          <dgm:dir/>
          <dgm:animLvl val="lvl"/>
          <dgm:resizeHandles val="exact"/>
        </dgm:presLayoutVars>
      </dgm:prSet>
      <dgm:spPr/>
    </dgm:pt>
    <dgm:pt modelId="{656CCDDA-EFEA-452E-A8EE-F5BF47757D48}" type="pres">
      <dgm:prSet presAssocID="{B60E646B-659D-48D5-AB8C-7C5AA3B1B08C}" presName="dummy" presStyleCnt="0"/>
      <dgm:spPr/>
    </dgm:pt>
    <dgm:pt modelId="{F8CBF10B-2154-4B79-8B33-2B21DF62D7E9}" type="pres">
      <dgm:prSet presAssocID="{B60E646B-659D-48D5-AB8C-7C5AA3B1B08C}" presName="linH" presStyleCnt="0"/>
      <dgm:spPr/>
    </dgm:pt>
    <dgm:pt modelId="{105CEFFF-F536-4DE3-9247-3DEF18F4EC71}" type="pres">
      <dgm:prSet presAssocID="{B60E646B-659D-48D5-AB8C-7C5AA3B1B08C}" presName="padding1" presStyleCnt="0"/>
      <dgm:spPr/>
    </dgm:pt>
    <dgm:pt modelId="{A6DFF12A-8935-4B7A-83DD-1CB4DD38FC86}" type="pres">
      <dgm:prSet presAssocID="{E09B857D-57CB-4AE5-9280-22111B351732}" presName="linV" presStyleCnt="0"/>
      <dgm:spPr/>
    </dgm:pt>
    <dgm:pt modelId="{8A7572F1-757A-4D61-9F85-58ADD096FE6E}" type="pres">
      <dgm:prSet presAssocID="{E09B857D-57CB-4AE5-9280-22111B351732}" presName="spVertical1" presStyleCnt="0"/>
      <dgm:spPr/>
    </dgm:pt>
    <dgm:pt modelId="{D8B7F0EE-20F6-4D71-92C3-A379BD5808AD}" type="pres">
      <dgm:prSet presAssocID="{E09B857D-57CB-4AE5-9280-22111B351732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7E5F5-D229-4D3B-AC76-95FFD1D66D78}" type="pres">
      <dgm:prSet presAssocID="{E09B857D-57CB-4AE5-9280-22111B351732}" presName="spVertical2" presStyleCnt="0"/>
      <dgm:spPr/>
    </dgm:pt>
    <dgm:pt modelId="{C039F701-7387-4E9C-8430-3146A68E9DAE}" type="pres">
      <dgm:prSet presAssocID="{E09B857D-57CB-4AE5-9280-22111B351732}" presName="spVertical3" presStyleCnt="0"/>
      <dgm:spPr/>
    </dgm:pt>
    <dgm:pt modelId="{6DB5858C-1F60-48DF-BC75-B25C56B2BE2D}" type="pres">
      <dgm:prSet presAssocID="{B60E646B-659D-48D5-AB8C-7C5AA3B1B08C}" presName="padding2" presStyleCnt="0"/>
      <dgm:spPr/>
    </dgm:pt>
    <dgm:pt modelId="{93BA2480-2CA4-4C06-8DD5-792A704BD16C}" type="pres">
      <dgm:prSet presAssocID="{B60E646B-659D-48D5-AB8C-7C5AA3B1B08C}" presName="negArrow" presStyleCnt="0"/>
      <dgm:spPr/>
    </dgm:pt>
    <dgm:pt modelId="{049091FD-071A-4178-B2A7-D68E62CCE578}" type="pres">
      <dgm:prSet presAssocID="{B60E646B-659D-48D5-AB8C-7C5AA3B1B08C}" presName="backgroundArrow" presStyleLbl="node1" presStyleIdx="0" presStyleCnt="1" custLinFactNeighborX="-6720" custLinFactNeighborY="-42000"/>
      <dgm:spPr/>
    </dgm:pt>
  </dgm:ptLst>
  <dgm:cxnLst>
    <dgm:cxn modelId="{876D46F9-F809-4E2A-BAFE-092BE744722B}" type="presOf" srcId="{E09B857D-57CB-4AE5-9280-22111B351732}" destId="{D8B7F0EE-20F6-4D71-92C3-A379BD5808AD}" srcOrd="0" destOrd="0" presId="urn:microsoft.com/office/officeart/2005/8/layout/hProcess3"/>
    <dgm:cxn modelId="{AED6D947-99E3-4216-BB0F-A7CC006ABFEC}" srcId="{B60E646B-659D-48D5-AB8C-7C5AA3B1B08C}" destId="{E09B857D-57CB-4AE5-9280-22111B351732}" srcOrd="0" destOrd="0" parTransId="{4DC38FBA-10FA-4D4E-8ACD-5356E6FBDD19}" sibTransId="{D8B1138F-BEF2-4487-8447-ABB9A9BD393E}"/>
    <dgm:cxn modelId="{96EA99FD-E125-41E6-BAC8-73E88AFE1A9C}" type="presOf" srcId="{B60E646B-659D-48D5-AB8C-7C5AA3B1B08C}" destId="{037F4B18-4307-48FF-B4FB-802DF4967576}" srcOrd="0" destOrd="0" presId="urn:microsoft.com/office/officeart/2005/8/layout/hProcess3"/>
    <dgm:cxn modelId="{AC7CFC61-3C57-4CF3-98AC-8311B32AD411}" type="presParOf" srcId="{037F4B18-4307-48FF-B4FB-802DF4967576}" destId="{656CCDDA-EFEA-452E-A8EE-F5BF47757D48}" srcOrd="0" destOrd="0" presId="urn:microsoft.com/office/officeart/2005/8/layout/hProcess3"/>
    <dgm:cxn modelId="{E8353C71-F69A-4330-8070-90C40CFBFFDA}" type="presParOf" srcId="{037F4B18-4307-48FF-B4FB-802DF4967576}" destId="{F8CBF10B-2154-4B79-8B33-2B21DF62D7E9}" srcOrd="1" destOrd="0" presId="urn:microsoft.com/office/officeart/2005/8/layout/hProcess3"/>
    <dgm:cxn modelId="{F9C0DF1B-8D08-4070-A4D6-37336C791A21}" type="presParOf" srcId="{F8CBF10B-2154-4B79-8B33-2B21DF62D7E9}" destId="{105CEFFF-F536-4DE3-9247-3DEF18F4EC71}" srcOrd="0" destOrd="0" presId="urn:microsoft.com/office/officeart/2005/8/layout/hProcess3"/>
    <dgm:cxn modelId="{AB9ACEB4-283B-40C5-B290-8CC69BAB9A7C}" type="presParOf" srcId="{F8CBF10B-2154-4B79-8B33-2B21DF62D7E9}" destId="{A6DFF12A-8935-4B7A-83DD-1CB4DD38FC86}" srcOrd="1" destOrd="0" presId="urn:microsoft.com/office/officeart/2005/8/layout/hProcess3"/>
    <dgm:cxn modelId="{6BBBC2E6-12CD-4395-AE22-27E5B76E81C4}" type="presParOf" srcId="{A6DFF12A-8935-4B7A-83DD-1CB4DD38FC86}" destId="{8A7572F1-757A-4D61-9F85-58ADD096FE6E}" srcOrd="0" destOrd="0" presId="urn:microsoft.com/office/officeart/2005/8/layout/hProcess3"/>
    <dgm:cxn modelId="{3A3843E3-3489-4A94-BF86-5E410318F944}" type="presParOf" srcId="{A6DFF12A-8935-4B7A-83DD-1CB4DD38FC86}" destId="{D8B7F0EE-20F6-4D71-92C3-A379BD5808AD}" srcOrd="1" destOrd="0" presId="urn:microsoft.com/office/officeart/2005/8/layout/hProcess3"/>
    <dgm:cxn modelId="{F782B90F-D62F-4D89-9EA8-72BE4C7ADF61}" type="presParOf" srcId="{A6DFF12A-8935-4B7A-83DD-1CB4DD38FC86}" destId="{2577E5F5-D229-4D3B-AC76-95FFD1D66D78}" srcOrd="2" destOrd="0" presId="urn:microsoft.com/office/officeart/2005/8/layout/hProcess3"/>
    <dgm:cxn modelId="{8A3D2E1D-ADED-4741-9E54-69D29D5BE1F7}" type="presParOf" srcId="{A6DFF12A-8935-4B7A-83DD-1CB4DD38FC86}" destId="{C039F701-7387-4E9C-8430-3146A68E9DAE}" srcOrd="3" destOrd="0" presId="urn:microsoft.com/office/officeart/2005/8/layout/hProcess3"/>
    <dgm:cxn modelId="{DD53B31F-91F6-4951-9348-CDB94C5D2626}" type="presParOf" srcId="{F8CBF10B-2154-4B79-8B33-2B21DF62D7E9}" destId="{6DB5858C-1F60-48DF-BC75-B25C56B2BE2D}" srcOrd="2" destOrd="0" presId="urn:microsoft.com/office/officeart/2005/8/layout/hProcess3"/>
    <dgm:cxn modelId="{45DD4B3F-5597-45CA-85FC-F219B5FA227C}" type="presParOf" srcId="{F8CBF10B-2154-4B79-8B33-2B21DF62D7E9}" destId="{93BA2480-2CA4-4C06-8DD5-792A704BD16C}" srcOrd="3" destOrd="0" presId="urn:microsoft.com/office/officeart/2005/8/layout/hProcess3"/>
    <dgm:cxn modelId="{A97B0113-7866-4871-9D9D-A5C8FE872FB6}" type="presParOf" srcId="{F8CBF10B-2154-4B79-8B33-2B21DF62D7E9}" destId="{049091FD-071A-4178-B2A7-D68E62CCE578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936BF-FC99-4555-A694-6DA3ABA58649}" type="doc">
      <dgm:prSet loTypeId="urn:microsoft.com/office/officeart/2005/8/layout/cycle8" loCatId="cycle" qsTypeId="urn:microsoft.com/office/officeart/2005/8/quickstyle/simple1" qsCatId="simple" csTypeId="urn:microsoft.com/office/officeart/2005/8/colors/colorful4" csCatId="colorful" phldr="1"/>
      <dgm:spPr/>
    </dgm:pt>
    <dgm:pt modelId="{C1F73DBC-3B1D-41F9-965C-DA5ABFC8EB10}">
      <dgm:prSet phldrT="[Text]"/>
      <dgm:spPr/>
      <dgm:t>
        <a:bodyPr/>
        <a:lstStyle/>
        <a:p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Tính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bền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vững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978FAAA-3C1E-4A4C-A4D2-586142D471CF}" type="parTrans" cxnId="{58715A70-6449-4FB0-992A-3B5B34AA916C}">
      <dgm:prSet/>
      <dgm:spPr/>
      <dgm:t>
        <a:bodyPr/>
        <a:lstStyle/>
        <a:p>
          <a:endParaRPr lang="en-US"/>
        </a:p>
      </dgm:t>
    </dgm:pt>
    <dgm:pt modelId="{115BD9FE-FFD2-4B39-8A99-C4A48BF56FB9}" type="sibTrans" cxnId="{58715A70-6449-4FB0-992A-3B5B34AA916C}">
      <dgm:prSet/>
      <dgm:spPr/>
      <dgm:t>
        <a:bodyPr/>
        <a:lstStyle/>
        <a:p>
          <a:endParaRPr lang="en-US"/>
        </a:p>
      </dgm:t>
    </dgm:pt>
    <dgm:pt modelId="{87D74A5D-6D5B-4B80-9367-E568B26C38C0}">
      <dgm:prSet phldrT="[Text]"/>
      <dgm:spPr/>
      <dgm:t>
        <a:bodyPr/>
        <a:lstStyle/>
        <a:p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Tính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không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thể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đảo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ngược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184E193-8FD5-4DAB-8549-3A139CAE5A1E}" type="parTrans" cxnId="{4C805AE5-BA8E-4392-8C4A-05CD1A4E73B5}">
      <dgm:prSet/>
      <dgm:spPr/>
      <dgm:t>
        <a:bodyPr/>
        <a:lstStyle/>
        <a:p>
          <a:endParaRPr lang="en-US"/>
        </a:p>
      </dgm:t>
    </dgm:pt>
    <dgm:pt modelId="{68CBBF60-B9E3-4479-98F8-C752D10C5099}" type="sibTrans" cxnId="{4C805AE5-BA8E-4392-8C4A-05CD1A4E73B5}">
      <dgm:prSet/>
      <dgm:spPr/>
      <dgm:t>
        <a:bodyPr/>
        <a:lstStyle/>
        <a:p>
          <a:endParaRPr lang="en-US"/>
        </a:p>
      </dgm:t>
    </dgm:pt>
    <dgm:pt modelId="{09417502-BDB5-4C15-BF17-741B3D87375A}">
      <dgm:prSet phldrT="[Text]"/>
      <dgm:spPr/>
      <dgm:t>
        <a:bodyPr/>
        <a:lstStyle/>
        <a:p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Hình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thành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sớm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tương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đối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4E5E551-8896-4868-9497-4CEA62E2A109}" type="parTrans" cxnId="{906D7D0F-F179-4BA4-AFE8-453CA0DAB9F7}">
      <dgm:prSet/>
      <dgm:spPr/>
      <dgm:t>
        <a:bodyPr/>
        <a:lstStyle/>
        <a:p>
          <a:endParaRPr lang="en-US"/>
        </a:p>
      </dgm:t>
    </dgm:pt>
    <dgm:pt modelId="{34BE3710-8870-43A9-8359-A61ED34ADC26}" type="sibTrans" cxnId="{906D7D0F-F179-4BA4-AFE8-453CA0DAB9F7}">
      <dgm:prSet/>
      <dgm:spPr/>
      <dgm:t>
        <a:bodyPr/>
        <a:lstStyle/>
        <a:p>
          <a:endParaRPr lang="en-US"/>
        </a:p>
      </dgm:t>
    </dgm:pt>
    <dgm:pt modelId="{78917F09-1D30-44F8-ABB1-590BFD5A9B5A}" type="pres">
      <dgm:prSet presAssocID="{501936BF-FC99-4555-A694-6DA3ABA58649}" presName="compositeShape" presStyleCnt="0">
        <dgm:presLayoutVars>
          <dgm:chMax val="7"/>
          <dgm:dir/>
          <dgm:resizeHandles val="exact"/>
        </dgm:presLayoutVars>
      </dgm:prSet>
      <dgm:spPr/>
    </dgm:pt>
    <dgm:pt modelId="{14412A86-B6AF-4A56-969D-A0080A89E746}" type="pres">
      <dgm:prSet presAssocID="{501936BF-FC99-4555-A694-6DA3ABA58649}" presName="wedge1" presStyleLbl="node1" presStyleIdx="0" presStyleCnt="3"/>
      <dgm:spPr/>
      <dgm:t>
        <a:bodyPr/>
        <a:lstStyle/>
        <a:p>
          <a:endParaRPr lang="en-US"/>
        </a:p>
      </dgm:t>
    </dgm:pt>
    <dgm:pt modelId="{F84D7931-7A2B-48EB-AB4F-7592D6BAED9A}" type="pres">
      <dgm:prSet presAssocID="{501936BF-FC99-4555-A694-6DA3ABA58649}" presName="dummy1a" presStyleCnt="0"/>
      <dgm:spPr/>
    </dgm:pt>
    <dgm:pt modelId="{4326233E-50B2-4001-9E58-626588E8AD65}" type="pres">
      <dgm:prSet presAssocID="{501936BF-FC99-4555-A694-6DA3ABA58649}" presName="dummy1b" presStyleCnt="0"/>
      <dgm:spPr/>
    </dgm:pt>
    <dgm:pt modelId="{093AEB3D-A598-4073-893D-877C1FAE5FFF}" type="pres">
      <dgm:prSet presAssocID="{501936BF-FC99-4555-A694-6DA3ABA5864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F5B39-E03E-457A-82DD-FCD5335EA18A}" type="pres">
      <dgm:prSet presAssocID="{501936BF-FC99-4555-A694-6DA3ABA58649}" presName="wedge2" presStyleLbl="node1" presStyleIdx="1" presStyleCnt="3"/>
      <dgm:spPr/>
      <dgm:t>
        <a:bodyPr/>
        <a:lstStyle/>
        <a:p>
          <a:endParaRPr lang="en-US"/>
        </a:p>
      </dgm:t>
    </dgm:pt>
    <dgm:pt modelId="{DB319799-9E2C-44ED-A542-4BBB05868197}" type="pres">
      <dgm:prSet presAssocID="{501936BF-FC99-4555-A694-6DA3ABA58649}" presName="dummy2a" presStyleCnt="0"/>
      <dgm:spPr/>
    </dgm:pt>
    <dgm:pt modelId="{98519AA1-CCE8-4DFB-9ED7-72473DD2F8F4}" type="pres">
      <dgm:prSet presAssocID="{501936BF-FC99-4555-A694-6DA3ABA58649}" presName="dummy2b" presStyleCnt="0"/>
      <dgm:spPr/>
    </dgm:pt>
    <dgm:pt modelId="{BC47E2E1-5192-461C-8A99-706B8E9D1E6A}" type="pres">
      <dgm:prSet presAssocID="{501936BF-FC99-4555-A694-6DA3ABA5864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1A7F3-DB10-4471-AD42-3C3932F001FF}" type="pres">
      <dgm:prSet presAssocID="{501936BF-FC99-4555-A694-6DA3ABA58649}" presName="wedge3" presStyleLbl="node1" presStyleIdx="2" presStyleCnt="3"/>
      <dgm:spPr/>
      <dgm:t>
        <a:bodyPr/>
        <a:lstStyle/>
        <a:p>
          <a:endParaRPr lang="en-US"/>
        </a:p>
      </dgm:t>
    </dgm:pt>
    <dgm:pt modelId="{D1F52FD3-BC38-4E25-AEB9-9A4C7948C965}" type="pres">
      <dgm:prSet presAssocID="{501936BF-FC99-4555-A694-6DA3ABA58649}" presName="dummy3a" presStyleCnt="0"/>
      <dgm:spPr/>
    </dgm:pt>
    <dgm:pt modelId="{1041A017-8157-4B08-A6AD-ED8C8E1B8983}" type="pres">
      <dgm:prSet presAssocID="{501936BF-FC99-4555-A694-6DA3ABA58649}" presName="dummy3b" presStyleCnt="0"/>
      <dgm:spPr/>
    </dgm:pt>
    <dgm:pt modelId="{9F136A68-C87B-4605-85A5-16B807950445}" type="pres">
      <dgm:prSet presAssocID="{501936BF-FC99-4555-A694-6DA3ABA5864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D5BF3-4751-4BF3-B291-07F6847B9826}" type="pres">
      <dgm:prSet presAssocID="{115BD9FE-FFD2-4B39-8A99-C4A48BF56FB9}" presName="arrowWedge1" presStyleLbl="fgSibTrans2D1" presStyleIdx="0" presStyleCnt="3"/>
      <dgm:spPr/>
    </dgm:pt>
    <dgm:pt modelId="{693FA487-9D52-455C-AC6D-73F830CA4B17}" type="pres">
      <dgm:prSet presAssocID="{68CBBF60-B9E3-4479-98F8-C752D10C5099}" presName="arrowWedge2" presStyleLbl="fgSibTrans2D1" presStyleIdx="1" presStyleCnt="3"/>
      <dgm:spPr/>
    </dgm:pt>
    <dgm:pt modelId="{B00B2AA2-C723-4551-BE4F-CBEB9E8D5ABF}" type="pres">
      <dgm:prSet presAssocID="{34BE3710-8870-43A9-8359-A61ED34ADC26}" presName="arrowWedge3" presStyleLbl="fgSibTrans2D1" presStyleIdx="2" presStyleCnt="3"/>
      <dgm:spPr/>
    </dgm:pt>
  </dgm:ptLst>
  <dgm:cxnLst>
    <dgm:cxn modelId="{7D27FF47-6AE2-49F8-9C9F-B8297C5A681F}" type="presOf" srcId="{C1F73DBC-3B1D-41F9-965C-DA5ABFC8EB10}" destId="{093AEB3D-A598-4073-893D-877C1FAE5FFF}" srcOrd="1" destOrd="0" presId="urn:microsoft.com/office/officeart/2005/8/layout/cycle8"/>
    <dgm:cxn modelId="{49B2A688-0BAF-4AE2-A341-10562C852AD0}" type="presOf" srcId="{C1F73DBC-3B1D-41F9-965C-DA5ABFC8EB10}" destId="{14412A86-B6AF-4A56-969D-A0080A89E746}" srcOrd="0" destOrd="0" presId="urn:microsoft.com/office/officeart/2005/8/layout/cycle8"/>
    <dgm:cxn modelId="{B008A509-CFAA-4725-9989-6B1BED76D691}" type="presOf" srcId="{87D74A5D-6D5B-4B80-9367-E568B26C38C0}" destId="{BC47E2E1-5192-461C-8A99-706B8E9D1E6A}" srcOrd="1" destOrd="0" presId="urn:microsoft.com/office/officeart/2005/8/layout/cycle8"/>
    <dgm:cxn modelId="{680315C5-7300-433F-AC66-CD31B0F7DF58}" type="presOf" srcId="{87D74A5D-6D5B-4B80-9367-E568B26C38C0}" destId="{959F5B39-E03E-457A-82DD-FCD5335EA18A}" srcOrd="0" destOrd="0" presId="urn:microsoft.com/office/officeart/2005/8/layout/cycle8"/>
    <dgm:cxn modelId="{58715A70-6449-4FB0-992A-3B5B34AA916C}" srcId="{501936BF-FC99-4555-A694-6DA3ABA58649}" destId="{C1F73DBC-3B1D-41F9-965C-DA5ABFC8EB10}" srcOrd="0" destOrd="0" parTransId="{9978FAAA-3C1E-4A4C-A4D2-586142D471CF}" sibTransId="{115BD9FE-FFD2-4B39-8A99-C4A48BF56FB9}"/>
    <dgm:cxn modelId="{1E748824-10E2-4EB2-BCC5-B5377693144C}" type="presOf" srcId="{09417502-BDB5-4C15-BF17-741B3D87375A}" destId="{63F1A7F3-DB10-4471-AD42-3C3932F001FF}" srcOrd="0" destOrd="0" presId="urn:microsoft.com/office/officeart/2005/8/layout/cycle8"/>
    <dgm:cxn modelId="{058802DD-1D5F-4E62-88F1-D53BA1B2644C}" type="presOf" srcId="{501936BF-FC99-4555-A694-6DA3ABA58649}" destId="{78917F09-1D30-44F8-ABB1-590BFD5A9B5A}" srcOrd="0" destOrd="0" presId="urn:microsoft.com/office/officeart/2005/8/layout/cycle8"/>
    <dgm:cxn modelId="{906D7D0F-F179-4BA4-AFE8-453CA0DAB9F7}" srcId="{501936BF-FC99-4555-A694-6DA3ABA58649}" destId="{09417502-BDB5-4C15-BF17-741B3D87375A}" srcOrd="2" destOrd="0" parTransId="{E4E5E551-8896-4868-9497-4CEA62E2A109}" sibTransId="{34BE3710-8870-43A9-8359-A61ED34ADC26}"/>
    <dgm:cxn modelId="{4C805AE5-BA8E-4392-8C4A-05CD1A4E73B5}" srcId="{501936BF-FC99-4555-A694-6DA3ABA58649}" destId="{87D74A5D-6D5B-4B80-9367-E568B26C38C0}" srcOrd="1" destOrd="0" parTransId="{6184E193-8FD5-4DAB-8549-3A139CAE5A1E}" sibTransId="{68CBBF60-B9E3-4479-98F8-C752D10C5099}"/>
    <dgm:cxn modelId="{90911AEC-DA8D-4A58-B50D-01374EABEC91}" type="presOf" srcId="{09417502-BDB5-4C15-BF17-741B3D87375A}" destId="{9F136A68-C87B-4605-85A5-16B807950445}" srcOrd="1" destOrd="0" presId="urn:microsoft.com/office/officeart/2005/8/layout/cycle8"/>
    <dgm:cxn modelId="{B4E7D300-282A-482D-B343-27C21D645FE2}" type="presParOf" srcId="{78917F09-1D30-44F8-ABB1-590BFD5A9B5A}" destId="{14412A86-B6AF-4A56-969D-A0080A89E746}" srcOrd="0" destOrd="0" presId="urn:microsoft.com/office/officeart/2005/8/layout/cycle8"/>
    <dgm:cxn modelId="{A44D7AD5-B840-401A-A3A7-0158B1344DA6}" type="presParOf" srcId="{78917F09-1D30-44F8-ABB1-590BFD5A9B5A}" destId="{F84D7931-7A2B-48EB-AB4F-7592D6BAED9A}" srcOrd="1" destOrd="0" presId="urn:microsoft.com/office/officeart/2005/8/layout/cycle8"/>
    <dgm:cxn modelId="{0E0A85D1-31D5-470C-8834-5FADE6CBA9A8}" type="presParOf" srcId="{78917F09-1D30-44F8-ABB1-590BFD5A9B5A}" destId="{4326233E-50B2-4001-9E58-626588E8AD65}" srcOrd="2" destOrd="0" presId="urn:microsoft.com/office/officeart/2005/8/layout/cycle8"/>
    <dgm:cxn modelId="{80808454-7F8D-4F3C-A208-800B9ADE2E1C}" type="presParOf" srcId="{78917F09-1D30-44F8-ABB1-590BFD5A9B5A}" destId="{093AEB3D-A598-4073-893D-877C1FAE5FFF}" srcOrd="3" destOrd="0" presId="urn:microsoft.com/office/officeart/2005/8/layout/cycle8"/>
    <dgm:cxn modelId="{105C8198-09EF-4753-BA37-D5CA50591B73}" type="presParOf" srcId="{78917F09-1D30-44F8-ABB1-590BFD5A9B5A}" destId="{959F5B39-E03E-457A-82DD-FCD5335EA18A}" srcOrd="4" destOrd="0" presId="urn:microsoft.com/office/officeart/2005/8/layout/cycle8"/>
    <dgm:cxn modelId="{11A9BAD4-F18E-4478-890A-23F40697ECD5}" type="presParOf" srcId="{78917F09-1D30-44F8-ABB1-590BFD5A9B5A}" destId="{DB319799-9E2C-44ED-A542-4BBB05868197}" srcOrd="5" destOrd="0" presId="urn:microsoft.com/office/officeart/2005/8/layout/cycle8"/>
    <dgm:cxn modelId="{9BA8772C-47B7-4ADF-B5EB-6C1DE63F0F21}" type="presParOf" srcId="{78917F09-1D30-44F8-ABB1-590BFD5A9B5A}" destId="{98519AA1-CCE8-4DFB-9ED7-72473DD2F8F4}" srcOrd="6" destOrd="0" presId="urn:microsoft.com/office/officeart/2005/8/layout/cycle8"/>
    <dgm:cxn modelId="{893C94FD-28DE-4F8E-A8EA-98B208DE013C}" type="presParOf" srcId="{78917F09-1D30-44F8-ABB1-590BFD5A9B5A}" destId="{BC47E2E1-5192-461C-8A99-706B8E9D1E6A}" srcOrd="7" destOrd="0" presId="urn:microsoft.com/office/officeart/2005/8/layout/cycle8"/>
    <dgm:cxn modelId="{BA0796DC-0387-4C15-A75D-7F9F42E969E7}" type="presParOf" srcId="{78917F09-1D30-44F8-ABB1-590BFD5A9B5A}" destId="{63F1A7F3-DB10-4471-AD42-3C3932F001FF}" srcOrd="8" destOrd="0" presId="urn:microsoft.com/office/officeart/2005/8/layout/cycle8"/>
    <dgm:cxn modelId="{1DF944C7-F4B8-4532-84D6-85F44FF68B05}" type="presParOf" srcId="{78917F09-1D30-44F8-ABB1-590BFD5A9B5A}" destId="{D1F52FD3-BC38-4E25-AEB9-9A4C7948C965}" srcOrd="9" destOrd="0" presId="urn:microsoft.com/office/officeart/2005/8/layout/cycle8"/>
    <dgm:cxn modelId="{9B96871E-FE33-4901-9920-612B969298EF}" type="presParOf" srcId="{78917F09-1D30-44F8-ABB1-590BFD5A9B5A}" destId="{1041A017-8157-4B08-A6AD-ED8C8E1B8983}" srcOrd="10" destOrd="0" presId="urn:microsoft.com/office/officeart/2005/8/layout/cycle8"/>
    <dgm:cxn modelId="{2B3619FE-84C2-4E8C-83AF-224547F9CABD}" type="presParOf" srcId="{78917F09-1D30-44F8-ABB1-590BFD5A9B5A}" destId="{9F136A68-C87B-4605-85A5-16B807950445}" srcOrd="11" destOrd="0" presId="urn:microsoft.com/office/officeart/2005/8/layout/cycle8"/>
    <dgm:cxn modelId="{9C59782A-C0A1-48D2-9EBC-E76E1F7270B0}" type="presParOf" srcId="{78917F09-1D30-44F8-ABB1-590BFD5A9B5A}" destId="{F35D5BF3-4751-4BF3-B291-07F6847B9826}" srcOrd="12" destOrd="0" presId="urn:microsoft.com/office/officeart/2005/8/layout/cycle8"/>
    <dgm:cxn modelId="{4CBFA881-82CD-4D26-885C-28C04CE1C907}" type="presParOf" srcId="{78917F09-1D30-44F8-ABB1-590BFD5A9B5A}" destId="{693FA487-9D52-455C-AC6D-73F830CA4B17}" srcOrd="13" destOrd="0" presId="urn:microsoft.com/office/officeart/2005/8/layout/cycle8"/>
    <dgm:cxn modelId="{C24A3CCA-23A3-435A-9CC2-BAA791430C2D}" type="presParOf" srcId="{78917F09-1D30-44F8-ABB1-590BFD5A9B5A}" destId="{B00B2AA2-C723-4551-BE4F-CBEB9E8D5AB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EF5CD5-B288-49BA-80AF-A717282C120D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41C7DE7-8A00-4EC4-B1C7-CE07D2D3B079}">
      <dgm:prSet phldrT="[Text]"/>
      <dgm:spPr/>
      <dgm:t>
        <a:bodyPr/>
        <a:lstStyle/>
        <a:p>
          <a:r>
            <a:rPr lang="en-US" dirty="0" err="1" smtClean="0"/>
            <a:t>CarsPred</a:t>
          </a:r>
          <a:r>
            <a:rPr lang="en-US" dirty="0" smtClean="0"/>
            <a:t> - </a:t>
          </a:r>
          <a:r>
            <a:rPr lang="en-US" b="0" u="sng" dirty="0" err="1" smtClean="0"/>
            <a:t>Lv</a:t>
          </a:r>
          <a:r>
            <a:rPr lang="en-US" b="0" dirty="0" smtClean="0"/>
            <a:t> </a:t>
          </a:r>
          <a:r>
            <a:rPr lang="en-US" b="0" dirty="0" err="1" smtClean="0"/>
            <a:t>và</a:t>
          </a:r>
          <a:r>
            <a:rPr lang="en-US" b="0" dirty="0" smtClean="0"/>
            <a:t> </a:t>
          </a:r>
          <a:r>
            <a:rPr lang="en-US" b="0" dirty="0" err="1" smtClean="0"/>
            <a:t>cộng</a:t>
          </a:r>
          <a:r>
            <a:rPr lang="en-US" b="0" dirty="0" smtClean="0"/>
            <a:t> </a:t>
          </a:r>
          <a:r>
            <a:rPr lang="en-US" b="0" dirty="0" err="1" smtClean="0"/>
            <a:t>sự</a:t>
          </a:r>
          <a:r>
            <a:rPr lang="en-US" b="0" dirty="0" smtClean="0"/>
            <a:t> </a:t>
          </a:r>
          <a:r>
            <a:rPr lang="en-US" dirty="0" smtClean="0"/>
            <a:t>2014</a:t>
          </a:r>
          <a:endParaRPr lang="en-US" dirty="0"/>
        </a:p>
      </dgm:t>
    </dgm:pt>
    <dgm:pt modelId="{C357D925-BEF6-47B9-BD8F-6A23D9487257}" type="parTrans" cxnId="{E4705902-B84B-484A-8318-48652C0CA419}">
      <dgm:prSet/>
      <dgm:spPr/>
      <dgm:t>
        <a:bodyPr/>
        <a:lstStyle/>
        <a:p>
          <a:endParaRPr lang="en-US"/>
        </a:p>
      </dgm:t>
    </dgm:pt>
    <dgm:pt modelId="{D4190740-8233-4F05-8C08-585169FBB9D6}" type="sibTrans" cxnId="{E4705902-B84B-484A-8318-48652C0CA419}">
      <dgm:prSet/>
      <dgm:spPr/>
      <dgm:t>
        <a:bodyPr/>
        <a:lstStyle/>
        <a:p>
          <a:endParaRPr lang="en-US"/>
        </a:p>
      </dgm:t>
    </dgm:pt>
    <dgm:pt modelId="{A1B89BCF-EC0B-4D86-B0B5-31FEBA667B90}">
      <dgm:prSet phldrT="[Text]"/>
      <dgm:spPr/>
      <dgm:t>
        <a:bodyPr/>
        <a:lstStyle/>
        <a:p>
          <a:r>
            <a:rPr lang="en-US" b="0" dirty="0" err="1" smtClean="0"/>
            <a:t>Xây</a:t>
          </a:r>
          <a:r>
            <a:rPr lang="en-US" b="0" dirty="0" smtClean="0"/>
            <a:t> </a:t>
          </a:r>
          <a:r>
            <a:rPr lang="en-US" b="0" dirty="0" err="1" smtClean="0"/>
            <a:t>dựng</a:t>
          </a:r>
          <a:r>
            <a:rPr lang="en-US" b="0" dirty="0" smtClean="0"/>
            <a:t> </a:t>
          </a:r>
          <a:r>
            <a:rPr lang="en-US" b="0" dirty="0" err="1" smtClean="0"/>
            <a:t>bộ</a:t>
          </a:r>
          <a:r>
            <a:rPr lang="en-US" b="0" dirty="0" smtClean="0"/>
            <a:t> </a:t>
          </a:r>
          <a:r>
            <a:rPr lang="en-US" b="0" dirty="0" err="1" smtClean="0"/>
            <a:t>dữ</a:t>
          </a:r>
          <a:r>
            <a:rPr lang="en-US" b="0" dirty="0" smtClean="0"/>
            <a:t> </a:t>
          </a:r>
          <a:r>
            <a:rPr lang="en-US" b="0" dirty="0" err="1" smtClean="0"/>
            <a:t>liệu</a:t>
          </a:r>
          <a:r>
            <a:rPr lang="en-US" b="0" dirty="0" smtClean="0"/>
            <a:t> </a:t>
          </a:r>
          <a:r>
            <a:rPr lang="en-US" b="0" dirty="0" err="1" smtClean="0"/>
            <a:t>chuẩn</a:t>
          </a:r>
          <a:r>
            <a:rPr lang="en-US" b="0" dirty="0" smtClean="0"/>
            <a:t> </a:t>
          </a:r>
          <a:r>
            <a:rPr lang="en-US" b="0" dirty="0" err="1" smtClean="0"/>
            <a:t>cho</a:t>
          </a:r>
          <a:r>
            <a:rPr lang="en-US" b="0" dirty="0" smtClean="0"/>
            <a:t> </a:t>
          </a:r>
          <a:r>
            <a:rPr lang="en-US" b="0" dirty="0" err="1" smtClean="0"/>
            <a:t>chất</a:t>
          </a:r>
          <a:r>
            <a:rPr lang="en-US" b="0" dirty="0" smtClean="0"/>
            <a:t> </a:t>
          </a:r>
          <a:r>
            <a:rPr lang="en-US" b="0" dirty="0" err="1" smtClean="0"/>
            <a:t>cặn</a:t>
          </a:r>
          <a:r>
            <a:rPr lang="en-US" b="0" dirty="0" smtClean="0"/>
            <a:t> </a:t>
          </a:r>
          <a:r>
            <a:rPr lang="en-US" b="0" dirty="0" err="1" smtClean="0"/>
            <a:t>biến</a:t>
          </a:r>
          <a:r>
            <a:rPr lang="en-US" b="0" dirty="0" smtClean="0"/>
            <a:t> </a:t>
          </a:r>
          <a:r>
            <a:rPr lang="en-US" b="0" dirty="0" err="1" smtClean="0"/>
            <a:t>đổi</a:t>
          </a:r>
          <a:r>
            <a:rPr lang="en-US" b="0" dirty="0" smtClean="0"/>
            <a:t> K, P, R, T</a:t>
          </a:r>
          <a:endParaRPr lang="en-US" b="0" dirty="0"/>
        </a:p>
      </dgm:t>
    </dgm:pt>
    <dgm:pt modelId="{6F5C0436-1251-467F-8C29-0A57D8EF6F2A}" type="parTrans" cxnId="{F3271657-C55A-4D55-85D0-7639B5B4BB2A}">
      <dgm:prSet/>
      <dgm:spPr/>
      <dgm:t>
        <a:bodyPr/>
        <a:lstStyle/>
        <a:p>
          <a:endParaRPr lang="en-US"/>
        </a:p>
      </dgm:t>
    </dgm:pt>
    <dgm:pt modelId="{70E72C2C-B7FF-4407-8630-5FC4117A1B31}" type="sibTrans" cxnId="{F3271657-C55A-4D55-85D0-7639B5B4BB2A}">
      <dgm:prSet/>
      <dgm:spPr/>
      <dgm:t>
        <a:bodyPr/>
        <a:lstStyle/>
        <a:p>
          <a:endParaRPr lang="en-US"/>
        </a:p>
      </dgm:t>
    </dgm:pt>
    <dgm:pt modelId="{F9A21B0B-A675-4E1E-8078-3F61FD38D9F6}">
      <dgm:prSet phldrT="[Text]"/>
      <dgm:spPr/>
      <dgm:t>
        <a:bodyPr/>
        <a:lstStyle/>
        <a:p>
          <a:r>
            <a:rPr lang="en-US" dirty="0" err="1" smtClean="0"/>
            <a:t>iCar-PseCp</a:t>
          </a:r>
          <a:r>
            <a:rPr lang="en-US" dirty="0" smtClean="0"/>
            <a:t> – </a:t>
          </a:r>
          <a:r>
            <a:rPr lang="en-US" dirty="0" err="1" smtClean="0"/>
            <a:t>Jia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cộng</a:t>
          </a:r>
          <a:r>
            <a:rPr lang="en-US" dirty="0" smtClean="0"/>
            <a:t> </a:t>
          </a:r>
          <a:r>
            <a:rPr lang="en-US" dirty="0" err="1" smtClean="0"/>
            <a:t>sự</a:t>
          </a:r>
          <a:r>
            <a:rPr lang="en-US" dirty="0" smtClean="0"/>
            <a:t> 2016</a:t>
          </a:r>
          <a:endParaRPr lang="en-US" dirty="0"/>
        </a:p>
      </dgm:t>
    </dgm:pt>
    <dgm:pt modelId="{C99C4F34-DF13-4593-8692-7C9B65EB76FB}" type="parTrans" cxnId="{3E6FCDC4-8695-4A5C-B50B-D76B0AB2425D}">
      <dgm:prSet/>
      <dgm:spPr/>
      <dgm:t>
        <a:bodyPr/>
        <a:lstStyle/>
        <a:p>
          <a:endParaRPr lang="en-US"/>
        </a:p>
      </dgm:t>
    </dgm:pt>
    <dgm:pt modelId="{76CF73C7-B66C-46FB-9194-CE4D643560BF}" type="sibTrans" cxnId="{3E6FCDC4-8695-4A5C-B50B-D76B0AB2425D}">
      <dgm:prSet/>
      <dgm:spPr/>
      <dgm:t>
        <a:bodyPr/>
        <a:lstStyle/>
        <a:p>
          <a:endParaRPr lang="en-US"/>
        </a:p>
      </dgm:t>
    </dgm:pt>
    <dgm:pt modelId="{3F89758A-8962-4997-8D6B-0E706F55E845}">
      <dgm:prSet phldrT="[Text]"/>
      <dgm:spPr/>
      <dgm:t>
        <a:bodyPr/>
        <a:lstStyle/>
        <a:p>
          <a:r>
            <a:rPr lang="en-US" dirty="0" err="1" smtClean="0"/>
            <a:t>Thuật</a:t>
          </a:r>
          <a:r>
            <a:rPr lang="en-US" dirty="0" smtClean="0"/>
            <a:t> </a:t>
          </a:r>
          <a:r>
            <a:rPr lang="en-US" dirty="0" err="1" smtClean="0"/>
            <a:t>toán</a:t>
          </a:r>
          <a:r>
            <a:rPr lang="en-US" dirty="0" smtClean="0"/>
            <a:t> </a:t>
          </a:r>
          <a:r>
            <a:rPr lang="en-US" dirty="0" err="1" smtClean="0"/>
            <a:t>Ramdom</a:t>
          </a:r>
          <a:r>
            <a:rPr lang="en-US" dirty="0" smtClean="0"/>
            <a:t> Forest</a:t>
          </a:r>
          <a:endParaRPr lang="en-US" dirty="0"/>
        </a:p>
      </dgm:t>
    </dgm:pt>
    <dgm:pt modelId="{9C61554A-420C-45B2-B537-94B18AD44F6D}" type="parTrans" cxnId="{C65C3B4E-767A-4EAD-AE27-36F2BCF2CF79}">
      <dgm:prSet/>
      <dgm:spPr/>
      <dgm:t>
        <a:bodyPr/>
        <a:lstStyle/>
        <a:p>
          <a:endParaRPr lang="en-US"/>
        </a:p>
      </dgm:t>
    </dgm:pt>
    <dgm:pt modelId="{D3FC3187-356D-484D-8AF2-F5B78F80C004}" type="sibTrans" cxnId="{C65C3B4E-767A-4EAD-AE27-36F2BCF2CF79}">
      <dgm:prSet/>
      <dgm:spPr/>
      <dgm:t>
        <a:bodyPr/>
        <a:lstStyle/>
        <a:p>
          <a:endParaRPr lang="en-US"/>
        </a:p>
      </dgm:t>
    </dgm:pt>
    <dgm:pt modelId="{48BC4CBA-C5D8-4E9F-9EA4-C8C9C74D3707}">
      <dgm:prSet phldrT="[Text]"/>
      <dgm:spPr/>
      <dgm:t>
        <a:bodyPr/>
        <a:lstStyle/>
        <a:p>
          <a:r>
            <a:rPr lang="en-US" b="0" dirty="0" err="1" smtClean="0"/>
            <a:t>Sử</a:t>
          </a:r>
          <a:r>
            <a:rPr lang="en-US" b="0" dirty="0" smtClean="0"/>
            <a:t> </a:t>
          </a:r>
          <a:r>
            <a:rPr lang="en-US" b="0" dirty="0" err="1" smtClean="0"/>
            <a:t>dụng</a:t>
          </a:r>
          <a:r>
            <a:rPr lang="en-US" b="0" dirty="0" smtClean="0"/>
            <a:t> </a:t>
          </a:r>
          <a:r>
            <a:rPr lang="en-US" b="0" dirty="0" err="1" smtClean="0"/>
            <a:t>trích</a:t>
          </a:r>
          <a:r>
            <a:rPr lang="en-US" b="0" dirty="0" smtClean="0"/>
            <a:t> </a:t>
          </a:r>
          <a:r>
            <a:rPr lang="en-US" b="0" dirty="0" err="1" smtClean="0"/>
            <a:t>chọn</a:t>
          </a:r>
          <a:r>
            <a:rPr lang="en-US" b="0" dirty="0" smtClean="0"/>
            <a:t> </a:t>
          </a:r>
          <a:r>
            <a:rPr lang="en-US" b="0" dirty="0" err="1" smtClean="0"/>
            <a:t>đặc</a:t>
          </a:r>
          <a:r>
            <a:rPr lang="en-US" b="0" dirty="0" smtClean="0"/>
            <a:t> </a:t>
          </a:r>
          <a:r>
            <a:rPr lang="en-US" b="0" dirty="0" err="1" smtClean="0"/>
            <a:t>trưng</a:t>
          </a:r>
          <a:r>
            <a:rPr lang="en-US" b="0" dirty="0" smtClean="0"/>
            <a:t> </a:t>
          </a:r>
          <a:r>
            <a:rPr lang="en-US" b="0" dirty="0" err="1" smtClean="0"/>
            <a:t>mRMR</a:t>
          </a:r>
          <a:endParaRPr lang="en-US" b="0" dirty="0"/>
        </a:p>
      </dgm:t>
    </dgm:pt>
    <dgm:pt modelId="{DA8B0F6F-22BC-4D29-BD7A-C9222696AE2B}" type="parTrans" cxnId="{3D7C117E-AFCF-49E3-A322-A535DDE40409}">
      <dgm:prSet/>
      <dgm:spPr/>
      <dgm:t>
        <a:bodyPr/>
        <a:lstStyle/>
        <a:p>
          <a:endParaRPr lang="en-US"/>
        </a:p>
      </dgm:t>
    </dgm:pt>
    <dgm:pt modelId="{E879C87B-D155-4BFA-9E11-B3475350E5E9}" type="sibTrans" cxnId="{3D7C117E-AFCF-49E3-A322-A535DDE40409}">
      <dgm:prSet/>
      <dgm:spPr/>
      <dgm:t>
        <a:bodyPr/>
        <a:lstStyle/>
        <a:p>
          <a:endParaRPr lang="en-US"/>
        </a:p>
      </dgm:t>
    </dgm:pt>
    <dgm:pt modelId="{0E08D06C-C7EB-42BB-9417-E198B2EA98F2}" type="pres">
      <dgm:prSet presAssocID="{F5EF5CD5-B288-49BA-80AF-A717282C120D}" presName="linear" presStyleCnt="0">
        <dgm:presLayoutVars>
          <dgm:animLvl val="lvl"/>
          <dgm:resizeHandles val="exact"/>
        </dgm:presLayoutVars>
      </dgm:prSet>
      <dgm:spPr/>
    </dgm:pt>
    <dgm:pt modelId="{D330BD88-B232-4376-8EA3-F70C926B0E4F}" type="pres">
      <dgm:prSet presAssocID="{141C7DE7-8A00-4EC4-B1C7-CE07D2D3B07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9B44B-860B-48ED-8CFC-09804E74FEF0}" type="pres">
      <dgm:prSet presAssocID="{141C7DE7-8A00-4EC4-B1C7-CE07D2D3B07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2937A-B534-48A3-B6CA-FDBEB312D0B1}" type="pres">
      <dgm:prSet presAssocID="{F9A21B0B-A675-4E1E-8078-3F61FD38D9F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C0D21-1AA8-4A07-A9B5-BE34F33676B8}" type="pres">
      <dgm:prSet presAssocID="{F9A21B0B-A675-4E1E-8078-3F61FD38D9F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3327DF-E825-4392-82C8-CD224D32106C}" type="presOf" srcId="{141C7DE7-8A00-4EC4-B1C7-CE07D2D3B079}" destId="{D330BD88-B232-4376-8EA3-F70C926B0E4F}" srcOrd="0" destOrd="0" presId="urn:microsoft.com/office/officeart/2005/8/layout/vList2"/>
    <dgm:cxn modelId="{F3271657-C55A-4D55-85D0-7639B5B4BB2A}" srcId="{141C7DE7-8A00-4EC4-B1C7-CE07D2D3B079}" destId="{A1B89BCF-EC0B-4D86-B0B5-31FEBA667B90}" srcOrd="0" destOrd="0" parTransId="{6F5C0436-1251-467F-8C29-0A57D8EF6F2A}" sibTransId="{70E72C2C-B7FF-4407-8630-5FC4117A1B31}"/>
    <dgm:cxn modelId="{C65C3B4E-767A-4EAD-AE27-36F2BCF2CF79}" srcId="{F9A21B0B-A675-4E1E-8078-3F61FD38D9F6}" destId="{3F89758A-8962-4997-8D6B-0E706F55E845}" srcOrd="0" destOrd="0" parTransId="{9C61554A-420C-45B2-B537-94B18AD44F6D}" sibTransId="{D3FC3187-356D-484D-8AF2-F5B78F80C004}"/>
    <dgm:cxn modelId="{1535DF2F-628E-4C39-960C-05944CA2F095}" type="presOf" srcId="{F5EF5CD5-B288-49BA-80AF-A717282C120D}" destId="{0E08D06C-C7EB-42BB-9417-E198B2EA98F2}" srcOrd="0" destOrd="0" presId="urn:microsoft.com/office/officeart/2005/8/layout/vList2"/>
    <dgm:cxn modelId="{3D7C117E-AFCF-49E3-A322-A535DDE40409}" srcId="{141C7DE7-8A00-4EC4-B1C7-CE07D2D3B079}" destId="{48BC4CBA-C5D8-4E9F-9EA4-C8C9C74D3707}" srcOrd="1" destOrd="0" parTransId="{DA8B0F6F-22BC-4D29-BD7A-C9222696AE2B}" sibTransId="{E879C87B-D155-4BFA-9E11-B3475350E5E9}"/>
    <dgm:cxn modelId="{E4705902-B84B-484A-8318-48652C0CA419}" srcId="{F5EF5CD5-B288-49BA-80AF-A717282C120D}" destId="{141C7DE7-8A00-4EC4-B1C7-CE07D2D3B079}" srcOrd="0" destOrd="0" parTransId="{C357D925-BEF6-47B9-BD8F-6A23D9487257}" sibTransId="{D4190740-8233-4F05-8C08-585169FBB9D6}"/>
    <dgm:cxn modelId="{ADC4959A-B209-4ACE-94C7-23C9E5DFA4BB}" type="presOf" srcId="{48BC4CBA-C5D8-4E9F-9EA4-C8C9C74D3707}" destId="{1329B44B-860B-48ED-8CFC-09804E74FEF0}" srcOrd="0" destOrd="1" presId="urn:microsoft.com/office/officeart/2005/8/layout/vList2"/>
    <dgm:cxn modelId="{6FCACE79-01D1-492B-A6A0-22649F70FE8B}" type="presOf" srcId="{F9A21B0B-A675-4E1E-8078-3F61FD38D9F6}" destId="{F982937A-B534-48A3-B6CA-FDBEB312D0B1}" srcOrd="0" destOrd="0" presId="urn:microsoft.com/office/officeart/2005/8/layout/vList2"/>
    <dgm:cxn modelId="{3E6FCDC4-8695-4A5C-B50B-D76B0AB2425D}" srcId="{F5EF5CD5-B288-49BA-80AF-A717282C120D}" destId="{F9A21B0B-A675-4E1E-8078-3F61FD38D9F6}" srcOrd="1" destOrd="0" parTransId="{C99C4F34-DF13-4593-8692-7C9B65EB76FB}" sibTransId="{76CF73C7-B66C-46FB-9194-CE4D643560BF}"/>
    <dgm:cxn modelId="{C44A3F37-CEBF-4B42-9CDD-1BE5E3489137}" type="presOf" srcId="{3F89758A-8962-4997-8D6B-0E706F55E845}" destId="{28FC0D21-1AA8-4A07-A9B5-BE34F33676B8}" srcOrd="0" destOrd="0" presId="urn:microsoft.com/office/officeart/2005/8/layout/vList2"/>
    <dgm:cxn modelId="{6B2BEDDF-9616-4631-A165-4D64A358C39E}" type="presOf" srcId="{A1B89BCF-EC0B-4D86-B0B5-31FEBA667B90}" destId="{1329B44B-860B-48ED-8CFC-09804E74FEF0}" srcOrd="0" destOrd="0" presId="urn:microsoft.com/office/officeart/2005/8/layout/vList2"/>
    <dgm:cxn modelId="{0A735792-987A-4297-8237-65BBDFF8C8A1}" type="presParOf" srcId="{0E08D06C-C7EB-42BB-9417-E198B2EA98F2}" destId="{D330BD88-B232-4376-8EA3-F70C926B0E4F}" srcOrd="0" destOrd="0" presId="urn:microsoft.com/office/officeart/2005/8/layout/vList2"/>
    <dgm:cxn modelId="{59F364F8-84D8-4E6A-AD65-A05782DC373F}" type="presParOf" srcId="{0E08D06C-C7EB-42BB-9417-E198B2EA98F2}" destId="{1329B44B-860B-48ED-8CFC-09804E74FEF0}" srcOrd="1" destOrd="0" presId="urn:microsoft.com/office/officeart/2005/8/layout/vList2"/>
    <dgm:cxn modelId="{46AA74C9-22CD-417B-A51D-0726523A44BD}" type="presParOf" srcId="{0E08D06C-C7EB-42BB-9417-E198B2EA98F2}" destId="{F982937A-B534-48A3-B6CA-FDBEB312D0B1}" srcOrd="2" destOrd="0" presId="urn:microsoft.com/office/officeart/2005/8/layout/vList2"/>
    <dgm:cxn modelId="{3804DF27-4DBB-482E-B504-F15F6B1BD0BD}" type="presParOf" srcId="{0E08D06C-C7EB-42BB-9417-E198B2EA98F2}" destId="{28FC0D21-1AA8-4A07-A9B5-BE34F33676B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EF5CD5-B288-49BA-80AF-A717282C120D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41C7DE7-8A00-4EC4-B1C7-CE07D2D3B079}">
      <dgm:prSet phldrT="[Text]"/>
      <dgm:spPr/>
      <dgm:t>
        <a:bodyPr/>
        <a:lstStyle/>
        <a:p>
          <a:r>
            <a:rPr lang="en-US" dirty="0" err="1" smtClean="0"/>
            <a:t>CarPred.Y</a:t>
          </a:r>
          <a:r>
            <a:rPr lang="en-US" dirty="0" smtClean="0"/>
            <a:t> - </a:t>
          </a:r>
          <a:r>
            <a:rPr lang="en-US" b="0" u="sng" dirty="0" err="1" smtClean="0"/>
            <a:t>Lv</a:t>
          </a:r>
          <a:r>
            <a:rPr lang="en-US" b="0" dirty="0" smtClean="0"/>
            <a:t> </a:t>
          </a:r>
          <a:r>
            <a:rPr lang="en-US" b="0" dirty="0" err="1" smtClean="0"/>
            <a:t>và</a:t>
          </a:r>
          <a:r>
            <a:rPr lang="en-US" b="0" dirty="0" smtClean="0"/>
            <a:t> </a:t>
          </a:r>
          <a:r>
            <a:rPr lang="en-US" b="0" dirty="0" err="1" smtClean="0"/>
            <a:t>cộng</a:t>
          </a:r>
          <a:r>
            <a:rPr lang="en-US" b="0" dirty="0" smtClean="0"/>
            <a:t> </a:t>
          </a:r>
          <a:r>
            <a:rPr lang="en-US" b="0" dirty="0" err="1" smtClean="0"/>
            <a:t>sự</a:t>
          </a:r>
          <a:r>
            <a:rPr lang="en-US" b="0" dirty="0" smtClean="0"/>
            <a:t> </a:t>
          </a:r>
          <a:r>
            <a:rPr lang="en-US" dirty="0" smtClean="0"/>
            <a:t>2016</a:t>
          </a:r>
          <a:endParaRPr lang="en-US" dirty="0"/>
        </a:p>
      </dgm:t>
    </dgm:pt>
    <dgm:pt modelId="{C357D925-BEF6-47B9-BD8F-6A23D9487257}" type="parTrans" cxnId="{E4705902-B84B-484A-8318-48652C0CA419}">
      <dgm:prSet/>
      <dgm:spPr/>
      <dgm:t>
        <a:bodyPr/>
        <a:lstStyle/>
        <a:p>
          <a:endParaRPr lang="en-US"/>
        </a:p>
      </dgm:t>
    </dgm:pt>
    <dgm:pt modelId="{D4190740-8233-4F05-8C08-585169FBB9D6}" type="sibTrans" cxnId="{E4705902-B84B-484A-8318-48652C0CA419}">
      <dgm:prSet/>
      <dgm:spPr/>
      <dgm:t>
        <a:bodyPr/>
        <a:lstStyle/>
        <a:p>
          <a:endParaRPr lang="en-US"/>
        </a:p>
      </dgm:t>
    </dgm:pt>
    <dgm:pt modelId="{A1B89BCF-EC0B-4D86-B0B5-31FEBA667B90}">
      <dgm:prSet phldrT="[Text]"/>
      <dgm:spPr/>
      <dgm:t>
        <a:bodyPr/>
        <a:lstStyle/>
        <a:p>
          <a:r>
            <a:rPr lang="en-US" b="0" dirty="0" err="1" smtClean="0"/>
            <a:t>Dựa</a:t>
          </a:r>
          <a:r>
            <a:rPr lang="en-US" b="0" dirty="0" smtClean="0"/>
            <a:t> </a:t>
          </a:r>
          <a:r>
            <a:rPr lang="en-US" b="0" dirty="0" err="1" smtClean="0"/>
            <a:t>trên</a:t>
          </a:r>
          <a:r>
            <a:rPr lang="en-US" b="0" dirty="0" smtClean="0"/>
            <a:t> SVM </a:t>
          </a:r>
          <a:r>
            <a:rPr lang="en-US" b="0" dirty="0" err="1" smtClean="0"/>
            <a:t>dự</a:t>
          </a:r>
          <a:r>
            <a:rPr lang="en-US" b="0" dirty="0" smtClean="0"/>
            <a:t> </a:t>
          </a:r>
          <a:r>
            <a:rPr lang="en-US" b="0" dirty="0" err="1" smtClean="0"/>
            <a:t>đoán</a:t>
          </a:r>
          <a:r>
            <a:rPr lang="en-US" b="0" dirty="0" smtClean="0"/>
            <a:t> </a:t>
          </a:r>
          <a:r>
            <a:rPr lang="en-US" b="0" dirty="0" err="1" smtClean="0"/>
            <a:t>cabon</a:t>
          </a:r>
          <a:r>
            <a:rPr lang="en-US" b="0" dirty="0" smtClean="0"/>
            <a:t> </a:t>
          </a:r>
          <a:r>
            <a:rPr lang="en-US" b="0" dirty="0" err="1" smtClean="0"/>
            <a:t>hóa</a:t>
          </a:r>
          <a:r>
            <a:rPr lang="en-US" b="0" dirty="0" smtClean="0"/>
            <a:t> </a:t>
          </a:r>
          <a:r>
            <a:rPr lang="en-US" b="0" dirty="0" err="1" smtClean="0"/>
            <a:t>trong</a:t>
          </a:r>
          <a:r>
            <a:rPr lang="en-US" b="0" dirty="0" smtClean="0"/>
            <a:t> </a:t>
          </a:r>
          <a:r>
            <a:rPr lang="en-US" b="0" dirty="0" err="1" smtClean="0"/>
            <a:t>nấm</a:t>
          </a:r>
          <a:r>
            <a:rPr lang="en-US" b="0" dirty="0" smtClean="0"/>
            <a:t> men</a:t>
          </a:r>
          <a:endParaRPr lang="en-US" b="0" dirty="0"/>
        </a:p>
      </dgm:t>
    </dgm:pt>
    <dgm:pt modelId="{6F5C0436-1251-467F-8C29-0A57D8EF6F2A}" type="parTrans" cxnId="{F3271657-C55A-4D55-85D0-7639B5B4BB2A}">
      <dgm:prSet/>
      <dgm:spPr/>
      <dgm:t>
        <a:bodyPr/>
        <a:lstStyle/>
        <a:p>
          <a:endParaRPr lang="en-US"/>
        </a:p>
      </dgm:t>
    </dgm:pt>
    <dgm:pt modelId="{70E72C2C-B7FF-4407-8630-5FC4117A1B31}" type="sibTrans" cxnId="{F3271657-C55A-4D55-85D0-7639B5B4BB2A}">
      <dgm:prSet/>
      <dgm:spPr/>
      <dgm:t>
        <a:bodyPr/>
        <a:lstStyle/>
        <a:p>
          <a:endParaRPr lang="en-US"/>
        </a:p>
      </dgm:t>
    </dgm:pt>
    <dgm:pt modelId="{F9A21B0B-A675-4E1E-8078-3F61FD38D9F6}">
      <dgm:prSet phldrT="[Text]"/>
      <dgm:spPr/>
      <dgm:t>
        <a:bodyPr/>
        <a:lstStyle/>
        <a:p>
          <a:r>
            <a:rPr lang="en-US" dirty="0" err="1" smtClean="0"/>
            <a:t>predCar</a:t>
          </a:r>
          <a:r>
            <a:rPr lang="en-US" dirty="0" smtClean="0"/>
            <a:t>-site – Hasan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cộng</a:t>
          </a:r>
          <a:r>
            <a:rPr lang="en-US" dirty="0" smtClean="0"/>
            <a:t> </a:t>
          </a:r>
          <a:r>
            <a:rPr lang="en-US" dirty="0" err="1" smtClean="0"/>
            <a:t>sự</a:t>
          </a:r>
          <a:r>
            <a:rPr lang="en-US" dirty="0" smtClean="0"/>
            <a:t> 2017</a:t>
          </a:r>
          <a:endParaRPr lang="en-US" dirty="0"/>
        </a:p>
      </dgm:t>
    </dgm:pt>
    <dgm:pt modelId="{C99C4F34-DF13-4593-8692-7C9B65EB76FB}" type="parTrans" cxnId="{3E6FCDC4-8695-4A5C-B50B-D76B0AB2425D}">
      <dgm:prSet/>
      <dgm:spPr/>
      <dgm:t>
        <a:bodyPr/>
        <a:lstStyle/>
        <a:p>
          <a:endParaRPr lang="en-US"/>
        </a:p>
      </dgm:t>
    </dgm:pt>
    <dgm:pt modelId="{76CF73C7-B66C-46FB-9194-CE4D643560BF}" type="sibTrans" cxnId="{3E6FCDC4-8695-4A5C-B50B-D76B0AB2425D}">
      <dgm:prSet/>
      <dgm:spPr/>
      <dgm:t>
        <a:bodyPr/>
        <a:lstStyle/>
        <a:p>
          <a:endParaRPr lang="en-US"/>
        </a:p>
      </dgm:t>
    </dgm:pt>
    <dgm:pt modelId="{3F89758A-8962-4997-8D6B-0E706F55E845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hợp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liên</a:t>
          </a:r>
          <a:r>
            <a:rPr lang="en-US" dirty="0" smtClean="0"/>
            <a:t> </a:t>
          </a:r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</a:t>
          </a:r>
          <a:r>
            <a:rPr lang="en-US" dirty="0" err="1" smtClean="0"/>
            <a:t>tự</a:t>
          </a:r>
          <a:r>
            <a:rPr lang="en-US" dirty="0" smtClean="0"/>
            <a:t> </a:t>
          </a:r>
          <a:r>
            <a:rPr lang="en-US" dirty="0" err="1" smtClean="0"/>
            <a:t>vào</a:t>
          </a:r>
          <a:r>
            <a:rPr lang="en-US" dirty="0" smtClean="0"/>
            <a:t> </a:t>
          </a:r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axit</a:t>
          </a:r>
          <a:r>
            <a:rPr lang="en-US" dirty="0" smtClean="0"/>
            <a:t> </a:t>
          </a:r>
          <a:r>
            <a:rPr lang="en-US" dirty="0" err="1" smtClean="0"/>
            <a:t>amin</a:t>
          </a:r>
          <a:r>
            <a:rPr lang="en-US" dirty="0" smtClean="0"/>
            <a:t> </a:t>
          </a:r>
          <a:r>
            <a:rPr lang="en-US" dirty="0" err="1" smtClean="0"/>
            <a:t>giả</a:t>
          </a:r>
          <a:r>
            <a:rPr lang="en-US" dirty="0" smtClean="0"/>
            <a:t> </a:t>
          </a:r>
          <a:r>
            <a:rPr lang="en-US" dirty="0" err="1" smtClean="0"/>
            <a:t>chung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SVM</a:t>
          </a:r>
          <a:endParaRPr lang="en-US" dirty="0"/>
        </a:p>
      </dgm:t>
    </dgm:pt>
    <dgm:pt modelId="{9C61554A-420C-45B2-B537-94B18AD44F6D}" type="parTrans" cxnId="{C65C3B4E-767A-4EAD-AE27-36F2BCF2CF79}">
      <dgm:prSet/>
      <dgm:spPr/>
      <dgm:t>
        <a:bodyPr/>
        <a:lstStyle/>
        <a:p>
          <a:endParaRPr lang="en-US"/>
        </a:p>
      </dgm:t>
    </dgm:pt>
    <dgm:pt modelId="{D3FC3187-356D-484D-8AF2-F5B78F80C004}" type="sibTrans" cxnId="{C65C3B4E-767A-4EAD-AE27-36F2BCF2CF79}">
      <dgm:prSet/>
      <dgm:spPr/>
      <dgm:t>
        <a:bodyPr/>
        <a:lstStyle/>
        <a:p>
          <a:endParaRPr lang="en-US"/>
        </a:p>
      </dgm:t>
    </dgm:pt>
    <dgm:pt modelId="{0E08D06C-C7EB-42BB-9417-E198B2EA98F2}" type="pres">
      <dgm:prSet presAssocID="{F5EF5CD5-B288-49BA-80AF-A717282C120D}" presName="linear" presStyleCnt="0">
        <dgm:presLayoutVars>
          <dgm:animLvl val="lvl"/>
          <dgm:resizeHandles val="exact"/>
        </dgm:presLayoutVars>
      </dgm:prSet>
      <dgm:spPr/>
    </dgm:pt>
    <dgm:pt modelId="{D330BD88-B232-4376-8EA3-F70C926B0E4F}" type="pres">
      <dgm:prSet presAssocID="{141C7DE7-8A00-4EC4-B1C7-CE07D2D3B07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9B44B-860B-48ED-8CFC-09804E74FEF0}" type="pres">
      <dgm:prSet presAssocID="{141C7DE7-8A00-4EC4-B1C7-CE07D2D3B07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2937A-B534-48A3-B6CA-FDBEB312D0B1}" type="pres">
      <dgm:prSet presAssocID="{F9A21B0B-A675-4E1E-8078-3F61FD38D9F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C0D21-1AA8-4A07-A9B5-BE34F33676B8}" type="pres">
      <dgm:prSet presAssocID="{F9A21B0B-A675-4E1E-8078-3F61FD38D9F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4A3F37-CEBF-4B42-9CDD-1BE5E3489137}" type="presOf" srcId="{3F89758A-8962-4997-8D6B-0E706F55E845}" destId="{28FC0D21-1AA8-4A07-A9B5-BE34F33676B8}" srcOrd="0" destOrd="0" presId="urn:microsoft.com/office/officeart/2005/8/layout/vList2"/>
    <dgm:cxn modelId="{1535DF2F-628E-4C39-960C-05944CA2F095}" type="presOf" srcId="{F5EF5CD5-B288-49BA-80AF-A717282C120D}" destId="{0E08D06C-C7EB-42BB-9417-E198B2EA98F2}" srcOrd="0" destOrd="0" presId="urn:microsoft.com/office/officeart/2005/8/layout/vList2"/>
    <dgm:cxn modelId="{6FCACE79-01D1-492B-A6A0-22649F70FE8B}" type="presOf" srcId="{F9A21B0B-A675-4E1E-8078-3F61FD38D9F6}" destId="{F982937A-B534-48A3-B6CA-FDBEB312D0B1}" srcOrd="0" destOrd="0" presId="urn:microsoft.com/office/officeart/2005/8/layout/vList2"/>
    <dgm:cxn modelId="{C65C3B4E-767A-4EAD-AE27-36F2BCF2CF79}" srcId="{F9A21B0B-A675-4E1E-8078-3F61FD38D9F6}" destId="{3F89758A-8962-4997-8D6B-0E706F55E845}" srcOrd="0" destOrd="0" parTransId="{9C61554A-420C-45B2-B537-94B18AD44F6D}" sibTransId="{D3FC3187-356D-484D-8AF2-F5B78F80C004}"/>
    <dgm:cxn modelId="{F3271657-C55A-4D55-85D0-7639B5B4BB2A}" srcId="{141C7DE7-8A00-4EC4-B1C7-CE07D2D3B079}" destId="{A1B89BCF-EC0B-4D86-B0B5-31FEBA667B90}" srcOrd="0" destOrd="0" parTransId="{6F5C0436-1251-467F-8C29-0A57D8EF6F2A}" sibTransId="{70E72C2C-B7FF-4407-8630-5FC4117A1B31}"/>
    <dgm:cxn modelId="{E4705902-B84B-484A-8318-48652C0CA419}" srcId="{F5EF5CD5-B288-49BA-80AF-A717282C120D}" destId="{141C7DE7-8A00-4EC4-B1C7-CE07D2D3B079}" srcOrd="0" destOrd="0" parTransId="{C357D925-BEF6-47B9-BD8F-6A23D9487257}" sibTransId="{D4190740-8233-4F05-8C08-585169FBB9D6}"/>
    <dgm:cxn modelId="{6B2BEDDF-9616-4631-A165-4D64A358C39E}" type="presOf" srcId="{A1B89BCF-EC0B-4D86-B0B5-31FEBA667B90}" destId="{1329B44B-860B-48ED-8CFC-09804E74FEF0}" srcOrd="0" destOrd="0" presId="urn:microsoft.com/office/officeart/2005/8/layout/vList2"/>
    <dgm:cxn modelId="{3E6FCDC4-8695-4A5C-B50B-D76B0AB2425D}" srcId="{F5EF5CD5-B288-49BA-80AF-A717282C120D}" destId="{F9A21B0B-A675-4E1E-8078-3F61FD38D9F6}" srcOrd="1" destOrd="0" parTransId="{C99C4F34-DF13-4593-8692-7C9B65EB76FB}" sibTransId="{76CF73C7-B66C-46FB-9194-CE4D643560BF}"/>
    <dgm:cxn modelId="{F83327DF-E825-4392-82C8-CD224D32106C}" type="presOf" srcId="{141C7DE7-8A00-4EC4-B1C7-CE07D2D3B079}" destId="{D330BD88-B232-4376-8EA3-F70C926B0E4F}" srcOrd="0" destOrd="0" presId="urn:microsoft.com/office/officeart/2005/8/layout/vList2"/>
    <dgm:cxn modelId="{0A735792-987A-4297-8237-65BBDFF8C8A1}" type="presParOf" srcId="{0E08D06C-C7EB-42BB-9417-E198B2EA98F2}" destId="{D330BD88-B232-4376-8EA3-F70C926B0E4F}" srcOrd="0" destOrd="0" presId="urn:microsoft.com/office/officeart/2005/8/layout/vList2"/>
    <dgm:cxn modelId="{59F364F8-84D8-4E6A-AD65-A05782DC373F}" type="presParOf" srcId="{0E08D06C-C7EB-42BB-9417-E198B2EA98F2}" destId="{1329B44B-860B-48ED-8CFC-09804E74FEF0}" srcOrd="1" destOrd="0" presId="urn:microsoft.com/office/officeart/2005/8/layout/vList2"/>
    <dgm:cxn modelId="{46AA74C9-22CD-417B-A51D-0726523A44BD}" type="presParOf" srcId="{0E08D06C-C7EB-42BB-9417-E198B2EA98F2}" destId="{F982937A-B534-48A3-B6CA-FDBEB312D0B1}" srcOrd="2" destOrd="0" presId="urn:microsoft.com/office/officeart/2005/8/layout/vList2"/>
    <dgm:cxn modelId="{3804DF27-4DBB-482E-B504-F15F6B1BD0BD}" type="presParOf" srcId="{0E08D06C-C7EB-42BB-9417-E198B2EA98F2}" destId="{28FC0D21-1AA8-4A07-A9B5-BE34F33676B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EF5CD5-B288-49BA-80AF-A717282C120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41C7DE7-8A00-4EC4-B1C7-CE07D2D3B079}">
      <dgm:prSet phldrT="[Text]"/>
      <dgm:spPr/>
      <dgm:t>
        <a:bodyPr/>
        <a:lstStyle/>
        <a:p>
          <a:r>
            <a:rPr lang="en-US" dirty="0" smtClean="0"/>
            <a:t>MDD-carb - Kao</a:t>
          </a:r>
          <a:r>
            <a:rPr lang="en-US" b="0" dirty="0" smtClean="0"/>
            <a:t> </a:t>
          </a:r>
          <a:r>
            <a:rPr lang="en-US" b="0" dirty="0" err="1" smtClean="0"/>
            <a:t>và</a:t>
          </a:r>
          <a:r>
            <a:rPr lang="en-US" b="0" dirty="0" smtClean="0"/>
            <a:t> </a:t>
          </a:r>
          <a:r>
            <a:rPr lang="en-US" b="0" dirty="0" err="1" smtClean="0"/>
            <a:t>cộng</a:t>
          </a:r>
          <a:r>
            <a:rPr lang="en-US" b="0" dirty="0" smtClean="0"/>
            <a:t> </a:t>
          </a:r>
          <a:r>
            <a:rPr lang="en-US" b="0" dirty="0" err="1" smtClean="0"/>
            <a:t>sự</a:t>
          </a:r>
          <a:r>
            <a:rPr lang="en-US" b="0" dirty="0" smtClean="0"/>
            <a:t> </a:t>
          </a:r>
          <a:r>
            <a:rPr lang="en-US" dirty="0" smtClean="0"/>
            <a:t>2017</a:t>
          </a:r>
          <a:endParaRPr lang="en-US" dirty="0"/>
        </a:p>
      </dgm:t>
    </dgm:pt>
    <dgm:pt modelId="{C357D925-BEF6-47B9-BD8F-6A23D9487257}" type="parTrans" cxnId="{E4705902-B84B-484A-8318-48652C0CA419}">
      <dgm:prSet/>
      <dgm:spPr/>
      <dgm:t>
        <a:bodyPr/>
        <a:lstStyle/>
        <a:p>
          <a:endParaRPr lang="en-US"/>
        </a:p>
      </dgm:t>
    </dgm:pt>
    <dgm:pt modelId="{D4190740-8233-4F05-8C08-585169FBB9D6}" type="sibTrans" cxnId="{E4705902-B84B-484A-8318-48652C0CA419}">
      <dgm:prSet/>
      <dgm:spPr/>
      <dgm:t>
        <a:bodyPr/>
        <a:lstStyle/>
        <a:p>
          <a:endParaRPr lang="en-US"/>
        </a:p>
      </dgm:t>
    </dgm:pt>
    <dgm:pt modelId="{A1B89BCF-EC0B-4D86-B0B5-31FEBA667B90}">
      <dgm:prSet phldrT="[Text]"/>
      <dgm:spPr/>
      <dgm:t>
        <a:bodyPr/>
        <a:lstStyle/>
        <a:p>
          <a:r>
            <a:rPr lang="en-US" b="0" dirty="0" err="1" smtClean="0"/>
            <a:t>Kết</a:t>
          </a:r>
          <a:r>
            <a:rPr lang="en-US" b="0" dirty="0" smtClean="0"/>
            <a:t> </a:t>
          </a:r>
          <a:r>
            <a:rPr lang="en-US" b="0" dirty="0" err="1" smtClean="0"/>
            <a:t>hợp</a:t>
          </a:r>
          <a:r>
            <a:rPr lang="en-US" b="0" dirty="0" smtClean="0"/>
            <a:t> profile hidden Markov model</a:t>
          </a:r>
          <a:endParaRPr lang="en-US" b="0" dirty="0"/>
        </a:p>
      </dgm:t>
    </dgm:pt>
    <dgm:pt modelId="{6F5C0436-1251-467F-8C29-0A57D8EF6F2A}" type="parTrans" cxnId="{F3271657-C55A-4D55-85D0-7639B5B4BB2A}">
      <dgm:prSet/>
      <dgm:spPr/>
      <dgm:t>
        <a:bodyPr/>
        <a:lstStyle/>
        <a:p>
          <a:endParaRPr lang="en-US"/>
        </a:p>
      </dgm:t>
    </dgm:pt>
    <dgm:pt modelId="{70E72C2C-B7FF-4407-8630-5FC4117A1B31}" type="sibTrans" cxnId="{F3271657-C55A-4D55-85D0-7639B5B4BB2A}">
      <dgm:prSet/>
      <dgm:spPr/>
      <dgm:t>
        <a:bodyPr/>
        <a:lstStyle/>
        <a:p>
          <a:endParaRPr lang="en-US"/>
        </a:p>
      </dgm:t>
    </dgm:pt>
    <dgm:pt modelId="{F9A21B0B-A675-4E1E-8078-3F61FD38D9F6}">
      <dgm:prSet phldrT="[Text]"/>
      <dgm:spPr/>
      <dgm:t>
        <a:bodyPr/>
        <a:lstStyle/>
        <a:p>
          <a:r>
            <a:rPr lang="en-US" dirty="0" err="1" smtClean="0"/>
            <a:t>Weng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cộng</a:t>
          </a:r>
          <a:r>
            <a:rPr lang="en-US" dirty="0" smtClean="0"/>
            <a:t> </a:t>
          </a:r>
          <a:r>
            <a:rPr lang="en-US" dirty="0" err="1" smtClean="0"/>
            <a:t>sự</a:t>
          </a:r>
          <a:r>
            <a:rPr lang="en-US" dirty="0" smtClean="0"/>
            <a:t> 2017</a:t>
          </a:r>
          <a:endParaRPr lang="en-US" dirty="0"/>
        </a:p>
      </dgm:t>
    </dgm:pt>
    <dgm:pt modelId="{C99C4F34-DF13-4593-8692-7C9B65EB76FB}" type="parTrans" cxnId="{3E6FCDC4-8695-4A5C-B50B-D76B0AB2425D}">
      <dgm:prSet/>
      <dgm:spPr/>
      <dgm:t>
        <a:bodyPr/>
        <a:lstStyle/>
        <a:p>
          <a:endParaRPr lang="en-US"/>
        </a:p>
      </dgm:t>
    </dgm:pt>
    <dgm:pt modelId="{76CF73C7-B66C-46FB-9194-CE4D643560BF}" type="sibTrans" cxnId="{3E6FCDC4-8695-4A5C-B50B-D76B0AB2425D}">
      <dgm:prSet/>
      <dgm:spPr/>
      <dgm:t>
        <a:bodyPr/>
        <a:lstStyle/>
        <a:p>
          <a:endParaRPr lang="en-US"/>
        </a:p>
      </dgm:t>
    </dgm:pt>
    <dgm:pt modelId="{3F89758A-8962-4997-8D6B-0E706F55E845}">
      <dgm:prSet phldrT="[Text]"/>
      <dgm:spPr/>
      <dgm:t>
        <a:bodyPr/>
        <a:lstStyle/>
        <a:p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đoán</a:t>
          </a:r>
          <a:r>
            <a:rPr lang="en-US" dirty="0" smtClean="0"/>
            <a:t> </a:t>
          </a:r>
          <a:r>
            <a:rPr lang="en-US" dirty="0" err="1" smtClean="0"/>
            <a:t>vùng</a:t>
          </a:r>
          <a:r>
            <a:rPr lang="en-US" dirty="0" smtClean="0"/>
            <a:t> carbon </a:t>
          </a:r>
          <a:r>
            <a:rPr lang="en-US" dirty="0" err="1" smtClean="0"/>
            <a:t>hóa</a:t>
          </a:r>
          <a:r>
            <a:rPr lang="en-US" dirty="0" smtClean="0"/>
            <a:t> ở protein </a:t>
          </a:r>
          <a:r>
            <a:rPr lang="en-US" dirty="0" err="1" smtClean="0"/>
            <a:t>người</a:t>
          </a:r>
          <a:endParaRPr lang="en-US" dirty="0"/>
        </a:p>
      </dgm:t>
    </dgm:pt>
    <dgm:pt modelId="{9C61554A-420C-45B2-B537-94B18AD44F6D}" type="parTrans" cxnId="{C65C3B4E-767A-4EAD-AE27-36F2BCF2CF79}">
      <dgm:prSet/>
      <dgm:spPr/>
      <dgm:t>
        <a:bodyPr/>
        <a:lstStyle/>
        <a:p>
          <a:endParaRPr lang="en-US"/>
        </a:p>
      </dgm:t>
    </dgm:pt>
    <dgm:pt modelId="{D3FC3187-356D-484D-8AF2-F5B78F80C004}" type="sibTrans" cxnId="{C65C3B4E-767A-4EAD-AE27-36F2BCF2CF79}">
      <dgm:prSet/>
      <dgm:spPr/>
      <dgm:t>
        <a:bodyPr/>
        <a:lstStyle/>
        <a:p>
          <a:endParaRPr lang="en-US"/>
        </a:p>
      </dgm:t>
    </dgm:pt>
    <dgm:pt modelId="{841EAEBE-01BA-43AD-B3E2-C199F85409BA}">
      <dgm:prSet phldrT="[Text]"/>
      <dgm:spPr/>
      <dgm:t>
        <a:bodyPr/>
        <a:lstStyle/>
        <a:p>
          <a:r>
            <a:rPr lang="en-US" b="0" dirty="0" err="1" smtClean="0"/>
            <a:t>Vùng</a:t>
          </a:r>
          <a:r>
            <a:rPr lang="en-US" b="0" dirty="0" smtClean="0"/>
            <a:t> </a:t>
          </a:r>
          <a:r>
            <a:rPr lang="en-US" b="0" dirty="0" err="1" smtClean="0"/>
            <a:t>cacbon</a:t>
          </a:r>
          <a:r>
            <a:rPr lang="en-US" b="0" dirty="0" smtClean="0"/>
            <a:t> </a:t>
          </a:r>
          <a:r>
            <a:rPr lang="en-US" b="0" dirty="0" err="1" smtClean="0"/>
            <a:t>hóa</a:t>
          </a:r>
          <a:r>
            <a:rPr lang="en-US" b="0" dirty="0" smtClean="0"/>
            <a:t> </a:t>
          </a:r>
          <a:r>
            <a:rPr lang="en-US" b="0" dirty="0" err="1" smtClean="0"/>
            <a:t>trong</a:t>
          </a:r>
          <a:r>
            <a:rPr lang="en-US" b="0" dirty="0" smtClean="0"/>
            <a:t> protein </a:t>
          </a:r>
          <a:r>
            <a:rPr lang="en-US" b="0" dirty="0" err="1" smtClean="0"/>
            <a:t>động</a:t>
          </a:r>
          <a:r>
            <a:rPr lang="en-US" b="0" dirty="0" smtClean="0"/>
            <a:t> </a:t>
          </a:r>
          <a:r>
            <a:rPr lang="en-US" b="0" dirty="0" err="1" smtClean="0"/>
            <a:t>vật</a:t>
          </a:r>
          <a:r>
            <a:rPr lang="en-US" b="0" dirty="0" smtClean="0"/>
            <a:t> </a:t>
          </a:r>
          <a:r>
            <a:rPr lang="en-US" b="0" dirty="0" err="1" smtClean="0"/>
            <a:t>có</a:t>
          </a:r>
          <a:r>
            <a:rPr lang="en-US" b="0" dirty="0" smtClean="0"/>
            <a:t> </a:t>
          </a:r>
          <a:r>
            <a:rPr lang="en-US" b="0" dirty="0" err="1" smtClean="0"/>
            <a:t>vú</a:t>
          </a:r>
          <a:endParaRPr lang="en-US" b="0" dirty="0"/>
        </a:p>
      </dgm:t>
    </dgm:pt>
    <dgm:pt modelId="{8526C85B-8A7D-4A88-B557-581F449F9741}" type="parTrans" cxnId="{3AE7E191-09DE-45E6-AEFA-587A950EDF22}">
      <dgm:prSet/>
      <dgm:spPr/>
      <dgm:t>
        <a:bodyPr/>
        <a:lstStyle/>
        <a:p>
          <a:endParaRPr lang="en-US"/>
        </a:p>
      </dgm:t>
    </dgm:pt>
    <dgm:pt modelId="{79D66CEC-78CA-4090-8DB8-C6C9E7E049A6}" type="sibTrans" cxnId="{3AE7E191-09DE-45E6-AEFA-587A950EDF22}">
      <dgm:prSet/>
      <dgm:spPr/>
      <dgm:t>
        <a:bodyPr/>
        <a:lstStyle/>
        <a:p>
          <a:endParaRPr lang="en-US"/>
        </a:p>
      </dgm:t>
    </dgm:pt>
    <dgm:pt modelId="{0E08D06C-C7EB-42BB-9417-E198B2EA98F2}" type="pres">
      <dgm:prSet presAssocID="{F5EF5CD5-B288-49BA-80AF-A717282C120D}" presName="linear" presStyleCnt="0">
        <dgm:presLayoutVars>
          <dgm:animLvl val="lvl"/>
          <dgm:resizeHandles val="exact"/>
        </dgm:presLayoutVars>
      </dgm:prSet>
      <dgm:spPr/>
    </dgm:pt>
    <dgm:pt modelId="{D330BD88-B232-4376-8EA3-F70C926B0E4F}" type="pres">
      <dgm:prSet presAssocID="{141C7DE7-8A00-4EC4-B1C7-CE07D2D3B07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9B44B-860B-48ED-8CFC-09804E74FEF0}" type="pres">
      <dgm:prSet presAssocID="{141C7DE7-8A00-4EC4-B1C7-CE07D2D3B07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2937A-B534-48A3-B6CA-FDBEB312D0B1}" type="pres">
      <dgm:prSet presAssocID="{F9A21B0B-A675-4E1E-8078-3F61FD38D9F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C0D21-1AA8-4A07-A9B5-BE34F33676B8}" type="pres">
      <dgm:prSet presAssocID="{F9A21B0B-A675-4E1E-8078-3F61FD38D9F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4A3F37-CEBF-4B42-9CDD-1BE5E3489137}" type="presOf" srcId="{3F89758A-8962-4997-8D6B-0E706F55E845}" destId="{28FC0D21-1AA8-4A07-A9B5-BE34F33676B8}" srcOrd="0" destOrd="0" presId="urn:microsoft.com/office/officeart/2005/8/layout/vList2"/>
    <dgm:cxn modelId="{F16D1C17-CAD2-4FD2-B272-8A253CFF9C66}" type="presOf" srcId="{841EAEBE-01BA-43AD-B3E2-C199F85409BA}" destId="{1329B44B-860B-48ED-8CFC-09804E74FEF0}" srcOrd="0" destOrd="1" presId="urn:microsoft.com/office/officeart/2005/8/layout/vList2"/>
    <dgm:cxn modelId="{1535DF2F-628E-4C39-960C-05944CA2F095}" type="presOf" srcId="{F5EF5CD5-B288-49BA-80AF-A717282C120D}" destId="{0E08D06C-C7EB-42BB-9417-E198B2EA98F2}" srcOrd="0" destOrd="0" presId="urn:microsoft.com/office/officeart/2005/8/layout/vList2"/>
    <dgm:cxn modelId="{3AE7E191-09DE-45E6-AEFA-587A950EDF22}" srcId="{141C7DE7-8A00-4EC4-B1C7-CE07D2D3B079}" destId="{841EAEBE-01BA-43AD-B3E2-C199F85409BA}" srcOrd="1" destOrd="0" parTransId="{8526C85B-8A7D-4A88-B557-581F449F9741}" sibTransId="{79D66CEC-78CA-4090-8DB8-C6C9E7E049A6}"/>
    <dgm:cxn modelId="{6FCACE79-01D1-492B-A6A0-22649F70FE8B}" type="presOf" srcId="{F9A21B0B-A675-4E1E-8078-3F61FD38D9F6}" destId="{F982937A-B534-48A3-B6CA-FDBEB312D0B1}" srcOrd="0" destOrd="0" presId="urn:microsoft.com/office/officeart/2005/8/layout/vList2"/>
    <dgm:cxn modelId="{C65C3B4E-767A-4EAD-AE27-36F2BCF2CF79}" srcId="{F9A21B0B-A675-4E1E-8078-3F61FD38D9F6}" destId="{3F89758A-8962-4997-8D6B-0E706F55E845}" srcOrd="0" destOrd="0" parTransId="{9C61554A-420C-45B2-B537-94B18AD44F6D}" sibTransId="{D3FC3187-356D-484D-8AF2-F5B78F80C004}"/>
    <dgm:cxn modelId="{F3271657-C55A-4D55-85D0-7639B5B4BB2A}" srcId="{141C7DE7-8A00-4EC4-B1C7-CE07D2D3B079}" destId="{A1B89BCF-EC0B-4D86-B0B5-31FEBA667B90}" srcOrd="0" destOrd="0" parTransId="{6F5C0436-1251-467F-8C29-0A57D8EF6F2A}" sibTransId="{70E72C2C-B7FF-4407-8630-5FC4117A1B31}"/>
    <dgm:cxn modelId="{E4705902-B84B-484A-8318-48652C0CA419}" srcId="{F5EF5CD5-B288-49BA-80AF-A717282C120D}" destId="{141C7DE7-8A00-4EC4-B1C7-CE07D2D3B079}" srcOrd="0" destOrd="0" parTransId="{C357D925-BEF6-47B9-BD8F-6A23D9487257}" sibTransId="{D4190740-8233-4F05-8C08-585169FBB9D6}"/>
    <dgm:cxn modelId="{6B2BEDDF-9616-4631-A165-4D64A358C39E}" type="presOf" srcId="{A1B89BCF-EC0B-4D86-B0B5-31FEBA667B90}" destId="{1329B44B-860B-48ED-8CFC-09804E74FEF0}" srcOrd="0" destOrd="0" presId="urn:microsoft.com/office/officeart/2005/8/layout/vList2"/>
    <dgm:cxn modelId="{3E6FCDC4-8695-4A5C-B50B-D76B0AB2425D}" srcId="{F5EF5CD5-B288-49BA-80AF-A717282C120D}" destId="{F9A21B0B-A675-4E1E-8078-3F61FD38D9F6}" srcOrd="1" destOrd="0" parTransId="{C99C4F34-DF13-4593-8692-7C9B65EB76FB}" sibTransId="{76CF73C7-B66C-46FB-9194-CE4D643560BF}"/>
    <dgm:cxn modelId="{F83327DF-E825-4392-82C8-CD224D32106C}" type="presOf" srcId="{141C7DE7-8A00-4EC4-B1C7-CE07D2D3B079}" destId="{D330BD88-B232-4376-8EA3-F70C926B0E4F}" srcOrd="0" destOrd="0" presId="urn:microsoft.com/office/officeart/2005/8/layout/vList2"/>
    <dgm:cxn modelId="{0A735792-987A-4297-8237-65BBDFF8C8A1}" type="presParOf" srcId="{0E08D06C-C7EB-42BB-9417-E198B2EA98F2}" destId="{D330BD88-B232-4376-8EA3-F70C926B0E4F}" srcOrd="0" destOrd="0" presId="urn:microsoft.com/office/officeart/2005/8/layout/vList2"/>
    <dgm:cxn modelId="{59F364F8-84D8-4E6A-AD65-A05782DC373F}" type="presParOf" srcId="{0E08D06C-C7EB-42BB-9417-E198B2EA98F2}" destId="{1329B44B-860B-48ED-8CFC-09804E74FEF0}" srcOrd="1" destOrd="0" presId="urn:microsoft.com/office/officeart/2005/8/layout/vList2"/>
    <dgm:cxn modelId="{46AA74C9-22CD-417B-A51D-0726523A44BD}" type="presParOf" srcId="{0E08D06C-C7EB-42BB-9417-E198B2EA98F2}" destId="{F982937A-B534-48A3-B6CA-FDBEB312D0B1}" srcOrd="2" destOrd="0" presId="urn:microsoft.com/office/officeart/2005/8/layout/vList2"/>
    <dgm:cxn modelId="{3804DF27-4DBB-482E-B504-F15F6B1BD0BD}" type="presParOf" srcId="{0E08D06C-C7EB-42BB-9417-E198B2EA98F2}" destId="{28FC0D21-1AA8-4A07-A9B5-BE34F33676B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091FD-071A-4178-B2A7-D68E62CCE578}">
      <dsp:nvSpPr>
        <dsp:cNvPr id="0" name=""/>
        <dsp:cNvSpPr/>
      </dsp:nvSpPr>
      <dsp:spPr>
        <a:xfrm>
          <a:off x="0" y="0"/>
          <a:ext cx="1253211" cy="79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7F0EE-20F6-4D71-92C3-A379BD5808AD}">
      <dsp:nvSpPr>
        <dsp:cNvPr id="0" name=""/>
        <dsp:cNvSpPr/>
      </dsp:nvSpPr>
      <dsp:spPr>
        <a:xfrm>
          <a:off x="101089" y="232579"/>
          <a:ext cx="1026800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Nguyên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nhân</a:t>
          </a:r>
          <a:endParaRPr lang="en-US" sz="1100" kern="1200" dirty="0"/>
        </a:p>
      </dsp:txBody>
      <dsp:txXfrm>
        <a:off x="101089" y="232579"/>
        <a:ext cx="1026800" cy="39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12A86-B6AF-4A56-969D-A0080A89E746}">
      <dsp:nvSpPr>
        <dsp:cNvPr id="0" name=""/>
        <dsp:cNvSpPr/>
      </dsp:nvSpPr>
      <dsp:spPr>
        <a:xfrm>
          <a:off x="775617" y="175982"/>
          <a:ext cx="2274237" cy="2274237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Tính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bền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vững</a:t>
          </a:r>
          <a:endParaRPr lang="en-US" sz="13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974194" y="657904"/>
        <a:ext cx="812227" cy="676856"/>
      </dsp:txXfrm>
    </dsp:sp>
    <dsp:sp modelId="{959F5B39-E03E-457A-82DD-FCD5335EA18A}">
      <dsp:nvSpPr>
        <dsp:cNvPr id="0" name=""/>
        <dsp:cNvSpPr/>
      </dsp:nvSpPr>
      <dsp:spPr>
        <a:xfrm>
          <a:off x="728778" y="257205"/>
          <a:ext cx="2274237" cy="2274237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Tính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không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thể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đảo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ngược</a:t>
          </a:r>
          <a:endParaRPr lang="en-US" sz="13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270263" y="1732752"/>
        <a:ext cx="1218341" cy="595633"/>
      </dsp:txXfrm>
    </dsp:sp>
    <dsp:sp modelId="{63F1A7F3-DB10-4471-AD42-3C3932F001FF}">
      <dsp:nvSpPr>
        <dsp:cNvPr id="0" name=""/>
        <dsp:cNvSpPr/>
      </dsp:nvSpPr>
      <dsp:spPr>
        <a:xfrm>
          <a:off x="681940" y="175982"/>
          <a:ext cx="2274237" cy="2274237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Hình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thành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sớm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tương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đối</a:t>
          </a:r>
          <a:endParaRPr lang="en-US" sz="13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945372" y="657904"/>
        <a:ext cx="812227" cy="676856"/>
      </dsp:txXfrm>
    </dsp:sp>
    <dsp:sp modelId="{F35D5BF3-4751-4BF3-B291-07F6847B9826}">
      <dsp:nvSpPr>
        <dsp:cNvPr id="0" name=""/>
        <dsp:cNvSpPr/>
      </dsp:nvSpPr>
      <dsp:spPr>
        <a:xfrm>
          <a:off x="635018" y="35196"/>
          <a:ext cx="2555810" cy="255581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FA487-9D52-455C-AC6D-73F830CA4B17}">
      <dsp:nvSpPr>
        <dsp:cNvPr id="0" name=""/>
        <dsp:cNvSpPr/>
      </dsp:nvSpPr>
      <dsp:spPr>
        <a:xfrm>
          <a:off x="587992" y="116275"/>
          <a:ext cx="2555810" cy="255581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B2AA2-C723-4551-BE4F-CBEB9E8D5ABF}">
      <dsp:nvSpPr>
        <dsp:cNvPr id="0" name=""/>
        <dsp:cNvSpPr/>
      </dsp:nvSpPr>
      <dsp:spPr>
        <a:xfrm>
          <a:off x="540966" y="35196"/>
          <a:ext cx="2555810" cy="255581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0BD88-B232-4376-8EA3-F70C926B0E4F}">
      <dsp:nvSpPr>
        <dsp:cNvPr id="0" name=""/>
        <dsp:cNvSpPr/>
      </dsp:nvSpPr>
      <dsp:spPr>
        <a:xfrm>
          <a:off x="0" y="13006"/>
          <a:ext cx="4250991" cy="5036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CarsPred</a:t>
          </a:r>
          <a:r>
            <a:rPr lang="en-US" sz="2100" kern="1200" dirty="0" smtClean="0"/>
            <a:t> - </a:t>
          </a:r>
          <a:r>
            <a:rPr lang="en-US" sz="2100" b="0" u="sng" kern="1200" dirty="0" err="1" smtClean="0"/>
            <a:t>Lv</a:t>
          </a:r>
          <a:r>
            <a:rPr lang="en-US" sz="2100" b="0" kern="1200" dirty="0" smtClean="0"/>
            <a:t> </a:t>
          </a:r>
          <a:r>
            <a:rPr lang="en-US" sz="2100" b="0" kern="1200" dirty="0" err="1" smtClean="0"/>
            <a:t>và</a:t>
          </a:r>
          <a:r>
            <a:rPr lang="en-US" sz="2100" b="0" kern="1200" dirty="0" smtClean="0"/>
            <a:t> </a:t>
          </a:r>
          <a:r>
            <a:rPr lang="en-US" sz="2100" b="0" kern="1200" dirty="0" err="1" smtClean="0"/>
            <a:t>cộng</a:t>
          </a:r>
          <a:r>
            <a:rPr lang="en-US" sz="2100" b="0" kern="1200" dirty="0" smtClean="0"/>
            <a:t> </a:t>
          </a:r>
          <a:r>
            <a:rPr lang="en-US" sz="2100" b="0" kern="1200" dirty="0" err="1" smtClean="0"/>
            <a:t>sự</a:t>
          </a:r>
          <a:r>
            <a:rPr lang="en-US" sz="2100" b="0" kern="1200" dirty="0" smtClean="0"/>
            <a:t> </a:t>
          </a:r>
          <a:r>
            <a:rPr lang="en-US" sz="2100" kern="1200" dirty="0" smtClean="0"/>
            <a:t>2014</a:t>
          </a:r>
          <a:endParaRPr lang="en-US" sz="2100" kern="1200" dirty="0"/>
        </a:p>
      </dsp:txBody>
      <dsp:txXfrm>
        <a:off x="24588" y="37594"/>
        <a:ext cx="4201815" cy="454509"/>
      </dsp:txXfrm>
    </dsp:sp>
    <dsp:sp modelId="{1329B44B-860B-48ED-8CFC-09804E74FEF0}">
      <dsp:nvSpPr>
        <dsp:cNvPr id="0" name=""/>
        <dsp:cNvSpPr/>
      </dsp:nvSpPr>
      <dsp:spPr>
        <a:xfrm>
          <a:off x="0" y="516691"/>
          <a:ext cx="4250991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6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err="1" smtClean="0"/>
            <a:t>Xây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dựng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bộ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dữ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liệu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chuẩn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cho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chất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cặn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biến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đổi</a:t>
          </a:r>
          <a:r>
            <a:rPr lang="en-US" sz="1600" b="0" kern="1200" dirty="0" smtClean="0"/>
            <a:t> K, P, R, T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err="1" smtClean="0"/>
            <a:t>Sử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dụng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trích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chọn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đặc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trưng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mRMR</a:t>
          </a:r>
          <a:endParaRPr lang="en-US" sz="1600" b="0" kern="1200" dirty="0"/>
        </a:p>
      </dsp:txBody>
      <dsp:txXfrm>
        <a:off x="0" y="516691"/>
        <a:ext cx="4250991" cy="782460"/>
      </dsp:txXfrm>
    </dsp:sp>
    <dsp:sp modelId="{F982937A-B534-48A3-B6CA-FDBEB312D0B1}">
      <dsp:nvSpPr>
        <dsp:cNvPr id="0" name=""/>
        <dsp:cNvSpPr/>
      </dsp:nvSpPr>
      <dsp:spPr>
        <a:xfrm>
          <a:off x="0" y="1299151"/>
          <a:ext cx="4250991" cy="503685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iCar-PseCp</a:t>
          </a:r>
          <a:r>
            <a:rPr lang="en-US" sz="2100" kern="1200" dirty="0" smtClean="0"/>
            <a:t> – </a:t>
          </a:r>
          <a:r>
            <a:rPr lang="en-US" sz="2100" kern="1200" dirty="0" err="1" smtClean="0"/>
            <a:t>Jia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và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cộng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sự</a:t>
          </a:r>
          <a:r>
            <a:rPr lang="en-US" sz="2100" kern="1200" dirty="0" smtClean="0"/>
            <a:t> 2016</a:t>
          </a:r>
          <a:endParaRPr lang="en-US" sz="2100" kern="1200" dirty="0"/>
        </a:p>
      </dsp:txBody>
      <dsp:txXfrm>
        <a:off x="24588" y="1323739"/>
        <a:ext cx="4201815" cy="454509"/>
      </dsp:txXfrm>
    </dsp:sp>
    <dsp:sp modelId="{28FC0D21-1AA8-4A07-A9B5-BE34F33676B8}">
      <dsp:nvSpPr>
        <dsp:cNvPr id="0" name=""/>
        <dsp:cNvSpPr/>
      </dsp:nvSpPr>
      <dsp:spPr>
        <a:xfrm>
          <a:off x="0" y="1802836"/>
          <a:ext cx="4250991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6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Thuật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toán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Ramdom</a:t>
          </a:r>
          <a:r>
            <a:rPr lang="en-US" sz="1600" kern="1200" dirty="0" smtClean="0"/>
            <a:t> Forest</a:t>
          </a:r>
          <a:endParaRPr lang="en-US" sz="1600" kern="1200" dirty="0"/>
        </a:p>
      </dsp:txBody>
      <dsp:txXfrm>
        <a:off x="0" y="1802836"/>
        <a:ext cx="4250991" cy="347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0BD88-B232-4376-8EA3-F70C926B0E4F}">
      <dsp:nvSpPr>
        <dsp:cNvPr id="0" name=""/>
        <dsp:cNvSpPr/>
      </dsp:nvSpPr>
      <dsp:spPr>
        <a:xfrm>
          <a:off x="0" y="47866"/>
          <a:ext cx="4186657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CarPred.Y</a:t>
          </a:r>
          <a:r>
            <a:rPr lang="en-US" sz="2000" kern="1200" dirty="0" smtClean="0"/>
            <a:t> - </a:t>
          </a:r>
          <a:r>
            <a:rPr lang="en-US" sz="2000" b="0" u="sng" kern="1200" dirty="0" err="1" smtClean="0"/>
            <a:t>Lv</a:t>
          </a:r>
          <a:r>
            <a:rPr lang="en-US" sz="2000" b="0" kern="1200" dirty="0" smtClean="0"/>
            <a:t> </a:t>
          </a:r>
          <a:r>
            <a:rPr lang="en-US" sz="2000" b="0" kern="1200" dirty="0" err="1" smtClean="0"/>
            <a:t>và</a:t>
          </a:r>
          <a:r>
            <a:rPr lang="en-US" sz="2000" b="0" kern="1200" dirty="0" smtClean="0"/>
            <a:t> </a:t>
          </a:r>
          <a:r>
            <a:rPr lang="en-US" sz="2000" b="0" kern="1200" dirty="0" err="1" smtClean="0"/>
            <a:t>cộng</a:t>
          </a:r>
          <a:r>
            <a:rPr lang="en-US" sz="2000" b="0" kern="1200" dirty="0" smtClean="0"/>
            <a:t> </a:t>
          </a:r>
          <a:r>
            <a:rPr lang="en-US" sz="2000" b="0" kern="1200" dirty="0" err="1" smtClean="0"/>
            <a:t>sự</a:t>
          </a:r>
          <a:r>
            <a:rPr lang="en-US" sz="2000" b="0" kern="1200" dirty="0" smtClean="0"/>
            <a:t> </a:t>
          </a:r>
          <a:r>
            <a:rPr lang="en-US" sz="2000" kern="1200" dirty="0" smtClean="0"/>
            <a:t>2016</a:t>
          </a:r>
          <a:endParaRPr lang="en-US" sz="2000" kern="1200" dirty="0"/>
        </a:p>
      </dsp:txBody>
      <dsp:txXfrm>
        <a:off x="23417" y="71283"/>
        <a:ext cx="4139823" cy="432866"/>
      </dsp:txXfrm>
    </dsp:sp>
    <dsp:sp modelId="{1329B44B-860B-48ED-8CFC-09804E74FEF0}">
      <dsp:nvSpPr>
        <dsp:cNvPr id="0" name=""/>
        <dsp:cNvSpPr/>
      </dsp:nvSpPr>
      <dsp:spPr>
        <a:xfrm>
          <a:off x="0" y="527566"/>
          <a:ext cx="4186657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26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err="1" smtClean="0"/>
            <a:t>Dựa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trên</a:t>
          </a:r>
          <a:r>
            <a:rPr lang="en-US" sz="1600" b="0" kern="1200" dirty="0" smtClean="0"/>
            <a:t> SVM </a:t>
          </a:r>
          <a:r>
            <a:rPr lang="en-US" sz="1600" b="0" kern="1200" dirty="0" err="1" smtClean="0"/>
            <a:t>dự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đoán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cabon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hóa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trong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nấm</a:t>
          </a:r>
          <a:r>
            <a:rPr lang="en-US" sz="1600" b="0" kern="1200" dirty="0" smtClean="0"/>
            <a:t> men</a:t>
          </a:r>
          <a:endParaRPr lang="en-US" sz="1600" b="0" kern="1200" dirty="0"/>
        </a:p>
      </dsp:txBody>
      <dsp:txXfrm>
        <a:off x="0" y="527566"/>
        <a:ext cx="4186657" cy="507150"/>
      </dsp:txXfrm>
    </dsp:sp>
    <dsp:sp modelId="{F982937A-B534-48A3-B6CA-FDBEB312D0B1}">
      <dsp:nvSpPr>
        <dsp:cNvPr id="0" name=""/>
        <dsp:cNvSpPr/>
      </dsp:nvSpPr>
      <dsp:spPr>
        <a:xfrm>
          <a:off x="0" y="1034716"/>
          <a:ext cx="4186657" cy="4797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predCar</a:t>
          </a:r>
          <a:r>
            <a:rPr lang="en-US" sz="2000" kern="1200" dirty="0" smtClean="0"/>
            <a:t>-site – Hasan </a:t>
          </a:r>
          <a:r>
            <a:rPr lang="en-US" sz="2000" kern="1200" dirty="0" err="1" smtClean="0"/>
            <a:t>và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cộng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sự</a:t>
          </a:r>
          <a:r>
            <a:rPr lang="en-US" sz="2000" kern="1200" dirty="0" smtClean="0"/>
            <a:t> 2017</a:t>
          </a:r>
          <a:endParaRPr lang="en-US" sz="2000" kern="1200" dirty="0"/>
        </a:p>
      </dsp:txBody>
      <dsp:txXfrm>
        <a:off x="23417" y="1058133"/>
        <a:ext cx="4139823" cy="432866"/>
      </dsp:txXfrm>
    </dsp:sp>
    <dsp:sp modelId="{28FC0D21-1AA8-4A07-A9B5-BE34F33676B8}">
      <dsp:nvSpPr>
        <dsp:cNvPr id="0" name=""/>
        <dsp:cNvSpPr/>
      </dsp:nvSpPr>
      <dsp:spPr>
        <a:xfrm>
          <a:off x="0" y="1514416"/>
          <a:ext cx="4186657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26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Kết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hợp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thông</a:t>
          </a:r>
          <a:r>
            <a:rPr lang="en-US" sz="1600" kern="1200" dirty="0" smtClean="0"/>
            <a:t> tin </a:t>
          </a:r>
          <a:r>
            <a:rPr lang="en-US" sz="1600" kern="1200" dirty="0" err="1" smtClean="0"/>
            <a:t>liên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kết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trình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tự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vào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thành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phần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axit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amin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giả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chung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sử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dụng</a:t>
          </a:r>
          <a:r>
            <a:rPr lang="en-US" sz="1600" kern="1200" dirty="0" smtClean="0"/>
            <a:t> SVM</a:t>
          </a:r>
          <a:endParaRPr lang="en-US" sz="1600" kern="1200" dirty="0"/>
        </a:p>
      </dsp:txBody>
      <dsp:txXfrm>
        <a:off x="0" y="1514416"/>
        <a:ext cx="4186657" cy="5071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0BD88-B232-4376-8EA3-F70C926B0E4F}">
      <dsp:nvSpPr>
        <dsp:cNvPr id="0" name=""/>
        <dsp:cNvSpPr/>
      </dsp:nvSpPr>
      <dsp:spPr>
        <a:xfrm>
          <a:off x="0" y="16797"/>
          <a:ext cx="4083049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MDD-carb - Kao</a:t>
          </a:r>
          <a:r>
            <a:rPr lang="en-US" sz="2000" b="0" kern="1200" dirty="0" smtClean="0"/>
            <a:t> </a:t>
          </a:r>
          <a:r>
            <a:rPr lang="en-US" sz="2000" b="0" kern="1200" dirty="0" err="1" smtClean="0"/>
            <a:t>và</a:t>
          </a:r>
          <a:r>
            <a:rPr lang="en-US" sz="2000" b="0" kern="1200" dirty="0" smtClean="0"/>
            <a:t> </a:t>
          </a:r>
          <a:r>
            <a:rPr lang="en-US" sz="2000" b="0" kern="1200" dirty="0" err="1" smtClean="0"/>
            <a:t>cộng</a:t>
          </a:r>
          <a:r>
            <a:rPr lang="en-US" sz="2000" b="0" kern="1200" dirty="0" smtClean="0"/>
            <a:t> </a:t>
          </a:r>
          <a:r>
            <a:rPr lang="en-US" sz="2000" b="0" kern="1200" dirty="0" err="1" smtClean="0"/>
            <a:t>sự</a:t>
          </a:r>
          <a:r>
            <a:rPr lang="en-US" sz="2000" b="0" kern="1200" dirty="0" smtClean="0"/>
            <a:t> </a:t>
          </a:r>
          <a:r>
            <a:rPr lang="en-US" sz="2000" kern="1200" dirty="0" smtClean="0"/>
            <a:t>2017</a:t>
          </a:r>
          <a:endParaRPr lang="en-US" sz="2000" kern="1200" dirty="0"/>
        </a:p>
      </dsp:txBody>
      <dsp:txXfrm>
        <a:off x="23417" y="40214"/>
        <a:ext cx="4036215" cy="432866"/>
      </dsp:txXfrm>
    </dsp:sp>
    <dsp:sp modelId="{1329B44B-860B-48ED-8CFC-09804E74FEF0}">
      <dsp:nvSpPr>
        <dsp:cNvPr id="0" name=""/>
        <dsp:cNvSpPr/>
      </dsp:nvSpPr>
      <dsp:spPr>
        <a:xfrm>
          <a:off x="0" y="496498"/>
          <a:ext cx="4083049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63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err="1" smtClean="0"/>
            <a:t>Kết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hợp</a:t>
          </a:r>
          <a:r>
            <a:rPr lang="en-US" sz="1600" b="0" kern="1200" dirty="0" smtClean="0"/>
            <a:t> profile hidden Markov model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err="1" smtClean="0"/>
            <a:t>Vùng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cacbon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hóa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trong</a:t>
          </a:r>
          <a:r>
            <a:rPr lang="en-US" sz="1600" b="0" kern="1200" dirty="0" smtClean="0"/>
            <a:t> protein </a:t>
          </a:r>
          <a:r>
            <a:rPr lang="en-US" sz="1600" b="0" kern="1200" dirty="0" err="1" smtClean="0"/>
            <a:t>động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vật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có</a:t>
          </a:r>
          <a:r>
            <a:rPr lang="en-US" sz="1600" b="0" kern="1200" dirty="0" smtClean="0"/>
            <a:t> </a:t>
          </a:r>
          <a:r>
            <a:rPr lang="en-US" sz="1600" b="0" kern="1200" dirty="0" err="1" smtClean="0"/>
            <a:t>vú</a:t>
          </a:r>
          <a:endParaRPr lang="en-US" sz="1600" b="0" kern="1200" dirty="0"/>
        </a:p>
      </dsp:txBody>
      <dsp:txXfrm>
        <a:off x="0" y="496498"/>
        <a:ext cx="4083049" cy="786599"/>
      </dsp:txXfrm>
    </dsp:sp>
    <dsp:sp modelId="{F982937A-B534-48A3-B6CA-FDBEB312D0B1}">
      <dsp:nvSpPr>
        <dsp:cNvPr id="0" name=""/>
        <dsp:cNvSpPr/>
      </dsp:nvSpPr>
      <dsp:spPr>
        <a:xfrm>
          <a:off x="0" y="1283097"/>
          <a:ext cx="4083049" cy="4797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Weng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và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cộng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sự</a:t>
          </a:r>
          <a:r>
            <a:rPr lang="en-US" sz="2000" kern="1200" dirty="0" smtClean="0"/>
            <a:t> 2017</a:t>
          </a:r>
          <a:endParaRPr lang="en-US" sz="2000" kern="1200" dirty="0"/>
        </a:p>
      </dsp:txBody>
      <dsp:txXfrm>
        <a:off x="23417" y="1306514"/>
        <a:ext cx="4036215" cy="432866"/>
      </dsp:txXfrm>
    </dsp:sp>
    <dsp:sp modelId="{28FC0D21-1AA8-4A07-A9B5-BE34F33676B8}">
      <dsp:nvSpPr>
        <dsp:cNvPr id="0" name=""/>
        <dsp:cNvSpPr/>
      </dsp:nvSpPr>
      <dsp:spPr>
        <a:xfrm>
          <a:off x="0" y="1762798"/>
          <a:ext cx="4083049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63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Mô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hình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để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dự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đoán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vùng</a:t>
          </a:r>
          <a:r>
            <a:rPr lang="en-US" sz="1600" kern="1200" dirty="0" smtClean="0"/>
            <a:t> carbon </a:t>
          </a:r>
          <a:r>
            <a:rPr lang="en-US" sz="1600" kern="1200" dirty="0" err="1" smtClean="0"/>
            <a:t>hóa</a:t>
          </a:r>
          <a:r>
            <a:rPr lang="en-US" sz="1600" kern="1200" dirty="0" smtClean="0"/>
            <a:t> ở protein </a:t>
          </a:r>
          <a:r>
            <a:rPr lang="en-US" sz="1600" kern="1200" dirty="0" err="1" smtClean="0"/>
            <a:t>người</a:t>
          </a:r>
          <a:endParaRPr lang="en-US" sz="1600" kern="1200" dirty="0"/>
        </a:p>
      </dsp:txBody>
      <dsp:txXfrm>
        <a:off x="0" y="1762798"/>
        <a:ext cx="4083049" cy="507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5B2CC-2794-472F-9B36-A09E52593AC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BEB78-3725-4A60-858E-8D45B476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9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64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97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Calibri (Body)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7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74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0,53, 0,54, 0,67, 0,69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cacbonyl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K, P, 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cặn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0,51, 0,72, 0,56, 0,82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cacbonyl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K, P, 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5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0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O2 (ROS)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endogenous(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exogenous(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Oxi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stress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oxi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post-translational modifications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 (VD: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nitrat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cacbonyl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sulfhydryl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hidroxyl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,…).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cacbonyl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(irreversible)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enzym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(non-enzymatic)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Carbonyl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stability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irreversibility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sớm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relative early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stress oxy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carbonyl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xấu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cacbonyl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Parkinson,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đục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thủy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nhiễm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trùng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huyết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,..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tuổi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già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6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carbon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gốc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R, K, P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cacbonyl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gốc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cận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cacbonyl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giàu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RKPT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cacbonyl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3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Để </a:t>
                </a:r>
                <a:r>
                  <a:rPr lang="en-US" dirty="0" err="1" smtClean="0"/>
                  <a:t>củng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cố</a:t>
                </a:r>
                <a:r>
                  <a:rPr lang="en-US" baseline="0" dirty="0" smtClean="0"/>
                  <a:t> action 3 -&gt; </a:t>
                </a:r>
                <a:r>
                  <a:rPr lang="en-US" baseline="0" dirty="0" err="1" smtClean="0"/>
                  <a:t>chỉnh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tham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mạng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sao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cho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𝜋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e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baseline="0" dirty="0" smtClean="0"/>
                  <a:t> (</a:t>
                </a:r>
                <a:r>
                  <a:rPr lang="en-US" baseline="0" dirty="0" err="1" smtClean="0"/>
                  <a:t>giảm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các</a:t>
                </a:r>
                <a:r>
                  <a:rPr lang="en-US" baseline="0" dirty="0" smtClean="0"/>
                  <a:t> action </a:t>
                </a:r>
                <a:r>
                  <a:rPr lang="en-US" baseline="0" dirty="0" err="1" smtClean="0"/>
                  <a:t>khác</a:t>
                </a:r>
                <a:r>
                  <a:rPr lang="en-US" baseline="0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Để </a:t>
                </a:r>
                <a:r>
                  <a:rPr lang="en-US" dirty="0" err="1" smtClean="0"/>
                  <a:t>củng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cố</a:t>
                </a:r>
                <a:r>
                  <a:rPr lang="en-US" baseline="0" dirty="0" smtClean="0"/>
                  <a:t> action 3 -&gt; </a:t>
                </a:r>
                <a:r>
                  <a:rPr lang="en-US" baseline="0" dirty="0" err="1" smtClean="0"/>
                  <a:t>chỉnh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tham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mạng</a:t>
                </a:r>
                <a:r>
                  <a:rPr lang="en-US" baseline="0" dirty="0" smtClean="0"/>
                  <a:t> </a:t>
                </a: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sao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cho</a:t>
                </a:r>
                <a:r>
                  <a:rPr lang="en-US" baseline="0" dirty="0" smtClean="0"/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𝜋</a:t>
                </a: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𝑎3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│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baseline="0" dirty="0" smtClean="0"/>
                  <a:t> (</a:t>
                </a:r>
                <a:r>
                  <a:rPr lang="en-US" baseline="0" dirty="0" err="1" smtClean="0"/>
                  <a:t>giảm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các</a:t>
                </a:r>
                <a:r>
                  <a:rPr lang="en-US" baseline="0" dirty="0" smtClean="0"/>
                  <a:t> action </a:t>
                </a:r>
                <a:r>
                  <a:rPr lang="en-US" baseline="0" dirty="0" err="1" smtClean="0"/>
                  <a:t>khác</a:t>
                </a:r>
                <a:r>
                  <a:rPr lang="en-US" baseline="0" dirty="0" smtClean="0"/>
                  <a:t>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Tập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dữ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liệu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chuẩn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bao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gồm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bốn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tập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con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ký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hiệu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𝕊 ⊛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⊛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biểu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thị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duy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nhất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1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chất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cặn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K, P, R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hoặc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Đôi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khi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xác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suất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cực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nhỏ</a:t>
                </a:r>
                <a:r>
                  <a:rPr lang="en-US" baseline="0" dirty="0" smtClean="0"/>
                  <a:t> ~ 0 </a:t>
                </a:r>
                <a:r>
                  <a:rPr lang="en-US" baseline="0" dirty="0" err="1" smtClean="0"/>
                  <a:t>hoặc</a:t>
                </a:r>
                <a:r>
                  <a:rPr lang="en-US" baseline="0" dirty="0" smtClean="0"/>
                  <a:t> ~1 =&gt; </a:t>
                </a:r>
                <a:r>
                  <a:rPr lang="en-US" baseline="0" dirty="0" err="1" smtClean="0"/>
                  <a:t>vấn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đề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tối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ưu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trên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máy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có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độ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chính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xác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nhất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định</a:t>
                </a:r>
                <a:r>
                  <a:rPr lang="en-US" baseline="0" dirty="0" smtClean="0"/>
                  <a:t>=&gt; </a:t>
                </a:r>
                <a:r>
                  <a:rPr lang="en-US" baseline="0" dirty="0" err="1" smtClean="0"/>
                  <a:t>sử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dụng</a:t>
                </a:r>
                <a:r>
                  <a:rPr lang="en-US" baseline="0" dirty="0" smtClean="0"/>
                  <a:t> log</a:t>
                </a: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cuối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ngay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trước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phần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thưởng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xứng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đáng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ghi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nhận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cho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chiến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thắng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trò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chơi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đầu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tập</a:t>
                </a:r>
                <a:r>
                  <a:rPr lang="en-US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Chess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càng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bước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sau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càng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đóng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góp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cho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việc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chiến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thắng</a:t>
                </a:r>
                <a:endParaRPr lang="en-US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i="0">
                    <a:latin typeface="Cambria Math" panose="02040503050406030204" pitchFamily="18" charset="0"/>
                  </a:rPr>
                  <a:t>𝛾</a:t>
                </a:r>
                <a:r>
                  <a:rPr lang="en-US" i="0" smtClean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𝑡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0-&gt;1, t: </a:t>
                </a:r>
                <a:r>
                  <a:rPr lang="en-US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thởi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điểm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t, 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77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59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rãi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peptit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EB78-3725-4A60-858E-8D45B476E9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9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in-group.cn/server/iCarPS/download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962" y="1682884"/>
            <a:ext cx="8784075" cy="1521503"/>
          </a:xfrm>
        </p:spPr>
        <p:txBody>
          <a:bodyPr>
            <a:normAutofit/>
          </a:bodyPr>
          <a:lstStyle/>
          <a:p>
            <a:r>
              <a:rPr lang="en-US" dirty="0" smtClean="0"/>
              <a:t> BÁO CÁO PROJECT </a:t>
            </a:r>
            <a:br>
              <a:rPr lang="en-US" dirty="0" smtClean="0"/>
            </a:br>
            <a:r>
              <a:rPr lang="en-US" dirty="0" smtClean="0"/>
              <a:t>DỰ ĐOÁN PROTEIN CARBONYLATION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4799621"/>
            <a:ext cx="6858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GV: </a:t>
            </a:r>
            <a:r>
              <a:rPr lang="en-US" b="1" dirty="0"/>
              <a:t>TS. NGUYỄN HỒNG QUANG</a:t>
            </a:r>
          </a:p>
          <a:p>
            <a:endParaRPr lang="en-US" b="1" dirty="0"/>
          </a:p>
          <a:p>
            <a:r>
              <a:rPr lang="en-US" b="1" dirty="0" smtClean="0"/>
              <a:t>SINH </a:t>
            </a:r>
            <a:r>
              <a:rPr lang="en-US" b="1" dirty="0"/>
              <a:t>VIÊN THỰC HIỆN</a:t>
            </a:r>
          </a:p>
          <a:p>
            <a:r>
              <a:rPr lang="en-US" dirty="0" smtClean="0"/>
              <a:t>MẠC QUANG HUY</a:t>
            </a:r>
            <a:r>
              <a:rPr lang="en-US" dirty="0"/>
              <a:t>		</a:t>
            </a:r>
            <a:r>
              <a:rPr lang="en-US" dirty="0" smtClean="0"/>
              <a:t>20173169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36E1-67B3-49EA-9661-FC01FE6C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5B43-4B50-4133-AFCB-652EE494D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511800"/>
          </a:xfrm>
        </p:spPr>
        <p:txBody>
          <a:bodyPr>
            <a:normAutofit/>
          </a:bodyPr>
          <a:lstStyle/>
          <a:p>
            <a:pPr marL="342900" lvl="2" indent="-342900">
              <a:spcBef>
                <a:spcPts val="750"/>
              </a:spcBef>
              <a:buFont typeface="+mj-lt"/>
              <a:buAutoNum type="arabicPeriod"/>
            </a:pP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đặc</a:t>
            </a:r>
            <a:r>
              <a:rPr lang="en-US" sz="1600" b="1" dirty="0"/>
              <a:t> </a:t>
            </a:r>
            <a:r>
              <a:rPr lang="en-US" sz="1600" b="1" dirty="0" err="1"/>
              <a:t>tính</a:t>
            </a:r>
            <a:r>
              <a:rPr lang="en-US" sz="1600" b="1" dirty="0"/>
              <a:t> </a:t>
            </a:r>
            <a:r>
              <a:rPr lang="en-US" sz="1600" b="1" dirty="0" err="1"/>
              <a:t>hóa</a:t>
            </a:r>
            <a:r>
              <a:rPr lang="en-US" sz="1600" b="1" dirty="0"/>
              <a:t> </a:t>
            </a:r>
            <a:r>
              <a:rPr lang="en-US" sz="1600" b="1" dirty="0" err="1"/>
              <a:t>lý</a:t>
            </a:r>
            <a:r>
              <a:rPr lang="en-US" sz="1600" b="1" dirty="0"/>
              <a:t> </a:t>
            </a:r>
            <a:r>
              <a:rPr lang="en-US" sz="1600" b="1" dirty="0" smtClean="0"/>
              <a:t>(9_PCPs)</a:t>
            </a:r>
          </a:p>
          <a:p>
            <a:pPr marL="285750" lvl="2" indent="-285750">
              <a:spcBef>
                <a:spcPts val="750"/>
              </a:spcBef>
            </a:pPr>
            <a:r>
              <a:rPr lang="en-US" sz="1600" dirty="0"/>
              <a:t>9 </a:t>
            </a:r>
            <a:r>
              <a:rPr lang="en-US" sz="1600" dirty="0" err="1"/>
              <a:t>đặc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hóa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bao</a:t>
            </a:r>
            <a:r>
              <a:rPr lang="en-US" sz="1600" dirty="0"/>
              <a:t> </a:t>
            </a:r>
            <a:r>
              <a:rPr lang="en-US" sz="1600" dirty="0" err="1"/>
              <a:t>gồm</a:t>
            </a:r>
            <a:r>
              <a:rPr lang="en-US" sz="1600" dirty="0"/>
              <a:t>: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kỵ</a:t>
            </a:r>
            <a:r>
              <a:rPr lang="en-US" sz="1600" dirty="0"/>
              <a:t> </a:t>
            </a:r>
            <a:r>
              <a:rPr lang="en-US" sz="1600" dirty="0" err="1"/>
              <a:t>nước</a:t>
            </a:r>
            <a:r>
              <a:rPr lang="en-US" sz="1600" dirty="0"/>
              <a:t>,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ưa</a:t>
            </a:r>
            <a:r>
              <a:rPr lang="en-US" sz="1600" dirty="0"/>
              <a:t> </a:t>
            </a:r>
            <a:r>
              <a:rPr lang="en-US" sz="1600" dirty="0" err="1"/>
              <a:t>nước</a:t>
            </a:r>
            <a:r>
              <a:rPr lang="en-US" sz="1600" dirty="0"/>
              <a:t>, </a:t>
            </a:r>
            <a:r>
              <a:rPr lang="en-US" sz="1600" dirty="0" err="1"/>
              <a:t>khối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, pK1, pK2, </a:t>
            </a:r>
            <a:r>
              <a:rPr lang="en-US" sz="1600" dirty="0" err="1"/>
              <a:t>pl</a:t>
            </a:r>
            <a:r>
              <a:rPr lang="en-US" sz="1600" dirty="0"/>
              <a:t>, </a:t>
            </a:r>
            <a:r>
              <a:rPr lang="en-US" sz="1600" b="1" dirty="0" err="1"/>
              <a:t>độ</a:t>
            </a:r>
            <a:r>
              <a:rPr lang="en-US" sz="1600" b="1" dirty="0"/>
              <a:t> </a:t>
            </a:r>
            <a:r>
              <a:rPr lang="en-US" sz="1600" b="1" dirty="0" err="1"/>
              <a:t>bền</a:t>
            </a:r>
            <a:r>
              <a:rPr lang="en-US" sz="1600" b="1" dirty="0"/>
              <a:t>, </a:t>
            </a:r>
            <a:r>
              <a:rPr lang="en-US" sz="1600" b="1" dirty="0" err="1"/>
              <a:t>tính</a:t>
            </a:r>
            <a:r>
              <a:rPr lang="en-US" sz="1600" b="1" dirty="0"/>
              <a:t> </a:t>
            </a:r>
            <a:r>
              <a:rPr lang="en-US" sz="1600" b="1" dirty="0" err="1"/>
              <a:t>linh</a:t>
            </a:r>
            <a:r>
              <a:rPr lang="en-US" sz="1600" b="1" dirty="0"/>
              <a:t> </a:t>
            </a:r>
            <a:r>
              <a:rPr lang="en-US" sz="1600" b="1" dirty="0" err="1"/>
              <a:t>hoạt</a:t>
            </a:r>
            <a:r>
              <a:rPr lang="en-US" sz="1600" b="1" dirty="0"/>
              <a:t>, </a:t>
            </a:r>
            <a:r>
              <a:rPr lang="en-US" sz="1600" b="1" dirty="0" err="1"/>
              <a:t>không</a:t>
            </a:r>
            <a:r>
              <a:rPr lang="en-US" sz="1600" b="1" dirty="0"/>
              <a:t> </a:t>
            </a:r>
            <a:r>
              <a:rPr lang="en-US" sz="1600" b="1" dirty="0" err="1"/>
              <a:t>thể</a:t>
            </a:r>
            <a:r>
              <a:rPr lang="en-US" sz="1600" b="1" dirty="0"/>
              <a:t> </a:t>
            </a:r>
            <a:r>
              <a:rPr lang="en-US" sz="1600" b="1" dirty="0" err="1"/>
              <a:t>thay</a:t>
            </a:r>
            <a:r>
              <a:rPr lang="en-US" sz="1600" b="1" dirty="0"/>
              <a:t> </a:t>
            </a:r>
            <a:r>
              <a:rPr lang="en-US" sz="1600" b="1" dirty="0" err="1" smtClean="0"/>
              <a:t>thế</a:t>
            </a:r>
            <a:endParaRPr lang="en-US" sz="1600" b="1" dirty="0" smtClean="0"/>
          </a:p>
          <a:p>
            <a:pPr marL="285750" lvl="2" indent="-285750">
              <a:spcBef>
                <a:spcPts val="750"/>
              </a:spcBef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nguyên</a:t>
            </a:r>
            <a:r>
              <a:rPr lang="en-US" b="1" dirty="0"/>
              <a:t>(dimensionless)</a:t>
            </a:r>
            <a:r>
              <a:rPr lang="en-US" dirty="0"/>
              <a:t> </a:t>
            </a:r>
            <a:endParaRPr lang="en-US" sz="1600" b="1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en-US" sz="1500" dirty="0" err="1" smtClean="0"/>
              <a:t>Mỗi</a:t>
            </a:r>
            <a:r>
              <a:rPr lang="en-US" sz="1500" dirty="0" smtClean="0"/>
              <a:t> </a:t>
            </a:r>
            <a:r>
              <a:rPr lang="en-US" sz="1500" dirty="0" err="1"/>
              <a:t>mẫu</a:t>
            </a:r>
            <a:r>
              <a:rPr lang="en-US" sz="1500" dirty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tự</a:t>
            </a:r>
            <a:r>
              <a:rPr lang="en-US" sz="1500" dirty="0"/>
              <a:t> protein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thể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ký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là</a:t>
            </a:r>
            <a:r>
              <a:rPr lang="en-US" sz="1500" dirty="0"/>
              <a:t> </a:t>
            </a:r>
            <a:r>
              <a:rPr lang="en-US" sz="1500" dirty="0" err="1"/>
              <a:t>vectơ</a:t>
            </a:r>
            <a:r>
              <a:rPr lang="en-US" sz="1500" dirty="0"/>
              <a:t> 𝑛 × 𝐿 </a:t>
            </a:r>
            <a:r>
              <a:rPr lang="en-US" sz="1500" dirty="0" err="1" smtClean="0"/>
              <a:t>chiều</a:t>
            </a:r>
            <a:endParaRPr lang="en-US" sz="1500" dirty="0" smtClean="0"/>
          </a:p>
          <a:p>
            <a:pPr>
              <a:buFont typeface="Symbol" panose="05050102010706020507" pitchFamily="18" charset="2"/>
              <a:buChar char="Þ"/>
            </a:pPr>
            <a:endParaRPr lang="en-US" sz="1500" dirty="0"/>
          </a:p>
          <a:p>
            <a:pPr>
              <a:buFont typeface="Symbol" panose="05050102010706020507" pitchFamily="18" charset="2"/>
              <a:buChar char="Þ"/>
            </a:pPr>
            <a:endParaRPr lang="en-US" sz="1500" dirty="0" smtClean="0"/>
          </a:p>
          <a:p>
            <a:pPr>
              <a:buFont typeface="Symbol" panose="05050102010706020507" pitchFamily="18" charset="2"/>
              <a:buChar char="Þ"/>
            </a:pPr>
            <a:endParaRPr lang="en-US" sz="1500" dirty="0"/>
          </a:p>
          <a:p>
            <a:pPr>
              <a:buFont typeface="Symbol" panose="05050102010706020507" pitchFamily="18" charset="2"/>
              <a:buChar char="Þ"/>
            </a:pPr>
            <a:endParaRPr lang="en-US" sz="1500" dirty="0" smtClean="0"/>
          </a:p>
          <a:p>
            <a:pPr>
              <a:buFont typeface="Symbol" panose="05050102010706020507" pitchFamily="18" charset="2"/>
              <a:buChar char="Þ"/>
            </a:pPr>
            <a:endParaRPr lang="en-US" sz="1500" dirty="0"/>
          </a:p>
          <a:p>
            <a:pPr>
              <a:buFont typeface="Symbol" panose="05050102010706020507" pitchFamily="18" charset="2"/>
              <a:buChar char="Þ"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err="1"/>
              <a:t>Ví</a:t>
            </a:r>
            <a:r>
              <a:rPr lang="en-US" sz="1500" dirty="0"/>
              <a:t> </a:t>
            </a:r>
            <a:r>
              <a:rPr lang="en-US" sz="1500" dirty="0" err="1" smtClean="0"/>
              <a:t>dụ</a:t>
            </a:r>
            <a:r>
              <a:rPr lang="en-US" sz="1500" dirty="0" smtClean="0"/>
              <a:t>:  </a:t>
            </a:r>
            <a:r>
              <a:rPr lang="en-US" sz="1500" dirty="0"/>
              <a:t>GILHAMDGFVDQK</a:t>
            </a:r>
            <a:r>
              <a:rPr lang="en-US" sz="1500" b="1" dirty="0"/>
              <a:t>K</a:t>
            </a:r>
            <a:r>
              <a:rPr lang="en-US" sz="1500" dirty="0"/>
              <a:t>KLXXXXXXXXXXX (</a:t>
            </a:r>
            <a:r>
              <a:rPr lang="en-US" sz="1500" dirty="0"/>
              <a:t>27 </a:t>
            </a:r>
            <a:r>
              <a:rPr lang="en-US" sz="1500" dirty="0" err="1"/>
              <a:t>chất</a:t>
            </a:r>
            <a:r>
              <a:rPr lang="en-US" sz="1500" dirty="0"/>
              <a:t> </a:t>
            </a:r>
            <a:r>
              <a:rPr lang="en-US" sz="1500" dirty="0" err="1"/>
              <a:t>cặn</a:t>
            </a:r>
            <a:r>
              <a:rPr lang="en-US" sz="1500" dirty="0"/>
              <a:t>, </a:t>
            </a:r>
            <a:r>
              <a:rPr lang="en-US" sz="1500" dirty="0" err="1"/>
              <a:t>mỗi</a:t>
            </a:r>
            <a:r>
              <a:rPr lang="en-US" sz="1500" dirty="0"/>
              <a:t> </a:t>
            </a:r>
            <a:r>
              <a:rPr lang="en-US" sz="1500" dirty="0" err="1"/>
              <a:t>chất</a:t>
            </a:r>
            <a:r>
              <a:rPr lang="en-US" sz="1500" dirty="0"/>
              <a:t> 9 </a:t>
            </a:r>
            <a:r>
              <a:rPr lang="en-US" sz="1500" dirty="0" err="1"/>
              <a:t>đặc</a:t>
            </a:r>
            <a:r>
              <a:rPr lang="en-US" sz="1500" dirty="0"/>
              <a:t> </a:t>
            </a:r>
            <a:r>
              <a:rPr lang="en-US" sz="1500" dirty="0" err="1" smtClean="0"/>
              <a:t>tính</a:t>
            </a:r>
            <a:r>
              <a:rPr lang="en-US" sz="1500" dirty="0" smtClean="0"/>
              <a:t>=243 </a:t>
            </a:r>
            <a:r>
              <a:rPr lang="en-US" sz="1500" dirty="0" err="1" smtClean="0"/>
              <a:t>chiều</a:t>
            </a:r>
            <a:r>
              <a:rPr lang="en-US" sz="1500" dirty="0" smtClean="0"/>
              <a:t>)</a:t>
            </a:r>
            <a:endParaRPr lang="en-US" sz="1500" dirty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79" y="2523623"/>
            <a:ext cx="4291180" cy="1708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462" y="4595535"/>
            <a:ext cx="49053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36E1-67B3-49EA-9661-FC01FE6C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25B43-4B50-4133-AFCB-652EE494D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346200"/>
                <a:ext cx="8026400" cy="5511800"/>
              </a:xfrm>
            </p:spPr>
            <p:txBody>
              <a:bodyPr>
                <a:normAutofit/>
              </a:bodyPr>
              <a:lstStyle/>
              <a:p>
                <a:pPr marL="0" lvl="2" indent="0">
                  <a:spcBef>
                    <a:spcPts val="750"/>
                  </a:spcBef>
                  <a:buNone/>
                </a:pPr>
                <a:r>
                  <a:rPr lang="en-US" sz="1600" b="1" dirty="0" smtClean="0"/>
                  <a:t>2.   </a:t>
                </a:r>
                <a:r>
                  <a:rPr lang="en-US" sz="1600" b="1" dirty="0" err="1" smtClean="0"/>
                  <a:t>Mã</a:t>
                </a:r>
                <a:r>
                  <a:rPr lang="en-US" sz="1600" b="1" dirty="0" smtClean="0"/>
                  <a:t> </a:t>
                </a:r>
                <a:r>
                  <a:rPr lang="en-US" sz="1600" b="1" dirty="0" err="1" smtClean="0"/>
                  <a:t>hóa</a:t>
                </a:r>
                <a:r>
                  <a:rPr lang="en-US" sz="1600" b="1" dirty="0" smtClean="0"/>
                  <a:t> </a:t>
                </a:r>
                <a:r>
                  <a:rPr lang="en-US" sz="1600" b="1" dirty="0" err="1" smtClean="0"/>
                  <a:t>dự</a:t>
                </a:r>
                <a:r>
                  <a:rPr lang="en-US" sz="1600" b="1" dirty="0" smtClean="0"/>
                  <a:t> </a:t>
                </a:r>
                <a:r>
                  <a:rPr lang="en-US" sz="1600" b="1" dirty="0" err="1" smtClean="0"/>
                  <a:t>trên</a:t>
                </a:r>
                <a:r>
                  <a:rPr lang="en-US" sz="1600" b="1" dirty="0" smtClean="0"/>
                  <a:t> </a:t>
                </a:r>
                <a:r>
                  <a:rPr lang="en-US" sz="1600" b="1" dirty="0" err="1" smtClean="0"/>
                  <a:t>biểu</a:t>
                </a:r>
                <a:r>
                  <a:rPr lang="en-US" sz="1600" b="1" dirty="0" smtClean="0"/>
                  <a:t> </a:t>
                </a:r>
                <a:r>
                  <a:rPr lang="en-US" sz="1600" b="1" dirty="0" err="1" smtClean="0"/>
                  <a:t>đồ</a:t>
                </a:r>
                <a:r>
                  <a:rPr lang="en-US" sz="1600" b="1" dirty="0" smtClean="0"/>
                  <a:t> </a:t>
                </a:r>
                <a:r>
                  <a:rPr lang="en-US" sz="1600" b="1" dirty="0" err="1" smtClean="0"/>
                  <a:t>nón</a:t>
                </a:r>
                <a:r>
                  <a:rPr lang="en-US" sz="1600" b="1" dirty="0" smtClean="0"/>
                  <a:t> (CC)</a:t>
                </a:r>
              </a:p>
              <a:p>
                <a:pPr marL="285750" lvl="2" indent="-285750">
                  <a:spcBef>
                    <a:spcPts val="750"/>
                  </a:spcBef>
                </a:pPr>
                <a:r>
                  <a:rPr lang="en-US" sz="1600" dirty="0" smtClean="0"/>
                  <a:t>20 </a:t>
                </a:r>
                <a:r>
                  <a:rPr lang="en-US" sz="1600" dirty="0" err="1" smtClean="0"/>
                  <a:t>axit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amin</a:t>
                </a:r>
                <a:r>
                  <a:rPr lang="en-US" sz="1600" dirty="0" smtClean="0"/>
                  <a:t> chia </a:t>
                </a:r>
                <a:r>
                  <a:rPr lang="en-US" sz="1600" dirty="0" err="1" smtClean="0"/>
                  <a:t>vào</a:t>
                </a:r>
                <a:r>
                  <a:rPr lang="en-US" sz="1600" dirty="0" smtClean="0"/>
                  <a:t> 4 </a:t>
                </a:r>
                <a:r>
                  <a:rPr lang="en-US" sz="1600" dirty="0" err="1" smtClean="0"/>
                  <a:t>nhóm</a:t>
                </a:r>
                <a:r>
                  <a:rPr lang="en-US" sz="1600" dirty="0" smtClean="0"/>
                  <a:t> </a:t>
                </a:r>
              </a:p>
              <a:p>
                <a:pPr marL="285750" lvl="2" indent="-285750">
                  <a:spcBef>
                    <a:spcPts val="750"/>
                  </a:spcBef>
                </a:pPr>
                <a:endParaRPr lang="en-US" sz="1600" dirty="0"/>
              </a:p>
              <a:p>
                <a:pPr marL="285750" lvl="2" indent="-285750">
                  <a:spcBef>
                    <a:spcPts val="750"/>
                  </a:spcBef>
                </a:pPr>
                <a:endParaRPr lang="en-US" sz="1600" dirty="0" smtClean="0"/>
              </a:p>
              <a:p>
                <a:pPr marL="285750" lvl="2" indent="-285750">
                  <a:spcBef>
                    <a:spcPts val="750"/>
                  </a:spcBef>
                </a:pPr>
                <a:endParaRPr lang="en-US" sz="1600" dirty="0"/>
              </a:p>
              <a:p>
                <a:pPr marL="285750" lvl="2" indent="-285750">
                  <a:spcBef>
                    <a:spcPts val="750"/>
                  </a:spcBef>
                </a:pPr>
                <a:endParaRPr lang="en-US" sz="1600" dirty="0" smtClean="0"/>
              </a:p>
              <a:p>
                <a:pPr marL="285750" lvl="2" indent="-285750">
                  <a:spcBef>
                    <a:spcPts val="750"/>
                  </a:spcBef>
                </a:pP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axit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amin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1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3 </a:t>
                </a:r>
                <a:r>
                  <a:rPr lang="en-US" dirty="0" err="1"/>
                  <a:t>chiều</a:t>
                </a:r>
                <a:r>
                  <a:rPr lang="en-US" dirty="0"/>
                  <a:t> P(</a:t>
                </a:r>
                <a:r>
                  <a:rPr lang="en-US" dirty="0" err="1"/>
                  <a:t>x,y,z</a:t>
                </a:r>
                <a:r>
                  <a:rPr lang="en-US" dirty="0"/>
                  <a:t>),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tọa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nón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protein</a:t>
                </a:r>
                <a:r>
                  <a:rPr lang="en-US" dirty="0" smtClean="0"/>
                  <a:t>.</a:t>
                </a:r>
              </a:p>
              <a:p>
                <a:pPr marL="0" lvl="2" indent="0">
                  <a:spcBef>
                    <a:spcPts val="750"/>
                  </a:spcBef>
                  <a:buNone/>
                </a:pPr>
                <a:endParaRPr lang="en-US" sz="1600" dirty="0"/>
              </a:p>
              <a:p>
                <a:pPr marL="0" lvl="2" indent="0">
                  <a:spcBef>
                    <a:spcPts val="750"/>
                  </a:spcBef>
                  <a:buNone/>
                </a:pPr>
                <a:endParaRPr lang="en-US" sz="1600" dirty="0" smtClean="0"/>
              </a:p>
              <a:p>
                <a:r>
                  <a:rPr lang="en-US" sz="1600" dirty="0" smtClean="0"/>
                  <a:t> </a:t>
                </a:r>
                <a:r>
                  <a:rPr lang="en-US" sz="1500" dirty="0" err="1"/>
                  <a:t>Để</a:t>
                </a:r>
                <a:r>
                  <a:rPr lang="en-US" sz="1500" dirty="0"/>
                  <a:t> </a:t>
                </a:r>
                <a:r>
                  <a:rPr lang="en-US" sz="1500" dirty="0" err="1"/>
                  <a:t>nắm</a:t>
                </a:r>
                <a:r>
                  <a:rPr lang="en-US" sz="1500" dirty="0"/>
                  <a:t> </a:t>
                </a:r>
                <a:r>
                  <a:rPr lang="en-US" sz="1500" dirty="0" err="1"/>
                  <a:t>bắt</a:t>
                </a:r>
                <a:r>
                  <a:rPr lang="en-US" sz="1500" dirty="0"/>
                  <a:t> </a:t>
                </a:r>
                <a:r>
                  <a:rPr lang="en-US" sz="1500" dirty="0" err="1"/>
                  <a:t>các</a:t>
                </a:r>
                <a:r>
                  <a:rPr lang="en-US" sz="1500" dirty="0"/>
                  <a:t> </a:t>
                </a:r>
                <a:r>
                  <a:rPr lang="en-US" sz="1500" dirty="0" err="1"/>
                  <a:t>đặc</a:t>
                </a:r>
                <a:r>
                  <a:rPr lang="en-US" sz="1500" dirty="0"/>
                  <a:t> </a:t>
                </a:r>
                <a:r>
                  <a:rPr lang="en-US" sz="1500" dirty="0" err="1"/>
                  <a:t>điểm</a:t>
                </a:r>
                <a:r>
                  <a:rPr lang="en-US" sz="1500" dirty="0"/>
                  <a:t> </a:t>
                </a:r>
                <a:r>
                  <a:rPr lang="en-US" sz="1500" dirty="0" err="1"/>
                  <a:t>chính</a:t>
                </a:r>
                <a:r>
                  <a:rPr lang="en-US" sz="1500" dirty="0"/>
                  <a:t> </a:t>
                </a:r>
                <a:r>
                  <a:rPr lang="en-US" sz="1500" dirty="0" err="1"/>
                  <a:t>của</a:t>
                </a:r>
                <a:r>
                  <a:rPr lang="en-US" sz="1500" dirty="0"/>
                  <a:t> protein 1 </a:t>
                </a:r>
                <a:r>
                  <a:rPr lang="en-US" sz="1500" dirty="0" err="1"/>
                  <a:t>cách</a:t>
                </a:r>
                <a:r>
                  <a:rPr lang="en-US" sz="1500" dirty="0"/>
                  <a:t> </a:t>
                </a:r>
                <a:r>
                  <a:rPr lang="en-US" sz="1500" dirty="0" err="1"/>
                  <a:t>đơn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giản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và</a:t>
                </a:r>
                <a:r>
                  <a:rPr lang="en-US" sz="1500" dirty="0"/>
                  <a:t> </a:t>
                </a:r>
                <a:r>
                  <a:rPr lang="en-US" sz="1500" dirty="0" err="1"/>
                  <a:t>hiệu</a:t>
                </a:r>
                <a:r>
                  <a:rPr lang="en-US" sz="1500" dirty="0"/>
                  <a:t> </a:t>
                </a:r>
                <a:r>
                  <a:rPr lang="en-US" sz="1500" dirty="0" err="1"/>
                  <a:t>quả</a:t>
                </a:r>
                <a:r>
                  <a:rPr lang="en-US" sz="1500" dirty="0"/>
                  <a:t>, 2 </a:t>
                </a:r>
                <a:r>
                  <a:rPr lang="en-US" sz="1500" dirty="0" err="1"/>
                  <a:t>giả</a:t>
                </a:r>
                <a:r>
                  <a:rPr lang="en-US" sz="1500" dirty="0"/>
                  <a:t> </a:t>
                </a:r>
                <a:r>
                  <a:rPr lang="en-US" sz="1500" dirty="0" err="1"/>
                  <a:t>thuyết</a:t>
                </a:r>
                <a:r>
                  <a:rPr lang="en-US" sz="1500" dirty="0"/>
                  <a:t> </a:t>
                </a:r>
                <a:r>
                  <a:rPr lang="en-US" sz="1500" dirty="0" err="1"/>
                  <a:t>được</a:t>
                </a:r>
                <a:r>
                  <a:rPr lang="en-US" sz="1500" dirty="0"/>
                  <a:t> </a:t>
                </a:r>
                <a:r>
                  <a:rPr lang="en-US" sz="1500" dirty="0" err="1"/>
                  <a:t>đưa</a:t>
                </a:r>
                <a:r>
                  <a:rPr lang="en-US" sz="1500" dirty="0"/>
                  <a:t> </a:t>
                </a:r>
                <a:r>
                  <a:rPr lang="en-US" sz="1500" dirty="0" err="1"/>
                  <a:t>ra</a:t>
                </a:r>
                <a:r>
                  <a:rPr lang="en-US" sz="1500" dirty="0"/>
                  <a:t>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dirty="0"/>
                  <a:t>Amino </a:t>
                </a:r>
                <a:r>
                  <a:rPr lang="en-US" sz="1200" dirty="0" err="1"/>
                  <a:t>axit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cùng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nhóm</a:t>
                </a:r>
                <a:r>
                  <a:rPr lang="en-US" sz="1200" dirty="0"/>
                  <a:t> -&gt; </a:t>
                </a:r>
                <a:r>
                  <a:rPr lang="en-US" sz="1200" dirty="0" err="1"/>
                  <a:t>phân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bố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trên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cùng</a:t>
                </a:r>
                <a:r>
                  <a:rPr lang="en-US" sz="1200" dirty="0"/>
                  <a:t> 1 </a:t>
                </a:r>
                <a:r>
                  <a:rPr lang="en-US" sz="1200" dirty="0" err="1"/>
                  <a:t>mặt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nón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vì</a:t>
                </a:r>
                <a:r>
                  <a:rPr lang="en-US" sz="1200" dirty="0"/>
                  <a:t> </a:t>
                </a:r>
                <a:r>
                  <a:rPr lang="en-US" sz="1200" dirty="0" err="1"/>
                  <a:t>nó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có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các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đặc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điểm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giống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nhau</a:t>
                </a:r>
                <a:endParaRPr lang="en-US" sz="1200" dirty="0"/>
              </a:p>
              <a:p>
                <a:pPr lvl="2"/>
                <a:r>
                  <a:rPr lang="en-US" sz="1200" dirty="0" err="1"/>
                  <a:t>Ví</a:t>
                </a:r>
                <a:r>
                  <a:rPr lang="en-US" sz="1200" dirty="0"/>
                  <a:t> </a:t>
                </a:r>
                <a:r>
                  <a:rPr lang="en-US" sz="1200" dirty="0" err="1"/>
                  <a:t>dụ</a:t>
                </a:r>
                <a:r>
                  <a:rPr lang="en-US" sz="1200" dirty="0"/>
                  <a:t> 1: Class I – </a:t>
                </a:r>
                <a:r>
                  <a:rPr lang="en-US" sz="1200" dirty="0" err="1"/>
                  <a:t>chất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cặn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không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phân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cực</a:t>
                </a:r>
                <a:r>
                  <a:rPr lang="en-US" sz="1200" dirty="0"/>
                  <a:t> -  A, V, L, I, P, F, W, M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/>
                        </m:ctrlPr>
                      </m:sSubPr>
                      <m:e>
                        <m:r>
                          <a:rPr lang="en-US" sz="1200"/>
                          <m:t>𝑃</m:t>
                        </m:r>
                      </m:e>
                      <m:sub>
                        <m:r>
                          <a:rPr lang="en-US" sz="1200"/>
                          <m:t>1</m:t>
                        </m:r>
                        <m:r>
                          <m:rPr>
                            <m:sty m:val="p"/>
                          </m:rPr>
                          <a:rPr lang="en-US" sz="1200"/>
                          <m:t>j</m:t>
                        </m:r>
                      </m:sub>
                    </m:sSub>
                    <m:r>
                      <a:rPr lang="en-US" sz="1200"/>
                      <m:t>,</m:t>
                    </m:r>
                    <m:r>
                      <a:rPr lang="en-US" sz="1200"/>
                      <m:t>𝑗</m:t>
                    </m:r>
                    <m:r>
                      <a:rPr lang="en-US" sz="1200"/>
                      <m:t>=1,2,3,..,8</m:t>
                    </m:r>
                  </m:oMath>
                </a14:m>
                <a:r>
                  <a:rPr lang="en-US" sz="1200" dirty="0"/>
                  <a:t>) </a:t>
                </a:r>
                <a:r>
                  <a:rPr lang="en-US" sz="1200" dirty="0" err="1"/>
                  <a:t>được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cố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định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với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mặt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nón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với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/>
                      <m:t>𝜑</m:t>
                    </m:r>
                    <m:r>
                      <a:rPr lang="en-US" sz="1200"/>
                      <m:t>=</m:t>
                    </m:r>
                    <m:sSub>
                      <m:sSubPr>
                        <m:ctrlPr>
                          <a:rPr lang="en-US" sz="1200"/>
                        </m:ctrlPr>
                      </m:sSubPr>
                      <m:e>
                        <m:r>
                          <a:rPr lang="en-US" sz="1200"/>
                          <m:t>𝜑</m:t>
                        </m:r>
                      </m:e>
                      <m:sub>
                        <m:r>
                          <a:rPr lang="en-US" sz="1200"/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.</a:t>
                </a:r>
              </a:p>
              <a:p>
                <a:pPr lvl="2"/>
                <a:r>
                  <a:rPr lang="en-US" sz="1200" dirty="0" err="1"/>
                  <a:t>Ví</a:t>
                </a:r>
                <a:r>
                  <a:rPr lang="en-US" sz="1200" dirty="0"/>
                  <a:t> </a:t>
                </a:r>
                <a:r>
                  <a:rPr lang="en-US" sz="1200" dirty="0" err="1"/>
                  <a:t>dụ</a:t>
                </a:r>
                <a:r>
                  <a:rPr lang="en-US" sz="1200" dirty="0"/>
                  <a:t> 2: Class II – </a:t>
                </a:r>
                <a:r>
                  <a:rPr lang="en-US" sz="1200" dirty="0" err="1"/>
                  <a:t>chất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cặn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phân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cực</a:t>
                </a:r>
                <a:r>
                  <a:rPr lang="en-US" sz="1200" dirty="0"/>
                  <a:t> -  G, S, T, C, Y, N, Q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/>
                        </m:ctrlPr>
                      </m:sSubPr>
                      <m:e>
                        <m:r>
                          <a:rPr lang="en-US" sz="1200"/>
                          <m:t>𝑃</m:t>
                        </m:r>
                      </m:e>
                      <m:sub>
                        <m:r>
                          <a:rPr lang="en-US" sz="1200"/>
                          <m:t>2</m:t>
                        </m:r>
                        <m:r>
                          <m:rPr>
                            <m:sty m:val="p"/>
                          </m:rPr>
                          <a:rPr lang="en-US" sz="1200"/>
                          <m:t>j</m:t>
                        </m:r>
                      </m:sub>
                    </m:sSub>
                    <m:r>
                      <a:rPr lang="en-US" sz="1200"/>
                      <m:t>,</m:t>
                    </m:r>
                    <m:r>
                      <a:rPr lang="en-US" sz="1200"/>
                      <m:t>𝑗</m:t>
                    </m:r>
                    <m:r>
                      <a:rPr lang="en-US" sz="1200"/>
                      <m:t>=1,2,3,..,7</m:t>
                    </m:r>
                  </m:oMath>
                </a14:m>
                <a:r>
                  <a:rPr lang="en-US" sz="1200" dirty="0"/>
                  <a:t>) </a:t>
                </a:r>
                <a:r>
                  <a:rPr lang="en-US" sz="1200" dirty="0" err="1"/>
                  <a:t>được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cố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định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với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mặt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nón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với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/>
                      <m:t>𝜑</m:t>
                    </m:r>
                    <m:r>
                      <a:rPr lang="en-US" sz="1200"/>
                      <m:t>=</m:t>
                    </m:r>
                    <m:sSub>
                      <m:sSubPr>
                        <m:ctrlPr>
                          <a:rPr lang="en-US" sz="1200"/>
                        </m:ctrlPr>
                      </m:sSubPr>
                      <m:e>
                        <m:r>
                          <a:rPr lang="en-US" sz="1200"/>
                          <m:t>𝜑</m:t>
                        </m:r>
                      </m:e>
                      <m:sub>
                        <m:r>
                          <a:rPr lang="en-US" sz="1200"/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dirty="0" err="1"/>
                  <a:t>Để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thể</a:t>
                </a:r>
                <a:r>
                  <a:rPr lang="en-US" sz="1200" dirty="0"/>
                  <a:t> </a:t>
                </a:r>
                <a:r>
                  <a:rPr lang="en-US" sz="1200" dirty="0" err="1"/>
                  <a:t>hiện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sự</a:t>
                </a:r>
                <a:r>
                  <a:rPr lang="en-US" sz="1200" dirty="0"/>
                  <a:t> </a:t>
                </a:r>
                <a:r>
                  <a:rPr lang="en-US" sz="1200" dirty="0" err="1"/>
                  <a:t>khác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biệt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giữa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các</a:t>
                </a:r>
                <a:r>
                  <a:rPr lang="en-US" sz="1200" dirty="0"/>
                  <a:t> amino </a:t>
                </a:r>
                <a:r>
                  <a:rPr lang="en-US" sz="1200" dirty="0" err="1"/>
                  <a:t>axit</a:t>
                </a:r>
                <a:r>
                  <a:rPr lang="en-US" sz="1200" dirty="0"/>
                  <a:t>, r = </a:t>
                </a:r>
                <a:r>
                  <a:rPr lang="en-US" sz="1200" dirty="0" err="1"/>
                  <a:t>trọng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lượng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phân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tử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của</a:t>
                </a:r>
                <a:r>
                  <a:rPr lang="en-US" sz="1200" dirty="0"/>
                  <a:t> amino </a:t>
                </a:r>
                <a:r>
                  <a:rPr lang="en-US" sz="1200" dirty="0" err="1" smtClean="0"/>
                  <a:t>axit</a:t>
                </a:r>
                <a:r>
                  <a:rPr lang="en-US" sz="1200" dirty="0" smtClean="0"/>
                  <a:t>..</a:t>
                </a:r>
              </a:p>
              <a:p>
                <a:pPr marL="342900" lvl="1" indent="0">
                  <a:buNone/>
                </a:pPr>
                <a:r>
                  <a:rPr lang="en-US" sz="1200" dirty="0" smtClean="0">
                    <a:hlinkClick r:id="rId3"/>
                  </a:rPr>
                  <a:t>http</a:t>
                </a:r>
                <a:r>
                  <a:rPr lang="en-US" sz="1200" dirty="0">
                    <a:hlinkClick r:id="rId3"/>
                  </a:rPr>
                  <a:t>://lin-group.cn/server/iCarPS/download.html</a:t>
                </a:r>
                <a:endParaRPr lang="en-US" sz="12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25B43-4B50-4133-AFCB-652EE494D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346200"/>
                <a:ext cx="8026400" cy="5511800"/>
              </a:xfrm>
              <a:blipFill>
                <a:blip r:embed="rId4"/>
                <a:stretch>
                  <a:fillRect l="-380" t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1812424" y="1939339"/>
            <a:ext cx="5657850" cy="134302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2925762" y="3837940"/>
            <a:ext cx="3152775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02415"/>
            <a:ext cx="8026400" cy="4902199"/>
          </a:xfrm>
        </p:spPr>
        <p:txBody>
          <a:bodyPr>
            <a:normAutofit/>
          </a:bodyPr>
          <a:lstStyle/>
          <a:p>
            <a:pPr marL="0" lvl="2" indent="0">
              <a:spcBef>
                <a:spcPts val="750"/>
              </a:spcBef>
              <a:buNone/>
            </a:pPr>
            <a:r>
              <a:rPr lang="en-US" sz="1800" b="1" dirty="0"/>
              <a:t>2.   </a:t>
            </a:r>
            <a:r>
              <a:rPr lang="en-US" sz="1800" b="1" dirty="0" err="1"/>
              <a:t>Mã</a:t>
            </a:r>
            <a:r>
              <a:rPr lang="en-US" sz="1800" b="1" dirty="0"/>
              <a:t> </a:t>
            </a:r>
            <a:r>
              <a:rPr lang="en-US" sz="1800" b="1" dirty="0" err="1"/>
              <a:t>hóa</a:t>
            </a:r>
            <a:r>
              <a:rPr lang="en-US" sz="1800" b="1" dirty="0"/>
              <a:t> </a:t>
            </a:r>
            <a:r>
              <a:rPr lang="en-US" sz="1800" b="1" dirty="0" err="1"/>
              <a:t>dự</a:t>
            </a:r>
            <a:r>
              <a:rPr lang="en-US" sz="1800" b="1" dirty="0"/>
              <a:t> </a:t>
            </a:r>
            <a:r>
              <a:rPr lang="en-US" sz="1800" b="1" dirty="0" err="1"/>
              <a:t>trên</a:t>
            </a:r>
            <a:r>
              <a:rPr lang="en-US" sz="1800" b="1" dirty="0"/>
              <a:t> </a:t>
            </a:r>
            <a:r>
              <a:rPr lang="en-US" sz="1800" b="1" dirty="0" err="1"/>
              <a:t>biểu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nón</a:t>
            </a:r>
            <a:r>
              <a:rPr lang="en-US" sz="1800" b="1" dirty="0"/>
              <a:t> (CC)</a:t>
            </a:r>
          </a:p>
          <a:p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trục</a:t>
            </a:r>
            <a:r>
              <a:rPr lang="en-US" sz="1600" dirty="0"/>
              <a:t> </a:t>
            </a:r>
            <a:r>
              <a:rPr lang="en-US" sz="1600" dirty="0" err="1"/>
              <a:t>tọa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nón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US" sz="1800" i="1" dirty="0" smtClean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1850"/>
            <a:ext cx="4440733" cy="3363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5800" y="1610185"/>
            <a:ext cx="4308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𝑃𝜉(𝕌) ở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phương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trình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sẽ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được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chuyển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thành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vector 3 × 𝐿 = 3 × (2𝜉 + 1)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chiều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557217" y="2235805"/>
            <a:ext cx="4586783" cy="338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270" y="2782348"/>
            <a:ext cx="4474675" cy="266349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495800" y="1610185"/>
            <a:ext cx="6350" cy="405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4035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6" y="1346200"/>
            <a:ext cx="7554328" cy="53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2912979"/>
          </a:xfrm>
        </p:spPr>
        <p:txBody>
          <a:bodyPr>
            <a:normAutofit/>
          </a:bodyPr>
          <a:lstStyle/>
          <a:p>
            <a:pPr marL="0" lvl="2" indent="0">
              <a:spcBef>
                <a:spcPts val="750"/>
              </a:spcBef>
              <a:buNone/>
            </a:pPr>
            <a:r>
              <a:rPr lang="en-US" sz="1800" b="1" dirty="0"/>
              <a:t>3. F-score </a:t>
            </a:r>
            <a:r>
              <a:rPr lang="en-US" sz="1800" b="1" dirty="0" err="1"/>
              <a:t>và</a:t>
            </a:r>
            <a:r>
              <a:rPr lang="en-US" sz="1800" b="1" dirty="0"/>
              <a:t> </a:t>
            </a:r>
            <a:r>
              <a:rPr lang="en-US" sz="1800" b="1" dirty="0" err="1"/>
              <a:t>trích</a:t>
            </a:r>
            <a:r>
              <a:rPr lang="en-US" sz="1800" b="1" dirty="0"/>
              <a:t> </a:t>
            </a:r>
            <a:r>
              <a:rPr lang="en-US" sz="1800" b="1" dirty="0" err="1"/>
              <a:t>chọn</a:t>
            </a:r>
            <a:r>
              <a:rPr lang="en-US" sz="1800" b="1" dirty="0"/>
              <a:t> </a:t>
            </a:r>
            <a:r>
              <a:rPr lang="en-US" sz="1800" b="1" dirty="0" err="1"/>
              <a:t>đặc</a:t>
            </a:r>
            <a:r>
              <a:rPr lang="en-US" sz="1800" b="1" dirty="0"/>
              <a:t> </a:t>
            </a:r>
            <a:r>
              <a:rPr lang="en-US" sz="1800" b="1" dirty="0" err="1"/>
              <a:t>trưng</a:t>
            </a:r>
            <a:r>
              <a:rPr lang="en-US" sz="1800" b="1" dirty="0"/>
              <a:t> </a:t>
            </a:r>
            <a:endParaRPr lang="en-US" sz="1800" dirty="0" smtClean="0"/>
          </a:p>
          <a:p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trích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đặc</a:t>
            </a:r>
            <a:r>
              <a:rPr lang="en-US" sz="1500" dirty="0"/>
              <a:t> </a:t>
            </a:r>
            <a:r>
              <a:rPr lang="en-US" sz="1500" dirty="0" err="1"/>
              <a:t>trưng</a:t>
            </a:r>
            <a:r>
              <a:rPr lang="en-US" sz="1500" dirty="0"/>
              <a:t> </a:t>
            </a:r>
            <a:r>
              <a:rPr lang="en-US" sz="1500" dirty="0" err="1"/>
              <a:t>thích</a:t>
            </a:r>
            <a:r>
              <a:rPr lang="en-US" sz="1500" dirty="0"/>
              <a:t> </a:t>
            </a:r>
            <a:r>
              <a:rPr lang="en-US" sz="1500" dirty="0" err="1"/>
              <a:t>hợp</a:t>
            </a:r>
            <a:r>
              <a:rPr lang="en-US" sz="1500" dirty="0"/>
              <a:t> </a:t>
            </a:r>
            <a:r>
              <a:rPr lang="en-US" sz="1500" dirty="0" err="1"/>
              <a:t>không</a:t>
            </a:r>
            <a:r>
              <a:rPr lang="en-US" sz="1500" dirty="0"/>
              <a:t> </a:t>
            </a:r>
            <a:r>
              <a:rPr lang="en-US" sz="1500" dirty="0" err="1"/>
              <a:t>chỉ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b="1" dirty="0" err="1"/>
              <a:t>thể</a:t>
            </a:r>
            <a:r>
              <a:rPr lang="en-US" sz="1500" b="1" dirty="0"/>
              <a:t> </a:t>
            </a:r>
            <a:r>
              <a:rPr lang="en-US" sz="1500" b="1" dirty="0" err="1"/>
              <a:t>khắc</a:t>
            </a:r>
            <a:r>
              <a:rPr lang="en-US" sz="1500" b="1" dirty="0"/>
              <a:t> </a:t>
            </a:r>
            <a:r>
              <a:rPr lang="en-US" sz="1500" b="1" dirty="0" err="1"/>
              <a:t>phục</a:t>
            </a:r>
            <a:r>
              <a:rPr lang="en-US" sz="1500" b="1" dirty="0"/>
              <a:t> </a:t>
            </a:r>
            <a:r>
              <a:rPr lang="en-US" sz="1500" b="1" dirty="0" err="1"/>
              <a:t>được</a:t>
            </a:r>
            <a:r>
              <a:rPr lang="en-US" sz="1500" b="1" dirty="0"/>
              <a:t> </a:t>
            </a:r>
            <a:r>
              <a:rPr lang="en-US" sz="1500" b="1" dirty="0" err="1"/>
              <a:t>kích</a:t>
            </a:r>
            <a:r>
              <a:rPr lang="en-US" sz="1500" b="1" dirty="0"/>
              <a:t> </a:t>
            </a:r>
            <a:r>
              <a:rPr lang="en-US" sz="1500" b="1" dirty="0" err="1"/>
              <a:t>thước</a:t>
            </a:r>
            <a:r>
              <a:rPr lang="en-US" sz="1500" b="1" dirty="0"/>
              <a:t> </a:t>
            </a:r>
            <a:r>
              <a:rPr lang="en-US" sz="1500" b="1" dirty="0" err="1"/>
              <a:t>và</a:t>
            </a:r>
            <a:r>
              <a:rPr lang="en-US" sz="1500" b="1" dirty="0"/>
              <a:t> </a:t>
            </a:r>
            <a:r>
              <a:rPr lang="en-US" sz="1500" b="1" dirty="0" err="1"/>
              <a:t>giảm</a:t>
            </a:r>
            <a:r>
              <a:rPr lang="en-US" sz="1500" b="1" dirty="0"/>
              <a:t> </a:t>
            </a:r>
            <a:r>
              <a:rPr lang="en-US" sz="1500" b="1" dirty="0" err="1"/>
              <a:t>thời</a:t>
            </a:r>
            <a:r>
              <a:rPr lang="en-US" sz="1500" b="1" dirty="0"/>
              <a:t> </a:t>
            </a:r>
            <a:r>
              <a:rPr lang="en-US" sz="1500" b="1" dirty="0" err="1"/>
              <a:t>gian</a:t>
            </a:r>
            <a:r>
              <a:rPr lang="en-US" sz="1500" b="1" dirty="0"/>
              <a:t> </a:t>
            </a:r>
            <a:r>
              <a:rPr lang="en-US" sz="1500" b="1" dirty="0" err="1"/>
              <a:t>đào</a:t>
            </a:r>
            <a:r>
              <a:rPr lang="en-US" sz="1500" b="1" dirty="0"/>
              <a:t> </a:t>
            </a:r>
            <a:r>
              <a:rPr lang="en-US" sz="1500" b="1" dirty="0" err="1"/>
              <a:t>tạo</a:t>
            </a:r>
            <a:r>
              <a:rPr lang="en-US" sz="1500" dirty="0"/>
              <a:t> </a:t>
            </a:r>
            <a:r>
              <a:rPr lang="en-US" sz="1500" dirty="0" err="1"/>
              <a:t>mà</a:t>
            </a:r>
            <a:r>
              <a:rPr lang="en-US" sz="1500" dirty="0"/>
              <a:t> </a:t>
            </a:r>
            <a:r>
              <a:rPr lang="en-US" sz="1500" dirty="0" err="1"/>
              <a:t>còn</a:t>
            </a:r>
            <a:r>
              <a:rPr lang="en-US" sz="1500" dirty="0"/>
              <a:t> </a:t>
            </a:r>
            <a:r>
              <a:rPr lang="en-US" sz="1500" b="1" dirty="0" err="1"/>
              <a:t>giảm</a:t>
            </a:r>
            <a:r>
              <a:rPr lang="en-US" sz="1500" b="1" dirty="0"/>
              <a:t> </a:t>
            </a:r>
            <a:r>
              <a:rPr lang="en-US" sz="1500" b="1" dirty="0" err="1"/>
              <a:t>nguy</a:t>
            </a:r>
            <a:r>
              <a:rPr lang="en-US" sz="1500" b="1" dirty="0"/>
              <a:t> </a:t>
            </a:r>
            <a:r>
              <a:rPr lang="en-US" sz="1500" b="1" dirty="0" err="1"/>
              <a:t>cơ</a:t>
            </a:r>
            <a:r>
              <a:rPr lang="en-US" sz="1500" b="1" dirty="0"/>
              <a:t> over-fitting </a:t>
            </a:r>
            <a:r>
              <a:rPr lang="en-US" sz="1500" b="1" dirty="0" err="1"/>
              <a:t>và</a:t>
            </a:r>
            <a:r>
              <a:rPr lang="en-US" sz="1500" b="1" dirty="0"/>
              <a:t> </a:t>
            </a:r>
            <a:r>
              <a:rPr lang="en-US" sz="1500" b="1" dirty="0" err="1"/>
              <a:t>cải</a:t>
            </a:r>
            <a:r>
              <a:rPr lang="en-US" sz="1500" b="1" dirty="0"/>
              <a:t> </a:t>
            </a:r>
            <a:r>
              <a:rPr lang="en-US" sz="1500" b="1" dirty="0" err="1"/>
              <a:t>thiện</a:t>
            </a:r>
            <a:r>
              <a:rPr lang="en-US" sz="1500" b="1" dirty="0"/>
              <a:t> </a:t>
            </a:r>
            <a:r>
              <a:rPr lang="en-US" sz="1500" b="1" dirty="0" err="1"/>
              <a:t>độ</a:t>
            </a:r>
            <a:r>
              <a:rPr lang="en-US" sz="1500" b="1" dirty="0"/>
              <a:t> </a:t>
            </a:r>
            <a:r>
              <a:rPr lang="en-US" sz="1500" b="1" dirty="0" err="1"/>
              <a:t>chính</a:t>
            </a:r>
            <a:r>
              <a:rPr lang="en-US" sz="1500" b="1" dirty="0"/>
              <a:t> </a:t>
            </a:r>
            <a:r>
              <a:rPr lang="en-US" sz="1500" b="1" dirty="0" err="1"/>
              <a:t>xác</a:t>
            </a:r>
            <a:r>
              <a:rPr lang="en-US" sz="1500" b="1" dirty="0"/>
              <a:t> </a:t>
            </a:r>
            <a:r>
              <a:rPr lang="en-US" sz="1500" b="1" dirty="0" err="1"/>
              <a:t>và</a:t>
            </a:r>
            <a:r>
              <a:rPr lang="en-US" sz="1500" b="1" dirty="0"/>
              <a:t> </a:t>
            </a:r>
            <a:r>
              <a:rPr lang="en-US" sz="1500" b="1" dirty="0" err="1"/>
              <a:t>sức</a:t>
            </a:r>
            <a:r>
              <a:rPr lang="en-US" sz="1500" b="1" dirty="0"/>
              <a:t> </a:t>
            </a:r>
            <a:r>
              <a:rPr lang="en-US" sz="1500" b="1" dirty="0" err="1"/>
              <a:t>mạnh</a:t>
            </a:r>
            <a:r>
              <a:rPr lang="en-US" sz="1500" b="1" dirty="0"/>
              <a:t> </a:t>
            </a:r>
            <a:r>
              <a:rPr lang="en-US" sz="1500" dirty="0" err="1" smtClean="0"/>
              <a:t>của</a:t>
            </a:r>
            <a:r>
              <a:rPr lang="en-US" sz="1500" dirty="0" smtClean="0"/>
              <a:t> model </a:t>
            </a:r>
            <a:r>
              <a:rPr lang="en-US" sz="1500" dirty="0" err="1" smtClean="0"/>
              <a:t>được</a:t>
            </a:r>
            <a:r>
              <a:rPr lang="en-US" sz="1500" dirty="0" smtClean="0"/>
              <a:t> </a:t>
            </a:r>
            <a:r>
              <a:rPr lang="en-US" sz="1500" dirty="0" err="1"/>
              <a:t>đề</a:t>
            </a:r>
            <a:r>
              <a:rPr lang="en-US" sz="1500" dirty="0"/>
              <a:t> </a:t>
            </a:r>
            <a:r>
              <a:rPr lang="en-US" sz="1500" dirty="0" err="1"/>
              <a:t>xuất</a:t>
            </a:r>
            <a:r>
              <a:rPr lang="en-US" sz="1500" dirty="0"/>
              <a:t>.</a:t>
            </a:r>
          </a:p>
          <a:p>
            <a:pPr lvl="0">
              <a:buFont typeface="Symbol" panose="05050102010706020507" pitchFamily="18" charset="2"/>
              <a:buChar char="Þ"/>
            </a:pPr>
            <a:r>
              <a:rPr lang="en-US" sz="1500" dirty="0" err="1" smtClean="0"/>
              <a:t>Các</a:t>
            </a:r>
            <a:r>
              <a:rPr lang="en-US" sz="1500" dirty="0" smtClean="0"/>
              <a:t> </a:t>
            </a:r>
            <a:r>
              <a:rPr lang="en-US" sz="1500" dirty="0" err="1"/>
              <a:t>trích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đặc</a:t>
            </a:r>
            <a:r>
              <a:rPr lang="en-US" sz="1500" dirty="0"/>
              <a:t> </a:t>
            </a:r>
            <a:r>
              <a:rPr lang="en-US" sz="1500" dirty="0" err="1"/>
              <a:t>trưng</a:t>
            </a:r>
            <a:r>
              <a:rPr lang="en-US" sz="1500" dirty="0"/>
              <a:t> </a:t>
            </a:r>
            <a:r>
              <a:rPr lang="en-US" sz="1500" dirty="0" err="1"/>
              <a:t>như</a:t>
            </a:r>
            <a:r>
              <a:rPr lang="en-US" sz="1500" b="1" dirty="0"/>
              <a:t>: F-score, </a:t>
            </a:r>
            <a:r>
              <a:rPr lang="en-US" sz="1500" b="1" dirty="0" err="1"/>
              <a:t>mRMR</a:t>
            </a:r>
            <a:r>
              <a:rPr lang="en-US" sz="1500" b="1" dirty="0"/>
              <a:t>, </a:t>
            </a:r>
            <a:r>
              <a:rPr lang="en-US" sz="1500" b="1" dirty="0" err="1"/>
              <a:t>phân</a:t>
            </a:r>
            <a:r>
              <a:rPr lang="en-US" sz="1500" b="1" dirty="0"/>
              <a:t> </a:t>
            </a:r>
            <a:r>
              <a:rPr lang="en-US" sz="1500" b="1" dirty="0" err="1"/>
              <a:t>tích</a:t>
            </a:r>
            <a:r>
              <a:rPr lang="en-US" sz="1500" b="1" dirty="0"/>
              <a:t> </a:t>
            </a:r>
            <a:r>
              <a:rPr lang="en-US" sz="1500" b="1" dirty="0" err="1"/>
              <a:t>phương</a:t>
            </a:r>
            <a:r>
              <a:rPr lang="en-US" sz="1500" b="1" dirty="0"/>
              <a:t> </a:t>
            </a:r>
            <a:r>
              <a:rPr lang="en-US" sz="1500" b="1" dirty="0" err="1"/>
              <a:t>sai</a:t>
            </a:r>
            <a:r>
              <a:rPr lang="en-US" sz="1500" b="1" dirty="0"/>
              <a:t> (ANOVA) </a:t>
            </a:r>
            <a:r>
              <a:rPr lang="en-US" sz="1500" b="1" dirty="0" err="1"/>
              <a:t>và</a:t>
            </a:r>
            <a:r>
              <a:rPr lang="en-US" sz="1500" b="1" dirty="0"/>
              <a:t> </a:t>
            </a:r>
            <a:r>
              <a:rPr lang="en-US" sz="1500" b="1" dirty="0" err="1"/>
              <a:t>phân</a:t>
            </a:r>
            <a:r>
              <a:rPr lang="en-US" sz="1500" b="1" dirty="0"/>
              <a:t> </a:t>
            </a:r>
            <a:r>
              <a:rPr lang="en-US" sz="1500" b="1" dirty="0" err="1"/>
              <a:t>phối</a:t>
            </a:r>
            <a:r>
              <a:rPr lang="en-US" sz="1500" b="1" dirty="0"/>
              <a:t> </a:t>
            </a:r>
            <a:r>
              <a:rPr lang="en-US" sz="1500" b="1" dirty="0" err="1"/>
              <a:t>nhị</a:t>
            </a:r>
            <a:r>
              <a:rPr lang="en-US" sz="1500" b="1" dirty="0"/>
              <a:t> </a:t>
            </a:r>
            <a:r>
              <a:rPr lang="en-US" sz="1500" b="1" dirty="0" err="1"/>
              <a:t>thức</a:t>
            </a:r>
            <a:r>
              <a:rPr lang="en-US" sz="1500" b="1" dirty="0"/>
              <a:t> (BD), v.v</a:t>
            </a:r>
            <a:r>
              <a:rPr lang="en-US" sz="1500" dirty="0"/>
              <a:t>., </a:t>
            </a:r>
            <a:r>
              <a:rPr lang="en-US" sz="1500" dirty="0" err="1"/>
              <a:t>áp</a:t>
            </a:r>
            <a:r>
              <a:rPr lang="en-US" sz="1500" dirty="0"/>
              <a:t> </a:t>
            </a:r>
            <a:r>
              <a:rPr lang="en-US" sz="1500" dirty="0" err="1"/>
              <a:t>dụng</a:t>
            </a:r>
            <a:r>
              <a:rPr lang="en-US" sz="1500" dirty="0"/>
              <a:t> </a:t>
            </a:r>
            <a:r>
              <a:rPr lang="en-US" sz="1500" dirty="0" err="1"/>
              <a:t>thành</a:t>
            </a:r>
            <a:r>
              <a:rPr lang="en-US" sz="1500" dirty="0"/>
              <a:t> </a:t>
            </a:r>
            <a:r>
              <a:rPr lang="en-US" sz="1500" dirty="0" err="1"/>
              <a:t>công</a:t>
            </a:r>
            <a:r>
              <a:rPr lang="en-US" sz="1500" dirty="0"/>
              <a:t> </a:t>
            </a:r>
            <a:r>
              <a:rPr lang="en-US" sz="1500" dirty="0" err="1"/>
              <a:t>trong</a:t>
            </a:r>
            <a:r>
              <a:rPr lang="en-US" sz="1500" dirty="0"/>
              <a:t> </a:t>
            </a:r>
            <a:r>
              <a:rPr lang="en-US" sz="1500" dirty="0" err="1"/>
              <a:t>lĩnh</a:t>
            </a:r>
            <a:r>
              <a:rPr lang="en-US" sz="1500" dirty="0"/>
              <a:t> </a:t>
            </a:r>
            <a:r>
              <a:rPr lang="en-US" sz="1500" dirty="0" err="1"/>
              <a:t>vực</a:t>
            </a:r>
            <a:r>
              <a:rPr lang="en-US" sz="1500" dirty="0"/>
              <a:t> tin </a:t>
            </a:r>
            <a:r>
              <a:rPr lang="en-US" sz="1500" dirty="0" err="1" smtClean="0"/>
              <a:t>sinh</a:t>
            </a:r>
            <a:endParaRPr lang="en-US" sz="1500" dirty="0"/>
          </a:p>
          <a:p>
            <a:pPr lvl="0">
              <a:buFont typeface="Symbol" panose="05050102010706020507" pitchFamily="18" charset="2"/>
              <a:buChar char="Þ"/>
            </a:pPr>
            <a:r>
              <a:rPr lang="en-US" sz="1500" dirty="0" err="1" smtClean="0"/>
              <a:t>Cần</a:t>
            </a:r>
            <a:r>
              <a:rPr lang="en-US" sz="1500" dirty="0" smtClean="0"/>
              <a:t> </a:t>
            </a:r>
            <a:r>
              <a:rPr lang="en-US" sz="1500" dirty="0" err="1"/>
              <a:t>phát</a:t>
            </a:r>
            <a:r>
              <a:rPr lang="en-US" sz="1500" dirty="0"/>
              <a:t> </a:t>
            </a:r>
            <a:r>
              <a:rPr lang="en-US" sz="1500" dirty="0" err="1"/>
              <a:t>triển</a:t>
            </a:r>
            <a:r>
              <a:rPr lang="en-US" sz="1500" dirty="0"/>
              <a:t> </a:t>
            </a:r>
            <a:r>
              <a:rPr lang="en-US" sz="1500" b="1" dirty="0"/>
              <a:t>model </a:t>
            </a:r>
            <a:r>
              <a:rPr lang="en-US" sz="1500" b="1" dirty="0" err="1"/>
              <a:t>đơn</a:t>
            </a:r>
            <a:r>
              <a:rPr lang="en-US" sz="1500" b="1" dirty="0"/>
              <a:t> </a:t>
            </a:r>
            <a:r>
              <a:rPr lang="en-US" sz="1500" b="1" dirty="0" err="1"/>
              <a:t>giản</a:t>
            </a:r>
            <a:r>
              <a:rPr lang="en-US" sz="1500" b="1" dirty="0"/>
              <a:t> </a:t>
            </a:r>
            <a:r>
              <a:rPr lang="en-US" sz="1500" b="1" dirty="0" err="1"/>
              <a:t>hơn</a:t>
            </a:r>
            <a:r>
              <a:rPr lang="en-US" sz="1500" b="1" dirty="0"/>
              <a:t>, </a:t>
            </a:r>
            <a:r>
              <a:rPr lang="en-US" sz="1500" b="1" dirty="0" err="1"/>
              <a:t>nhanh</a:t>
            </a:r>
            <a:r>
              <a:rPr lang="en-US" sz="1500" b="1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xác</a:t>
            </a:r>
            <a:r>
              <a:rPr lang="en-US" sz="1500" dirty="0"/>
              <a:t> </a:t>
            </a:r>
            <a:r>
              <a:rPr lang="en-US" sz="1500" dirty="0" err="1"/>
              <a:t>định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vị</a:t>
            </a:r>
            <a:r>
              <a:rPr lang="en-US" sz="1500" dirty="0"/>
              <a:t> </a:t>
            </a:r>
            <a:r>
              <a:rPr lang="en-US" sz="1500" dirty="0" err="1"/>
              <a:t>trí</a:t>
            </a:r>
            <a:r>
              <a:rPr lang="en-US" sz="1500" dirty="0"/>
              <a:t> </a:t>
            </a:r>
            <a:r>
              <a:rPr lang="en-US" sz="1500" dirty="0" err="1"/>
              <a:t>cacbonyl</a:t>
            </a:r>
            <a:r>
              <a:rPr lang="en-US" sz="1500" dirty="0"/>
              <a:t> </a:t>
            </a:r>
            <a:r>
              <a:rPr lang="en-US" sz="1500" dirty="0" err="1"/>
              <a:t>hóa</a:t>
            </a:r>
            <a:r>
              <a:rPr lang="en-US" sz="1500" dirty="0"/>
              <a:t> protein </a:t>
            </a:r>
            <a:r>
              <a:rPr lang="en-US" sz="1500" dirty="0" err="1"/>
              <a:t>bằng</a:t>
            </a:r>
            <a:r>
              <a:rPr lang="en-US" sz="1500" dirty="0"/>
              <a:t> </a:t>
            </a:r>
            <a:r>
              <a:rPr lang="en-US" sz="1500" dirty="0" err="1"/>
              <a:t>cách</a:t>
            </a:r>
            <a:r>
              <a:rPr lang="en-US" sz="1500" dirty="0"/>
              <a:t> </a:t>
            </a:r>
            <a:r>
              <a:rPr lang="en-US" sz="1500" b="1" dirty="0" err="1"/>
              <a:t>sử</a:t>
            </a:r>
            <a:r>
              <a:rPr lang="en-US" sz="1500" b="1" dirty="0"/>
              <a:t> </a:t>
            </a:r>
            <a:r>
              <a:rPr lang="en-US" sz="1500" b="1" dirty="0" err="1"/>
              <a:t>dụng</a:t>
            </a:r>
            <a:r>
              <a:rPr lang="en-US" sz="1500" b="1" dirty="0"/>
              <a:t> F-</a:t>
            </a:r>
            <a:r>
              <a:rPr lang="en-US" sz="1500" b="1" dirty="0" err="1"/>
              <a:t>scrore</a:t>
            </a:r>
            <a:r>
              <a:rPr lang="en-US" sz="1500" b="1" dirty="0"/>
              <a:t> </a:t>
            </a:r>
            <a:r>
              <a:rPr lang="en-US" sz="1500" b="1" dirty="0" err="1"/>
              <a:t>để</a:t>
            </a:r>
            <a:r>
              <a:rPr lang="en-US" sz="1500" b="1" dirty="0"/>
              <a:t> </a:t>
            </a:r>
            <a:r>
              <a:rPr lang="en-US" sz="1500" b="1" dirty="0" err="1"/>
              <a:t>tối</a:t>
            </a:r>
            <a:r>
              <a:rPr lang="en-US" sz="1500" b="1" dirty="0"/>
              <a:t> </a:t>
            </a:r>
            <a:r>
              <a:rPr lang="en-US" sz="1500" b="1" dirty="0" err="1"/>
              <a:t>ưu</a:t>
            </a:r>
            <a:r>
              <a:rPr lang="en-US" sz="1500" b="1" dirty="0"/>
              <a:t> </a:t>
            </a:r>
            <a:r>
              <a:rPr lang="en-US" sz="1500" b="1" dirty="0" err="1"/>
              <a:t>các</a:t>
            </a:r>
            <a:r>
              <a:rPr lang="en-US" sz="1500" b="1" dirty="0"/>
              <a:t> </a:t>
            </a:r>
            <a:r>
              <a:rPr lang="en-US" sz="1500" b="1" dirty="0" err="1"/>
              <a:t>đặc</a:t>
            </a:r>
            <a:r>
              <a:rPr lang="en-US" sz="1500" b="1" dirty="0"/>
              <a:t> </a:t>
            </a:r>
            <a:r>
              <a:rPr lang="en-US" sz="1500" b="1" dirty="0" err="1"/>
              <a:t>trưng</a:t>
            </a:r>
            <a:r>
              <a:rPr lang="en-US" sz="1500" b="1" dirty="0"/>
              <a:t> </a:t>
            </a:r>
            <a:endParaRPr lang="en-US" sz="1500" b="1" dirty="0" smtClean="0"/>
          </a:p>
          <a:p>
            <a:pPr marL="0" indent="0">
              <a:buNone/>
            </a:pPr>
            <a:r>
              <a:rPr lang="en-US" sz="1800" b="1" dirty="0"/>
              <a:t>4. </a:t>
            </a:r>
            <a:r>
              <a:rPr lang="en-US" sz="1800" b="1" dirty="0" err="1" smtClean="0"/>
              <a:t>Sử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dụng</a:t>
            </a:r>
            <a:r>
              <a:rPr lang="en-US" sz="1800" b="1" dirty="0" smtClean="0"/>
              <a:t> Random Forest, SVM, </a:t>
            </a:r>
            <a:r>
              <a:rPr lang="en-US" sz="1800" b="1" dirty="0" err="1" smtClean="0"/>
              <a:t>Desition</a:t>
            </a:r>
            <a:r>
              <a:rPr lang="en-US" sz="1800" b="1" dirty="0" smtClean="0"/>
              <a:t> Tree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1751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3. </a:t>
            </a:r>
            <a:r>
              <a:rPr lang="en-US" sz="3300" dirty="0" err="1" smtClean="0"/>
              <a:t>Kết</a:t>
            </a:r>
            <a:r>
              <a:rPr lang="en-US" sz="3300" dirty="0" smtClean="0"/>
              <a:t> </a:t>
            </a:r>
            <a:r>
              <a:rPr lang="en-US" sz="3300" dirty="0" err="1" smtClean="0"/>
              <a:t>quả</a:t>
            </a:r>
            <a:r>
              <a:rPr lang="en-US" sz="3300" dirty="0" smtClean="0"/>
              <a:t> 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4035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48" y="1238248"/>
            <a:ext cx="7099300" cy="55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3. </a:t>
            </a:r>
            <a:r>
              <a:rPr lang="en-US" sz="3300" dirty="0" err="1" smtClean="0"/>
              <a:t>Kết</a:t>
            </a:r>
            <a:r>
              <a:rPr lang="en-US" sz="3300" dirty="0" smtClean="0"/>
              <a:t> </a:t>
            </a:r>
            <a:r>
              <a:rPr lang="en-US" sz="3300" dirty="0" err="1" smtClean="0"/>
              <a:t>quả</a:t>
            </a:r>
            <a:r>
              <a:rPr lang="en-US" sz="3300" dirty="0" smtClean="0"/>
              <a:t> 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4035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7" y="1346200"/>
            <a:ext cx="7629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3. </a:t>
            </a:r>
            <a:r>
              <a:rPr lang="en-US" sz="3300" dirty="0" err="1" smtClean="0"/>
              <a:t>Kết</a:t>
            </a:r>
            <a:r>
              <a:rPr lang="en-US" sz="3300" dirty="0" smtClean="0"/>
              <a:t> </a:t>
            </a:r>
            <a:r>
              <a:rPr lang="en-US" sz="3300" dirty="0" err="1" smtClean="0"/>
              <a:t>quả</a:t>
            </a:r>
            <a:r>
              <a:rPr lang="en-US" sz="3300" dirty="0" smtClean="0"/>
              <a:t> 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4035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8524" y="3911640"/>
            <a:ext cx="7758823" cy="2642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789" y="1346200"/>
            <a:ext cx="849429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Dựa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10-fold cross-validation test,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hiệu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suất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đoán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từng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đặc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trưng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dựa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trên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trình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9_PCPs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có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thể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tạo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giá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trị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AUC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tương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ứng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0,741, 0,727, 0,580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0,626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K, P, R, 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carbonylation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CC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được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giá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trị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AUC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0,725, 0,786, 0,661, 0,735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đoán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vị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trí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cacbonyl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hóa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K, P, 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carbonylation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sites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hợp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9_PCPs + CC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trả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K,P,R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với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AUC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0,775, 0,765, 0,662,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0,745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AUC </a:t>
            </a:r>
            <a:r>
              <a:rPr lang="en-US" dirty="0" err="1"/>
              <a:t>trên</a:t>
            </a:r>
            <a:r>
              <a:rPr lang="en-US" dirty="0"/>
              <a:t> independent data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b="1" dirty="0"/>
              <a:t>0,756, 0,752, 0,649 </a:t>
            </a:r>
            <a:r>
              <a:rPr lang="en-US" b="1" dirty="0" err="1"/>
              <a:t>và</a:t>
            </a:r>
            <a:r>
              <a:rPr lang="en-US" b="1" dirty="0"/>
              <a:t> 0,840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cacbonyl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K, P, R </a:t>
            </a:r>
            <a:r>
              <a:rPr lang="en-US" dirty="0" err="1"/>
              <a:t>và</a:t>
            </a:r>
            <a:r>
              <a:rPr lang="en-US" dirty="0"/>
              <a:t> T.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403516"/>
          </a:xfrm>
        </p:spPr>
        <p:txBody>
          <a:bodyPr>
            <a:normAutofit/>
          </a:bodyPr>
          <a:lstStyle/>
          <a:p>
            <a:pPr marL="0" lvl="2" indent="0">
              <a:spcBef>
                <a:spcPts val="750"/>
              </a:spcBef>
              <a:buNone/>
            </a:pP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thấy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SVM hay </a:t>
            </a:r>
            <a:r>
              <a:rPr lang="en-US" sz="1600" dirty="0" err="1"/>
              <a:t>Desition</a:t>
            </a:r>
            <a:r>
              <a:rPr lang="en-US" sz="1600" dirty="0"/>
              <a:t> Tree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/>
              <a:t>thay</a:t>
            </a:r>
            <a:r>
              <a:rPr lang="en-US" sz="1600" dirty="0"/>
              <a:t> </a:t>
            </a:r>
            <a:r>
              <a:rPr lang="en-US" sz="1600" dirty="0" err="1"/>
              <a:t>vì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Ramdom</a:t>
            </a:r>
            <a:r>
              <a:rPr lang="en-US" sz="1600" dirty="0"/>
              <a:t> Forest </a:t>
            </a:r>
            <a:r>
              <a:rPr lang="en-US" sz="1600" dirty="0" err="1"/>
              <a:t>cũng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đem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khá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cực</a:t>
            </a:r>
            <a:r>
              <a:rPr lang="en-US" sz="1600" dirty="0"/>
              <a:t>, </a:t>
            </a:r>
            <a:r>
              <a:rPr lang="en-US" sz="1600" dirty="0" err="1"/>
              <a:t>điển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ở </a:t>
            </a:r>
            <a:r>
              <a:rPr lang="en-US" sz="1600" dirty="0" err="1" smtClean="0"/>
              <a:t>việc</a:t>
            </a:r>
            <a:r>
              <a:rPr lang="en-US" sz="1600" dirty="0" smtClean="0"/>
              <a:t>:</a:t>
            </a:r>
          </a:p>
          <a:p>
            <a:pPr marL="285750" lvl="2" indent="-285750">
              <a:spcBef>
                <a:spcPts val="750"/>
              </a:spcBef>
            </a:pPr>
            <a:r>
              <a:rPr lang="en-US" sz="1600" dirty="0" smtClean="0"/>
              <a:t> </a:t>
            </a:r>
            <a:r>
              <a:rPr lang="en-US" sz="1600" dirty="0" err="1"/>
              <a:t>S</a:t>
            </a:r>
            <a:r>
              <a:rPr lang="en-US" sz="1600" dirty="0" err="1" smtClean="0"/>
              <a:t>ử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/>
              <a:t> </a:t>
            </a:r>
            <a:r>
              <a:rPr lang="en-US" sz="1600" dirty="0" smtClean="0"/>
              <a:t>SVM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dự</a:t>
            </a:r>
            <a:r>
              <a:rPr lang="en-US" sz="1600" dirty="0"/>
              <a:t> </a:t>
            </a:r>
            <a:r>
              <a:rPr lang="en-US" sz="1600" dirty="0" err="1"/>
              <a:t>đoán</a:t>
            </a:r>
            <a:r>
              <a:rPr lang="en-US" sz="1600" dirty="0"/>
              <a:t> </a:t>
            </a:r>
            <a:r>
              <a:rPr lang="en-US" sz="1600" dirty="0" err="1"/>
              <a:t>loại</a:t>
            </a:r>
            <a:r>
              <a:rPr lang="en-US" sz="1600" dirty="0"/>
              <a:t> T </a:t>
            </a:r>
            <a:r>
              <a:rPr lang="en-US" sz="1600" dirty="0" err="1"/>
              <a:t>với</a:t>
            </a:r>
            <a:r>
              <a:rPr lang="en-US" sz="1600" dirty="0"/>
              <a:t> AUC = </a:t>
            </a:r>
            <a:r>
              <a:rPr lang="en-US" sz="1600" dirty="0" smtClean="0"/>
              <a:t>0,82</a:t>
            </a:r>
            <a:endParaRPr lang="en-US" sz="1600" dirty="0"/>
          </a:p>
          <a:p>
            <a:pPr marL="285750" lvl="2" indent="-285750">
              <a:spcBef>
                <a:spcPts val="750"/>
              </a:spcBef>
            </a:pPr>
            <a:r>
              <a:rPr lang="en-US" sz="1600" dirty="0" smtClean="0"/>
              <a:t> </a:t>
            </a:r>
            <a:r>
              <a:rPr lang="en-US" sz="1600" dirty="0" err="1" smtClean="0"/>
              <a:t>Desition</a:t>
            </a:r>
            <a:r>
              <a:rPr lang="en-US" sz="1600" dirty="0" smtClean="0"/>
              <a:t> </a:t>
            </a:r>
            <a:r>
              <a:rPr lang="en-US" sz="1600" dirty="0"/>
              <a:t>Tree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dự</a:t>
            </a:r>
            <a:r>
              <a:rPr lang="en-US" sz="1600" dirty="0"/>
              <a:t> </a:t>
            </a:r>
            <a:r>
              <a:rPr lang="en-US" sz="1600" dirty="0" err="1"/>
              <a:t>đoán</a:t>
            </a:r>
            <a:r>
              <a:rPr lang="en-US" sz="1600" dirty="0"/>
              <a:t> </a:t>
            </a:r>
            <a:r>
              <a:rPr lang="en-US" sz="1600" dirty="0" err="1"/>
              <a:t>loại</a:t>
            </a:r>
            <a:r>
              <a:rPr lang="en-US" sz="1600" dirty="0"/>
              <a:t> R </a:t>
            </a:r>
            <a:r>
              <a:rPr lang="en-US" sz="1600" dirty="0" err="1"/>
              <a:t>cũng</a:t>
            </a:r>
            <a:r>
              <a:rPr lang="en-US" sz="1600" dirty="0"/>
              <a:t> </a:t>
            </a:r>
            <a:r>
              <a:rPr lang="en-US" sz="1600" dirty="0" err="1"/>
              <a:t>đem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cực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 so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gốc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AUC = 0,67</a:t>
            </a:r>
            <a:r>
              <a:rPr lang="en-US" sz="1600" dirty="0" smtClean="0"/>
              <a:t>.</a:t>
            </a:r>
          </a:p>
          <a:p>
            <a:pPr marL="0" lvl="2" indent="0">
              <a:spcBef>
                <a:spcPts val="750"/>
              </a:spcBef>
              <a:buNone/>
            </a:pPr>
            <a:r>
              <a:rPr lang="en-US" sz="1600" dirty="0" err="1" smtClean="0"/>
              <a:t>Tuy</a:t>
            </a:r>
            <a:r>
              <a:rPr lang="en-US" sz="1600" dirty="0" smtClean="0"/>
              <a:t> </a:t>
            </a:r>
            <a:r>
              <a:rPr lang="en-US" sz="1600" dirty="0" err="1"/>
              <a:t>nhiên</a:t>
            </a:r>
            <a:r>
              <a:rPr lang="en-US" sz="1600" dirty="0"/>
              <a:t>, </a:t>
            </a:r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thấy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mất</a:t>
            </a:r>
            <a:r>
              <a:rPr lang="en-US" sz="1600" dirty="0"/>
              <a:t> </a:t>
            </a:r>
            <a:r>
              <a:rPr lang="en-US" sz="1600" dirty="0" err="1"/>
              <a:t>cân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đặc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, </a:t>
            </a:r>
            <a:r>
              <a:rPr lang="en-US" sz="1600" dirty="0" err="1"/>
              <a:t>cá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thấy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trích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đặc</a:t>
            </a:r>
            <a:r>
              <a:rPr lang="en-US" sz="1600" dirty="0"/>
              <a:t> </a:t>
            </a:r>
            <a:r>
              <a:rPr lang="en-US" sz="1600" dirty="0" err="1"/>
              <a:t>trưng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trọng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dự</a:t>
            </a:r>
            <a:r>
              <a:rPr lang="en-US" sz="1600" dirty="0"/>
              <a:t> </a:t>
            </a:r>
            <a:r>
              <a:rPr lang="en-US" sz="1600" dirty="0" err="1"/>
              <a:t>đoán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chất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</a:t>
            </a:r>
            <a:r>
              <a:rPr lang="en-US" sz="1600" dirty="0" err="1"/>
              <a:t>cacbon</a:t>
            </a:r>
            <a:r>
              <a:rPr lang="en-US" sz="1600" dirty="0"/>
              <a:t> </a:t>
            </a:r>
            <a:r>
              <a:rPr lang="en-US" sz="1600" dirty="0" err="1"/>
              <a:t>hóa</a:t>
            </a:r>
            <a:r>
              <a:rPr lang="en-US" sz="1600" dirty="0"/>
              <a:t>. </a:t>
            </a:r>
            <a:endParaRPr lang="en-US" sz="1600" dirty="0" smtClean="0"/>
          </a:p>
          <a:p>
            <a:pPr marL="0" lvl="2" indent="0">
              <a:spcBef>
                <a:spcPts val="750"/>
              </a:spcBef>
              <a:buNone/>
            </a:pPr>
            <a:r>
              <a:rPr lang="en-US" sz="1600" dirty="0" smtClean="0"/>
              <a:t>=&gt; </a:t>
            </a:r>
            <a:r>
              <a:rPr lang="en-US" sz="1600" dirty="0" err="1" smtClean="0"/>
              <a:t>Tương</a:t>
            </a:r>
            <a:r>
              <a:rPr lang="en-US" sz="1600" dirty="0" smtClean="0"/>
              <a:t> </a:t>
            </a:r>
            <a:r>
              <a:rPr lang="en-US" sz="1600" dirty="0" err="1"/>
              <a:t>lai</a:t>
            </a:r>
            <a:r>
              <a:rPr lang="en-US" sz="1600" dirty="0"/>
              <a:t>, project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tập</a:t>
            </a:r>
            <a:r>
              <a:rPr lang="en-US" sz="1600" dirty="0"/>
              <a:t> </a:t>
            </a:r>
            <a:r>
              <a:rPr lang="en-US" sz="1600" dirty="0" err="1"/>
              <a:t>trung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trích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đặc</a:t>
            </a:r>
            <a:r>
              <a:rPr lang="en-US" sz="1600" dirty="0"/>
              <a:t> </a:t>
            </a:r>
            <a:r>
              <a:rPr lang="en-US" sz="1600" dirty="0" err="1"/>
              <a:t>trưng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kỹ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deep learning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đại</a:t>
            </a:r>
            <a:r>
              <a:rPr lang="en-US" sz="1600" dirty="0"/>
              <a:t> </a:t>
            </a:r>
            <a:r>
              <a:rPr lang="en-US" sz="1600" dirty="0" err="1"/>
              <a:t>nhằm</a:t>
            </a:r>
            <a:r>
              <a:rPr lang="en-US" sz="1600" dirty="0"/>
              <a:t> </a:t>
            </a: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phương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 </a:t>
            </a:r>
            <a:r>
              <a:rPr lang="en-US" sz="1600" dirty="0" err="1"/>
              <a:t>tối</a:t>
            </a:r>
            <a:r>
              <a:rPr lang="en-US" sz="1600" dirty="0"/>
              <a:t> </a:t>
            </a:r>
            <a:r>
              <a:rPr lang="en-US" sz="1600" dirty="0" err="1"/>
              <a:t>ưu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dự</a:t>
            </a:r>
            <a:r>
              <a:rPr lang="en-US" sz="1600" dirty="0"/>
              <a:t> </a:t>
            </a:r>
            <a:r>
              <a:rPr lang="en-US" sz="1600" dirty="0" err="1"/>
              <a:t>đoán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chất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 </a:t>
            </a:r>
            <a:r>
              <a:rPr lang="en-US" sz="1600" dirty="0" err="1"/>
              <a:t>cacbon</a:t>
            </a:r>
            <a:r>
              <a:rPr lang="en-US" sz="1600" dirty="0"/>
              <a:t> </a:t>
            </a:r>
            <a:r>
              <a:rPr lang="en-US" sz="1600" dirty="0" err="1"/>
              <a:t>hóa</a:t>
            </a:r>
            <a:r>
              <a:rPr lang="en-US" sz="1600" dirty="0"/>
              <a:t>.</a:t>
            </a:r>
          </a:p>
          <a:p>
            <a:pPr marL="0" lvl="2" indent="0">
              <a:spcBef>
                <a:spcPts val="750"/>
              </a:spcBef>
              <a:buNone/>
            </a:pPr>
            <a:endParaRPr lang="en-US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077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750"/>
              </a:spcBef>
              <a:buNone/>
            </a:pPr>
            <a:r>
              <a:rPr lang="en-US" sz="2400" b="1" dirty="0" smtClean="0"/>
              <a:t>1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Giới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thiệu</a:t>
            </a:r>
            <a:endParaRPr lang="en-US" sz="2400" b="1" dirty="0"/>
          </a:p>
          <a:p>
            <a:pPr marL="0" lvl="1" indent="0">
              <a:spcBef>
                <a:spcPts val="750"/>
              </a:spcBef>
              <a:buNone/>
            </a:pPr>
            <a:r>
              <a:rPr lang="en-US" sz="2400" b="1" dirty="0" smtClean="0"/>
              <a:t>2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pháp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đề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xuất</a:t>
            </a:r>
            <a:endParaRPr lang="en-US" sz="2400" b="1" dirty="0"/>
          </a:p>
          <a:p>
            <a:pPr marL="0" lvl="1" indent="0">
              <a:spcBef>
                <a:spcPts val="750"/>
              </a:spcBef>
              <a:buNone/>
            </a:pPr>
            <a:r>
              <a:rPr lang="en-US" sz="2400" b="1" dirty="0" smtClean="0"/>
              <a:t>3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Kết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luận</a:t>
            </a:r>
            <a:endParaRPr lang="en-US" sz="2400" b="1" dirty="0"/>
          </a:p>
          <a:p>
            <a:pPr marL="0" lvl="1" indent="0">
              <a:spcBef>
                <a:spcPts val="750"/>
              </a:spcBef>
              <a:buNone/>
            </a:pPr>
            <a:r>
              <a:rPr lang="en-US" sz="2400" b="1" dirty="0" smtClean="0"/>
              <a:t>4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Kết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luận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định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hướng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phát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triển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55" y="2210672"/>
            <a:ext cx="3537802" cy="2890717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77694441"/>
              </p:ext>
            </p:extLst>
          </p:nvPr>
        </p:nvGraphicFramePr>
        <p:xfrm>
          <a:off x="3763957" y="3037073"/>
          <a:ext cx="1253211" cy="861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80" y="1745830"/>
            <a:ext cx="3882520" cy="34919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950" y="5504196"/>
            <a:ext cx="351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Reactive oxygen species (</a:t>
            </a:r>
            <a:r>
              <a:rPr lang="en-US" b="1" dirty="0" smtClean="0"/>
              <a:t>ROS</a:t>
            </a:r>
            <a:r>
              <a:rPr lang="en-US" dirty="0" smtClean="0"/>
              <a:t>)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oxy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6742" y="5504196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</a:p>
          <a:p>
            <a:r>
              <a:rPr lang="en-US" dirty="0" smtClean="0"/>
              <a:t>post-translational </a:t>
            </a:r>
            <a:r>
              <a:rPr lang="en-US" dirty="0"/>
              <a:t>modifications (</a:t>
            </a:r>
            <a:r>
              <a:rPr lang="en-US" b="1" dirty="0"/>
              <a:t>PTMs</a:t>
            </a:r>
            <a:r>
              <a:rPr lang="en-US" dirty="0"/>
              <a:t>) </a:t>
            </a:r>
            <a:r>
              <a:rPr lang="en-US" dirty="0" err="1"/>
              <a:t>trên</a:t>
            </a:r>
            <a:r>
              <a:rPr lang="en-US" dirty="0"/>
              <a:t> protein </a:t>
            </a:r>
          </a:p>
        </p:txBody>
      </p:sp>
    </p:spTree>
    <p:extLst>
      <p:ext uri="{BB962C8B-B14F-4D97-AF65-F5344CB8AC3E}">
        <p14:creationId xmlns:p14="http://schemas.microsoft.com/office/powerpoint/2010/main" val="33103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8938"/>
            <a:ext cx="8026400" cy="56428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9982"/>
            <a:ext cx="7806789" cy="4440660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91955366"/>
              </p:ext>
            </p:extLst>
          </p:nvPr>
        </p:nvGraphicFramePr>
        <p:xfrm>
          <a:off x="5835314" y="1635975"/>
          <a:ext cx="3731795" cy="2707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97544" y="4238076"/>
            <a:ext cx="221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Cacbon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protein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 err="1"/>
              <a:t>Mức</a:t>
            </a:r>
            <a:r>
              <a:rPr lang="en-US" sz="1800" b="1" i="1" dirty="0"/>
              <a:t> </a:t>
            </a:r>
            <a:r>
              <a:rPr lang="en-US" sz="1800" b="1" i="1" dirty="0" err="1"/>
              <a:t>độ</a:t>
            </a:r>
            <a:r>
              <a:rPr lang="en-US" sz="1800" b="1" i="1" dirty="0"/>
              <a:t> </a:t>
            </a:r>
            <a:r>
              <a:rPr lang="en-US" sz="1800" b="1" i="1" dirty="0" err="1"/>
              <a:t>cacbonyl</a:t>
            </a:r>
            <a:r>
              <a:rPr lang="en-US" sz="1800" b="1" i="1" dirty="0"/>
              <a:t> </a:t>
            </a:r>
            <a:r>
              <a:rPr lang="en-US" sz="1800" b="1" i="1" dirty="0" err="1"/>
              <a:t>hóa</a:t>
            </a:r>
            <a:r>
              <a:rPr lang="en-US" sz="1800" b="1" i="1" dirty="0"/>
              <a:t> protein </a:t>
            </a:r>
            <a:r>
              <a:rPr lang="en-US" sz="1800" b="1" i="1" dirty="0" err="1"/>
              <a:t>cao</a:t>
            </a:r>
            <a:r>
              <a:rPr lang="en-US" sz="1800" b="1" i="1" dirty="0"/>
              <a:t> </a:t>
            </a:r>
            <a:r>
              <a:rPr lang="en-US" sz="1800" b="1" i="1" dirty="0" err="1"/>
              <a:t>trong</a:t>
            </a:r>
            <a:r>
              <a:rPr lang="en-US" sz="1800" b="1" i="1" dirty="0"/>
              <a:t> </a:t>
            </a:r>
            <a:r>
              <a:rPr lang="en-US" sz="1800" b="1" i="1" dirty="0" err="1"/>
              <a:t>rất</a:t>
            </a:r>
            <a:r>
              <a:rPr lang="en-US" sz="1800" b="1" i="1" dirty="0"/>
              <a:t> </a:t>
            </a:r>
            <a:r>
              <a:rPr lang="en-US" sz="1800" b="1" i="1" dirty="0" err="1"/>
              <a:t>nhiều</a:t>
            </a:r>
            <a:r>
              <a:rPr lang="en-US" sz="1800" b="1" i="1" dirty="0"/>
              <a:t> </a:t>
            </a:r>
            <a:r>
              <a:rPr lang="en-US" sz="1800" b="1" i="1" dirty="0" err="1"/>
              <a:t>loại</a:t>
            </a:r>
            <a:r>
              <a:rPr lang="en-US" sz="1800" b="1" i="1" dirty="0"/>
              <a:t> </a:t>
            </a:r>
            <a:r>
              <a:rPr lang="en-US" sz="1800" b="1" i="1" dirty="0" err="1"/>
              <a:t>bệnh</a:t>
            </a:r>
            <a:r>
              <a:rPr lang="en-US" sz="1800" b="1" i="1" dirty="0"/>
              <a:t> </a:t>
            </a:r>
            <a:r>
              <a:rPr lang="en-US" sz="1800" b="1" i="1" dirty="0" err="1"/>
              <a:t>chính</a:t>
            </a:r>
            <a:r>
              <a:rPr lang="en-US" sz="1800" b="1" i="1" dirty="0"/>
              <a:t> </a:t>
            </a:r>
            <a:r>
              <a:rPr lang="en-US" sz="1800" b="1" i="1" dirty="0" err="1"/>
              <a:t>của</a:t>
            </a:r>
            <a:r>
              <a:rPr lang="en-US" sz="1800" b="1" i="1" dirty="0"/>
              <a:t> con </a:t>
            </a:r>
            <a:r>
              <a:rPr lang="en-US" sz="1800" b="1" i="1" dirty="0" err="1"/>
              <a:t>người</a:t>
            </a:r>
            <a:endParaRPr lang="en-US" sz="1800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2049277"/>
            <a:ext cx="3108492" cy="17480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64" y="4241322"/>
            <a:ext cx="2582778" cy="2306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95" y="1964219"/>
            <a:ext cx="3315455" cy="1918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94" y="4241322"/>
            <a:ext cx="2784810" cy="242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83568"/>
            <a:ext cx="7897062" cy="1305695"/>
          </a:xfrm>
        </p:spPr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24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 err="1" smtClean="0"/>
              <a:t>Một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số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nghiên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cứu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liên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quan</a:t>
            </a:r>
            <a:r>
              <a:rPr lang="en-US" sz="1800" b="1" i="1" dirty="0" smtClean="0"/>
              <a:t> </a:t>
            </a:r>
            <a:endParaRPr lang="en-US" sz="1800" b="1" i="1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15522212"/>
              </p:ext>
            </p:extLst>
          </p:nvPr>
        </p:nvGraphicFramePr>
        <p:xfrm>
          <a:off x="2554956" y="1889549"/>
          <a:ext cx="4250991" cy="2163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39703109"/>
              </p:ext>
            </p:extLst>
          </p:nvPr>
        </p:nvGraphicFramePr>
        <p:xfrm>
          <a:off x="493795" y="4288512"/>
          <a:ext cx="4186657" cy="2069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84784566"/>
              </p:ext>
            </p:extLst>
          </p:nvPr>
        </p:nvGraphicFramePr>
        <p:xfrm>
          <a:off x="5060951" y="4277225"/>
          <a:ext cx="4083049" cy="2286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8804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666" y="-241631"/>
            <a:ext cx="8026400" cy="1325563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28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dirty="0" err="1"/>
              <a:t>Các</a:t>
            </a:r>
            <a:r>
              <a:rPr lang="en-US" sz="1800" b="1" i="1" dirty="0"/>
              <a:t> </a:t>
            </a:r>
            <a:r>
              <a:rPr lang="en-US" sz="1800" b="1" i="1" dirty="0" err="1"/>
              <a:t>hạn</a:t>
            </a:r>
            <a:r>
              <a:rPr lang="en-US" sz="1800" b="1" i="1" dirty="0"/>
              <a:t> </a:t>
            </a:r>
            <a:r>
              <a:rPr lang="en-US" sz="1800" b="1" i="1" dirty="0" err="1"/>
              <a:t>chế</a:t>
            </a:r>
            <a:r>
              <a:rPr lang="en-US" sz="1800" b="1" i="1" dirty="0"/>
              <a:t> </a:t>
            </a:r>
            <a:r>
              <a:rPr lang="en-US" sz="1800" b="1" i="1" dirty="0" err="1"/>
              <a:t>của</a:t>
            </a:r>
            <a:r>
              <a:rPr lang="en-US" sz="1800" b="1" i="1" dirty="0"/>
              <a:t> </a:t>
            </a:r>
            <a:r>
              <a:rPr lang="en-US" sz="1800" b="1" i="1" dirty="0" err="1"/>
              <a:t>các</a:t>
            </a:r>
            <a:r>
              <a:rPr lang="en-US" sz="1800" b="1" i="1" dirty="0"/>
              <a:t> </a:t>
            </a:r>
            <a:r>
              <a:rPr lang="en-US" sz="1800" b="1" i="1" dirty="0" err="1"/>
              <a:t>công</a:t>
            </a:r>
            <a:r>
              <a:rPr lang="en-US" sz="1800" b="1" i="1" dirty="0"/>
              <a:t> </a:t>
            </a:r>
            <a:r>
              <a:rPr lang="en-US" sz="1800" b="1" i="1" dirty="0" err="1"/>
              <a:t>trình</a:t>
            </a:r>
            <a:r>
              <a:rPr lang="en-US" sz="1800" b="1" i="1" dirty="0"/>
              <a:t> </a:t>
            </a:r>
            <a:r>
              <a:rPr lang="en-US" sz="1800" b="1" i="1" dirty="0" err="1"/>
              <a:t>trước</a:t>
            </a:r>
            <a:r>
              <a:rPr lang="en-US" sz="1800" b="1" i="1" dirty="0"/>
              <a:t> </a:t>
            </a:r>
            <a:r>
              <a:rPr lang="en-US" sz="1800" b="1" i="1" dirty="0" err="1"/>
              <a:t>đó</a:t>
            </a:r>
            <a:r>
              <a:rPr lang="en-US" sz="1800" b="1" i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Ít</a:t>
            </a:r>
            <a:r>
              <a:rPr lang="en-US" sz="1800" dirty="0" smtClean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web </a:t>
            </a:r>
            <a:r>
              <a:rPr lang="en-US" sz="1800" dirty="0" err="1" smtClean="0"/>
              <a:t>đang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suất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cải</a:t>
            </a:r>
            <a:r>
              <a:rPr lang="en-US" sz="1800" dirty="0" smtClean="0"/>
              <a:t> </a:t>
            </a:r>
            <a:r>
              <a:rPr lang="en-US" sz="1800" dirty="0" err="1" smtClean="0"/>
              <a:t>thiện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thử</a:t>
            </a:r>
            <a:r>
              <a:rPr lang="en-US" sz="1800" dirty="0" smtClean="0"/>
              <a:t> </a:t>
            </a:r>
            <a:r>
              <a:rPr lang="en-US" sz="1800" dirty="0" err="1" smtClean="0"/>
              <a:t>nghiệm</a:t>
            </a:r>
            <a:r>
              <a:rPr lang="en-US" sz="1800" dirty="0" smtClean="0"/>
              <a:t> </a:t>
            </a:r>
            <a:r>
              <a:rPr lang="en-US" sz="1800" dirty="0" err="1" smtClean="0"/>
              <a:t>độc</a:t>
            </a:r>
            <a:r>
              <a:rPr lang="en-US" sz="1800" dirty="0" smtClean="0"/>
              <a:t> </a:t>
            </a:r>
            <a:r>
              <a:rPr lang="en-US" sz="1800" dirty="0" err="1" smtClean="0"/>
              <a:t>lập</a:t>
            </a:r>
            <a:r>
              <a:rPr lang="en-US" sz="1800" dirty="0" smtClean="0"/>
              <a:t> </a:t>
            </a:r>
            <a:r>
              <a:rPr lang="en-US" sz="1800" dirty="0" err="1" smtClean="0"/>
              <a:t>đã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tượng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tối</a:t>
            </a:r>
            <a:r>
              <a:rPr lang="en-US" sz="1800" dirty="0" smtClean="0"/>
              <a:t> </a:t>
            </a:r>
            <a:r>
              <a:rPr lang="en-US" sz="1800" dirty="0" err="1" smtClean="0"/>
              <a:t>ưu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trích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đặc</a:t>
            </a:r>
            <a:r>
              <a:rPr lang="en-US" sz="1800" dirty="0" smtClean="0"/>
              <a:t> </a:t>
            </a:r>
            <a:r>
              <a:rPr lang="en-US" sz="1800" dirty="0" err="1" smtClean="0"/>
              <a:t>trưng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1800" b="1" i="1" dirty="0" err="1"/>
              <a:t>Tập</a:t>
            </a:r>
            <a:r>
              <a:rPr lang="en-US" sz="1800" b="1" i="1" dirty="0"/>
              <a:t> </a:t>
            </a:r>
            <a:r>
              <a:rPr lang="en-US" sz="1800" b="1" i="1" dirty="0" err="1"/>
              <a:t>trung</a:t>
            </a:r>
            <a:r>
              <a:rPr lang="en-US" sz="1800" b="1" i="1" dirty="0"/>
              <a:t> </a:t>
            </a:r>
            <a:r>
              <a:rPr lang="en-US" sz="1800" b="1" i="1" dirty="0" err="1"/>
              <a:t>vào</a:t>
            </a:r>
            <a:r>
              <a:rPr lang="en-US" sz="1800" b="1" i="1" dirty="0"/>
              <a:t> </a:t>
            </a:r>
            <a:r>
              <a:rPr lang="en-US" sz="1800" b="1" i="1" dirty="0" err="1"/>
              <a:t>việc</a:t>
            </a:r>
            <a:r>
              <a:rPr lang="en-US" sz="1800" b="1" i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tập</a:t>
            </a:r>
            <a:r>
              <a:rPr lang="en-US" sz="1800" dirty="0" smtClean="0"/>
              <a:t> train </a:t>
            </a:r>
            <a:r>
              <a:rPr lang="en-US" sz="1800" dirty="0" err="1" smtClean="0"/>
              <a:t>và</a:t>
            </a:r>
            <a:r>
              <a:rPr lang="en-US" sz="1800" dirty="0" smtClean="0"/>
              <a:t> test </a:t>
            </a:r>
            <a:r>
              <a:rPr lang="en-US" sz="1800" dirty="0" err="1" smtClean="0"/>
              <a:t>chất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biểu</a:t>
            </a:r>
            <a:r>
              <a:rPr lang="en-US" sz="1800" dirty="0" smtClean="0"/>
              <a:t> </a:t>
            </a:r>
            <a:r>
              <a:rPr lang="en-US" sz="1800" dirty="0" err="1" smtClean="0"/>
              <a:t>đồ</a:t>
            </a:r>
            <a:r>
              <a:rPr lang="en-US" sz="1800" dirty="0" smtClean="0"/>
              <a:t> </a:t>
            </a:r>
            <a:r>
              <a:rPr lang="en-US" sz="1800" dirty="0" err="1" smtClean="0"/>
              <a:t>nón</a:t>
            </a:r>
            <a:r>
              <a:rPr lang="en-US" sz="1800" dirty="0" smtClean="0"/>
              <a:t> (CC)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9 </a:t>
            </a:r>
            <a:r>
              <a:rPr lang="en-US" sz="1800" dirty="0" err="1" smtClean="0"/>
              <a:t>đặc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axit</a:t>
            </a:r>
            <a:r>
              <a:rPr lang="en-US" sz="1800" dirty="0" smtClean="0"/>
              <a:t> </a:t>
            </a:r>
            <a:r>
              <a:rPr lang="en-US" sz="1800" dirty="0" err="1" smtClean="0"/>
              <a:t>amin</a:t>
            </a:r>
            <a:r>
              <a:rPr lang="en-US" sz="1800" dirty="0" smtClean="0"/>
              <a:t> (9_PCPs)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F-score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tối</a:t>
            </a:r>
            <a:r>
              <a:rPr lang="en-US" sz="1800" dirty="0" smtClean="0"/>
              <a:t> </a:t>
            </a:r>
            <a:r>
              <a:rPr lang="en-US" sz="1800" dirty="0" err="1" smtClean="0"/>
              <a:t>ưu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đặc</a:t>
            </a:r>
            <a:r>
              <a:rPr lang="en-US" sz="1800" dirty="0" smtClean="0"/>
              <a:t> </a:t>
            </a:r>
            <a:r>
              <a:rPr lang="en-US" sz="1800" dirty="0" err="1" smtClean="0"/>
              <a:t>trưng</a:t>
            </a:r>
            <a:r>
              <a:rPr lang="en-US" sz="1800" dirty="0" smtClean="0"/>
              <a:t> + </a:t>
            </a:r>
            <a:r>
              <a:rPr lang="en-US" sz="1800" dirty="0" err="1" smtClean="0"/>
              <a:t>Ramdom</a:t>
            </a:r>
            <a:r>
              <a:rPr lang="en-US" sz="1800" dirty="0" smtClean="0"/>
              <a:t> Forest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lớp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smtClean="0"/>
              <a:t>10 cross-validation </a:t>
            </a:r>
            <a:r>
              <a:rPr lang="en-US" sz="1800" dirty="0"/>
              <a:t>test + independent data </a:t>
            </a:r>
            <a:r>
              <a:rPr lang="en-US" sz="1800" dirty="0" smtClean="0"/>
              <a:t>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Triển</a:t>
            </a:r>
            <a:r>
              <a:rPr lang="en-US" sz="1800" dirty="0" smtClean="0"/>
              <a:t> </a:t>
            </a:r>
            <a:r>
              <a:rPr lang="en-US" sz="1800" dirty="0" err="1" smtClean="0"/>
              <a:t>khai</a:t>
            </a:r>
            <a:r>
              <a:rPr lang="en-US" sz="1800" dirty="0" smtClean="0"/>
              <a:t> 1 web server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5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36E1-67B3-49EA-9661-FC01FE6C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11" y="-174023"/>
            <a:ext cx="8026400" cy="1325563"/>
          </a:xfrm>
        </p:spPr>
        <p:txBody>
          <a:bodyPr>
            <a:normAutofit/>
          </a:bodyPr>
          <a:lstStyle/>
          <a:p>
            <a:r>
              <a:rPr lang="en-US" sz="3300" dirty="0" smtClean="0"/>
              <a:t>2. </a:t>
            </a:r>
            <a:r>
              <a:rPr lang="en-US" sz="3300" dirty="0" err="1" smtClean="0"/>
              <a:t>Phương</a:t>
            </a:r>
            <a:r>
              <a:rPr lang="en-US" sz="3300" dirty="0" smtClean="0"/>
              <a:t> </a:t>
            </a:r>
            <a:r>
              <a:rPr lang="en-US" sz="3300" dirty="0" err="1" smtClean="0"/>
              <a:t>pháp</a:t>
            </a:r>
            <a:r>
              <a:rPr lang="en-US" sz="3300" dirty="0" smtClean="0"/>
              <a:t> </a:t>
            </a:r>
            <a:r>
              <a:rPr lang="en-US" sz="3300" dirty="0" err="1" smtClean="0"/>
              <a:t>đề</a:t>
            </a:r>
            <a:r>
              <a:rPr lang="en-US" sz="3300" dirty="0" smtClean="0"/>
              <a:t> </a:t>
            </a:r>
            <a:r>
              <a:rPr lang="en-US" sz="3300" dirty="0" err="1" smtClean="0"/>
              <a:t>xuất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5B43-4B50-4133-AFCB-652EE494D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151540"/>
            <a:ext cx="8026400" cy="5525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 smtClean="0"/>
              <a:t>2.1</a:t>
            </a:r>
            <a:r>
              <a:rPr lang="en-US" sz="1600" b="1" i="1" dirty="0" smtClean="0"/>
              <a:t>. </a:t>
            </a:r>
            <a:r>
              <a:rPr lang="en-US" sz="1600" b="1" i="1" dirty="0" err="1" smtClean="0"/>
              <a:t>Bộ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dữ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liệu</a:t>
            </a:r>
            <a:r>
              <a:rPr lang="en-US" sz="1600" b="1" i="1" dirty="0" smtClean="0"/>
              <a:t> Benchmark </a:t>
            </a:r>
          </a:p>
          <a:p>
            <a:pPr marL="0" indent="0">
              <a:buNone/>
            </a:pP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chuẩn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CarSPred’s</a:t>
            </a:r>
            <a:r>
              <a:rPr lang="en-US" sz="1600" dirty="0"/>
              <a:t> (</a:t>
            </a:r>
            <a:r>
              <a:rPr lang="en-US" sz="1600" dirty="0" err="1"/>
              <a:t>Lv</a:t>
            </a:r>
            <a:r>
              <a:rPr lang="en-US" sz="1600" dirty="0"/>
              <a:t>, et al., 2014)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. </a:t>
            </a:r>
            <a:endParaRPr lang="en-US" sz="1600" dirty="0" smtClean="0"/>
          </a:p>
          <a:p>
            <a:pPr lvl="1"/>
            <a:r>
              <a:rPr lang="en-US" sz="1600" dirty="0" smtClean="0"/>
              <a:t>230 </a:t>
            </a:r>
            <a:r>
              <a:rPr lang="en-US" sz="1600" dirty="0" err="1"/>
              <a:t>chuỗi</a:t>
            </a:r>
            <a:r>
              <a:rPr lang="en-US" sz="1600" dirty="0"/>
              <a:t> protein </a:t>
            </a:r>
            <a:r>
              <a:rPr lang="en-US" sz="1600" dirty="0" err="1"/>
              <a:t>cacbonyl</a:t>
            </a:r>
            <a:r>
              <a:rPr lang="en-US" sz="1600" dirty="0"/>
              <a:t> </a:t>
            </a:r>
            <a:r>
              <a:rPr lang="en-US" sz="1600" dirty="0" err="1"/>
              <a:t>hóa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sz="1600" dirty="0" smtClean="0"/>
              <a:t>20 </a:t>
            </a:r>
            <a:r>
              <a:rPr lang="en-US" sz="1600" dirty="0" err="1"/>
              <a:t>chuỗi</a:t>
            </a:r>
            <a:r>
              <a:rPr lang="en-US" sz="1600" dirty="0"/>
              <a:t> protein </a:t>
            </a:r>
            <a:r>
              <a:rPr lang="en-US" sz="1600" dirty="0" err="1"/>
              <a:t>cacbonyl</a:t>
            </a:r>
            <a:r>
              <a:rPr lang="en-US" sz="1600" dirty="0"/>
              <a:t> </a:t>
            </a:r>
            <a:r>
              <a:rPr lang="en-US" sz="1600" dirty="0" err="1"/>
              <a:t>hóa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vật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vú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Xây</a:t>
            </a:r>
            <a:r>
              <a:rPr lang="en-US" sz="1600" dirty="0" smtClean="0"/>
              <a:t> </a:t>
            </a:r>
            <a:r>
              <a:rPr lang="en-US" sz="1600" dirty="0" err="1" smtClean="0"/>
              <a:t>dựng</a:t>
            </a:r>
            <a:r>
              <a:rPr lang="en-US" sz="1600" dirty="0" smtClean="0"/>
              <a:t> model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dự</a:t>
            </a:r>
            <a:r>
              <a:rPr lang="en-US" sz="1600" dirty="0" smtClean="0"/>
              <a:t> </a:t>
            </a:r>
            <a:r>
              <a:rPr lang="en-US" sz="1600" dirty="0" err="1" smtClean="0"/>
              <a:t>đoán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4 </a:t>
            </a:r>
            <a:r>
              <a:rPr lang="en-US" sz="1600" dirty="0" err="1" smtClean="0"/>
              <a:t>loại</a:t>
            </a:r>
            <a:r>
              <a:rPr lang="en-US" sz="1600" dirty="0" smtClean="0"/>
              <a:t> residues K, P, R, T </a:t>
            </a:r>
            <a:r>
              <a:rPr lang="en-US" sz="1600" dirty="0" err="1" smtClean="0"/>
              <a:t>tương</a:t>
            </a:r>
            <a:r>
              <a:rPr lang="en-US" sz="1600" dirty="0" smtClean="0"/>
              <a:t> </a:t>
            </a:r>
            <a:r>
              <a:rPr lang="en-US" sz="1600" dirty="0" err="1" smtClean="0"/>
              <a:t>ứng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4 </a:t>
            </a:r>
            <a:r>
              <a:rPr lang="en-US" sz="1600" dirty="0" err="1" smtClean="0"/>
              <a:t>tập</a:t>
            </a:r>
            <a:r>
              <a:rPr lang="en-US" sz="1600" dirty="0" smtClean="0"/>
              <a:t> con: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1" i="1" dirty="0" smtClean="0"/>
          </a:p>
          <a:p>
            <a:pPr lvl="0"/>
            <a:r>
              <a:rPr lang="en-US" sz="1600" dirty="0"/>
              <a:t>+: </a:t>
            </a:r>
            <a:r>
              <a:rPr lang="en-US" sz="1600" dirty="0" err="1"/>
              <a:t>Tập</a:t>
            </a:r>
            <a:r>
              <a:rPr lang="en-US" sz="1600" dirty="0"/>
              <a:t> con </a:t>
            </a:r>
            <a:r>
              <a:rPr lang="en-US" sz="1600" b="1" dirty="0" err="1"/>
              <a:t>dương</a:t>
            </a:r>
            <a:r>
              <a:rPr lang="en-US" sz="1600" dirty="0"/>
              <a:t> </a:t>
            </a:r>
            <a:r>
              <a:rPr lang="en-US" sz="1600" dirty="0" err="1"/>
              <a:t>gồm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mẫu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b="1" dirty="0"/>
              <a:t>true</a:t>
            </a:r>
            <a:r>
              <a:rPr lang="en-US" sz="1600" dirty="0"/>
              <a:t> </a:t>
            </a:r>
            <a:r>
              <a:rPr lang="en-US" sz="1600" dirty="0" err="1"/>
              <a:t>carbonylation</a:t>
            </a:r>
            <a:r>
              <a:rPr lang="en-US" sz="1600" dirty="0"/>
              <a:t> site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chất</a:t>
            </a:r>
            <a:r>
              <a:rPr lang="en-US" sz="1600" dirty="0"/>
              <a:t> </a:t>
            </a:r>
            <a:r>
              <a:rPr lang="en-US" sz="1600" dirty="0" err="1" smtClean="0"/>
              <a:t>cặn</a:t>
            </a:r>
            <a:endParaRPr lang="en-US" sz="1600" dirty="0"/>
          </a:p>
          <a:p>
            <a:pPr lvl="0"/>
            <a:r>
              <a:rPr lang="en-US" sz="1600" dirty="0"/>
              <a:t>-:  </a:t>
            </a:r>
            <a:r>
              <a:rPr lang="en-US" sz="1600" dirty="0" err="1" smtClean="0"/>
              <a:t>Tập</a:t>
            </a:r>
            <a:r>
              <a:rPr lang="en-US" sz="1600" dirty="0" smtClean="0"/>
              <a:t> </a:t>
            </a:r>
            <a:r>
              <a:rPr lang="en-US" sz="1600" dirty="0"/>
              <a:t>con </a:t>
            </a:r>
            <a:r>
              <a:rPr lang="en-US" sz="1600" b="1" dirty="0" err="1"/>
              <a:t>âm</a:t>
            </a:r>
            <a:r>
              <a:rPr lang="en-US" sz="1600" dirty="0"/>
              <a:t> </a:t>
            </a:r>
            <a:r>
              <a:rPr lang="en-US" sz="1600" dirty="0" err="1"/>
              <a:t>gồm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mẫu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b="1" dirty="0"/>
              <a:t>false</a:t>
            </a:r>
            <a:r>
              <a:rPr lang="en-US" sz="1600" dirty="0"/>
              <a:t> </a:t>
            </a:r>
            <a:r>
              <a:rPr lang="en-US" sz="1600" dirty="0" err="1"/>
              <a:t>carbonylation</a:t>
            </a:r>
            <a:r>
              <a:rPr lang="en-US" sz="1600" dirty="0"/>
              <a:t> site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/>
              <a:t>chất</a:t>
            </a:r>
            <a:r>
              <a:rPr lang="en-US" sz="1600" dirty="0"/>
              <a:t> </a:t>
            </a:r>
            <a:r>
              <a:rPr lang="en-US" sz="1600" dirty="0" err="1" smtClean="0"/>
              <a:t>cặn</a:t>
            </a:r>
            <a:endParaRPr lang="en-US" sz="1600" dirty="0"/>
          </a:p>
          <a:p>
            <a:pPr marL="0" lvl="0" indent="0">
              <a:buNone/>
            </a:pPr>
            <a:r>
              <a:rPr lang="en-US" sz="1600" b="1" dirty="0" err="1"/>
              <a:t>C</a:t>
            </a:r>
            <a:r>
              <a:rPr lang="en-US" sz="1600" b="1" dirty="0" err="1"/>
              <a:t>ửa</a:t>
            </a:r>
            <a:r>
              <a:rPr lang="en-US" sz="1600" b="1" dirty="0"/>
              <a:t> </a:t>
            </a:r>
            <a:r>
              <a:rPr lang="en-US" sz="1600" b="1" dirty="0" err="1"/>
              <a:t>sổ</a:t>
            </a:r>
            <a:r>
              <a:rPr lang="en-US" sz="1600" b="1" dirty="0"/>
              <a:t> </a:t>
            </a:r>
            <a:r>
              <a:rPr lang="en-US" sz="1600" b="1" dirty="0" err="1"/>
              <a:t>trượt</a:t>
            </a:r>
            <a:r>
              <a:rPr lang="en-US" sz="1600" b="1" dirty="0"/>
              <a:t> (2𝜉 + 1)-</a:t>
            </a:r>
            <a:r>
              <a:rPr lang="en-US" sz="1600" b="1" dirty="0" err="1"/>
              <a:t>mer</a:t>
            </a:r>
            <a:r>
              <a:rPr lang="en-US" sz="1600" b="1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b="1" dirty="0" err="1"/>
              <a:t>trích</a:t>
            </a:r>
            <a:r>
              <a:rPr lang="en-US" sz="1600" b="1" dirty="0"/>
              <a:t> </a:t>
            </a:r>
            <a:r>
              <a:rPr lang="en-US" sz="1600" b="1" dirty="0" err="1"/>
              <a:t>xuất</a:t>
            </a:r>
            <a:r>
              <a:rPr lang="en-US" sz="1600" b="1" dirty="0"/>
              <a:t>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mẫu</a:t>
            </a:r>
            <a:r>
              <a:rPr lang="en-US" sz="1600" b="1" dirty="0"/>
              <a:t> </a:t>
            </a:r>
            <a:r>
              <a:rPr lang="en-US" sz="1600" b="1" dirty="0" err="1"/>
              <a:t>dương</a:t>
            </a:r>
            <a:r>
              <a:rPr lang="en-US" sz="1600" b="1" dirty="0"/>
              <a:t> </a:t>
            </a:r>
            <a:r>
              <a:rPr lang="en-US" sz="1600" b="1" dirty="0" err="1"/>
              <a:t>và</a:t>
            </a:r>
            <a:r>
              <a:rPr lang="en-US" sz="1600" b="1" dirty="0"/>
              <a:t> </a:t>
            </a:r>
            <a:r>
              <a:rPr lang="en-US" sz="1600" b="1" dirty="0" err="1"/>
              <a:t>âm</a:t>
            </a:r>
            <a:r>
              <a:rPr lang="en-US" sz="1600" b="1" dirty="0"/>
              <a:t> </a:t>
            </a:r>
            <a:r>
              <a:rPr lang="en-US" sz="1600" b="1" dirty="0" err="1"/>
              <a:t>với</a:t>
            </a:r>
            <a:r>
              <a:rPr lang="en-US" sz="1600" b="1" dirty="0"/>
              <a:t> </a:t>
            </a:r>
            <a:r>
              <a:rPr lang="en-US" sz="1600" b="1" dirty="0" smtClean="0"/>
              <a:t>  𝕌 </a:t>
            </a:r>
            <a:r>
              <a:rPr lang="en-US" sz="1600" b="1" dirty="0"/>
              <a:t>= ⊛ ở </a:t>
            </a:r>
            <a:r>
              <a:rPr lang="en-US" sz="1600" b="1" dirty="0" err="1"/>
              <a:t>tâm</a:t>
            </a:r>
            <a:r>
              <a:rPr lang="en-US" sz="1600" dirty="0"/>
              <a:t> </a:t>
            </a:r>
            <a:r>
              <a:rPr lang="en-US" sz="1600" dirty="0" err="1"/>
              <a:t>dọc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đoạn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smtClean="0"/>
              <a:t>protein</a:t>
            </a:r>
          </a:p>
          <a:p>
            <a:pPr marL="0" lvl="0" indent="0">
              <a:buNone/>
            </a:pPr>
            <a:endParaRPr lang="en-US" sz="16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849102" y="2934701"/>
            <a:ext cx="1637297" cy="458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561" y="4533897"/>
            <a:ext cx="6999713" cy="20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36E1-67B3-49EA-9661-FC01FE6C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11" y="-174023"/>
            <a:ext cx="8026400" cy="1325563"/>
          </a:xfrm>
        </p:spPr>
        <p:txBody>
          <a:bodyPr>
            <a:normAutofit/>
          </a:bodyPr>
          <a:lstStyle/>
          <a:p>
            <a:r>
              <a:rPr lang="en-US" sz="3300" dirty="0"/>
              <a:t>2. </a:t>
            </a:r>
            <a:r>
              <a:rPr lang="en-US" sz="3300" dirty="0" err="1"/>
              <a:t>Phương</a:t>
            </a:r>
            <a:r>
              <a:rPr lang="en-US" sz="3300" dirty="0"/>
              <a:t> </a:t>
            </a:r>
            <a:r>
              <a:rPr lang="en-US" sz="3300" dirty="0" err="1"/>
              <a:t>pháp</a:t>
            </a:r>
            <a:r>
              <a:rPr lang="en-US" sz="3300" dirty="0"/>
              <a:t> </a:t>
            </a:r>
            <a:r>
              <a:rPr lang="en-US" sz="3300" dirty="0" err="1"/>
              <a:t>đề</a:t>
            </a:r>
            <a:r>
              <a:rPr lang="en-US" sz="3300" dirty="0"/>
              <a:t> </a:t>
            </a:r>
            <a:r>
              <a:rPr lang="en-US" sz="3300" dirty="0" err="1"/>
              <a:t>xuất</a:t>
            </a:r>
            <a:endParaRPr lang="en-US" sz="3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25B43-4B50-4133-AFCB-652EE494D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0">
                  <a:buNone/>
                </a:pPr>
                <a:r>
                  <a:rPr lang="vi-VN" sz="1600" dirty="0"/>
                  <a:t>Theo thông tin vị trí của các vị trí cacbonyl hóa, các phân đoạn trình tự protein được coi là các mẫu dương và được đưa vào tập con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/>
                        </m:ctrlPr>
                      </m:sSubSupPr>
                      <m:e>
                        <m:r>
                          <a:rPr lang="vi-VN" sz="1600"/>
                          <m:t>𝑺</m:t>
                        </m:r>
                      </m:e>
                      <m:sub>
                        <m:r>
                          <a:rPr lang="vi-VN" sz="1600"/>
                          <m:t>⊛</m:t>
                        </m:r>
                      </m:sub>
                      <m:sup>
                        <m:r>
                          <a:rPr lang="vi-VN" sz="1600"/>
                          <m:t>+</m:t>
                        </m:r>
                      </m:sup>
                    </m:sSubSup>
                  </m:oMath>
                </a14:m>
                <a:r>
                  <a:rPr lang="vi-VN" sz="1600" dirty="0"/>
                  <a:t>,  nếu các tâm của chúng là các vị trí cacbonyl hóa đã được xác nhận bằng thực nghiệm. Ngược lại, được đưa vào tập âm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/>
                        </m:ctrlPr>
                      </m:sSubSupPr>
                      <m:e>
                        <m:r>
                          <a:rPr lang="vi-VN" sz="1600"/>
                          <m:t>𝑺</m:t>
                        </m:r>
                      </m:e>
                      <m:sub>
                        <m:r>
                          <a:rPr lang="vi-VN" sz="1600"/>
                          <m:t>⊛</m:t>
                        </m:r>
                      </m:sub>
                      <m:sup>
                        <m:r>
                          <a:rPr lang="vi-VN" sz="1600"/>
                          <m:t>−</m:t>
                        </m:r>
                      </m:sup>
                    </m:sSubSup>
                  </m:oMath>
                </a14:m>
                <a:r>
                  <a:rPr lang="en-US" sz="1600" dirty="0"/>
                  <a:t>. </a:t>
                </a:r>
                <a:r>
                  <a:rPr lang="en-US" sz="1600" dirty="0" err="1"/>
                  <a:t>Cụ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thể</a:t>
                </a:r>
                <a:r>
                  <a:rPr lang="en-US" sz="1600" dirty="0"/>
                  <a:t>:</a:t>
                </a:r>
              </a:p>
              <a:p>
                <a:pPr marL="342900" lvl="1" indent="0">
                  <a:buNone/>
                </a:pPr>
                <a:endParaRPr lang="en-US" sz="1900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25B43-4B50-4133-AFCB-652EE494D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71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94156" y="2616107"/>
            <a:ext cx="7821194" cy="28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1160</TotalTime>
  <Words>1836</Words>
  <Application>Microsoft Office PowerPoint</Application>
  <PresentationFormat>On-screen Show (4:3)</PresentationFormat>
  <Paragraphs>167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Cambria Math</vt:lpstr>
      <vt:lpstr>Courier New</vt:lpstr>
      <vt:lpstr>Symbol</vt:lpstr>
      <vt:lpstr>Office Theme</vt:lpstr>
      <vt:lpstr> BÁO CÁO PROJECT  DỰ ĐOÁN PROTEIN CARBONYLATION</vt:lpstr>
      <vt:lpstr>Nội dung trình bày</vt:lpstr>
      <vt:lpstr>1. Giới thiệu </vt:lpstr>
      <vt:lpstr>1. Giới thiệu</vt:lpstr>
      <vt:lpstr>1. Giới thiệu</vt:lpstr>
      <vt:lpstr>1. Giới thiệu</vt:lpstr>
      <vt:lpstr>1. Giới thiệu</vt:lpstr>
      <vt:lpstr>2. Phương pháp đề xuất</vt:lpstr>
      <vt:lpstr>2. Phương pháp đề xuất</vt:lpstr>
      <vt:lpstr>2. Phương pháp đề xuất</vt:lpstr>
      <vt:lpstr>2. Phương pháp đề xuất</vt:lpstr>
      <vt:lpstr>2. Phương pháp đề xuất</vt:lpstr>
      <vt:lpstr>2. Phương pháp đề xuất</vt:lpstr>
      <vt:lpstr>2. Phương pháp đề xuất</vt:lpstr>
      <vt:lpstr>3. Kết quả </vt:lpstr>
      <vt:lpstr>3. Kết quả </vt:lpstr>
      <vt:lpstr>3. Kết quả </vt:lpstr>
      <vt:lpstr>4. Kết luận và định 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Huy Mac Quang</cp:lastModifiedBy>
  <cp:revision>62</cp:revision>
  <dcterms:created xsi:type="dcterms:W3CDTF">2016-07-25T07:53:11Z</dcterms:created>
  <dcterms:modified xsi:type="dcterms:W3CDTF">2021-08-28T04:25:37Z</dcterms:modified>
</cp:coreProperties>
</file>