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EA33-4B7F-4D1C-A5A6-39636DB1FE26}" type="datetimeFigureOut">
              <a:rPr lang="ko-KR" altLang="en-US" smtClean="0"/>
              <a:t>2015-02-13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C77A-4761-4895-A691-C79A13B9A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62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EA33-4B7F-4D1C-A5A6-39636DB1FE26}" type="datetimeFigureOut">
              <a:rPr lang="ko-KR" altLang="en-US" smtClean="0"/>
              <a:t>2015-02-13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C77A-4761-4895-A691-C79A13B9A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79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EA33-4B7F-4D1C-A5A6-39636DB1FE26}" type="datetimeFigureOut">
              <a:rPr lang="ko-KR" altLang="en-US" smtClean="0"/>
              <a:t>2015-02-13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C77A-4761-4895-A691-C79A13B9A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4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EA33-4B7F-4D1C-A5A6-39636DB1FE26}" type="datetimeFigureOut">
              <a:rPr lang="ko-KR" altLang="en-US" smtClean="0"/>
              <a:t>2015-02-13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C77A-4761-4895-A691-C79A13B9A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23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EA33-4B7F-4D1C-A5A6-39636DB1FE26}" type="datetimeFigureOut">
              <a:rPr lang="ko-KR" altLang="en-US" smtClean="0"/>
              <a:t>2015-02-13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C77A-4761-4895-A691-C79A13B9A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2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EA33-4B7F-4D1C-A5A6-39636DB1FE26}" type="datetimeFigureOut">
              <a:rPr lang="ko-KR" altLang="en-US" smtClean="0"/>
              <a:t>2015-02-13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C77A-4761-4895-A691-C79A13B9A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85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EA33-4B7F-4D1C-A5A6-39636DB1FE26}" type="datetimeFigureOut">
              <a:rPr lang="ko-KR" altLang="en-US" smtClean="0"/>
              <a:t>2015-02-13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C77A-4761-4895-A691-C79A13B9A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87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EA33-4B7F-4D1C-A5A6-39636DB1FE26}" type="datetimeFigureOut">
              <a:rPr lang="ko-KR" altLang="en-US" smtClean="0"/>
              <a:t>2015-02-13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C77A-4761-4895-A691-C79A13B9A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EA33-4B7F-4D1C-A5A6-39636DB1FE26}" type="datetimeFigureOut">
              <a:rPr lang="ko-KR" altLang="en-US" smtClean="0"/>
              <a:t>2015-02-13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C77A-4761-4895-A691-C79A13B9A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2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EA33-4B7F-4D1C-A5A6-39636DB1FE26}" type="datetimeFigureOut">
              <a:rPr lang="ko-KR" altLang="en-US" smtClean="0"/>
              <a:t>2015-02-13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C77A-4761-4895-A691-C79A13B9A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7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EA33-4B7F-4D1C-A5A6-39636DB1FE26}" type="datetimeFigureOut">
              <a:rPr lang="ko-KR" altLang="en-US" smtClean="0"/>
              <a:t>2015-02-13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C77A-4761-4895-A691-C79A13B9A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9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CEA33-4B7F-4D1C-A5A6-39636DB1FE26}" type="datetimeFigureOut">
              <a:rPr lang="ko-KR" altLang="en-US" smtClean="0"/>
              <a:t>2015-02-13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C77A-4761-4895-A691-C79A13B9A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7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atehi.iptime.org:8080/accelerator/customer/qna/qnaList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atehi.iptime.org:8080/accelerator/customer/qna/qnaList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074" y="44624"/>
            <a:ext cx="61441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1" dirty="0" smtClean="0"/>
              <a:t>http://matehi.iptime.org:8080/business/fare</a:t>
            </a:r>
            <a:endParaRPr lang="ko-KR" alt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분석운임표 →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이용수수료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바꿔적었으면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운임표의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tab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이온빔팀</a:t>
            </a:r>
            <a:r>
              <a:rPr lang="en-US" altLang="ko-KR" dirty="0" smtClean="0"/>
              <a:t>”, “</a:t>
            </a:r>
            <a:r>
              <a:rPr lang="ko-KR" altLang="en-US" dirty="0" smtClean="0"/>
              <a:t>가속기질량분석법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“400 kV implantation”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로 모아주세요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61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6632"/>
            <a:ext cx="8388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http://matehi.iptime.org:8080/accelerator/intro/accelerator_1_2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980728"/>
            <a:ext cx="502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연구원소개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부분에서 연구원 추가해 주세요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19761"/>
              </p:ext>
            </p:extLst>
          </p:nvPr>
        </p:nvGraphicFramePr>
        <p:xfrm>
          <a:off x="179512" y="1375048"/>
          <a:ext cx="8784976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/>
                <a:gridCol w="2196244"/>
                <a:gridCol w="2196244"/>
                <a:gridCol w="2196244"/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유병용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직급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연구원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02-958-5099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yu2997@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전문분야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가속기질량분석법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953761"/>
              </p:ext>
            </p:extLst>
          </p:nvPr>
        </p:nvGraphicFramePr>
        <p:xfrm>
          <a:off x="179512" y="2348880"/>
          <a:ext cx="8784976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/>
                <a:gridCol w="2196244"/>
                <a:gridCol w="2196244"/>
                <a:gridCol w="2196244"/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이기수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직급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연구원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02-958-5998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lks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전문분야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가속기질량분석법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783561"/>
              </p:ext>
            </p:extLst>
          </p:nvPr>
        </p:nvGraphicFramePr>
        <p:xfrm>
          <a:off x="179512" y="3212976"/>
          <a:ext cx="8784976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/>
                <a:gridCol w="2196244"/>
                <a:gridCol w="2196244"/>
                <a:gridCol w="2196244"/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존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일랴드스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직급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선임연구원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02-958-6752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jae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전문분야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가속기질량분석법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34045"/>
              </p:ext>
            </p:extLst>
          </p:nvPr>
        </p:nvGraphicFramePr>
        <p:xfrm>
          <a:off x="251520" y="4293096"/>
          <a:ext cx="8784976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/>
                <a:gridCol w="2196244"/>
                <a:gridCol w="2196244"/>
                <a:gridCol w="2196244"/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김재열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직급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연구원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02-958-6758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전문분야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가속기질량분석법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82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116632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http://matehi.iptime.org:8080/accelerator/customer/accelerator_4_1_1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77" t="36410" b="35997"/>
          <a:stretch/>
        </p:blipFill>
        <p:spPr bwMode="auto">
          <a:xfrm>
            <a:off x="0" y="1844824"/>
            <a:ext cx="9145016" cy="2171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863588" y="3447973"/>
            <a:ext cx="792088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1655676" y="3573016"/>
            <a:ext cx="612068" cy="12961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67744" y="4869160"/>
            <a:ext cx="708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 smtClean="0"/>
              <a:t>여기에</a:t>
            </a:r>
            <a:r>
              <a:rPr lang="en-US" altLang="ko-KR" b="1" u="sng" dirty="0" smtClean="0"/>
              <a:t> “ion implantation </a:t>
            </a:r>
            <a:r>
              <a:rPr lang="ko-KR" altLang="en-US" b="1" u="sng" dirty="0" smtClean="0"/>
              <a:t>의뢰절차</a:t>
            </a:r>
            <a:r>
              <a:rPr lang="en-US" altLang="ko-KR" b="1" u="sng" dirty="0" smtClean="0"/>
              <a:t>” </a:t>
            </a:r>
            <a:r>
              <a:rPr lang="ko-KR" altLang="en-US" b="1" u="sng" dirty="0" smtClean="0"/>
              <a:t>이라는 </a:t>
            </a:r>
            <a:r>
              <a:rPr lang="en-US" altLang="ko-KR" b="1" u="sng" dirty="0" smtClean="0"/>
              <a:t>tab</a:t>
            </a:r>
            <a:r>
              <a:rPr lang="ko-KR" altLang="en-US" b="1" u="sng" dirty="0" smtClean="0"/>
              <a:t>을 만들어주세요</a:t>
            </a:r>
            <a:r>
              <a:rPr lang="en-US" altLang="ko-KR" b="1" u="sng" dirty="0" smtClean="0"/>
              <a:t>!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426761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364014"/>
            <a:ext cx="332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“ion implantation </a:t>
            </a:r>
            <a:r>
              <a:rPr lang="ko-KR" altLang="en-US" b="1" dirty="0" smtClean="0"/>
              <a:t>의뢰절차</a:t>
            </a:r>
            <a:r>
              <a:rPr lang="en-US" altLang="ko-KR" b="1" dirty="0" smtClean="0"/>
              <a:t>” 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855027"/>
              </p:ext>
            </p:extLst>
          </p:nvPr>
        </p:nvGraphicFramePr>
        <p:xfrm>
          <a:off x="683568" y="1700808"/>
          <a:ext cx="7128793" cy="201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{8799B23B-EC83-4686-B30A-512413B5E67A}</a:tableStyleId>
              </a:tblPr>
              <a:tblGrid>
                <a:gridCol w="2304257"/>
                <a:gridCol w="1779948"/>
                <a:gridCol w="1262390"/>
                <a:gridCol w="1782198"/>
              </a:tblGrid>
              <a:tr h="7703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Machine</a:t>
                      </a:r>
                    </a:p>
                    <a:p>
                      <a:pPr algn="l" latinLnBrk="1"/>
                      <a:endParaRPr lang="en-US" altLang="ko-KR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Specifications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 MV </a:t>
                      </a:r>
                    </a:p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Tandetron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 MV </a:t>
                      </a:r>
                    </a:p>
                    <a:p>
                      <a:pPr algn="ctr" latinLnBrk="1"/>
                      <a:r>
                        <a:rPr lang="en-US" altLang="ko-KR" sz="18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Pelletron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400 kV </a:t>
                      </a:r>
                    </a:p>
                    <a:p>
                      <a:pPr algn="ctr" latinLnBrk="1"/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Implanter</a:t>
                      </a:r>
                      <a:endParaRPr lang="en-US" altLang="ko-KR" sz="18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맑은 고딕" pitchFamily="50" charset="-127"/>
                          <a:ea typeface="맑은 고딕" pitchFamily="50" charset="-127"/>
                        </a:rPr>
                        <a:t>Available</a:t>
                      </a:r>
                      <a:r>
                        <a:rPr lang="en-US" altLang="ko-KR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i</a:t>
                      </a:r>
                      <a:r>
                        <a:rPr lang="en-US" altLang="ko-KR" b="1" dirty="0" smtClean="0">
                          <a:latin typeface="맑은 고딕" pitchFamily="50" charset="-127"/>
                          <a:ea typeface="맑은 고딕" pitchFamily="50" charset="-127"/>
                        </a:rPr>
                        <a:t>ons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</a:t>
                      </a:r>
                      <a:r>
                        <a:rPr lang="en-US" altLang="ko-KR" b="0" baseline="30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~ U</a:t>
                      </a:r>
                      <a:endParaRPr lang="ko-KR" altLang="en-US" b="0" baseline="30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baseline="30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Current </a:t>
                      </a:r>
                      <a:r>
                        <a:rPr lang="en-US" altLang="ko-KR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l-GR" altLang="ko-KR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μ</a:t>
                      </a:r>
                      <a:r>
                        <a:rPr lang="en-US" altLang="ko-KR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A]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~ 100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 ~ 100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맑은 고딕" pitchFamily="50" charset="-127"/>
                          <a:ea typeface="맑은 고딕" pitchFamily="50" charset="-127"/>
                        </a:rPr>
                        <a:t>Energy </a:t>
                      </a:r>
                      <a:r>
                        <a:rPr lang="en-US" altLang="ko-KR" b="1" dirty="0" smtClean="0">
                          <a:latin typeface="맑은 고딕" pitchFamily="50" charset="-127"/>
                          <a:ea typeface="맑은 고딕" pitchFamily="50" charset="-127"/>
                        </a:rPr>
                        <a:t>[MeV]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E=(1+q)x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terminal voltage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0.03 ~ 0.4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7544" y="1196752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KIST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이용가능한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이온빔</a:t>
            </a:r>
            <a:r>
              <a:rPr lang="ko-KR" altLang="en-US" dirty="0" smtClean="0"/>
              <a:t> 조사장비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6038" y="4437112"/>
            <a:ext cx="411144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의뢰인이 먼저 판단하셔야 할 내용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이용을 희망하는 이온</a:t>
            </a:r>
            <a:r>
              <a:rPr lang="en-US" altLang="ko-KR" sz="1400" dirty="0" smtClean="0"/>
              <a:t>: H, He, N, </a:t>
            </a:r>
            <a:r>
              <a:rPr lang="en-US" altLang="ko-KR" sz="1400" dirty="0" err="1" smtClean="0"/>
              <a:t>Ar</a:t>
            </a:r>
            <a:r>
              <a:rPr lang="en-US" altLang="ko-KR" sz="1400" dirty="0" smtClean="0"/>
              <a:t>, Cu, Au</a:t>
            </a:r>
            <a:r>
              <a:rPr lang="ko-KR" altLang="en-US" sz="1400" dirty="0"/>
              <a:t>등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원하는 이온 에너지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keV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혹은 </a:t>
            </a:r>
            <a:r>
              <a:rPr lang="en-US" altLang="ko-KR" sz="1400" dirty="0" smtClean="0"/>
              <a:t>MeV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단위면적당 희망조사량</a:t>
            </a:r>
            <a:r>
              <a:rPr lang="en-US" altLang="ko-KR" sz="1400" dirty="0" smtClean="0"/>
              <a:t>: # ions/cm</a:t>
            </a:r>
            <a:r>
              <a:rPr lang="en-US" altLang="ko-KR" sz="1400" baseline="30000" dirty="0" smtClean="0"/>
              <a:t>2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6761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885" y="1137578"/>
            <a:ext cx="811472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담당자에게 문의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이온주입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담당자</a:t>
            </a:r>
            <a:r>
              <a:rPr lang="en-US" altLang="ko-KR" sz="1400" dirty="0" smtClean="0"/>
              <a:t>: 02-958-5995, </a:t>
            </a:r>
            <a:r>
              <a:rPr lang="ko-KR" altLang="en-US" sz="1400" dirty="0" smtClean="0"/>
              <a:t>송재봉 연구원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담당 연구원에서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번 항의 희망하는 이온주입내용과 실험의도를 전하시면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KIST </a:t>
            </a:r>
            <a:r>
              <a:rPr lang="ko-KR" altLang="en-US" sz="1400" dirty="0" err="1" smtClean="0"/>
              <a:t>이온빔</a:t>
            </a:r>
            <a:r>
              <a:rPr lang="ko-KR" altLang="en-US" sz="1400" dirty="0" smtClean="0"/>
              <a:t> 시설에서 서비스 가능여부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추정 소요시간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그리고 추정 </a:t>
            </a:r>
            <a:r>
              <a:rPr lang="ko-KR" altLang="en-US" sz="1400" dirty="0" err="1" smtClean="0"/>
              <a:t>비용등에</a:t>
            </a:r>
            <a:r>
              <a:rPr lang="ko-KR" altLang="en-US" sz="1400" dirty="0" smtClean="0"/>
              <a:t> 대한 정보를 제공</a:t>
            </a:r>
            <a:endParaRPr lang="en-US" altLang="ko-KR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3043" y="3143715"/>
            <a:ext cx="88809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참고사</a:t>
            </a:r>
            <a:r>
              <a:rPr lang="ko-KR" altLang="en-US" dirty="0"/>
              <a:t>항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이용가능한</a:t>
            </a:r>
            <a:r>
              <a:rPr lang="ko-KR" altLang="en-US" sz="1400" dirty="0" smtClean="0"/>
              <a:t> 이온의 종류와 에너지 범위 그리고 가용 </a:t>
            </a:r>
            <a:r>
              <a:rPr lang="ko-KR" altLang="en-US" sz="1400" dirty="0" err="1" smtClean="0"/>
              <a:t>빔전류</a:t>
            </a:r>
            <a:r>
              <a:rPr lang="ko-KR" altLang="en-US" sz="1400" dirty="0" smtClean="0"/>
              <a:t> 등은 일반적이지 않습니다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따라서 </a:t>
            </a:r>
            <a:r>
              <a:rPr lang="ko-KR" altLang="en-US" sz="1400" dirty="0" err="1" smtClean="0"/>
              <a:t>의뢰전에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이온빔조사업무</a:t>
            </a:r>
            <a:r>
              <a:rPr lang="ko-KR" altLang="en-US" sz="1400" dirty="0" smtClean="0"/>
              <a:t> 담당자와 의뢰 내용을 충분히 협의하시면 시행착오를 줄일 수 있습니다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9512" y="364014"/>
            <a:ext cx="4030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u="sng" dirty="0" smtClean="0"/>
              <a:t>“ion implantation </a:t>
            </a:r>
            <a:r>
              <a:rPr lang="ko-KR" altLang="en-US" b="1" u="sng" dirty="0" smtClean="0"/>
              <a:t>의뢰절차</a:t>
            </a:r>
            <a:r>
              <a:rPr lang="en-US" altLang="ko-KR" b="1" u="sng" dirty="0" smtClean="0"/>
              <a:t>”</a:t>
            </a:r>
            <a:r>
              <a:rPr lang="en-US" altLang="ko-KR" b="1" dirty="0" smtClean="0"/>
              <a:t>  (</a:t>
            </a:r>
            <a:r>
              <a:rPr lang="ko-KR" altLang="en-US" b="1" dirty="0" smtClean="0"/>
              <a:t>계속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61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482" y="4190"/>
            <a:ext cx="8211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hlinkClick r:id="rId2"/>
              </a:rPr>
              <a:t>http://matehi.iptime.org:8080/accelerator/customer/qna/qnaList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196752"/>
            <a:ext cx="188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고객지원</a:t>
            </a:r>
            <a:r>
              <a:rPr lang="en-US" altLang="ko-KR" dirty="0" smtClean="0"/>
              <a:t>/FAQ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132856"/>
            <a:ext cx="584204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Q1. </a:t>
            </a:r>
            <a:r>
              <a:rPr lang="ko-KR" altLang="en-US" b="1" dirty="0" smtClean="0"/>
              <a:t>가속기</a:t>
            </a:r>
            <a:r>
              <a:rPr lang="en-US" altLang="ko-KR" b="1" dirty="0" smtClean="0"/>
              <a:t>(accelerator)</a:t>
            </a:r>
            <a:r>
              <a:rPr lang="ko-KR" altLang="en-US" b="1" dirty="0" smtClean="0"/>
              <a:t>란 무엇입니까</a:t>
            </a:r>
            <a:r>
              <a:rPr lang="en-US" altLang="ko-KR" b="1" dirty="0" smtClean="0"/>
              <a:t>?</a:t>
            </a:r>
          </a:p>
          <a:p>
            <a:r>
              <a:rPr lang="en-US" altLang="ko-KR" b="1" dirty="0" smtClean="0"/>
              <a:t>Q2. </a:t>
            </a:r>
            <a:r>
              <a:rPr lang="ko-KR" altLang="en-US" b="1" dirty="0" smtClean="0"/>
              <a:t>한국에도 가속기가 있습니까</a:t>
            </a:r>
            <a:r>
              <a:rPr lang="en-US" altLang="ko-KR" b="1" dirty="0" smtClean="0"/>
              <a:t>?</a:t>
            </a:r>
          </a:p>
          <a:p>
            <a:r>
              <a:rPr lang="en-US" altLang="ko-KR" b="1" dirty="0" smtClean="0"/>
              <a:t>Q3. </a:t>
            </a:r>
            <a:r>
              <a:rPr lang="ko-KR" altLang="en-US" b="1" dirty="0" smtClean="0"/>
              <a:t>가속기는 어디에 사용됩니까</a:t>
            </a:r>
            <a:r>
              <a:rPr lang="en-US" altLang="ko-KR" b="1" dirty="0" smtClean="0"/>
              <a:t>?</a:t>
            </a:r>
          </a:p>
          <a:p>
            <a:r>
              <a:rPr lang="en-US" altLang="ko-KR" b="1" dirty="0" smtClean="0"/>
              <a:t>Q4. KIST</a:t>
            </a:r>
            <a:r>
              <a:rPr lang="ko-KR" altLang="en-US" b="1" dirty="0" smtClean="0"/>
              <a:t>의 가속기시설은 어떻게 이용되고 있습니까</a:t>
            </a:r>
            <a:r>
              <a:rPr lang="en-US" altLang="ko-KR" b="1" dirty="0" smtClean="0"/>
              <a:t>?</a:t>
            </a:r>
          </a:p>
          <a:p>
            <a:r>
              <a:rPr lang="en-US" altLang="ko-KR" b="1" dirty="0" smtClean="0"/>
              <a:t>Q5. Accelerator mass spectrometry (AMS)</a:t>
            </a:r>
          </a:p>
          <a:p>
            <a:r>
              <a:rPr lang="en-US" altLang="ko-KR" b="1" dirty="0" smtClean="0"/>
              <a:t>Q6. Rutherford backscattering spectrometry (RBS)</a:t>
            </a:r>
            <a:endParaRPr lang="en-US" altLang="ko-KR" b="1" dirty="0"/>
          </a:p>
          <a:p>
            <a:r>
              <a:rPr lang="en-US" altLang="ko-KR" b="1" dirty="0" smtClean="0"/>
              <a:t>Q7. Elastic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recoil detection (ERD)</a:t>
            </a:r>
          </a:p>
          <a:p>
            <a:r>
              <a:rPr lang="en-US" altLang="ko-KR" b="1" dirty="0" smtClean="0"/>
              <a:t>Q8. Medium energy ion scattering (MEIS)</a:t>
            </a:r>
          </a:p>
          <a:p>
            <a:r>
              <a:rPr lang="en-US" altLang="ko-KR" b="1" dirty="0" smtClean="0"/>
              <a:t>Q9. KIST</a:t>
            </a:r>
            <a:r>
              <a:rPr lang="ko-KR" altLang="en-US" b="1" dirty="0" smtClean="0"/>
              <a:t>의 가속기시설을 견학 할 수 있습니까</a:t>
            </a:r>
            <a:r>
              <a:rPr lang="en-US" altLang="ko-KR" b="1" dirty="0" smtClean="0"/>
              <a:t>?</a:t>
            </a:r>
          </a:p>
          <a:p>
            <a:r>
              <a:rPr lang="en-US" altLang="ko-KR" b="1" dirty="0" smtClean="0"/>
              <a:t>Q10. KIST </a:t>
            </a:r>
            <a:r>
              <a:rPr lang="ko-KR" altLang="en-US" b="1" dirty="0" smtClean="0"/>
              <a:t>가속기연구실에서 연구할 수 있나요</a:t>
            </a:r>
            <a:r>
              <a:rPr lang="en-US" altLang="ko-KR" b="1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6527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482" y="4190"/>
            <a:ext cx="8211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hlinkClick r:id="rId2"/>
              </a:rPr>
              <a:t>http://matehi.iptime.org:8080/accelerator/customer/qna/qnaList</a:t>
            </a:r>
            <a:r>
              <a:rPr lang="en-US" altLang="ko-KR" b="1" dirty="0" smtClean="0"/>
              <a:t> (</a:t>
            </a:r>
            <a:r>
              <a:rPr lang="ko-KR" altLang="en-US" b="1" dirty="0" smtClean="0"/>
              <a:t>계속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196752"/>
            <a:ext cx="188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고객지원</a:t>
            </a:r>
            <a:r>
              <a:rPr lang="en-US" altLang="ko-KR" dirty="0" smtClean="0"/>
              <a:t>/FAQ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692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FAQ</a:t>
            </a:r>
            <a:r>
              <a:rPr lang="ko-KR" altLang="en-US" b="1" dirty="0" smtClean="0"/>
              <a:t>에 대한 답변은 각 질문마다 따로 </a:t>
            </a:r>
            <a:r>
              <a:rPr lang="en-US" altLang="ko-KR" b="1" dirty="0" smtClean="0"/>
              <a:t>file</a:t>
            </a:r>
            <a:r>
              <a:rPr lang="ko-KR" altLang="en-US" b="1" dirty="0" smtClean="0"/>
              <a:t>을 만들어 </a:t>
            </a:r>
            <a:r>
              <a:rPr lang="ko-KR" altLang="en-US" b="1" dirty="0" err="1" smtClean="0"/>
              <a:t>채우도록하겠습니다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6340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761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374</Words>
  <Application>Microsoft Office PowerPoint</Application>
  <PresentationFormat>화면 슬라이드 쇼(4:3)</PresentationFormat>
  <Paragraphs>96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JoonGon KIM</dc:creator>
  <cp:lastModifiedBy>JoonGon KIM</cp:lastModifiedBy>
  <cp:revision>13</cp:revision>
  <dcterms:created xsi:type="dcterms:W3CDTF">2015-02-13T04:31:13Z</dcterms:created>
  <dcterms:modified xsi:type="dcterms:W3CDTF">2015-02-13T06:23:05Z</dcterms:modified>
</cp:coreProperties>
</file>