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9" r:id="rId2"/>
    <p:sldId id="373" r:id="rId3"/>
    <p:sldId id="410" r:id="rId4"/>
    <p:sldId id="411" r:id="rId5"/>
    <p:sldId id="412" r:id="rId6"/>
    <p:sldId id="413" r:id="rId7"/>
    <p:sldId id="414" r:id="rId8"/>
    <p:sldId id="415" r:id="rId9"/>
    <p:sldId id="420" r:id="rId10"/>
    <p:sldId id="416" r:id="rId11"/>
    <p:sldId id="421" r:id="rId12"/>
    <p:sldId id="417" r:id="rId13"/>
    <p:sldId id="418" r:id="rId14"/>
    <p:sldId id="422" r:id="rId15"/>
    <p:sldId id="419" r:id="rId16"/>
    <p:sldId id="423" r:id="rId17"/>
  </p:sldIdLst>
  <p:sldSz cx="9144000" cy="5143500" type="screen16x9"/>
  <p:notesSz cx="6858000" cy="9144000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ACACA"/>
    <a:srgbClr val="F2F2F2"/>
    <a:srgbClr val="EE3C23"/>
    <a:srgbClr val="D9D9D9"/>
    <a:srgbClr val="212E3A"/>
    <a:srgbClr val="739A28"/>
    <a:srgbClr val="56741E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93" d="100"/>
          <a:sy n="93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9C9-DC5C-4AFD-9195-144CF0F9E524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6BD2-CC38-4B7C-9E1E-D3A80D35D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4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8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49" y="3148460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732240" y="3147814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0" y="3147814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3131840" y="149163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9163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131840" y="293179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293179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5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2411413" y="1203325"/>
            <a:ext cx="3600450" cy="2305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08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6156325" y="1995686"/>
            <a:ext cx="1152525" cy="1152327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1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2" y="141962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131" y="286107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971552" y="285978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6" hasCustomPrompt="1"/>
          </p:nvPr>
        </p:nvSpPr>
        <p:spPr>
          <a:xfrm>
            <a:off x="385192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7" hasCustomPrompt="1"/>
          </p:nvPr>
        </p:nvSpPr>
        <p:spPr>
          <a:xfrm>
            <a:off x="673224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14" name="Рисунок 3"/>
          <p:cNvSpPr>
            <a:spLocks noGrp="1"/>
          </p:cNvSpPr>
          <p:nvPr>
            <p:ph type="pic" sz="quarter" idx="18" hasCustomPrompt="1"/>
          </p:nvPr>
        </p:nvSpPr>
        <p:spPr>
          <a:xfrm>
            <a:off x="241176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5292131" y="142091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3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2" y="185102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3" y="3291831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3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131" y="329247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3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01216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49188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7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250826" y="1851026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7452320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169168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3131840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01216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692275" y="1779588"/>
            <a:ext cx="3600450" cy="2232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3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011863" y="1131888"/>
            <a:ext cx="1873250" cy="2663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7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78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33164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2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419225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012160" y="1419623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491880" y="1419623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12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779662"/>
            <a:ext cx="2879725" cy="2447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4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1187624" y="2067694"/>
            <a:ext cx="1728192" cy="17281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228184" y="1995686"/>
            <a:ext cx="1728192" cy="17281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851025"/>
            <a:ext cx="2160588" cy="2160588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600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851025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0" y="257175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870" y="1851025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080" y="257175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0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0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971500" y="1564234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4571951" y="1563936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 hasCustomPrompt="1"/>
          </p:nvPr>
        </p:nvSpPr>
        <p:spPr>
          <a:xfrm>
            <a:off x="3131790" y="3004096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6732240" y="3003798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 smtClean="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0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0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2" r:id="rId3"/>
    <p:sldLayoutId id="2147483678" r:id="rId4"/>
    <p:sldLayoutId id="2147483679" r:id="rId5"/>
    <p:sldLayoutId id="2147483663" r:id="rId6"/>
    <p:sldLayoutId id="2147483655" r:id="rId7"/>
    <p:sldLayoutId id="2147483680" r:id="rId8"/>
    <p:sldLayoutId id="2147483657" r:id="rId9"/>
    <p:sldLayoutId id="2147483656" r:id="rId10"/>
    <p:sldLayoutId id="2147483681" r:id="rId11"/>
    <p:sldLayoutId id="2147483675" r:id="rId12"/>
    <p:sldLayoutId id="2147483677" r:id="rId13"/>
    <p:sldLayoutId id="2147483664" r:id="rId14"/>
    <p:sldLayoutId id="2147483665" r:id="rId15"/>
    <p:sldLayoutId id="2147483682" r:id="rId16"/>
    <p:sldLayoutId id="2147483668" r:id="rId17"/>
    <p:sldLayoutId id="2147483650" r:id="rId18"/>
    <p:sldLayoutId id="2147483659" r:id="rId19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84" y="1635646"/>
            <a:ext cx="1152128" cy="778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791" y="2571750"/>
            <a:ext cx="4262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err="1" smtClean="0">
                <a:solidFill>
                  <a:schemeClr val="bg1"/>
                </a:solidFill>
              </a:rPr>
              <a:t>Đề</a:t>
            </a:r>
            <a:r>
              <a:rPr lang="en-US" sz="4000" b="1" smtClean="0">
                <a:solidFill>
                  <a:schemeClr val="bg1"/>
                </a:solidFill>
              </a:rPr>
              <a:t> </a:t>
            </a:r>
            <a:r>
              <a:rPr lang="en-US" sz="4000" b="1" err="1" smtClean="0">
                <a:solidFill>
                  <a:schemeClr val="bg1"/>
                </a:solidFill>
              </a:rPr>
              <a:t>tài</a:t>
            </a:r>
            <a:r>
              <a:rPr lang="en-US" sz="4000" b="1" smtClean="0">
                <a:solidFill>
                  <a:schemeClr val="bg1"/>
                </a:solidFill>
              </a:rPr>
              <a:t>: </a:t>
            </a:r>
            <a:r>
              <a:rPr lang="en-US" sz="4000" b="1" err="1" smtClean="0">
                <a:solidFill>
                  <a:schemeClr val="bg1"/>
                </a:solidFill>
              </a:rPr>
              <a:t>Giả</a:t>
            </a:r>
            <a:r>
              <a:rPr lang="en-US" sz="4000" b="1" smtClean="0">
                <a:solidFill>
                  <a:schemeClr val="bg1"/>
                </a:solidFill>
              </a:rPr>
              <a:t> </a:t>
            </a:r>
            <a:r>
              <a:rPr lang="en-US" sz="4000" b="1" err="1" smtClean="0">
                <a:solidFill>
                  <a:schemeClr val="bg1"/>
                </a:solidFill>
              </a:rPr>
              <a:t>lập</a:t>
            </a:r>
            <a:r>
              <a:rPr lang="en-US" sz="4000" b="1" smtClean="0">
                <a:solidFill>
                  <a:schemeClr val="bg1"/>
                </a:solidFill>
              </a:rPr>
              <a:t> ATM</a:t>
            </a:r>
            <a:endParaRPr lang="ru-RU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8"/>
    </mc:Choice>
    <mc:Fallback xmlns="">
      <p:transition spd="slow" advTm="2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548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Rút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tiền</a:t>
            </a:r>
            <a:r>
              <a:rPr lang="en-US" sz="2400" b="1" smtClean="0">
                <a:solidFill>
                  <a:schemeClr val="bg1"/>
                </a:solidFill>
              </a:rPr>
              <a:t> (Withdrawal)</a:t>
            </a:r>
            <a:endParaRPr lang="ru-RU" sz="24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" y="1365616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05" y="915566"/>
            <a:ext cx="2930227" cy="2930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77" y="1941680"/>
            <a:ext cx="1152128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7" y="1928115"/>
            <a:ext cx="1206388" cy="603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27" y="1365616"/>
            <a:ext cx="1716782" cy="17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1557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Rút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tiền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trong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tài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khoản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121557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50.000VND </a:t>
            </a:r>
            <a:r>
              <a:rPr lang="en-US" sz="2400" err="1" smtClean="0">
                <a:solidFill>
                  <a:schemeClr val="bg1"/>
                </a:solidFill>
              </a:rPr>
              <a:t>duy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trì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tài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khoản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6121" y="1851670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Số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tiền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rút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phải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bé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hơn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số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tiền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trong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tài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khoản</a:t>
            </a:r>
            <a:r>
              <a:rPr lang="en-US" sz="2400" smtClean="0">
                <a:solidFill>
                  <a:schemeClr val="bg1"/>
                </a:solidFill>
              </a:rPr>
              <a:t> + 50.000VND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099" y="2859334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Số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tiền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rút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phải</a:t>
            </a:r>
            <a:r>
              <a:rPr lang="en-US" sz="2400" smtClean="0">
                <a:solidFill>
                  <a:schemeClr val="bg1"/>
                </a:solidFill>
              </a:rPr>
              <a:t> chia </a:t>
            </a:r>
            <a:r>
              <a:rPr lang="en-US" sz="2400" err="1" smtClean="0">
                <a:solidFill>
                  <a:schemeClr val="bg1"/>
                </a:solidFill>
              </a:rPr>
              <a:t>hết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cho</a:t>
            </a:r>
            <a:r>
              <a:rPr lang="en-US" sz="2400" smtClean="0">
                <a:solidFill>
                  <a:schemeClr val="bg1"/>
                </a:solidFill>
              </a:rPr>
              <a:t> 50.000VND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379588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Số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tiền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lớn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nhất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có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thể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rút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trong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mỗi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phiên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giao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dịch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là</a:t>
            </a:r>
            <a:r>
              <a:rPr lang="en-US" sz="2400" smtClean="0">
                <a:solidFill>
                  <a:schemeClr val="bg1"/>
                </a:solidFill>
              </a:rPr>
              <a:t> 3.000.000VND</a:t>
            </a:r>
            <a:endParaRPr lang="ru-RU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4" y="1365616"/>
            <a:ext cx="1728192" cy="1728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05" y="915566"/>
            <a:ext cx="2930227" cy="2930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7" y="1928115"/>
            <a:ext cx="1206388" cy="603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77" y="1941680"/>
            <a:ext cx="1152128" cy="5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76" y="1483052"/>
            <a:ext cx="1202820" cy="1795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9548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Kiểm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tra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số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dư</a:t>
            </a:r>
            <a:r>
              <a:rPr lang="en-US" sz="2400" b="1" smtClean="0">
                <a:solidFill>
                  <a:schemeClr val="bg1"/>
                </a:solidFill>
              </a:rPr>
              <a:t> – </a:t>
            </a:r>
            <a:r>
              <a:rPr lang="en-US" sz="2400" b="1" err="1" smtClean="0">
                <a:solidFill>
                  <a:schemeClr val="bg1"/>
                </a:solidFill>
              </a:rPr>
              <a:t>xem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lịch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sử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giao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dịch</a:t>
            </a:r>
            <a:endParaRPr lang="ru-RU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0" y="1995686"/>
            <a:ext cx="1728192" cy="1728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29" y="2571863"/>
            <a:ext cx="1248014" cy="624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67" y="1995686"/>
            <a:ext cx="1728192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9548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Chuyển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tiền</a:t>
            </a:r>
            <a:endParaRPr lang="ru-RU" sz="2400" b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07" y="2568388"/>
            <a:ext cx="1248014" cy="624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69" y="1954465"/>
            <a:ext cx="1769413" cy="1769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920726"/>
            <a:ext cx="4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</a:rPr>
              <a:t>-</a:t>
            </a:r>
            <a:endParaRPr lang="ru-RU" sz="54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1104271"/>
            <a:ext cx="780119" cy="780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6296" y="940835"/>
            <a:ext cx="4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+</a:t>
            </a:r>
            <a:endParaRPr lang="ru-RU" sz="54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063937"/>
            <a:ext cx="780119" cy="7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8351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r>
              <a:rPr lang="en-US" sz="2400" smtClean="0">
                <a:solidFill>
                  <a:schemeClr val="bg1"/>
                </a:solidFill>
              </a:rPr>
              <a:t> nhập </a:t>
            </a:r>
            <a:r>
              <a:rPr lang="en-US" sz="2400" err="1" smtClean="0">
                <a:solidFill>
                  <a:schemeClr val="bg1"/>
                </a:solidFill>
              </a:rPr>
              <a:t>mã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người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dùng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muốn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gửi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059582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Hệ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thống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sẽ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xác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nhận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người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dùng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đó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và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gửi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thông</a:t>
            </a:r>
            <a:r>
              <a:rPr lang="en-US" sz="2400" smtClean="0">
                <a:solidFill>
                  <a:schemeClr val="bg1"/>
                </a:solidFill>
              </a:rPr>
              <a:t> tin </a:t>
            </a:r>
            <a:r>
              <a:rPr lang="en-US" sz="2400" err="1" smtClean="0">
                <a:solidFill>
                  <a:schemeClr val="bg1"/>
                </a:solidFill>
              </a:rPr>
              <a:t>đến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00676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r>
              <a:rPr lang="en-US" sz="2400" smtClean="0">
                <a:solidFill>
                  <a:schemeClr val="bg1"/>
                </a:solidFill>
              </a:rPr>
              <a:t> nhập số tiền muốn gửi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59668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hệ thống kiểm tra với số dư trong tài khoản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13" y="329918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r>
              <a:rPr lang="en-US" sz="2400" smtClean="0">
                <a:solidFill>
                  <a:schemeClr val="bg1"/>
                </a:solidFill>
              </a:rPr>
              <a:t> xác nhận gửi tiền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388935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Tiền sẽ được trừ từ tài khoản khác hàng và cộng thêm vào tài khoản của người được gửi</a:t>
            </a:r>
            <a:endParaRPr lang="ru-RU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548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Đổi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mã</a:t>
            </a:r>
            <a:r>
              <a:rPr lang="en-US" sz="2400" b="1" smtClean="0">
                <a:solidFill>
                  <a:schemeClr val="bg1"/>
                </a:solidFill>
              </a:rPr>
              <a:t> PIN</a:t>
            </a:r>
            <a:endParaRPr lang="ru-RU" sz="24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26" y="1995687"/>
            <a:ext cx="1728192" cy="172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42" y="2547779"/>
            <a:ext cx="1248014" cy="624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63638"/>
            <a:ext cx="2592287" cy="2592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72715"/>
            <a:ext cx="1205664" cy="987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4825" y="1235669"/>
            <a:ext cx="114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******</a:t>
            </a:r>
            <a:endParaRPr lang="ru-RU" sz="2400" b="1"/>
          </a:p>
        </p:txBody>
      </p:sp>
    </p:spTree>
    <p:extLst>
      <p:ext uri="{BB962C8B-B14F-4D97-AF65-F5344CB8AC3E}">
        <p14:creationId xmlns:p14="http://schemas.microsoft.com/office/powerpoint/2010/main" val="170360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1477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ATM </a:t>
            </a:r>
            <a:r>
              <a:rPr lang="en-US" sz="2400" err="1" smtClean="0">
                <a:solidFill>
                  <a:schemeClr val="bg1"/>
                </a:solidFill>
              </a:rPr>
              <a:t>yêu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cầu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nhập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mật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khẩu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mới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1323741"/>
            <a:ext cx="310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Có</a:t>
            </a:r>
            <a:r>
              <a:rPr lang="en-US" sz="2400" smtClean="0">
                <a:solidFill>
                  <a:schemeClr val="bg1"/>
                </a:solidFill>
              </a:rPr>
              <a:t> 6 </a:t>
            </a:r>
            <a:r>
              <a:rPr lang="en-US" sz="2400" err="1" smtClean="0">
                <a:solidFill>
                  <a:schemeClr val="bg1"/>
                </a:solidFill>
              </a:rPr>
              <a:t>chữ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số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923678"/>
            <a:ext cx="310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Khác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với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mật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khẩu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cũ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4594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ATM </a:t>
            </a:r>
            <a:r>
              <a:rPr lang="en-US" sz="2400" err="1" smtClean="0">
                <a:solidFill>
                  <a:schemeClr val="bg1"/>
                </a:solidFill>
              </a:rPr>
              <a:t>yêu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cầu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khách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hàng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xác</a:t>
            </a:r>
            <a:r>
              <a:rPr lang="en-US" sz="2400" smtClean="0">
                <a:solidFill>
                  <a:schemeClr val="bg1"/>
                </a:solidFill>
              </a:rPr>
              <a:t> minh </a:t>
            </a:r>
            <a:r>
              <a:rPr lang="en-US" sz="2400" err="1" smtClean="0">
                <a:solidFill>
                  <a:schemeClr val="bg1"/>
                </a:solidFill>
              </a:rPr>
              <a:t>lại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mật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khẩu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đã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nhập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339367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M</a:t>
            </a:r>
            <a:r>
              <a:rPr lang="en-US" sz="2400" err="1" smtClean="0">
                <a:solidFill>
                  <a:schemeClr val="bg1"/>
                </a:solidFill>
              </a:rPr>
              <a:t>ật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khẩu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xác</a:t>
            </a:r>
            <a:r>
              <a:rPr lang="en-US" sz="2400" smtClean="0">
                <a:solidFill>
                  <a:schemeClr val="bg1"/>
                </a:solidFill>
              </a:rPr>
              <a:t> minh </a:t>
            </a:r>
            <a:r>
              <a:rPr lang="en-US" sz="2400" err="1" smtClean="0">
                <a:solidFill>
                  <a:schemeClr val="bg1"/>
                </a:solidFill>
              </a:rPr>
              <a:t>phải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giống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với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mật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khẩu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mới</a:t>
            </a:r>
            <a:endParaRPr lang="ru-RU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1866472"/>
            <a:ext cx="4176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 smtClean="0">
                <a:solidFill>
                  <a:schemeClr val="bg1"/>
                </a:solidFill>
              </a:rPr>
              <a:t>Nhóm</a:t>
            </a:r>
            <a:r>
              <a:rPr lang="en-US" sz="1600" b="1" smtClean="0">
                <a:solidFill>
                  <a:schemeClr val="bg1"/>
                </a:solidFill>
              </a:rPr>
              <a:t>:           12</a:t>
            </a:r>
          </a:p>
          <a:p>
            <a:r>
              <a:rPr lang="en-US" sz="1600" b="1" err="1" smtClean="0">
                <a:solidFill>
                  <a:schemeClr val="bg1"/>
                </a:solidFill>
              </a:rPr>
              <a:t>Thành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Viên</a:t>
            </a:r>
            <a:r>
              <a:rPr lang="en-US" sz="1600" b="1" smtClean="0">
                <a:solidFill>
                  <a:schemeClr val="bg1"/>
                </a:solidFill>
              </a:rPr>
              <a:t>:  1. </a:t>
            </a:r>
            <a:r>
              <a:rPr lang="en-US" sz="1600" b="1" err="1" smtClean="0">
                <a:solidFill>
                  <a:schemeClr val="bg1"/>
                </a:solidFill>
              </a:rPr>
              <a:t>Nguyễn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Quang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Huy</a:t>
            </a:r>
            <a:endParaRPr lang="en-US" sz="1600" b="1" smtClean="0">
              <a:solidFill>
                <a:schemeClr val="bg1"/>
              </a:solidFill>
            </a:endParaRPr>
          </a:p>
          <a:p>
            <a:r>
              <a:rPr lang="en-US" sz="1600" b="1" smtClean="0">
                <a:solidFill>
                  <a:schemeClr val="bg1"/>
                </a:solidFill>
              </a:rPr>
              <a:t>	    2. Phan </a:t>
            </a:r>
            <a:r>
              <a:rPr lang="en-US" sz="1600" b="1" err="1" smtClean="0">
                <a:solidFill>
                  <a:schemeClr val="bg1"/>
                </a:solidFill>
              </a:rPr>
              <a:t>Huy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Dũng</a:t>
            </a:r>
            <a:endParaRPr lang="en-US" sz="1600" b="1" smtClean="0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</a:rPr>
              <a:t>	</a:t>
            </a:r>
            <a:r>
              <a:rPr lang="en-US" sz="1600" b="1" smtClean="0">
                <a:solidFill>
                  <a:schemeClr val="bg1"/>
                </a:solidFill>
              </a:rPr>
              <a:t>    3. Hoàng </a:t>
            </a:r>
            <a:r>
              <a:rPr lang="en-US" sz="1600" b="1" err="1" smtClean="0">
                <a:solidFill>
                  <a:schemeClr val="bg1"/>
                </a:solidFill>
              </a:rPr>
              <a:t>Tiến</a:t>
            </a:r>
            <a:r>
              <a:rPr lang="en-US" sz="1600" b="1" smtClean="0">
                <a:solidFill>
                  <a:schemeClr val="bg1"/>
                </a:solidFill>
              </a:rPr>
              <a:t> Đạt</a:t>
            </a:r>
          </a:p>
          <a:p>
            <a:endParaRPr lang="en-US" sz="1600" b="1">
              <a:solidFill>
                <a:schemeClr val="bg1"/>
              </a:solidFill>
            </a:endParaRPr>
          </a:p>
          <a:p>
            <a:r>
              <a:rPr lang="en-US" sz="1600" b="1" err="1" smtClean="0">
                <a:solidFill>
                  <a:schemeClr val="bg1"/>
                </a:solidFill>
              </a:rPr>
              <a:t>Giáo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viên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hướng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dẫn</a:t>
            </a:r>
            <a:r>
              <a:rPr lang="en-US" sz="1600" b="1" smtClean="0">
                <a:solidFill>
                  <a:schemeClr val="bg1"/>
                </a:solidFill>
              </a:rPr>
              <a:t>: </a:t>
            </a:r>
            <a:r>
              <a:rPr lang="en-US" sz="1600" b="1" err="1">
                <a:solidFill>
                  <a:schemeClr val="bg1"/>
                </a:solidFill>
              </a:rPr>
              <a:t>T</a:t>
            </a:r>
            <a:r>
              <a:rPr lang="en-US" sz="1600" b="1" err="1" smtClean="0">
                <a:solidFill>
                  <a:schemeClr val="bg1"/>
                </a:solidFill>
              </a:rPr>
              <a:t>hầy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Hà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Khánh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Toàn</a:t>
            </a:r>
            <a:endParaRPr lang="en-US" sz="1600" b="1" smtClean="0">
              <a:solidFill>
                <a:schemeClr val="bg1"/>
              </a:solidFill>
            </a:endParaRPr>
          </a:p>
          <a:p>
            <a:endParaRPr lang="en-US" sz="1600" b="1" smtClean="0">
              <a:solidFill>
                <a:schemeClr val="bg1"/>
              </a:solidFill>
            </a:endParaRPr>
          </a:p>
          <a:p>
            <a:endParaRPr lang="ru-RU" sz="1600" b="1">
              <a:solidFill>
                <a:schemeClr val="bg1"/>
              </a:solidFill>
            </a:endParaRPr>
          </a:p>
        </p:txBody>
      </p:sp>
      <p:sp>
        <p:nvSpPr>
          <p:cNvPr id="6" name="Овал 4"/>
          <p:cNvSpPr/>
          <p:nvPr/>
        </p:nvSpPr>
        <p:spPr>
          <a:xfrm>
            <a:off x="1926265" y="1963498"/>
            <a:ext cx="1152128" cy="1129481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44" y="2211710"/>
            <a:ext cx="844307" cy="4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108"/>
      </p:ext>
    </p:extLst>
  </p:cSld>
  <p:clrMapOvr>
    <a:masterClrMapping/>
  </p:clrMapOvr>
  <p:transition advTm="20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9502"/>
            <a:ext cx="6408712" cy="45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5486"/>
            <a:ext cx="66562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81" y="0"/>
            <a:ext cx="63328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1550"/>
            <a:ext cx="8306959" cy="4258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195486"/>
            <a:ext cx="269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Cơ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sở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dữ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liệu</a:t>
            </a:r>
            <a:r>
              <a:rPr lang="en-US" sz="2400" b="1" smtClean="0">
                <a:solidFill>
                  <a:schemeClr val="bg1"/>
                </a:solidFill>
              </a:rPr>
              <a:t>:</a:t>
            </a:r>
            <a:endParaRPr lang="ru-RU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43" y="0"/>
            <a:ext cx="59821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548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Đăng</a:t>
            </a:r>
            <a:r>
              <a:rPr lang="en-US" sz="2400" b="1" smtClean="0">
                <a:solidFill>
                  <a:schemeClr val="bg1"/>
                </a:solidFill>
              </a:rPr>
              <a:t> </a:t>
            </a:r>
            <a:r>
              <a:rPr lang="en-US" sz="2400" b="1" err="1" smtClean="0">
                <a:solidFill>
                  <a:schemeClr val="bg1"/>
                </a:solidFill>
              </a:rPr>
              <a:t>nhập</a:t>
            </a:r>
            <a:r>
              <a:rPr lang="en-US" sz="2400" b="1" smtClean="0">
                <a:solidFill>
                  <a:schemeClr val="bg1"/>
                </a:solidFill>
              </a:rPr>
              <a:t>:</a:t>
            </a:r>
            <a:endParaRPr lang="ru-RU" sz="24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5" y="1516581"/>
            <a:ext cx="1728192" cy="172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52" y="1840229"/>
            <a:ext cx="1670628" cy="108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05" y="915566"/>
            <a:ext cx="2930227" cy="2930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56" y="2068674"/>
            <a:ext cx="1248014" cy="624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4" y="2068675"/>
            <a:ext cx="1248014" cy="6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77155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Kiểm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tra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tính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hợp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lệ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của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thẻ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41962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Kiểm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tra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tính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hợp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lệ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của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mã</a:t>
            </a:r>
            <a:r>
              <a:rPr lang="en-US" sz="2400" smtClean="0">
                <a:solidFill>
                  <a:schemeClr val="bg1"/>
                </a:solidFill>
              </a:rPr>
              <a:t> pin </a:t>
            </a:r>
            <a:endParaRPr lang="ru-RU" sz="240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endCxn id="9" idx="0"/>
          </p:cNvCxnSpPr>
          <p:nvPr/>
        </p:nvCxnSpPr>
        <p:spPr>
          <a:xfrm flipH="1">
            <a:off x="2285746" y="1881287"/>
            <a:ext cx="2423044" cy="15351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  <a:endCxn id="10" idx="0"/>
          </p:cNvCxnSpPr>
          <p:nvPr/>
        </p:nvCxnSpPr>
        <p:spPr>
          <a:xfrm>
            <a:off x="4752020" y="1881287"/>
            <a:ext cx="2448272" cy="1558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9572" y="3416464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bg1"/>
                </a:solidFill>
              </a:rPr>
              <a:t>Bắt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đầu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phiên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làm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việc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343999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ATM </a:t>
            </a:r>
            <a:r>
              <a:rPr lang="en-US" sz="2400" err="1" smtClean="0">
                <a:solidFill>
                  <a:schemeClr val="bg1"/>
                </a:solidFill>
              </a:rPr>
              <a:t>nhả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thẻ</a:t>
            </a:r>
            <a:endParaRPr lang="ru-RU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Nova 1">
      <a:dk1>
        <a:srgbClr val="2C2C2C"/>
      </a:dk1>
      <a:lt1>
        <a:srgbClr val="FFFFFF"/>
      </a:lt1>
      <a:dk2>
        <a:srgbClr val="3F3F3F"/>
      </a:dk2>
      <a:lt2>
        <a:srgbClr val="F2F2F2"/>
      </a:lt2>
      <a:accent1>
        <a:srgbClr val="BF1E2D"/>
      </a:accent1>
      <a:accent2>
        <a:srgbClr val="EE3C23"/>
      </a:accent2>
      <a:accent3>
        <a:srgbClr val="F7941E"/>
      </a:accent3>
      <a:accent4>
        <a:srgbClr val="F5EE30"/>
      </a:accent4>
      <a:accent5>
        <a:srgbClr val="D7DF21"/>
      </a:accent5>
      <a:accent6>
        <a:srgbClr val="BCBC1D"/>
      </a:accent6>
      <a:hlink>
        <a:srgbClr val="92D050"/>
      </a:hlink>
      <a:folHlink>
        <a:srgbClr val="F5EE3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</TotalTime>
  <Words>221</Words>
  <Application>Microsoft Office PowerPoint</Application>
  <PresentationFormat>On-screen Show (16:9)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Đạt Hoàng</cp:lastModifiedBy>
  <cp:revision>387</cp:revision>
  <dcterms:created xsi:type="dcterms:W3CDTF">2015-10-23T10:30:51Z</dcterms:created>
  <dcterms:modified xsi:type="dcterms:W3CDTF">2017-04-14T17:08:22Z</dcterms:modified>
</cp:coreProperties>
</file>