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69" r:id="rId4"/>
    <p:sldId id="258" r:id="rId5"/>
    <p:sldId id="259" r:id="rId6"/>
    <p:sldId id="261" r:id="rId7"/>
    <p:sldId id="260" r:id="rId8"/>
    <p:sldId id="262" r:id="rId9"/>
    <p:sldId id="263" r:id="rId10"/>
    <p:sldId id="264" r:id="rId11"/>
    <p:sldId id="265" r:id="rId12"/>
    <p:sldId id="266" r:id="rId13"/>
    <p:sldId id="267" r:id="rId14"/>
    <p:sldId id="270" r:id="rId15"/>
    <p:sldId id="27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A598-D90E-2087-C337-9CC2EE8FF5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C5E01-5ECD-9259-3112-6F5CEE46B3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ED48E1-860C-D94C-B18D-B8579CDA09CE}"/>
              </a:ext>
            </a:extLst>
          </p:cNvPr>
          <p:cNvSpPr>
            <a:spLocks noGrp="1"/>
          </p:cNvSpPr>
          <p:nvPr>
            <p:ph type="dt" sz="half" idx="10"/>
          </p:nvPr>
        </p:nvSpPr>
        <p:spPr/>
        <p:txBody>
          <a:bodyPr/>
          <a:lstStyle/>
          <a:p>
            <a:fld id="{655A5808-3B61-48CC-92EF-85AC2E0DFA56}" type="datetime2">
              <a:rPr lang="en-US" smtClean="0"/>
              <a:t>Friday, June 9, 2023</a:t>
            </a:fld>
            <a:endParaRPr lang="en-US"/>
          </a:p>
        </p:txBody>
      </p:sp>
      <p:sp>
        <p:nvSpPr>
          <p:cNvPr id="5" name="Footer Placeholder 4">
            <a:extLst>
              <a:ext uri="{FF2B5EF4-FFF2-40B4-BE49-F238E27FC236}">
                <a16:creationId xmlns:a16="http://schemas.microsoft.com/office/drawing/2014/main" id="{95D5E022-E80D-0E6F-F2D6-906363A2C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DA955-ADBF-E784-A900-676263E486B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824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5495-3BFA-FA2C-96E6-694C52F6CA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402087-CD7E-1566-ADE5-092670757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AA15C-9AAB-99C3-96F2-3E6A3903E70B}"/>
              </a:ext>
            </a:extLst>
          </p:cNvPr>
          <p:cNvSpPr>
            <a:spLocks noGrp="1"/>
          </p:cNvSpPr>
          <p:nvPr>
            <p:ph type="dt" sz="half" idx="10"/>
          </p:nvPr>
        </p:nvSpPr>
        <p:spPr/>
        <p:txBody>
          <a:bodyPr/>
          <a:lstStyle/>
          <a:p>
            <a:fld id="{735E98AF-4574-4509-BF7A-519ACD5BF826}" type="datetime2">
              <a:rPr lang="en-US" smtClean="0"/>
              <a:t>Friday, June 9, 2023</a:t>
            </a:fld>
            <a:endParaRPr lang="en-US"/>
          </a:p>
        </p:txBody>
      </p:sp>
      <p:sp>
        <p:nvSpPr>
          <p:cNvPr id="5" name="Footer Placeholder 4">
            <a:extLst>
              <a:ext uri="{FF2B5EF4-FFF2-40B4-BE49-F238E27FC236}">
                <a16:creationId xmlns:a16="http://schemas.microsoft.com/office/drawing/2014/main" id="{B5A2079F-CD96-F044-D173-CDBC99F11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EF23-FB21-6AC4-3F45-9E4888AAF893}"/>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217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0F42D-6E9C-4422-8B4F-C155042D48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D79A0-937E-B8A7-6184-05574F041A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AD9F6-B012-F199-3B6C-3E01A8CB095A}"/>
              </a:ext>
            </a:extLst>
          </p:cNvPr>
          <p:cNvSpPr>
            <a:spLocks noGrp="1"/>
          </p:cNvSpPr>
          <p:nvPr>
            <p:ph type="dt" sz="half" idx="10"/>
          </p:nvPr>
        </p:nvSpPr>
        <p:spPr/>
        <p:txBody>
          <a:bodyPr/>
          <a:lstStyle/>
          <a:p>
            <a:fld id="{93DD97D4-9636-490F-85D0-E926C2B6F3B1}" type="datetime2">
              <a:rPr lang="en-US" smtClean="0"/>
              <a:t>Friday, June 9, 2023</a:t>
            </a:fld>
            <a:endParaRPr lang="en-US"/>
          </a:p>
        </p:txBody>
      </p:sp>
      <p:sp>
        <p:nvSpPr>
          <p:cNvPr id="5" name="Footer Placeholder 4">
            <a:extLst>
              <a:ext uri="{FF2B5EF4-FFF2-40B4-BE49-F238E27FC236}">
                <a16:creationId xmlns:a16="http://schemas.microsoft.com/office/drawing/2014/main" id="{38CBBD95-63F5-DCC1-CAF7-F57AD5684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E288E-46C5-DFD0-0265-9F5C9A3587E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17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4143-3518-0462-92FA-99F2142C8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AE192E-EA16-98ED-314B-96249D87D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EA688-F580-7BCC-F9E0-7949F1729CC4}"/>
              </a:ext>
            </a:extLst>
          </p:cNvPr>
          <p:cNvSpPr>
            <a:spLocks noGrp="1"/>
          </p:cNvSpPr>
          <p:nvPr>
            <p:ph type="dt" sz="half" idx="10"/>
          </p:nvPr>
        </p:nvSpPr>
        <p:spPr/>
        <p:txBody>
          <a:bodyPr/>
          <a:lstStyle/>
          <a:p>
            <a:fld id="{2F3AF3C6-0FD4-4939-991C-00DDE5C56815}" type="datetime2">
              <a:rPr lang="en-US" smtClean="0"/>
              <a:t>Friday, June 9, 2023</a:t>
            </a:fld>
            <a:endParaRPr lang="en-US"/>
          </a:p>
        </p:txBody>
      </p:sp>
      <p:sp>
        <p:nvSpPr>
          <p:cNvPr id="5" name="Footer Placeholder 4">
            <a:extLst>
              <a:ext uri="{FF2B5EF4-FFF2-40B4-BE49-F238E27FC236}">
                <a16:creationId xmlns:a16="http://schemas.microsoft.com/office/drawing/2014/main" id="{B0C34A2E-E5A0-16F3-173F-6D3AB8DF1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933D5-9374-F86A-B5B0-92CF86FBBD8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6138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88F4-DBC5-A8FD-F443-D7422255E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F62949-BD96-3147-EC8F-C232C091D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B17665-B71F-8D18-D43C-5A35A9EDCC90}"/>
              </a:ext>
            </a:extLst>
          </p:cNvPr>
          <p:cNvSpPr>
            <a:spLocks noGrp="1"/>
          </p:cNvSpPr>
          <p:nvPr>
            <p:ph type="dt" sz="half" idx="10"/>
          </p:nvPr>
        </p:nvSpPr>
        <p:spPr/>
        <p:txBody>
          <a:bodyPr/>
          <a:lstStyle/>
          <a:p>
            <a:fld id="{86807482-8128-47C6-A8DD-6452B0291CFF}" type="datetime2">
              <a:rPr lang="en-US" smtClean="0"/>
              <a:t>Friday, June 9, 2023</a:t>
            </a:fld>
            <a:endParaRPr lang="en-US"/>
          </a:p>
        </p:txBody>
      </p:sp>
      <p:sp>
        <p:nvSpPr>
          <p:cNvPr id="5" name="Footer Placeholder 4">
            <a:extLst>
              <a:ext uri="{FF2B5EF4-FFF2-40B4-BE49-F238E27FC236}">
                <a16:creationId xmlns:a16="http://schemas.microsoft.com/office/drawing/2014/main" id="{AD631A08-C804-D990-1234-00B9A0BD6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C1871-C8D7-E07C-96FB-851EC0AF37AB}"/>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3311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9373-F97E-0B9D-EAB1-FF1F03B01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2AC48-F04C-E6AC-39FB-61028AFD2B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5606F-DC06-8840-2370-E8D06F4A6D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A53CE9-B1B0-EFA6-FFCE-D4A8FEA28698}"/>
              </a:ext>
            </a:extLst>
          </p:cNvPr>
          <p:cNvSpPr>
            <a:spLocks noGrp="1"/>
          </p:cNvSpPr>
          <p:nvPr>
            <p:ph type="dt" sz="half" idx="10"/>
          </p:nvPr>
        </p:nvSpPr>
        <p:spPr/>
        <p:txBody>
          <a:bodyPr/>
          <a:lstStyle/>
          <a:p>
            <a:fld id="{37903F25-275E-41DE-BE3B-EBF0DB49F9B1}" type="datetime2">
              <a:rPr lang="en-US" smtClean="0"/>
              <a:t>Friday, June 9, 2023</a:t>
            </a:fld>
            <a:endParaRPr lang="en-US"/>
          </a:p>
        </p:txBody>
      </p:sp>
      <p:sp>
        <p:nvSpPr>
          <p:cNvPr id="6" name="Footer Placeholder 5">
            <a:extLst>
              <a:ext uri="{FF2B5EF4-FFF2-40B4-BE49-F238E27FC236}">
                <a16:creationId xmlns:a16="http://schemas.microsoft.com/office/drawing/2014/main" id="{ACBE3C2D-4371-5A12-9AC7-3AC173E9F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E4A8C-7840-66E2-7631-B9C0213468A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2688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EBF2-5549-4A48-FDBD-1152B39E9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CADCDF-130F-932A-78AB-93D4424CD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6CE7F5-33A4-F3B4-D69B-7F10F45B28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317014-534D-31F3-F3E6-89480CB44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A2A52C-4D3E-DFEB-558D-2CE4ADC20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07322E-35E5-FCEA-C9BF-C1FBFD313128}"/>
              </a:ext>
            </a:extLst>
          </p:cNvPr>
          <p:cNvSpPr>
            <a:spLocks noGrp="1"/>
          </p:cNvSpPr>
          <p:nvPr>
            <p:ph type="dt" sz="half" idx="10"/>
          </p:nvPr>
        </p:nvSpPr>
        <p:spPr/>
        <p:txBody>
          <a:bodyPr/>
          <a:lstStyle/>
          <a:p>
            <a:fld id="{EE475572-4A44-4171-84AA-64D42C8050A6}" type="datetime2">
              <a:rPr lang="en-US" smtClean="0"/>
              <a:t>Friday, June 9, 2023</a:t>
            </a:fld>
            <a:endParaRPr lang="en-US"/>
          </a:p>
        </p:txBody>
      </p:sp>
      <p:sp>
        <p:nvSpPr>
          <p:cNvPr id="8" name="Footer Placeholder 7">
            <a:extLst>
              <a:ext uri="{FF2B5EF4-FFF2-40B4-BE49-F238E27FC236}">
                <a16:creationId xmlns:a16="http://schemas.microsoft.com/office/drawing/2014/main" id="{EFF5A85F-B82F-42A0-9904-8753D58E1B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96AE2F-FBAD-BF7D-3CB1-CC63C49D224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8717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AA0B-7281-DA24-730A-86E992C181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A46A2D-7931-FE34-F439-F6BF52C031E8}"/>
              </a:ext>
            </a:extLst>
          </p:cNvPr>
          <p:cNvSpPr>
            <a:spLocks noGrp="1"/>
          </p:cNvSpPr>
          <p:nvPr>
            <p:ph type="dt" sz="half" idx="10"/>
          </p:nvPr>
        </p:nvSpPr>
        <p:spPr/>
        <p:txBody>
          <a:bodyPr/>
          <a:lstStyle/>
          <a:p>
            <a:fld id="{C4C1612E-528E-4FD5-9E9E-E15F1108F171}" type="datetime2">
              <a:rPr lang="en-US" smtClean="0"/>
              <a:t>Friday, June 9, 2023</a:t>
            </a:fld>
            <a:endParaRPr lang="en-US"/>
          </a:p>
        </p:txBody>
      </p:sp>
      <p:sp>
        <p:nvSpPr>
          <p:cNvPr id="4" name="Footer Placeholder 3">
            <a:extLst>
              <a:ext uri="{FF2B5EF4-FFF2-40B4-BE49-F238E27FC236}">
                <a16:creationId xmlns:a16="http://schemas.microsoft.com/office/drawing/2014/main" id="{FBA80125-3727-404F-B143-C115331766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AF8F7-0641-89A9-25F5-EAF03D8FE241}"/>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358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278F4-D248-9A6B-F5C4-4F1D9D3DD6A5}"/>
              </a:ext>
            </a:extLst>
          </p:cNvPr>
          <p:cNvSpPr>
            <a:spLocks noGrp="1"/>
          </p:cNvSpPr>
          <p:nvPr>
            <p:ph type="dt" sz="half" idx="10"/>
          </p:nvPr>
        </p:nvSpPr>
        <p:spPr/>
        <p:txBody>
          <a:bodyPr/>
          <a:lstStyle/>
          <a:p>
            <a:fld id="{D4F6D862-A06D-436F-A92E-EBAAD50B6E50}" type="datetime2">
              <a:rPr lang="en-US" smtClean="0"/>
              <a:t>Friday, June 9, 2023</a:t>
            </a:fld>
            <a:endParaRPr lang="en-US"/>
          </a:p>
        </p:txBody>
      </p:sp>
      <p:sp>
        <p:nvSpPr>
          <p:cNvPr id="3" name="Footer Placeholder 2">
            <a:extLst>
              <a:ext uri="{FF2B5EF4-FFF2-40B4-BE49-F238E27FC236}">
                <a16:creationId xmlns:a16="http://schemas.microsoft.com/office/drawing/2014/main" id="{DA97D08C-FA9A-DF5B-E3CF-4973A0204B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2D357C-16EA-4CA8-1591-3D8EBE3290C5}"/>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5896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45A3-5FA7-8AF1-E5A6-125628D2C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61D485-9A90-7B87-C077-66CBB52CF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762CD4-3D3A-059C-2433-8B5A5BADF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C183B-3D87-BCE5-6BC3-3CBCC36218CD}"/>
              </a:ext>
            </a:extLst>
          </p:cNvPr>
          <p:cNvSpPr>
            <a:spLocks noGrp="1"/>
          </p:cNvSpPr>
          <p:nvPr>
            <p:ph type="dt" sz="half" idx="10"/>
          </p:nvPr>
        </p:nvSpPr>
        <p:spPr/>
        <p:txBody>
          <a:bodyPr/>
          <a:lstStyle/>
          <a:p>
            <a:fld id="{B73E0B7D-2260-4809-8F0A-9E5F3E24F169}" type="datetime2">
              <a:rPr lang="en-US" smtClean="0"/>
              <a:t>Friday, June 9, 2023</a:t>
            </a:fld>
            <a:endParaRPr lang="en-US"/>
          </a:p>
        </p:txBody>
      </p:sp>
      <p:sp>
        <p:nvSpPr>
          <p:cNvPr id="6" name="Footer Placeholder 5">
            <a:extLst>
              <a:ext uri="{FF2B5EF4-FFF2-40B4-BE49-F238E27FC236}">
                <a16:creationId xmlns:a16="http://schemas.microsoft.com/office/drawing/2014/main" id="{BFC0E189-E794-BFD4-9CBE-C706E8174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4A8EA-0E9E-5ED5-C87C-7158FE3EBD33}"/>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423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33C4-5131-77C2-857B-DCF771B38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A7C7E6-6952-B00C-4E2F-67905E1E2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EE1228-9C1F-23F7-5237-7FF556434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E91BD-4FAE-3F1C-3FF3-E328E54744DD}"/>
              </a:ext>
            </a:extLst>
          </p:cNvPr>
          <p:cNvSpPr>
            <a:spLocks noGrp="1"/>
          </p:cNvSpPr>
          <p:nvPr>
            <p:ph type="dt" sz="half" idx="10"/>
          </p:nvPr>
        </p:nvSpPr>
        <p:spPr/>
        <p:txBody>
          <a:bodyPr/>
          <a:lstStyle/>
          <a:p>
            <a:fld id="{3C8E4735-C637-46A3-94EB-AB3AC4188D2F}" type="datetime2">
              <a:rPr lang="en-US" smtClean="0"/>
              <a:t>Friday, June 9, 2023</a:t>
            </a:fld>
            <a:endParaRPr lang="en-US"/>
          </a:p>
        </p:txBody>
      </p:sp>
      <p:sp>
        <p:nvSpPr>
          <p:cNvPr id="6" name="Footer Placeholder 5">
            <a:extLst>
              <a:ext uri="{FF2B5EF4-FFF2-40B4-BE49-F238E27FC236}">
                <a16:creationId xmlns:a16="http://schemas.microsoft.com/office/drawing/2014/main" id="{8D9C10AC-F95A-F8CC-18AF-69E8EA82D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24C94-4E96-94D2-7D92-5B558B5EBF4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52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14443-C47A-6B18-2977-A600B1498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665F0C-23B0-9E70-8410-EB630B156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A9948-9C2C-C35D-BFB7-32184C5D1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Friday, June 9, 2023</a:t>
            </a:fld>
            <a:endParaRPr lang="en-US" cap="all" dirty="0"/>
          </a:p>
        </p:txBody>
      </p:sp>
      <p:sp>
        <p:nvSpPr>
          <p:cNvPr id="5" name="Footer Placeholder 4">
            <a:extLst>
              <a:ext uri="{FF2B5EF4-FFF2-40B4-BE49-F238E27FC236}">
                <a16:creationId xmlns:a16="http://schemas.microsoft.com/office/drawing/2014/main" id="{4625FEE6-A448-6784-2768-CCA332FA6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Slide Number Placeholder 5">
            <a:extLst>
              <a:ext uri="{FF2B5EF4-FFF2-40B4-BE49-F238E27FC236}">
                <a16:creationId xmlns:a16="http://schemas.microsoft.com/office/drawing/2014/main" id="{E243A98A-3760-2AA0-81C8-841CC7947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49095947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E8EF-EB44-1C0B-B13C-EEB27D3F21B4}"/>
              </a:ext>
            </a:extLst>
          </p:cNvPr>
          <p:cNvSpPr>
            <a:spLocks noGrp="1"/>
          </p:cNvSpPr>
          <p:nvPr>
            <p:ph type="ctrTitle"/>
          </p:nvPr>
        </p:nvSpPr>
        <p:spPr>
          <a:xfrm>
            <a:off x="5197151" y="337838"/>
            <a:ext cx="6559420" cy="2070340"/>
          </a:xfrm>
        </p:spPr>
        <p:txBody>
          <a:bodyPr>
            <a:normAutofit/>
          </a:bodyPr>
          <a:lstStyle/>
          <a:p>
            <a:r>
              <a:rPr lang="en-US" sz="4800" dirty="0" err="1">
                <a:solidFill>
                  <a:srgbClr val="FF0000"/>
                </a:solidFill>
              </a:rPr>
              <a:t>Phần</a:t>
            </a:r>
            <a:r>
              <a:rPr lang="en-US" sz="4800" dirty="0">
                <a:solidFill>
                  <a:srgbClr val="FF0000"/>
                </a:solidFill>
              </a:rPr>
              <a:t> </a:t>
            </a:r>
            <a:r>
              <a:rPr lang="en-US" sz="4800" dirty="0" err="1">
                <a:solidFill>
                  <a:srgbClr val="FF0000"/>
                </a:solidFill>
              </a:rPr>
              <a:t>mềm</a:t>
            </a:r>
            <a:r>
              <a:rPr lang="en-US" sz="4800" dirty="0">
                <a:solidFill>
                  <a:srgbClr val="FF0000"/>
                </a:solidFill>
              </a:rPr>
              <a:t> </a:t>
            </a:r>
            <a:r>
              <a:rPr lang="en-US" sz="4800" dirty="0" err="1">
                <a:solidFill>
                  <a:srgbClr val="FF0000"/>
                </a:solidFill>
              </a:rPr>
              <a:t>bán</a:t>
            </a:r>
            <a:r>
              <a:rPr lang="en-US" sz="4800" dirty="0">
                <a:solidFill>
                  <a:srgbClr val="FF0000"/>
                </a:solidFill>
              </a:rPr>
              <a:t> </a:t>
            </a:r>
            <a:r>
              <a:rPr lang="en-US" sz="4800" dirty="0" err="1">
                <a:solidFill>
                  <a:srgbClr val="FF0000"/>
                </a:solidFill>
              </a:rPr>
              <a:t>thời</a:t>
            </a:r>
            <a:r>
              <a:rPr lang="en-US" sz="4800" dirty="0">
                <a:solidFill>
                  <a:srgbClr val="FF0000"/>
                </a:solidFill>
              </a:rPr>
              <a:t> </a:t>
            </a:r>
            <a:r>
              <a:rPr lang="en-US" sz="4800" dirty="0" err="1">
                <a:solidFill>
                  <a:srgbClr val="FF0000"/>
                </a:solidFill>
              </a:rPr>
              <a:t>trang</a:t>
            </a:r>
            <a:r>
              <a:rPr lang="en-US" sz="4800" dirty="0">
                <a:solidFill>
                  <a:srgbClr val="FF0000"/>
                </a:solidFill>
              </a:rPr>
              <a:t> &amp; </a:t>
            </a:r>
            <a:r>
              <a:rPr lang="en-US" sz="4800" dirty="0" err="1">
                <a:solidFill>
                  <a:srgbClr val="FF0000"/>
                </a:solidFill>
              </a:rPr>
              <a:t>phụ</a:t>
            </a:r>
            <a:r>
              <a:rPr lang="en-US" sz="4800" dirty="0">
                <a:solidFill>
                  <a:srgbClr val="FF0000"/>
                </a:solidFill>
              </a:rPr>
              <a:t> </a:t>
            </a:r>
            <a:r>
              <a:rPr lang="en-US" sz="4800" dirty="0" err="1">
                <a:solidFill>
                  <a:srgbClr val="FF0000"/>
                </a:solidFill>
              </a:rPr>
              <a:t>kiện</a:t>
            </a:r>
            <a:r>
              <a:rPr lang="en-US" sz="4800" dirty="0">
                <a:solidFill>
                  <a:srgbClr val="FF0000"/>
                </a:solidFill>
              </a:rPr>
              <a:t> </a:t>
            </a:r>
            <a:r>
              <a:rPr lang="en-US" sz="4800" dirty="0" err="1">
                <a:solidFill>
                  <a:srgbClr val="FF0000"/>
                </a:solidFill>
              </a:rPr>
              <a:t>Gym</a:t>
            </a:r>
            <a:r>
              <a:rPr lang="en-US" sz="4800" dirty="0" err="1">
                <a:solidFill>
                  <a:schemeClr val="bg1"/>
                </a:solidFill>
              </a:rPr>
              <a:t>gym</a:t>
            </a:r>
            <a:endParaRPr lang="en-US" sz="4800" dirty="0">
              <a:solidFill>
                <a:schemeClr val="bg1"/>
              </a:solidFill>
            </a:endParaRPr>
          </a:p>
        </p:txBody>
      </p:sp>
      <p:pic>
        <p:nvPicPr>
          <p:cNvPr id="6" name="Picture 5">
            <a:extLst>
              <a:ext uri="{FF2B5EF4-FFF2-40B4-BE49-F238E27FC236}">
                <a16:creationId xmlns:a16="http://schemas.microsoft.com/office/drawing/2014/main" id="{2CF05836-C78E-65CD-1399-B831800A6EBB}"/>
              </a:ext>
            </a:extLst>
          </p:cNvPr>
          <p:cNvPicPr>
            <a:picLocks noChangeAspect="1"/>
          </p:cNvPicPr>
          <p:nvPr/>
        </p:nvPicPr>
        <p:blipFill>
          <a:blip r:embed="rId2"/>
          <a:stretch>
            <a:fillRect/>
          </a:stretch>
        </p:blipFill>
        <p:spPr>
          <a:xfrm>
            <a:off x="4587899" y="3272118"/>
            <a:ext cx="7592150" cy="3585882"/>
          </a:xfrm>
          <a:prstGeom prst="rect">
            <a:avLst/>
          </a:prstGeom>
        </p:spPr>
      </p:pic>
      <p:sp>
        <p:nvSpPr>
          <p:cNvPr id="7" name="Rectangle 6">
            <a:extLst>
              <a:ext uri="{FF2B5EF4-FFF2-40B4-BE49-F238E27FC236}">
                <a16:creationId xmlns:a16="http://schemas.microsoft.com/office/drawing/2014/main" id="{C8B1E9FA-9F6B-65DA-CE89-2784C81E7F8C}"/>
              </a:ext>
            </a:extLst>
          </p:cNvPr>
          <p:cNvSpPr/>
          <p:nvPr/>
        </p:nvSpPr>
        <p:spPr>
          <a:xfrm>
            <a:off x="11951" y="0"/>
            <a:ext cx="458789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Người</a:t>
            </a:r>
            <a:r>
              <a:rPr lang="en-US" sz="3600" dirty="0"/>
              <a:t> </a:t>
            </a:r>
            <a:r>
              <a:rPr lang="en-US" sz="3600" dirty="0" err="1"/>
              <a:t>thực</a:t>
            </a:r>
            <a:r>
              <a:rPr lang="en-US" sz="3600" dirty="0"/>
              <a:t> </a:t>
            </a:r>
            <a:r>
              <a:rPr lang="en-US" sz="3600" dirty="0" err="1"/>
              <a:t>hiện</a:t>
            </a:r>
            <a:r>
              <a:rPr lang="en-US" sz="3600" dirty="0"/>
              <a:t>: </a:t>
            </a:r>
            <a:r>
              <a:rPr lang="en-US" sz="3600" dirty="0" err="1"/>
              <a:t>Nguyễn</a:t>
            </a:r>
            <a:r>
              <a:rPr lang="en-US" sz="3600" dirty="0"/>
              <a:t> </a:t>
            </a:r>
            <a:r>
              <a:rPr lang="en-US" sz="3600" dirty="0" err="1"/>
              <a:t>Tấn</a:t>
            </a:r>
            <a:r>
              <a:rPr lang="en-US" sz="3600" dirty="0"/>
              <a:t> Huy</a:t>
            </a:r>
          </a:p>
        </p:txBody>
      </p:sp>
    </p:spTree>
    <p:extLst>
      <p:ext uri="{BB962C8B-B14F-4D97-AF65-F5344CB8AC3E}">
        <p14:creationId xmlns:p14="http://schemas.microsoft.com/office/powerpoint/2010/main" val="924768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BB05F2-B648-A65E-73C4-4E082141BA3D}"/>
              </a:ext>
            </a:extLst>
          </p:cNvPr>
          <p:cNvSpPr txBox="1"/>
          <p:nvPr/>
        </p:nvSpPr>
        <p:spPr>
          <a:xfrm>
            <a:off x="4839451" y="1998558"/>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diện</a:t>
            </a:r>
            <a:r>
              <a:rPr lang="en-US" dirty="0">
                <a:solidFill>
                  <a:schemeClr val="bg1"/>
                </a:solidFill>
              </a:rPr>
              <a:t> </a:t>
            </a:r>
            <a:r>
              <a:rPr lang="en-US" dirty="0" err="1">
                <a:solidFill>
                  <a:schemeClr val="bg1"/>
                </a:solidFill>
              </a:rPr>
              <a:t>chính</a:t>
            </a:r>
            <a:r>
              <a:rPr lang="en-US" dirty="0">
                <a:solidFill>
                  <a:schemeClr val="bg1"/>
                </a:solidFill>
              </a:rPr>
              <a:t>:</a:t>
            </a:r>
          </a:p>
        </p:txBody>
      </p:sp>
      <p:pic>
        <p:nvPicPr>
          <p:cNvPr id="5" name="Picture 4">
            <a:extLst>
              <a:ext uri="{FF2B5EF4-FFF2-40B4-BE49-F238E27FC236}">
                <a16:creationId xmlns:a16="http://schemas.microsoft.com/office/drawing/2014/main" id="{A322505C-B952-6D8A-8A75-A01003195FDF}"/>
              </a:ext>
            </a:extLst>
          </p:cNvPr>
          <p:cNvPicPr>
            <a:picLocks noChangeAspect="1"/>
          </p:cNvPicPr>
          <p:nvPr/>
        </p:nvPicPr>
        <p:blipFill>
          <a:blip r:embed="rId2"/>
          <a:stretch>
            <a:fillRect/>
          </a:stretch>
        </p:blipFill>
        <p:spPr>
          <a:xfrm>
            <a:off x="4876126" y="2943225"/>
            <a:ext cx="6047922" cy="3407782"/>
          </a:xfrm>
          <a:prstGeom prst="rect">
            <a:avLst/>
          </a:prstGeom>
        </p:spPr>
      </p:pic>
    </p:spTree>
    <p:extLst>
      <p:ext uri="{BB962C8B-B14F-4D97-AF65-F5344CB8AC3E}">
        <p14:creationId xmlns:p14="http://schemas.microsoft.com/office/powerpoint/2010/main" val="158436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BB05F2-B648-A65E-73C4-4E082141BA3D}"/>
              </a:ext>
            </a:extLst>
          </p:cNvPr>
          <p:cNvSpPr txBox="1"/>
          <p:nvPr/>
        </p:nvSpPr>
        <p:spPr>
          <a:xfrm>
            <a:off x="4839451" y="1998558"/>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giao</a:t>
            </a:r>
            <a:r>
              <a:rPr lang="en-US" dirty="0">
                <a:solidFill>
                  <a:schemeClr val="bg1"/>
                </a:solidFill>
              </a:rPr>
              <a:t> </a:t>
            </a:r>
            <a:r>
              <a:rPr lang="en-US" dirty="0" err="1">
                <a:solidFill>
                  <a:schemeClr val="bg1"/>
                </a:solidFill>
              </a:rPr>
              <a:t>diện</a:t>
            </a:r>
            <a:r>
              <a:rPr lang="en-US" dirty="0">
                <a:solidFill>
                  <a:schemeClr val="bg1"/>
                </a:solidFill>
              </a:rPr>
              <a:t> </a:t>
            </a:r>
            <a:r>
              <a:rPr lang="en-US" dirty="0" err="1">
                <a:solidFill>
                  <a:schemeClr val="bg1"/>
                </a:solidFill>
              </a:rPr>
              <a:t>sản</a:t>
            </a:r>
            <a:r>
              <a:rPr lang="en-US" dirty="0">
                <a:solidFill>
                  <a:schemeClr val="bg1"/>
                </a:solidFill>
              </a:rPr>
              <a:t> </a:t>
            </a:r>
            <a:r>
              <a:rPr lang="en-US" dirty="0" err="1">
                <a:solidFill>
                  <a:schemeClr val="bg1"/>
                </a:solidFill>
              </a:rPr>
              <a:t>phẩm</a:t>
            </a:r>
            <a:r>
              <a:rPr lang="en-US" dirty="0">
                <a:solidFill>
                  <a:schemeClr val="bg1"/>
                </a:solidFill>
              </a:rPr>
              <a:t>:</a:t>
            </a:r>
          </a:p>
        </p:txBody>
      </p:sp>
      <p:pic>
        <p:nvPicPr>
          <p:cNvPr id="5" name="Picture 4">
            <a:extLst>
              <a:ext uri="{FF2B5EF4-FFF2-40B4-BE49-F238E27FC236}">
                <a16:creationId xmlns:a16="http://schemas.microsoft.com/office/drawing/2014/main" id="{E2FF8213-F0FD-7930-A46C-D48EE52A5396}"/>
              </a:ext>
            </a:extLst>
          </p:cNvPr>
          <p:cNvPicPr>
            <a:picLocks noChangeAspect="1"/>
          </p:cNvPicPr>
          <p:nvPr/>
        </p:nvPicPr>
        <p:blipFill>
          <a:blip r:embed="rId2"/>
          <a:stretch>
            <a:fillRect/>
          </a:stretch>
        </p:blipFill>
        <p:spPr>
          <a:xfrm>
            <a:off x="4839451" y="2569011"/>
            <a:ext cx="6238491" cy="3628482"/>
          </a:xfrm>
          <a:prstGeom prst="rect">
            <a:avLst/>
          </a:prstGeom>
        </p:spPr>
      </p:pic>
    </p:spTree>
    <p:extLst>
      <p:ext uri="{BB962C8B-B14F-4D97-AF65-F5344CB8AC3E}">
        <p14:creationId xmlns:p14="http://schemas.microsoft.com/office/powerpoint/2010/main" val="1307855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BB05F2-B648-A65E-73C4-4E082141BA3D}"/>
              </a:ext>
            </a:extLst>
          </p:cNvPr>
          <p:cNvSpPr txBox="1"/>
          <p:nvPr/>
        </p:nvSpPr>
        <p:spPr>
          <a:xfrm>
            <a:off x="4839451" y="1998558"/>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giao</a:t>
            </a:r>
            <a:r>
              <a:rPr lang="en-US" dirty="0">
                <a:solidFill>
                  <a:schemeClr val="bg1"/>
                </a:solidFill>
              </a:rPr>
              <a:t> </a:t>
            </a:r>
            <a:r>
              <a:rPr lang="en-US" dirty="0" err="1">
                <a:solidFill>
                  <a:schemeClr val="bg1"/>
                </a:solidFill>
              </a:rPr>
              <a:t>diện</a:t>
            </a:r>
            <a:r>
              <a:rPr lang="en-US" dirty="0">
                <a:solidFill>
                  <a:schemeClr val="bg1"/>
                </a:solidFill>
              </a:rPr>
              <a:t> </a:t>
            </a:r>
            <a:r>
              <a:rPr lang="en-US" dirty="0" err="1">
                <a:solidFill>
                  <a:schemeClr val="bg1"/>
                </a:solidFill>
              </a:rPr>
              <a:t>mua</a:t>
            </a:r>
            <a:r>
              <a:rPr lang="en-US" dirty="0">
                <a:solidFill>
                  <a:schemeClr val="bg1"/>
                </a:solidFill>
              </a:rPr>
              <a:t> </a:t>
            </a:r>
            <a:r>
              <a:rPr lang="en-US" dirty="0" err="1">
                <a:solidFill>
                  <a:schemeClr val="bg1"/>
                </a:solidFill>
              </a:rPr>
              <a:t>hàng</a:t>
            </a:r>
            <a:r>
              <a:rPr lang="en-US" dirty="0">
                <a:solidFill>
                  <a:schemeClr val="bg1"/>
                </a:solidFill>
              </a:rPr>
              <a:t>:</a:t>
            </a:r>
          </a:p>
        </p:txBody>
      </p:sp>
      <p:pic>
        <p:nvPicPr>
          <p:cNvPr id="4" name="Picture 3">
            <a:extLst>
              <a:ext uri="{FF2B5EF4-FFF2-40B4-BE49-F238E27FC236}">
                <a16:creationId xmlns:a16="http://schemas.microsoft.com/office/drawing/2014/main" id="{50567D30-E6FE-F286-1ADD-23EA8DC75A8A}"/>
              </a:ext>
            </a:extLst>
          </p:cNvPr>
          <p:cNvPicPr>
            <a:picLocks noChangeAspect="1"/>
          </p:cNvPicPr>
          <p:nvPr/>
        </p:nvPicPr>
        <p:blipFill>
          <a:blip r:embed="rId2"/>
          <a:stretch>
            <a:fillRect/>
          </a:stretch>
        </p:blipFill>
        <p:spPr>
          <a:xfrm>
            <a:off x="4941427" y="2768662"/>
            <a:ext cx="6536198" cy="3381224"/>
          </a:xfrm>
          <a:prstGeom prst="rect">
            <a:avLst/>
          </a:prstGeom>
        </p:spPr>
      </p:pic>
    </p:spTree>
    <p:extLst>
      <p:ext uri="{BB962C8B-B14F-4D97-AF65-F5344CB8AC3E}">
        <p14:creationId xmlns:p14="http://schemas.microsoft.com/office/powerpoint/2010/main" val="2765804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BB05F2-B648-A65E-73C4-4E082141BA3D}"/>
              </a:ext>
            </a:extLst>
          </p:cNvPr>
          <p:cNvSpPr txBox="1"/>
          <p:nvPr/>
        </p:nvSpPr>
        <p:spPr>
          <a:xfrm>
            <a:off x="4839451" y="1998558"/>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giao</a:t>
            </a:r>
            <a:r>
              <a:rPr lang="en-US" dirty="0">
                <a:solidFill>
                  <a:schemeClr val="bg1"/>
                </a:solidFill>
              </a:rPr>
              <a:t> </a:t>
            </a:r>
            <a:r>
              <a:rPr lang="en-US" dirty="0" err="1">
                <a:solidFill>
                  <a:schemeClr val="bg1"/>
                </a:solidFill>
              </a:rPr>
              <a:t>diện</a:t>
            </a:r>
            <a:r>
              <a:rPr lang="en-US" dirty="0">
                <a:solidFill>
                  <a:schemeClr val="bg1"/>
                </a:solidFill>
              </a:rPr>
              <a:t> </a:t>
            </a:r>
            <a:r>
              <a:rPr lang="en-US" dirty="0" err="1">
                <a:solidFill>
                  <a:schemeClr val="bg1"/>
                </a:solidFill>
              </a:rPr>
              <a:t>mua</a:t>
            </a:r>
            <a:r>
              <a:rPr lang="en-US" dirty="0">
                <a:solidFill>
                  <a:schemeClr val="bg1"/>
                </a:solidFill>
              </a:rPr>
              <a:t> </a:t>
            </a:r>
            <a:r>
              <a:rPr lang="en-US" dirty="0" err="1">
                <a:solidFill>
                  <a:schemeClr val="bg1"/>
                </a:solidFill>
              </a:rPr>
              <a:t>hàng</a:t>
            </a:r>
            <a:r>
              <a:rPr lang="en-US" dirty="0">
                <a:solidFill>
                  <a:schemeClr val="bg1"/>
                </a:solidFill>
              </a:rPr>
              <a:t>:</a:t>
            </a:r>
          </a:p>
        </p:txBody>
      </p:sp>
      <p:pic>
        <p:nvPicPr>
          <p:cNvPr id="5" name="Picture 4">
            <a:extLst>
              <a:ext uri="{FF2B5EF4-FFF2-40B4-BE49-F238E27FC236}">
                <a16:creationId xmlns:a16="http://schemas.microsoft.com/office/drawing/2014/main" id="{BA37849E-BA45-CFA4-0B2B-B44146C4C14F}"/>
              </a:ext>
            </a:extLst>
          </p:cNvPr>
          <p:cNvPicPr>
            <a:picLocks noChangeAspect="1"/>
          </p:cNvPicPr>
          <p:nvPr/>
        </p:nvPicPr>
        <p:blipFill>
          <a:blip r:embed="rId2"/>
          <a:stretch>
            <a:fillRect/>
          </a:stretch>
        </p:blipFill>
        <p:spPr>
          <a:xfrm>
            <a:off x="4839451" y="2788605"/>
            <a:ext cx="6606870" cy="3230495"/>
          </a:xfrm>
          <a:prstGeom prst="rect">
            <a:avLst/>
          </a:prstGeom>
        </p:spPr>
      </p:pic>
    </p:spTree>
    <p:extLst>
      <p:ext uri="{BB962C8B-B14F-4D97-AF65-F5344CB8AC3E}">
        <p14:creationId xmlns:p14="http://schemas.microsoft.com/office/powerpoint/2010/main" val="852532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BB05F2-B648-A65E-73C4-4E082141BA3D}"/>
              </a:ext>
            </a:extLst>
          </p:cNvPr>
          <p:cNvSpPr txBox="1"/>
          <p:nvPr/>
        </p:nvSpPr>
        <p:spPr>
          <a:xfrm>
            <a:off x="4839451" y="1998558"/>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giao</a:t>
            </a:r>
            <a:r>
              <a:rPr lang="en-US" dirty="0">
                <a:solidFill>
                  <a:schemeClr val="bg1"/>
                </a:solidFill>
              </a:rPr>
              <a:t> </a:t>
            </a:r>
            <a:r>
              <a:rPr lang="en-US" dirty="0" err="1">
                <a:solidFill>
                  <a:schemeClr val="bg1"/>
                </a:solidFill>
              </a:rPr>
              <a:t>diện</a:t>
            </a:r>
            <a:r>
              <a:rPr lang="en-US" dirty="0">
                <a:solidFill>
                  <a:schemeClr val="bg1"/>
                </a:solidFill>
              </a:rPr>
              <a:t> </a:t>
            </a:r>
            <a:r>
              <a:rPr lang="en-US" dirty="0" err="1">
                <a:solidFill>
                  <a:schemeClr val="bg1"/>
                </a:solidFill>
              </a:rPr>
              <a:t>mua</a:t>
            </a:r>
            <a:r>
              <a:rPr lang="en-US" dirty="0">
                <a:solidFill>
                  <a:schemeClr val="bg1"/>
                </a:solidFill>
              </a:rPr>
              <a:t> </a:t>
            </a:r>
            <a:r>
              <a:rPr lang="en-US" dirty="0" err="1">
                <a:solidFill>
                  <a:schemeClr val="bg1"/>
                </a:solidFill>
              </a:rPr>
              <a:t>hàng</a:t>
            </a:r>
            <a:r>
              <a:rPr lang="en-US" dirty="0">
                <a:solidFill>
                  <a:schemeClr val="bg1"/>
                </a:solidFill>
              </a:rPr>
              <a:t>:</a:t>
            </a:r>
          </a:p>
        </p:txBody>
      </p:sp>
      <p:pic>
        <p:nvPicPr>
          <p:cNvPr id="5" name="Picture 4">
            <a:extLst>
              <a:ext uri="{FF2B5EF4-FFF2-40B4-BE49-F238E27FC236}">
                <a16:creationId xmlns:a16="http://schemas.microsoft.com/office/drawing/2014/main" id="{F5D39FF4-C2FB-F720-D99C-D50577656567}"/>
              </a:ext>
            </a:extLst>
          </p:cNvPr>
          <p:cNvPicPr>
            <a:picLocks noChangeAspect="1"/>
          </p:cNvPicPr>
          <p:nvPr/>
        </p:nvPicPr>
        <p:blipFill>
          <a:blip r:embed="rId2"/>
          <a:stretch>
            <a:fillRect/>
          </a:stretch>
        </p:blipFill>
        <p:spPr>
          <a:xfrm>
            <a:off x="4300691" y="2413480"/>
            <a:ext cx="6995542" cy="3736406"/>
          </a:xfrm>
          <a:prstGeom prst="rect">
            <a:avLst/>
          </a:prstGeom>
        </p:spPr>
      </p:pic>
    </p:spTree>
    <p:extLst>
      <p:ext uri="{BB962C8B-B14F-4D97-AF65-F5344CB8AC3E}">
        <p14:creationId xmlns:p14="http://schemas.microsoft.com/office/powerpoint/2010/main" val="3111900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KẾT QUẢ ĐẠT ĐƯỢC</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9243232-FC72-29D6-14F3-79391E9434EE}"/>
              </a:ext>
            </a:extLst>
          </p:cNvPr>
          <p:cNvSpPr txBox="1"/>
          <p:nvPr/>
        </p:nvSpPr>
        <p:spPr>
          <a:xfrm>
            <a:off x="4243703" y="2233448"/>
            <a:ext cx="7343192"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solidFill>
                  <a:schemeClr val="bg1"/>
                </a:solidFill>
              </a:rPr>
              <a:t>Ưu</a:t>
            </a:r>
            <a:r>
              <a:rPr lang="en-US" sz="2400" dirty="0">
                <a:solidFill>
                  <a:schemeClr val="bg1"/>
                </a:solidFill>
              </a:rPr>
              <a:t> </a:t>
            </a:r>
            <a:r>
              <a:rPr lang="en-US" sz="2400" dirty="0" err="1">
                <a:solidFill>
                  <a:schemeClr val="bg1"/>
                </a:solidFill>
              </a:rPr>
              <a:t>điểm</a:t>
            </a:r>
            <a:r>
              <a:rPr lang="en-US" sz="2400" dirty="0">
                <a:solidFill>
                  <a:schemeClr val="bg1"/>
                </a:solidFill>
              </a:rPr>
              <a:t>:</a:t>
            </a:r>
          </a:p>
          <a:p>
            <a:pPr marL="285750" indent="-285750">
              <a:buFont typeface="Arial" panose="020B0604020202020204" pitchFamily="34" charset="0"/>
              <a:buChar char="•"/>
            </a:pPr>
            <a:r>
              <a:rPr lang="en-US" sz="2400" dirty="0" err="1">
                <a:solidFill>
                  <a:schemeClr val="bg1"/>
                </a:solidFill>
              </a:rPr>
              <a:t>Xây</a:t>
            </a:r>
            <a:r>
              <a:rPr lang="en-US" sz="2400" dirty="0">
                <a:solidFill>
                  <a:schemeClr val="bg1"/>
                </a:solidFill>
              </a:rPr>
              <a:t> </a:t>
            </a:r>
            <a:r>
              <a:rPr lang="en-US" sz="2400" dirty="0" err="1">
                <a:solidFill>
                  <a:schemeClr val="bg1"/>
                </a:solidFill>
              </a:rPr>
              <a:t>dựng</a:t>
            </a:r>
            <a:r>
              <a:rPr lang="en-US" sz="2400" dirty="0">
                <a:solidFill>
                  <a:schemeClr val="bg1"/>
                </a:solidFill>
              </a:rPr>
              <a:t> </a:t>
            </a:r>
            <a:r>
              <a:rPr lang="en-US" sz="2400" dirty="0" err="1">
                <a:solidFill>
                  <a:schemeClr val="bg1"/>
                </a:solidFill>
              </a:rPr>
              <a:t>được</a:t>
            </a:r>
            <a:r>
              <a:rPr lang="en-US" sz="2400" dirty="0">
                <a:solidFill>
                  <a:schemeClr val="bg1"/>
                </a:solidFill>
              </a:rPr>
              <a:t> </a:t>
            </a:r>
            <a:r>
              <a:rPr lang="en-US" sz="2400" dirty="0" err="1">
                <a:solidFill>
                  <a:schemeClr val="bg1"/>
                </a:solidFill>
              </a:rPr>
              <a:t>phần</a:t>
            </a:r>
            <a:r>
              <a:rPr lang="en-US" sz="2400" dirty="0">
                <a:solidFill>
                  <a:schemeClr val="bg1"/>
                </a:solidFill>
              </a:rPr>
              <a:t> </a:t>
            </a:r>
            <a:r>
              <a:rPr lang="en-US" sz="2400" dirty="0" err="1">
                <a:solidFill>
                  <a:schemeClr val="bg1"/>
                </a:solidFill>
              </a:rPr>
              <a:t>mềm</a:t>
            </a:r>
            <a:r>
              <a:rPr lang="en-US" sz="2400" dirty="0">
                <a:solidFill>
                  <a:schemeClr val="bg1"/>
                </a:solidFill>
              </a:rPr>
              <a:t> </a:t>
            </a:r>
            <a:r>
              <a:rPr lang="en-US" sz="2400" dirty="0" err="1">
                <a:solidFill>
                  <a:schemeClr val="bg1"/>
                </a:solidFill>
              </a:rPr>
              <a:t>bán</a:t>
            </a:r>
            <a:r>
              <a:rPr lang="en-US" sz="2400" dirty="0">
                <a:solidFill>
                  <a:schemeClr val="bg1"/>
                </a:solidFill>
              </a:rPr>
              <a:t> </a:t>
            </a:r>
            <a:r>
              <a:rPr lang="en-US" sz="2400" dirty="0" err="1">
                <a:solidFill>
                  <a:schemeClr val="bg1"/>
                </a:solidFill>
              </a:rPr>
              <a:t>thời</a:t>
            </a:r>
            <a:r>
              <a:rPr lang="en-US" sz="2400" dirty="0">
                <a:solidFill>
                  <a:schemeClr val="bg1"/>
                </a:solidFill>
              </a:rPr>
              <a:t> </a:t>
            </a:r>
            <a:r>
              <a:rPr lang="en-US" sz="2400" dirty="0" err="1">
                <a:solidFill>
                  <a:schemeClr val="bg1"/>
                </a:solidFill>
              </a:rPr>
              <a:t>trang</a:t>
            </a:r>
            <a:r>
              <a:rPr lang="en-US" sz="2400" dirty="0">
                <a:solidFill>
                  <a:schemeClr val="bg1"/>
                </a:solidFill>
              </a:rPr>
              <a:t> &amp; </a:t>
            </a:r>
            <a:r>
              <a:rPr lang="en-US" sz="2400" dirty="0" err="1">
                <a:solidFill>
                  <a:schemeClr val="bg1"/>
                </a:solidFill>
              </a:rPr>
              <a:t>phụ</a:t>
            </a:r>
            <a:r>
              <a:rPr lang="en-US" sz="2400" dirty="0">
                <a:solidFill>
                  <a:schemeClr val="bg1"/>
                </a:solidFill>
              </a:rPr>
              <a:t> </a:t>
            </a:r>
            <a:r>
              <a:rPr lang="en-US" sz="2400" dirty="0" err="1">
                <a:solidFill>
                  <a:schemeClr val="bg1"/>
                </a:solidFill>
              </a:rPr>
              <a:t>kiện</a:t>
            </a:r>
            <a:r>
              <a:rPr lang="en-US" sz="2400" dirty="0">
                <a:solidFill>
                  <a:schemeClr val="bg1"/>
                </a:solidFill>
              </a:rPr>
              <a:t> gym.</a:t>
            </a:r>
          </a:p>
          <a:p>
            <a:pPr marL="285750" indent="-285750">
              <a:buFont typeface="Arial" panose="020B0604020202020204" pitchFamily="34" charset="0"/>
              <a:buChar char="•"/>
            </a:pPr>
            <a:r>
              <a:rPr lang="en-US" sz="2400" dirty="0" err="1">
                <a:solidFill>
                  <a:schemeClr val="bg1"/>
                </a:solidFill>
              </a:rPr>
              <a:t>Hiểu</a:t>
            </a:r>
            <a:r>
              <a:rPr lang="en-US" sz="2400" dirty="0">
                <a:solidFill>
                  <a:schemeClr val="bg1"/>
                </a:solidFill>
              </a:rPr>
              <a:t> </a:t>
            </a:r>
            <a:r>
              <a:rPr lang="en-US" sz="2400" dirty="0" err="1">
                <a:solidFill>
                  <a:schemeClr val="bg1"/>
                </a:solidFill>
              </a:rPr>
              <a:t>được</a:t>
            </a:r>
            <a:r>
              <a:rPr lang="en-US" sz="2400" dirty="0">
                <a:solidFill>
                  <a:schemeClr val="bg1"/>
                </a:solidFill>
              </a:rPr>
              <a:t> </a:t>
            </a:r>
            <a:r>
              <a:rPr lang="en-US" sz="2400" dirty="0" err="1">
                <a:solidFill>
                  <a:schemeClr val="bg1"/>
                </a:solidFill>
              </a:rPr>
              <a:t>nguyên</a:t>
            </a:r>
            <a:r>
              <a:rPr lang="en-US" sz="2400" dirty="0">
                <a:solidFill>
                  <a:schemeClr val="bg1"/>
                </a:solidFill>
              </a:rPr>
              <a:t> </a:t>
            </a:r>
            <a:r>
              <a:rPr lang="en-US" sz="2400" dirty="0" err="1">
                <a:solidFill>
                  <a:schemeClr val="bg1"/>
                </a:solidFill>
              </a:rPr>
              <a:t>lý</a:t>
            </a:r>
            <a:r>
              <a:rPr lang="en-US" sz="2400" dirty="0">
                <a:solidFill>
                  <a:schemeClr val="bg1"/>
                </a:solidFill>
              </a:rPr>
              <a:t> </a:t>
            </a:r>
            <a:r>
              <a:rPr lang="en-US" sz="2400" dirty="0" err="1">
                <a:solidFill>
                  <a:schemeClr val="bg1"/>
                </a:solidFill>
              </a:rPr>
              <a:t>cơ</a:t>
            </a:r>
            <a:r>
              <a:rPr lang="en-US" sz="2400" dirty="0">
                <a:solidFill>
                  <a:schemeClr val="bg1"/>
                </a:solidFill>
              </a:rPr>
              <a:t> </a:t>
            </a:r>
            <a:r>
              <a:rPr lang="en-US" sz="2400" dirty="0" err="1">
                <a:solidFill>
                  <a:schemeClr val="bg1"/>
                </a:solidFill>
              </a:rPr>
              <a:t>bản</a:t>
            </a:r>
            <a:r>
              <a:rPr lang="en-US" sz="2400" dirty="0">
                <a:solidFill>
                  <a:schemeClr val="bg1"/>
                </a:solidFill>
              </a:rPr>
              <a:t> </a:t>
            </a:r>
            <a:r>
              <a:rPr lang="en-US" sz="2400" dirty="0" err="1">
                <a:solidFill>
                  <a:schemeClr val="bg1"/>
                </a:solidFill>
              </a:rPr>
              <a:t>của</a:t>
            </a:r>
            <a:r>
              <a:rPr lang="en-US" sz="2400" dirty="0">
                <a:solidFill>
                  <a:schemeClr val="bg1"/>
                </a:solidFill>
              </a:rPr>
              <a:t> </a:t>
            </a:r>
            <a:r>
              <a:rPr lang="en-US" sz="2400" dirty="0" err="1">
                <a:solidFill>
                  <a:schemeClr val="bg1"/>
                </a:solidFill>
              </a:rPr>
              <a:t>ngôn</a:t>
            </a:r>
            <a:r>
              <a:rPr lang="en-US" sz="2400" dirty="0">
                <a:solidFill>
                  <a:schemeClr val="bg1"/>
                </a:solidFill>
              </a:rPr>
              <a:t> </a:t>
            </a:r>
            <a:r>
              <a:rPr lang="en-US" sz="2400" dirty="0" err="1">
                <a:solidFill>
                  <a:schemeClr val="bg1"/>
                </a:solidFill>
              </a:rPr>
              <a:t>ngữ</a:t>
            </a:r>
            <a:r>
              <a:rPr lang="en-US" sz="2400" dirty="0">
                <a:solidFill>
                  <a:schemeClr val="bg1"/>
                </a:solidFill>
              </a:rPr>
              <a:t> </a:t>
            </a:r>
            <a:r>
              <a:rPr lang="en-US" sz="2400" dirty="0" err="1">
                <a:solidFill>
                  <a:schemeClr val="bg1"/>
                </a:solidFill>
              </a:rPr>
              <a:t>lập</a:t>
            </a:r>
            <a:r>
              <a:rPr lang="en-US" sz="2400" dirty="0">
                <a:solidFill>
                  <a:schemeClr val="bg1"/>
                </a:solidFill>
              </a:rPr>
              <a:t> </a:t>
            </a:r>
            <a:r>
              <a:rPr lang="en-US" sz="2400" dirty="0" err="1">
                <a:solidFill>
                  <a:schemeClr val="bg1"/>
                </a:solidFill>
              </a:rPr>
              <a:t>trình</a:t>
            </a:r>
            <a:r>
              <a:rPr lang="en-US" sz="2400" dirty="0">
                <a:solidFill>
                  <a:schemeClr val="bg1"/>
                </a:solidFill>
              </a:rPr>
              <a:t> Java, JDBC, </a:t>
            </a:r>
            <a:r>
              <a:rPr lang="en-US" sz="2400" dirty="0" err="1">
                <a:solidFill>
                  <a:schemeClr val="bg1"/>
                </a:solidFill>
              </a:rPr>
              <a:t>thư</a:t>
            </a:r>
            <a:r>
              <a:rPr lang="en-US" sz="2400" dirty="0">
                <a:solidFill>
                  <a:schemeClr val="bg1"/>
                </a:solidFill>
              </a:rPr>
              <a:t> </a:t>
            </a:r>
            <a:r>
              <a:rPr lang="en-US" sz="2400" dirty="0" err="1">
                <a:solidFill>
                  <a:schemeClr val="bg1"/>
                </a:solidFill>
              </a:rPr>
              <a:t>viện</a:t>
            </a:r>
            <a:r>
              <a:rPr lang="en-US" sz="2400" dirty="0">
                <a:solidFill>
                  <a:schemeClr val="bg1"/>
                </a:solidFill>
              </a:rPr>
              <a:t> Java Swing, SQL Server, </a:t>
            </a:r>
            <a:r>
              <a:rPr lang="en-US" sz="2400" dirty="0" err="1">
                <a:solidFill>
                  <a:schemeClr val="bg1"/>
                </a:solidFill>
              </a:rPr>
              <a:t>mô</a:t>
            </a:r>
            <a:r>
              <a:rPr lang="en-US" sz="2400" dirty="0">
                <a:solidFill>
                  <a:schemeClr val="bg1"/>
                </a:solidFill>
              </a:rPr>
              <a:t> </a:t>
            </a:r>
            <a:r>
              <a:rPr lang="en-US" sz="2400" dirty="0" err="1">
                <a:solidFill>
                  <a:schemeClr val="bg1"/>
                </a:solidFill>
              </a:rPr>
              <a:t>hình</a:t>
            </a:r>
            <a:r>
              <a:rPr lang="en-US" sz="2400" dirty="0">
                <a:solidFill>
                  <a:schemeClr val="bg1"/>
                </a:solidFill>
              </a:rPr>
              <a:t> MVC.</a:t>
            </a:r>
          </a:p>
          <a:p>
            <a:pPr marL="285750" indent="-285750">
              <a:buFont typeface="Wingdings" panose="05000000000000000000" pitchFamily="2" charset="2"/>
              <a:buChar char="Ø"/>
            </a:pPr>
            <a:r>
              <a:rPr lang="en-US" sz="2400" dirty="0" err="1">
                <a:solidFill>
                  <a:schemeClr val="bg1"/>
                </a:solidFill>
              </a:rPr>
              <a:t>Hạn</a:t>
            </a:r>
            <a:r>
              <a:rPr lang="en-US" sz="2400" dirty="0">
                <a:solidFill>
                  <a:schemeClr val="bg1"/>
                </a:solidFill>
              </a:rPr>
              <a:t> </a:t>
            </a:r>
            <a:r>
              <a:rPr lang="en-US" sz="2400" dirty="0" err="1">
                <a:solidFill>
                  <a:schemeClr val="bg1"/>
                </a:solidFill>
              </a:rPr>
              <a:t>chế</a:t>
            </a:r>
            <a:r>
              <a:rPr lang="en-US" sz="2400" dirty="0">
                <a:solidFill>
                  <a:schemeClr val="bg1"/>
                </a:solidFill>
              </a:rPr>
              <a:t>:</a:t>
            </a:r>
          </a:p>
          <a:p>
            <a:pPr marL="285750" indent="-285750">
              <a:buFont typeface="Arial" panose="020B0604020202020204" pitchFamily="34" charset="0"/>
              <a:buChar char="•"/>
            </a:pPr>
            <a:r>
              <a:rPr lang="en-US" sz="2400" dirty="0" err="1">
                <a:solidFill>
                  <a:schemeClr val="bg1"/>
                </a:solidFill>
              </a:rPr>
              <a:t>Phần</a:t>
            </a:r>
            <a:r>
              <a:rPr lang="en-US" sz="2400" dirty="0">
                <a:solidFill>
                  <a:schemeClr val="bg1"/>
                </a:solidFill>
              </a:rPr>
              <a:t> </a:t>
            </a:r>
            <a:r>
              <a:rPr lang="en-US" sz="2400" dirty="0" err="1">
                <a:solidFill>
                  <a:schemeClr val="bg1"/>
                </a:solidFill>
              </a:rPr>
              <a:t>mềm</a:t>
            </a:r>
            <a:r>
              <a:rPr lang="en-US" sz="2400" dirty="0">
                <a:solidFill>
                  <a:schemeClr val="bg1"/>
                </a:solidFill>
              </a:rPr>
              <a:t> </a:t>
            </a:r>
            <a:r>
              <a:rPr lang="en-US" sz="2400" dirty="0" err="1">
                <a:solidFill>
                  <a:schemeClr val="bg1"/>
                </a:solidFill>
              </a:rPr>
              <a:t>tồn</a:t>
            </a:r>
            <a:r>
              <a:rPr lang="en-US" sz="2400" dirty="0">
                <a:solidFill>
                  <a:schemeClr val="bg1"/>
                </a:solidFill>
              </a:rPr>
              <a:t> </a:t>
            </a:r>
            <a:r>
              <a:rPr lang="en-US" sz="2400" dirty="0" err="1">
                <a:solidFill>
                  <a:schemeClr val="bg1"/>
                </a:solidFill>
              </a:rPr>
              <a:t>tại</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lỗ</a:t>
            </a:r>
            <a:r>
              <a:rPr lang="en-US" sz="2400" dirty="0">
                <a:solidFill>
                  <a:schemeClr val="bg1"/>
                </a:solidFill>
              </a:rPr>
              <a:t> </a:t>
            </a:r>
            <a:r>
              <a:rPr lang="en-US" sz="2400" dirty="0" err="1">
                <a:solidFill>
                  <a:schemeClr val="bg1"/>
                </a:solidFill>
              </a:rPr>
              <a:t>hổng</a:t>
            </a: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Giao </a:t>
            </a:r>
            <a:r>
              <a:rPr lang="en-US" sz="2400" dirty="0" err="1">
                <a:solidFill>
                  <a:schemeClr val="bg1"/>
                </a:solidFill>
              </a:rPr>
              <a:t>diện</a:t>
            </a:r>
            <a:r>
              <a:rPr lang="en-US" sz="2400" dirty="0">
                <a:solidFill>
                  <a:schemeClr val="bg1"/>
                </a:solidFill>
              </a:rPr>
              <a:t> </a:t>
            </a:r>
            <a:r>
              <a:rPr lang="en-US" sz="2400" dirty="0" err="1">
                <a:solidFill>
                  <a:schemeClr val="bg1"/>
                </a:solidFill>
              </a:rPr>
              <a:t>thiết</a:t>
            </a:r>
            <a:r>
              <a:rPr lang="en-US" sz="2400" dirty="0">
                <a:solidFill>
                  <a:schemeClr val="bg1"/>
                </a:solidFill>
              </a:rPr>
              <a:t> </a:t>
            </a:r>
            <a:r>
              <a:rPr lang="en-US" sz="2400" dirty="0" err="1">
                <a:solidFill>
                  <a:schemeClr val="bg1"/>
                </a:solidFill>
              </a:rPr>
              <a:t>kế</a:t>
            </a:r>
            <a:r>
              <a:rPr lang="en-US" sz="2400" dirty="0">
                <a:solidFill>
                  <a:schemeClr val="bg1"/>
                </a:solidFill>
              </a:rPr>
              <a:t> </a:t>
            </a:r>
            <a:r>
              <a:rPr lang="en-US" sz="2400" dirty="0" err="1">
                <a:solidFill>
                  <a:schemeClr val="bg1"/>
                </a:solidFill>
              </a:rPr>
              <a:t>chưa</a:t>
            </a:r>
            <a:r>
              <a:rPr lang="en-US" sz="2400" dirty="0">
                <a:solidFill>
                  <a:schemeClr val="bg1"/>
                </a:solidFill>
              </a:rPr>
              <a:t> </a:t>
            </a:r>
            <a:r>
              <a:rPr lang="en-US" sz="2400" dirty="0" err="1">
                <a:solidFill>
                  <a:schemeClr val="bg1"/>
                </a:solidFill>
              </a:rPr>
              <a:t>được</a:t>
            </a:r>
            <a:r>
              <a:rPr lang="en-US" sz="2400" dirty="0">
                <a:solidFill>
                  <a:schemeClr val="bg1"/>
                </a:solidFill>
              </a:rPr>
              <a:t> </a:t>
            </a:r>
            <a:r>
              <a:rPr lang="en-US" sz="2400" dirty="0" err="1">
                <a:solidFill>
                  <a:schemeClr val="bg1"/>
                </a:solidFill>
              </a:rPr>
              <a:t>đẹp</a:t>
            </a:r>
            <a:r>
              <a:rPr lang="en-US" sz="2400" dirty="0">
                <a:solidFill>
                  <a:schemeClr val="bg1"/>
                </a:solidFill>
              </a:rPr>
              <a:t> </a:t>
            </a:r>
            <a:r>
              <a:rPr lang="en-US" sz="2400" dirty="0" err="1">
                <a:solidFill>
                  <a:schemeClr val="bg1"/>
                </a:solidFill>
              </a:rPr>
              <a:t>mắt</a:t>
            </a:r>
            <a:endParaRPr lang="en-US" sz="2400" dirty="0">
              <a:solidFill>
                <a:schemeClr val="bg1"/>
              </a:solidFill>
            </a:endParaRPr>
          </a:p>
          <a:p>
            <a:pPr marL="285750" indent="-285750">
              <a:buFont typeface="Arial" panose="020B0604020202020204" pitchFamily="34" charset="0"/>
              <a:buChar char="•"/>
            </a:pPr>
            <a:r>
              <a:rPr lang="en-US" sz="2400" dirty="0" err="1">
                <a:solidFill>
                  <a:schemeClr val="bg1"/>
                </a:solidFill>
              </a:rPr>
              <a:t>Một</a:t>
            </a:r>
            <a:r>
              <a:rPr lang="en-US" sz="2400" dirty="0">
                <a:solidFill>
                  <a:schemeClr val="bg1"/>
                </a:solidFill>
              </a:rPr>
              <a:t> </a:t>
            </a:r>
            <a:r>
              <a:rPr lang="en-US" sz="2400" dirty="0" err="1">
                <a:solidFill>
                  <a:schemeClr val="bg1"/>
                </a:solidFill>
              </a:rPr>
              <a:t>số</a:t>
            </a:r>
            <a:r>
              <a:rPr lang="en-US" sz="2400" dirty="0">
                <a:solidFill>
                  <a:schemeClr val="bg1"/>
                </a:solidFill>
              </a:rPr>
              <a:t> </a:t>
            </a:r>
            <a:r>
              <a:rPr lang="en-US" sz="2400" dirty="0" err="1">
                <a:solidFill>
                  <a:schemeClr val="bg1"/>
                </a:solidFill>
              </a:rPr>
              <a:t>tính</a:t>
            </a:r>
            <a:r>
              <a:rPr lang="en-US" sz="2400" dirty="0">
                <a:solidFill>
                  <a:schemeClr val="bg1"/>
                </a:solidFill>
              </a:rPr>
              <a:t> </a:t>
            </a:r>
            <a:r>
              <a:rPr lang="en-US" sz="2400" dirty="0" err="1">
                <a:solidFill>
                  <a:schemeClr val="bg1"/>
                </a:solidFill>
              </a:rPr>
              <a:t>năng</a:t>
            </a:r>
            <a:r>
              <a:rPr lang="en-US" sz="2400" dirty="0">
                <a:solidFill>
                  <a:schemeClr val="bg1"/>
                </a:solidFill>
              </a:rPr>
              <a:t> </a:t>
            </a:r>
            <a:r>
              <a:rPr lang="en-US" sz="2400" dirty="0" err="1">
                <a:solidFill>
                  <a:schemeClr val="bg1"/>
                </a:solidFill>
              </a:rPr>
              <a:t>chưa</a:t>
            </a:r>
            <a:r>
              <a:rPr lang="en-US" sz="2400" dirty="0">
                <a:solidFill>
                  <a:schemeClr val="bg1"/>
                </a:solidFill>
              </a:rPr>
              <a:t> </a:t>
            </a:r>
            <a:r>
              <a:rPr lang="en-US" sz="2400" dirty="0" err="1">
                <a:solidFill>
                  <a:schemeClr val="bg1"/>
                </a:solidFill>
              </a:rPr>
              <a:t>được</a:t>
            </a:r>
            <a:r>
              <a:rPr lang="en-US" sz="2400" dirty="0">
                <a:solidFill>
                  <a:schemeClr val="bg1"/>
                </a:solidFill>
              </a:rPr>
              <a:t> </a:t>
            </a:r>
            <a:r>
              <a:rPr lang="en-US" sz="2400" dirty="0" err="1">
                <a:solidFill>
                  <a:schemeClr val="bg1"/>
                </a:solidFill>
              </a:rPr>
              <a:t>hoàn</a:t>
            </a:r>
            <a:r>
              <a:rPr lang="en-US" sz="2400" dirty="0">
                <a:solidFill>
                  <a:schemeClr val="bg1"/>
                </a:solidFill>
              </a:rPr>
              <a:t> </a:t>
            </a:r>
            <a:r>
              <a:rPr lang="en-US" sz="2400" dirty="0" err="1">
                <a:solidFill>
                  <a:schemeClr val="bg1"/>
                </a:solidFill>
              </a:rPr>
              <a:t>thiện</a:t>
            </a:r>
            <a:endParaRPr lang="en-US" sz="2400" dirty="0">
              <a:solidFill>
                <a:schemeClr val="bg1"/>
              </a:solidFill>
            </a:endParaRPr>
          </a:p>
        </p:txBody>
      </p:sp>
    </p:spTree>
    <p:extLst>
      <p:ext uri="{BB962C8B-B14F-4D97-AF65-F5344CB8AC3E}">
        <p14:creationId xmlns:p14="http://schemas.microsoft.com/office/powerpoint/2010/main" val="1179424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2A7A9BB-3139-34CD-D95A-DB7C5EFB8EC3}"/>
              </a:ext>
            </a:extLst>
          </p:cNvPr>
          <p:cNvSpPr>
            <a:spLocks noGrp="1"/>
          </p:cNvSpPr>
          <p:nvPr>
            <p:ph type="title"/>
          </p:nvPr>
        </p:nvSpPr>
        <p:spPr/>
        <p:txBody>
          <a:bodyPr/>
          <a:lstStyle/>
          <a:p>
            <a:endParaRPr lang="en-US"/>
          </a:p>
        </p:txBody>
      </p:sp>
      <p:pic>
        <p:nvPicPr>
          <p:cNvPr id="2052" name="Picture 4" descr="Tổng hợp mẫu slide cảm ơn powerpoint đẹp nhất">
            <a:extLst>
              <a:ext uri="{FF2B5EF4-FFF2-40B4-BE49-F238E27FC236}">
                <a16:creationId xmlns:a16="http://schemas.microsoft.com/office/drawing/2014/main" id="{428E0D21-36EB-F3CC-641A-8DD052529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3" y="-19200"/>
            <a:ext cx="12233581" cy="686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430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2100405" y="523932"/>
            <a:ext cx="8003262" cy="1030186"/>
          </a:xfrm>
        </p:spPr>
        <p:txBody>
          <a:bodyPr vert="horz" lIns="91440" tIns="45720" rIns="91440" bIns="45720" rtlCol="0" anchor="b">
            <a:normAutofit fontScale="90000"/>
          </a:bodyPr>
          <a:lstStyle/>
          <a:p>
            <a:r>
              <a:rPr lang="en-US" sz="4800" dirty="0">
                <a:solidFill>
                  <a:srgbClr val="FFFFFF"/>
                </a:solidFill>
              </a:rPr>
              <a:t>CÁC CÔNG NGHỆ ĐƯỢC SỬ DỤNG</a:t>
            </a:r>
            <a:endParaRPr lang="en-US" sz="4800" kern="120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JAVA là file gì? Cách mở, chỉnh sửa và chuyển đổi file JAVA">
            <a:extLst>
              <a:ext uri="{FF2B5EF4-FFF2-40B4-BE49-F238E27FC236}">
                <a16:creationId xmlns:a16="http://schemas.microsoft.com/office/drawing/2014/main" id="{C4AB0E28-7223-CBD0-39F7-B7A216A2D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667" y="2854033"/>
            <a:ext cx="2976266" cy="230656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tBeans – Wikipedia tiếng Việt">
            <a:extLst>
              <a:ext uri="{FF2B5EF4-FFF2-40B4-BE49-F238E27FC236}">
                <a16:creationId xmlns:a16="http://schemas.microsoft.com/office/drawing/2014/main" id="{DF892E4A-F64E-4414-8FF9-257945E0F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656" y="2854035"/>
            <a:ext cx="2001697" cy="23065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Microsoft SQL Server Encryption">
            <a:extLst>
              <a:ext uri="{FF2B5EF4-FFF2-40B4-BE49-F238E27FC236}">
                <a16:creationId xmlns:a16="http://schemas.microsoft.com/office/drawing/2014/main" id="{EBE03C91-BCE4-EA3A-28D3-FB4E9B953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798" y="2854034"/>
            <a:ext cx="2350754" cy="230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700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3594142" y="308488"/>
            <a:ext cx="8003262" cy="1030186"/>
          </a:xfrm>
        </p:spPr>
        <p:txBody>
          <a:bodyPr vert="horz" lIns="91440" tIns="45720" rIns="91440" bIns="45720" rtlCol="0" anchor="b">
            <a:normAutofit/>
          </a:bodyPr>
          <a:lstStyle/>
          <a:p>
            <a:pPr algn="ctr"/>
            <a:r>
              <a:rPr lang="en-US" sz="4800" dirty="0" err="1">
                <a:solidFill>
                  <a:srgbClr val="FFFFFF"/>
                </a:solidFill>
              </a:rPr>
              <a:t>Mô</a:t>
            </a:r>
            <a:r>
              <a:rPr lang="en-US" sz="4800" dirty="0">
                <a:solidFill>
                  <a:srgbClr val="FFFFFF"/>
                </a:solidFill>
              </a:rPr>
              <a:t> </a:t>
            </a:r>
            <a:r>
              <a:rPr lang="en-US" sz="4800" dirty="0" err="1">
                <a:solidFill>
                  <a:srgbClr val="FFFFFF"/>
                </a:solidFill>
              </a:rPr>
              <a:t>hình</a:t>
            </a:r>
            <a:r>
              <a:rPr lang="en-US" sz="4800" dirty="0">
                <a:solidFill>
                  <a:srgbClr val="FFFFFF"/>
                </a:solidFill>
              </a:rPr>
              <a:t> MVC</a:t>
            </a:r>
            <a:endParaRPr lang="en-US" sz="4800" kern="120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F3F3383-50FA-B803-0BAB-D23256EDFEEC}"/>
              </a:ext>
            </a:extLst>
          </p:cNvPr>
          <p:cNvSpPr txBox="1"/>
          <p:nvPr/>
        </p:nvSpPr>
        <p:spPr>
          <a:xfrm>
            <a:off x="3623373" y="1738300"/>
            <a:ext cx="8129296" cy="4431983"/>
          </a:xfrm>
          <a:prstGeom prst="rect">
            <a:avLst/>
          </a:prstGeom>
          <a:noFill/>
        </p:spPr>
        <p:txBody>
          <a:bodyPr wrap="square">
            <a:spAutoFit/>
          </a:bodyPr>
          <a:lstStyle/>
          <a:p>
            <a:pPr marL="342900" indent="-342900">
              <a:buFont typeface="Wingdings" panose="05000000000000000000" pitchFamily="2" charset="2"/>
              <a:buChar char="Ø"/>
            </a:pPr>
            <a:r>
              <a:rPr lang="vi-VN" sz="2400" dirty="0">
                <a:solidFill>
                  <a:schemeClr val="bg1"/>
                </a:solidFill>
              </a:rPr>
              <a:t>Mô hình MVC (Model-View-Controller) là một kiến trúc phân lớp được sử dụng rộng rãi trong phát triển phần mềm. Nó giúp tách biệt logic xử lý dữ liệu (Model), giao diện người dùng (View) và quản lý luồng điều khiển (Controller)</a:t>
            </a:r>
            <a:r>
              <a:rPr lang="en-US" sz="2400" dirty="0">
                <a:solidFill>
                  <a:schemeClr val="bg1"/>
                </a:solidFill>
              </a:rPr>
              <a:t>.</a:t>
            </a:r>
          </a:p>
          <a:p>
            <a:pPr marL="342900" indent="-342900" algn="l">
              <a:buFont typeface="Wingdings" panose="05000000000000000000" pitchFamily="2" charset="2"/>
              <a:buChar char="Ø"/>
            </a:pPr>
            <a:r>
              <a:rPr lang="vi-VN" sz="2400" b="0" i="0" dirty="0">
                <a:solidFill>
                  <a:srgbClr val="D1D5DB"/>
                </a:solidFill>
                <a:effectLst/>
                <a:latin typeface="Söhne"/>
              </a:rPr>
              <a:t>Controller nhận yêu cầu từ View, xử lý logic và tương tác với Model (đọc, cập nhật dữ liệu).</a:t>
            </a:r>
          </a:p>
          <a:p>
            <a:pPr marL="342900" indent="-342900" algn="l">
              <a:buFont typeface="Wingdings" panose="05000000000000000000" pitchFamily="2" charset="2"/>
              <a:buChar char="Ø"/>
            </a:pPr>
            <a:r>
              <a:rPr lang="vi-VN" sz="2400" b="0" i="0" dirty="0">
                <a:solidFill>
                  <a:srgbClr val="D1D5DB"/>
                </a:solidFill>
                <a:effectLst/>
                <a:latin typeface="Söhne"/>
              </a:rPr>
              <a:t>Model cung cấp dữ liệu và các phương thức để thao tác với dữ liệu. Nó không trực tiếp tương tác với View và Controller.</a:t>
            </a:r>
          </a:p>
          <a:p>
            <a:pPr marL="342900" indent="-342900" algn="l">
              <a:buFont typeface="Wingdings" panose="05000000000000000000" pitchFamily="2" charset="2"/>
              <a:buChar char="Ø"/>
            </a:pPr>
            <a:r>
              <a:rPr lang="vi-VN" sz="2400" b="0" i="0" dirty="0">
                <a:solidFill>
                  <a:srgbClr val="D1D5DB"/>
                </a:solidFill>
                <a:effectLst/>
                <a:latin typeface="Söhne"/>
              </a:rPr>
              <a:t>Controller cập nhật dữ liệu trên Model và gửi thông báo cập nhật tới View để cập nhật giao diện.</a:t>
            </a:r>
          </a:p>
          <a:p>
            <a:endParaRPr lang="en-US" sz="1800" dirty="0">
              <a:solidFill>
                <a:schemeClr val="bg1"/>
              </a:solidFill>
            </a:endParaRPr>
          </a:p>
        </p:txBody>
      </p:sp>
    </p:spTree>
    <p:extLst>
      <p:ext uri="{BB962C8B-B14F-4D97-AF65-F5344CB8AC3E}">
        <p14:creationId xmlns:p14="http://schemas.microsoft.com/office/powerpoint/2010/main" val="1486024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5797215" y="591707"/>
            <a:ext cx="4926773" cy="1118557"/>
          </a:xfrm>
        </p:spPr>
        <p:txBody>
          <a:bodyPr vert="horz" lIns="91440" tIns="45720" rIns="91440" bIns="45720" rtlCol="0" anchor="b">
            <a:normAutofit/>
          </a:bodyPr>
          <a:lstStyle/>
          <a:p>
            <a:r>
              <a:rPr lang="en-US" sz="4800" dirty="0">
                <a:solidFill>
                  <a:srgbClr val="FFFFFF"/>
                </a:solidFill>
              </a:rPr>
              <a:t>ĐẶC TẢ HỆ THỐNG</a:t>
            </a:r>
            <a:endParaRPr lang="en-US" sz="4800" kern="120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6405FE-81BE-4C35-69F4-8508433FD88A}"/>
              </a:ext>
            </a:extLst>
          </p:cNvPr>
          <p:cNvSpPr txBox="1"/>
          <p:nvPr/>
        </p:nvSpPr>
        <p:spPr>
          <a:xfrm>
            <a:off x="4050134" y="2814604"/>
            <a:ext cx="3141860" cy="375487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err="1">
                <a:solidFill>
                  <a:schemeClr val="bg1"/>
                </a:solidFill>
              </a:rPr>
              <a:t>Đăng</a:t>
            </a:r>
            <a:r>
              <a:rPr lang="en-US" sz="2800" dirty="0">
                <a:solidFill>
                  <a:schemeClr val="bg1"/>
                </a:solidFill>
              </a:rPr>
              <a:t> </a:t>
            </a:r>
            <a:r>
              <a:rPr lang="en-US" sz="2800" dirty="0" err="1">
                <a:solidFill>
                  <a:schemeClr val="bg1"/>
                </a:solidFill>
              </a:rPr>
              <a:t>nhập</a:t>
            </a:r>
            <a:endParaRPr lang="en-US" sz="2800" dirty="0">
              <a:solidFill>
                <a:schemeClr val="bg1"/>
              </a:solidFill>
            </a:endParaRPr>
          </a:p>
          <a:p>
            <a:pPr marL="285750" indent="-285750">
              <a:lnSpc>
                <a:spcPct val="150000"/>
              </a:lnSpc>
              <a:buFont typeface="Wingdings" panose="05000000000000000000" pitchFamily="2" charset="2"/>
              <a:buChar char="Ø"/>
            </a:pPr>
            <a:r>
              <a:rPr lang="en-US" sz="2800" dirty="0" err="1">
                <a:solidFill>
                  <a:schemeClr val="bg1"/>
                </a:solidFill>
              </a:rPr>
              <a:t>Đăng</a:t>
            </a:r>
            <a:r>
              <a:rPr lang="en-US" sz="2800" dirty="0">
                <a:solidFill>
                  <a:schemeClr val="bg1"/>
                </a:solidFill>
              </a:rPr>
              <a:t> </a:t>
            </a:r>
            <a:r>
              <a:rPr lang="en-US" sz="2800" dirty="0" err="1">
                <a:solidFill>
                  <a:schemeClr val="bg1"/>
                </a:solidFill>
              </a:rPr>
              <a:t>ký</a:t>
            </a:r>
            <a:endParaRPr lang="en-US" sz="2800" dirty="0">
              <a:solidFill>
                <a:schemeClr val="bg1"/>
              </a:solidFill>
            </a:endParaRPr>
          </a:p>
          <a:p>
            <a:pPr marL="285750" indent="-285750">
              <a:lnSpc>
                <a:spcPct val="150000"/>
              </a:lnSpc>
              <a:buFont typeface="Wingdings" panose="05000000000000000000" pitchFamily="2" charset="2"/>
              <a:buChar char="Ø"/>
            </a:pPr>
            <a:r>
              <a:rPr lang="en-US" sz="2800" dirty="0" err="1">
                <a:solidFill>
                  <a:schemeClr val="bg1"/>
                </a:solidFill>
              </a:rPr>
              <a:t>Quên</a:t>
            </a:r>
            <a:r>
              <a:rPr lang="en-US" sz="2800" dirty="0">
                <a:solidFill>
                  <a:schemeClr val="bg1"/>
                </a:solidFill>
              </a:rPr>
              <a:t> </a:t>
            </a:r>
            <a:r>
              <a:rPr lang="en-US" sz="2800" dirty="0" err="1">
                <a:solidFill>
                  <a:schemeClr val="bg1"/>
                </a:solidFill>
              </a:rPr>
              <a:t>mật</a:t>
            </a:r>
            <a:r>
              <a:rPr lang="en-US" sz="2800" dirty="0">
                <a:solidFill>
                  <a:schemeClr val="bg1"/>
                </a:solidFill>
              </a:rPr>
              <a:t> </a:t>
            </a:r>
            <a:r>
              <a:rPr lang="en-US" sz="2800" dirty="0" err="1">
                <a:solidFill>
                  <a:schemeClr val="bg1"/>
                </a:solidFill>
              </a:rPr>
              <a:t>khẩu</a:t>
            </a:r>
            <a:endParaRPr lang="en-US" sz="2800" dirty="0">
              <a:solidFill>
                <a:schemeClr val="bg1"/>
              </a:solidFill>
            </a:endParaRPr>
          </a:p>
          <a:p>
            <a:pPr marL="285750" indent="-285750">
              <a:lnSpc>
                <a:spcPct val="150000"/>
              </a:lnSpc>
              <a:buFont typeface="Wingdings" panose="05000000000000000000" pitchFamily="2" charset="2"/>
              <a:buChar char="Ø"/>
            </a:pPr>
            <a:r>
              <a:rPr lang="en-US" sz="2800" dirty="0" err="1">
                <a:solidFill>
                  <a:schemeClr val="bg1"/>
                </a:solidFill>
              </a:rPr>
              <a:t>Phân</a:t>
            </a:r>
            <a:r>
              <a:rPr lang="en-US" sz="2800" dirty="0">
                <a:solidFill>
                  <a:schemeClr val="bg1"/>
                </a:solidFill>
              </a:rPr>
              <a:t> </a:t>
            </a:r>
            <a:r>
              <a:rPr lang="en-US" sz="2800" dirty="0" err="1">
                <a:solidFill>
                  <a:schemeClr val="bg1"/>
                </a:solidFill>
              </a:rPr>
              <a:t>quyền</a:t>
            </a:r>
            <a:endParaRPr lang="en-US" sz="2800" dirty="0">
              <a:solidFill>
                <a:schemeClr val="bg1"/>
              </a:solidFill>
            </a:endParaRPr>
          </a:p>
          <a:p>
            <a:pPr marL="285750" indent="-285750">
              <a:lnSpc>
                <a:spcPct val="150000"/>
              </a:lnSpc>
              <a:buFont typeface="Wingdings" panose="05000000000000000000" pitchFamily="2" charset="2"/>
              <a:buChar char="Ø"/>
            </a:pPr>
            <a:r>
              <a:rPr lang="en-US" sz="2800" dirty="0" err="1">
                <a:solidFill>
                  <a:schemeClr val="bg1"/>
                </a:solidFill>
              </a:rPr>
              <a:t>Quản</a:t>
            </a:r>
            <a:r>
              <a:rPr lang="en-US" sz="2800" dirty="0">
                <a:solidFill>
                  <a:schemeClr val="bg1"/>
                </a:solidFill>
              </a:rPr>
              <a:t> </a:t>
            </a:r>
            <a:r>
              <a:rPr lang="en-US" sz="2800" dirty="0" err="1">
                <a:solidFill>
                  <a:schemeClr val="bg1"/>
                </a:solidFill>
              </a:rPr>
              <a:t>lý</a:t>
            </a:r>
            <a:r>
              <a:rPr lang="en-US" sz="2800" dirty="0">
                <a:solidFill>
                  <a:schemeClr val="bg1"/>
                </a:solidFill>
              </a:rPr>
              <a:t> </a:t>
            </a:r>
            <a:r>
              <a:rPr lang="en-US" sz="2800" dirty="0" err="1">
                <a:solidFill>
                  <a:schemeClr val="bg1"/>
                </a:solidFill>
              </a:rPr>
              <a:t>tài</a:t>
            </a:r>
            <a:r>
              <a:rPr lang="en-US" sz="2800" dirty="0">
                <a:solidFill>
                  <a:schemeClr val="bg1"/>
                </a:solidFill>
              </a:rPr>
              <a:t> </a:t>
            </a:r>
            <a:r>
              <a:rPr lang="en-US" sz="2800" dirty="0" err="1">
                <a:solidFill>
                  <a:schemeClr val="bg1"/>
                </a:solidFill>
              </a:rPr>
              <a:t>khoản</a:t>
            </a:r>
            <a:endParaRPr lang="en-US" sz="2800" dirty="0">
              <a:solidFill>
                <a:schemeClr val="bg1"/>
              </a:solidFill>
            </a:endParaRPr>
          </a:p>
          <a:p>
            <a:endParaRPr lang="en-US" sz="2800" dirty="0">
              <a:solidFill>
                <a:schemeClr val="bg1"/>
              </a:solidFill>
            </a:endParaRPr>
          </a:p>
        </p:txBody>
      </p:sp>
      <p:sp>
        <p:nvSpPr>
          <p:cNvPr id="3" name="TextBox 2">
            <a:extLst>
              <a:ext uri="{FF2B5EF4-FFF2-40B4-BE49-F238E27FC236}">
                <a16:creationId xmlns:a16="http://schemas.microsoft.com/office/drawing/2014/main" id="{E27B95D2-99CE-61F3-9C8A-EE1C72DC3B7E}"/>
              </a:ext>
            </a:extLst>
          </p:cNvPr>
          <p:cNvSpPr txBox="1"/>
          <p:nvPr/>
        </p:nvSpPr>
        <p:spPr>
          <a:xfrm>
            <a:off x="8260601" y="2861523"/>
            <a:ext cx="3620277" cy="325717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err="1">
                <a:solidFill>
                  <a:schemeClr val="bg1"/>
                </a:solidFill>
              </a:rPr>
              <a:t>Quản</a:t>
            </a:r>
            <a:r>
              <a:rPr lang="en-US" sz="2800" dirty="0">
                <a:solidFill>
                  <a:schemeClr val="bg1"/>
                </a:solidFill>
              </a:rPr>
              <a:t> </a:t>
            </a:r>
            <a:r>
              <a:rPr lang="en-US" sz="2800" dirty="0" err="1">
                <a:solidFill>
                  <a:schemeClr val="bg1"/>
                </a:solidFill>
              </a:rPr>
              <a:t>lý</a:t>
            </a:r>
            <a:r>
              <a:rPr lang="en-US" sz="2800" dirty="0">
                <a:solidFill>
                  <a:schemeClr val="bg1"/>
                </a:solidFill>
              </a:rPr>
              <a:t> </a:t>
            </a:r>
            <a:r>
              <a:rPr lang="en-US" sz="2800" dirty="0" err="1">
                <a:solidFill>
                  <a:schemeClr val="bg1"/>
                </a:solidFill>
              </a:rPr>
              <a:t>khách</a:t>
            </a:r>
            <a:r>
              <a:rPr lang="en-US" sz="2800" dirty="0">
                <a:solidFill>
                  <a:schemeClr val="bg1"/>
                </a:solidFill>
              </a:rPr>
              <a:t> hang</a:t>
            </a:r>
          </a:p>
          <a:p>
            <a:pPr marL="285750" indent="-285750">
              <a:lnSpc>
                <a:spcPct val="150000"/>
              </a:lnSpc>
              <a:buFont typeface="Wingdings" panose="05000000000000000000" pitchFamily="2" charset="2"/>
              <a:buChar char="Ø"/>
            </a:pPr>
            <a:r>
              <a:rPr lang="en-US" sz="2800" dirty="0" err="1">
                <a:solidFill>
                  <a:schemeClr val="bg1"/>
                </a:solidFill>
              </a:rPr>
              <a:t>Quản</a:t>
            </a:r>
            <a:r>
              <a:rPr lang="en-US" sz="2800" dirty="0">
                <a:solidFill>
                  <a:schemeClr val="bg1"/>
                </a:solidFill>
              </a:rPr>
              <a:t> </a:t>
            </a:r>
            <a:r>
              <a:rPr lang="en-US" sz="2800" dirty="0" err="1">
                <a:solidFill>
                  <a:schemeClr val="bg1"/>
                </a:solidFill>
              </a:rPr>
              <a:t>lý</a:t>
            </a:r>
            <a:r>
              <a:rPr lang="en-US" sz="2800" dirty="0">
                <a:solidFill>
                  <a:schemeClr val="bg1"/>
                </a:solidFill>
              </a:rPr>
              <a:t> </a:t>
            </a:r>
            <a:r>
              <a:rPr lang="en-US" sz="2800" dirty="0" err="1">
                <a:solidFill>
                  <a:schemeClr val="bg1"/>
                </a:solidFill>
              </a:rPr>
              <a:t>nhân</a:t>
            </a:r>
            <a:r>
              <a:rPr lang="en-US" sz="2800" dirty="0">
                <a:solidFill>
                  <a:schemeClr val="bg1"/>
                </a:solidFill>
              </a:rPr>
              <a:t> </a:t>
            </a:r>
            <a:r>
              <a:rPr lang="en-US" sz="2800" dirty="0" err="1">
                <a:solidFill>
                  <a:schemeClr val="bg1"/>
                </a:solidFill>
              </a:rPr>
              <a:t>viên</a:t>
            </a:r>
            <a:endParaRPr lang="en-US" sz="2800" dirty="0">
              <a:solidFill>
                <a:schemeClr val="bg1"/>
              </a:solidFill>
            </a:endParaRPr>
          </a:p>
          <a:p>
            <a:pPr marL="285750" indent="-285750">
              <a:lnSpc>
                <a:spcPct val="150000"/>
              </a:lnSpc>
              <a:buFont typeface="Wingdings" panose="05000000000000000000" pitchFamily="2" charset="2"/>
              <a:buChar char="Ø"/>
            </a:pPr>
            <a:r>
              <a:rPr lang="en-US" sz="2800" dirty="0" err="1">
                <a:solidFill>
                  <a:schemeClr val="bg1"/>
                </a:solidFill>
              </a:rPr>
              <a:t>Quản</a:t>
            </a:r>
            <a:r>
              <a:rPr lang="en-US" sz="2800" dirty="0">
                <a:solidFill>
                  <a:schemeClr val="bg1"/>
                </a:solidFill>
              </a:rPr>
              <a:t> </a:t>
            </a:r>
            <a:r>
              <a:rPr lang="en-US" sz="2800" dirty="0" err="1">
                <a:solidFill>
                  <a:schemeClr val="bg1"/>
                </a:solidFill>
              </a:rPr>
              <a:t>lý</a:t>
            </a:r>
            <a:r>
              <a:rPr lang="en-US" sz="2800" dirty="0">
                <a:solidFill>
                  <a:schemeClr val="bg1"/>
                </a:solidFill>
              </a:rPr>
              <a:t> </a:t>
            </a:r>
            <a:r>
              <a:rPr lang="en-US" sz="2800" dirty="0" err="1">
                <a:solidFill>
                  <a:schemeClr val="bg1"/>
                </a:solidFill>
              </a:rPr>
              <a:t>sản</a:t>
            </a:r>
            <a:r>
              <a:rPr lang="en-US" sz="2800" dirty="0">
                <a:solidFill>
                  <a:schemeClr val="bg1"/>
                </a:solidFill>
              </a:rPr>
              <a:t> </a:t>
            </a:r>
            <a:r>
              <a:rPr lang="en-US" sz="2800" dirty="0" err="1">
                <a:solidFill>
                  <a:schemeClr val="bg1"/>
                </a:solidFill>
              </a:rPr>
              <a:t>phẩm</a:t>
            </a:r>
            <a:endParaRPr lang="en-US" sz="2800" dirty="0">
              <a:solidFill>
                <a:schemeClr val="bg1"/>
              </a:solidFill>
            </a:endParaRPr>
          </a:p>
          <a:p>
            <a:pPr marL="285750" indent="-285750">
              <a:lnSpc>
                <a:spcPct val="150000"/>
              </a:lnSpc>
              <a:buFont typeface="Wingdings" panose="05000000000000000000" pitchFamily="2" charset="2"/>
              <a:buChar char="Ø"/>
            </a:pPr>
            <a:r>
              <a:rPr lang="en-US" sz="2800" dirty="0" err="1">
                <a:solidFill>
                  <a:schemeClr val="bg1"/>
                </a:solidFill>
              </a:rPr>
              <a:t>Quản</a:t>
            </a:r>
            <a:r>
              <a:rPr lang="en-US" sz="2800" dirty="0">
                <a:solidFill>
                  <a:schemeClr val="bg1"/>
                </a:solidFill>
              </a:rPr>
              <a:t> </a:t>
            </a:r>
            <a:r>
              <a:rPr lang="en-US" sz="2800" dirty="0" err="1">
                <a:solidFill>
                  <a:schemeClr val="bg1"/>
                </a:solidFill>
              </a:rPr>
              <a:t>lý</a:t>
            </a:r>
            <a:r>
              <a:rPr lang="en-US" sz="2800" dirty="0">
                <a:solidFill>
                  <a:schemeClr val="bg1"/>
                </a:solidFill>
              </a:rPr>
              <a:t> </a:t>
            </a:r>
            <a:r>
              <a:rPr lang="en-US" sz="2800" dirty="0" err="1">
                <a:solidFill>
                  <a:schemeClr val="bg1"/>
                </a:solidFill>
              </a:rPr>
              <a:t>hóa</a:t>
            </a:r>
            <a:r>
              <a:rPr lang="en-US" sz="2800" dirty="0">
                <a:solidFill>
                  <a:schemeClr val="bg1"/>
                </a:solidFill>
              </a:rPr>
              <a:t> </a:t>
            </a:r>
            <a:r>
              <a:rPr lang="en-US" sz="2800" dirty="0" err="1">
                <a:solidFill>
                  <a:schemeClr val="bg1"/>
                </a:solidFill>
              </a:rPr>
              <a:t>đơn</a:t>
            </a:r>
            <a:endParaRPr lang="en-US" sz="2800" dirty="0">
              <a:solidFill>
                <a:schemeClr val="bg1"/>
              </a:solidFill>
            </a:endParaRPr>
          </a:p>
          <a:p>
            <a:pPr marL="285750" indent="-285750">
              <a:lnSpc>
                <a:spcPct val="150000"/>
              </a:lnSpc>
              <a:buFont typeface="Wingdings" panose="05000000000000000000" pitchFamily="2" charset="2"/>
              <a:buChar char="Ø"/>
            </a:pPr>
            <a:r>
              <a:rPr lang="en-US" sz="2800" dirty="0">
                <a:solidFill>
                  <a:schemeClr val="bg1"/>
                </a:solidFill>
              </a:rPr>
              <a:t>Mua </a:t>
            </a:r>
            <a:r>
              <a:rPr lang="en-US" sz="2800" dirty="0" err="1">
                <a:solidFill>
                  <a:schemeClr val="bg1"/>
                </a:solidFill>
              </a:rPr>
              <a:t>hàng</a:t>
            </a:r>
            <a:endParaRPr lang="en-US" sz="2800" dirty="0">
              <a:solidFill>
                <a:schemeClr val="bg1"/>
              </a:solidFill>
            </a:endParaRPr>
          </a:p>
        </p:txBody>
      </p:sp>
    </p:spTree>
    <p:extLst>
      <p:ext uri="{BB962C8B-B14F-4D97-AF65-F5344CB8AC3E}">
        <p14:creationId xmlns:p14="http://schemas.microsoft.com/office/powerpoint/2010/main" val="2891194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622937" y="420966"/>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ACC8DC-3F58-25D8-7026-19F58EA0731E}"/>
              </a:ext>
            </a:extLst>
          </p:cNvPr>
          <p:cNvPicPr>
            <a:picLocks noChangeAspect="1"/>
          </p:cNvPicPr>
          <p:nvPr/>
        </p:nvPicPr>
        <p:blipFill>
          <a:blip r:embed="rId2"/>
          <a:stretch>
            <a:fillRect/>
          </a:stretch>
        </p:blipFill>
        <p:spPr>
          <a:xfrm>
            <a:off x="5785602" y="2805484"/>
            <a:ext cx="3894157" cy="2834886"/>
          </a:xfrm>
          <a:prstGeom prst="rect">
            <a:avLst/>
          </a:prstGeom>
        </p:spPr>
      </p:pic>
      <p:sp>
        <p:nvSpPr>
          <p:cNvPr id="6" name="TextBox 5">
            <a:extLst>
              <a:ext uri="{FF2B5EF4-FFF2-40B4-BE49-F238E27FC236}">
                <a16:creationId xmlns:a16="http://schemas.microsoft.com/office/drawing/2014/main" id="{71BB05F2-B648-A65E-73C4-4E082141BA3D}"/>
              </a:ext>
            </a:extLst>
          </p:cNvPr>
          <p:cNvSpPr txBox="1"/>
          <p:nvPr/>
        </p:nvSpPr>
        <p:spPr>
          <a:xfrm>
            <a:off x="5744359" y="2146769"/>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diện</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nhập</a:t>
            </a:r>
            <a:r>
              <a:rPr lang="en-US" dirty="0">
                <a:solidFill>
                  <a:schemeClr val="bg1"/>
                </a:solidFill>
              </a:rPr>
              <a:t>:</a:t>
            </a:r>
          </a:p>
        </p:txBody>
      </p:sp>
    </p:spTree>
    <p:extLst>
      <p:ext uri="{BB962C8B-B14F-4D97-AF65-F5344CB8AC3E}">
        <p14:creationId xmlns:p14="http://schemas.microsoft.com/office/powerpoint/2010/main" val="534455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ACC8DC-3F58-25D8-7026-19F58EA0731E}"/>
              </a:ext>
            </a:extLst>
          </p:cNvPr>
          <p:cNvPicPr>
            <a:picLocks noChangeAspect="1"/>
          </p:cNvPicPr>
          <p:nvPr/>
        </p:nvPicPr>
        <p:blipFill>
          <a:blip r:embed="rId2"/>
          <a:stretch>
            <a:fillRect/>
          </a:stretch>
        </p:blipFill>
        <p:spPr>
          <a:xfrm>
            <a:off x="3838524" y="3072666"/>
            <a:ext cx="3894157" cy="2834886"/>
          </a:xfrm>
          <a:prstGeom prst="rect">
            <a:avLst/>
          </a:prstGeom>
        </p:spPr>
      </p:pic>
      <p:sp>
        <p:nvSpPr>
          <p:cNvPr id="6" name="TextBox 5">
            <a:extLst>
              <a:ext uri="{FF2B5EF4-FFF2-40B4-BE49-F238E27FC236}">
                <a16:creationId xmlns:a16="http://schemas.microsoft.com/office/drawing/2014/main" id="{71BB05F2-B648-A65E-73C4-4E082141BA3D}"/>
              </a:ext>
            </a:extLst>
          </p:cNvPr>
          <p:cNvSpPr txBox="1"/>
          <p:nvPr/>
        </p:nvSpPr>
        <p:spPr>
          <a:xfrm>
            <a:off x="5744359" y="2146769"/>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diện</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nhập</a:t>
            </a:r>
            <a:r>
              <a:rPr lang="en-US" dirty="0">
                <a:solidFill>
                  <a:schemeClr val="bg1"/>
                </a:solidFill>
              </a:rPr>
              <a:t>:</a:t>
            </a:r>
          </a:p>
        </p:txBody>
      </p:sp>
      <p:pic>
        <p:nvPicPr>
          <p:cNvPr id="5" name="Picture 4">
            <a:extLst>
              <a:ext uri="{FF2B5EF4-FFF2-40B4-BE49-F238E27FC236}">
                <a16:creationId xmlns:a16="http://schemas.microsoft.com/office/drawing/2014/main" id="{2C3F849E-7FB2-988B-AB31-1EEEA40858FA}"/>
              </a:ext>
            </a:extLst>
          </p:cNvPr>
          <p:cNvPicPr>
            <a:picLocks noChangeAspect="1"/>
          </p:cNvPicPr>
          <p:nvPr/>
        </p:nvPicPr>
        <p:blipFill>
          <a:blip r:embed="rId3"/>
          <a:stretch>
            <a:fillRect/>
          </a:stretch>
        </p:blipFill>
        <p:spPr>
          <a:xfrm>
            <a:off x="8034313" y="3127740"/>
            <a:ext cx="3856054" cy="2796782"/>
          </a:xfrm>
          <a:prstGeom prst="rect">
            <a:avLst/>
          </a:prstGeom>
        </p:spPr>
      </p:pic>
    </p:spTree>
    <p:extLst>
      <p:ext uri="{BB962C8B-B14F-4D97-AF65-F5344CB8AC3E}">
        <p14:creationId xmlns:p14="http://schemas.microsoft.com/office/powerpoint/2010/main" val="587200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BB05F2-B648-A65E-73C4-4E082141BA3D}"/>
              </a:ext>
            </a:extLst>
          </p:cNvPr>
          <p:cNvSpPr txBox="1"/>
          <p:nvPr/>
        </p:nvSpPr>
        <p:spPr>
          <a:xfrm>
            <a:off x="5744359" y="2146769"/>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diện</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nhập</a:t>
            </a:r>
            <a:r>
              <a:rPr lang="en-US" dirty="0">
                <a:solidFill>
                  <a:schemeClr val="bg1"/>
                </a:solidFill>
              </a:rPr>
              <a:t>:</a:t>
            </a:r>
          </a:p>
        </p:txBody>
      </p:sp>
      <p:pic>
        <p:nvPicPr>
          <p:cNvPr id="5" name="Picture 4">
            <a:extLst>
              <a:ext uri="{FF2B5EF4-FFF2-40B4-BE49-F238E27FC236}">
                <a16:creationId xmlns:a16="http://schemas.microsoft.com/office/drawing/2014/main" id="{8BBE59CC-3D40-0775-7A6C-7FF0C463F35C}"/>
              </a:ext>
            </a:extLst>
          </p:cNvPr>
          <p:cNvPicPr>
            <a:picLocks noChangeAspect="1"/>
          </p:cNvPicPr>
          <p:nvPr/>
        </p:nvPicPr>
        <p:blipFill>
          <a:blip r:embed="rId2"/>
          <a:stretch>
            <a:fillRect/>
          </a:stretch>
        </p:blipFill>
        <p:spPr>
          <a:xfrm>
            <a:off x="3646249" y="3238774"/>
            <a:ext cx="3817951" cy="2804403"/>
          </a:xfrm>
          <a:prstGeom prst="rect">
            <a:avLst/>
          </a:prstGeom>
        </p:spPr>
      </p:pic>
      <p:pic>
        <p:nvPicPr>
          <p:cNvPr id="9" name="Picture 8">
            <a:extLst>
              <a:ext uri="{FF2B5EF4-FFF2-40B4-BE49-F238E27FC236}">
                <a16:creationId xmlns:a16="http://schemas.microsoft.com/office/drawing/2014/main" id="{A3C8084E-66EB-4C2B-7A7C-9B8CD2719A46}"/>
              </a:ext>
            </a:extLst>
          </p:cNvPr>
          <p:cNvPicPr>
            <a:picLocks noChangeAspect="1"/>
          </p:cNvPicPr>
          <p:nvPr/>
        </p:nvPicPr>
        <p:blipFill>
          <a:blip r:embed="rId3"/>
          <a:stretch>
            <a:fillRect/>
          </a:stretch>
        </p:blipFill>
        <p:spPr>
          <a:xfrm>
            <a:off x="7903459" y="3214697"/>
            <a:ext cx="3749365" cy="2804403"/>
          </a:xfrm>
          <a:prstGeom prst="rect">
            <a:avLst/>
          </a:prstGeom>
        </p:spPr>
      </p:pic>
    </p:spTree>
    <p:extLst>
      <p:ext uri="{BB962C8B-B14F-4D97-AF65-F5344CB8AC3E}">
        <p14:creationId xmlns:p14="http://schemas.microsoft.com/office/powerpoint/2010/main" val="1656050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BB05F2-B648-A65E-73C4-4E082141BA3D}"/>
              </a:ext>
            </a:extLst>
          </p:cNvPr>
          <p:cNvSpPr txBox="1"/>
          <p:nvPr/>
        </p:nvSpPr>
        <p:spPr>
          <a:xfrm>
            <a:off x="5744359" y="2146769"/>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diện</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nhập</a:t>
            </a:r>
            <a:r>
              <a:rPr lang="en-US" dirty="0">
                <a:solidFill>
                  <a:schemeClr val="bg1"/>
                </a:solidFill>
              </a:rPr>
              <a:t>:</a:t>
            </a:r>
          </a:p>
        </p:txBody>
      </p:sp>
      <p:pic>
        <p:nvPicPr>
          <p:cNvPr id="5" name="Picture 4">
            <a:extLst>
              <a:ext uri="{FF2B5EF4-FFF2-40B4-BE49-F238E27FC236}">
                <a16:creationId xmlns:a16="http://schemas.microsoft.com/office/drawing/2014/main" id="{8BBE59CC-3D40-0775-7A6C-7FF0C463F35C}"/>
              </a:ext>
            </a:extLst>
          </p:cNvPr>
          <p:cNvPicPr>
            <a:picLocks noChangeAspect="1"/>
          </p:cNvPicPr>
          <p:nvPr/>
        </p:nvPicPr>
        <p:blipFill>
          <a:blip r:embed="rId2"/>
          <a:stretch>
            <a:fillRect/>
          </a:stretch>
        </p:blipFill>
        <p:spPr>
          <a:xfrm>
            <a:off x="3646249" y="3238774"/>
            <a:ext cx="3817951" cy="2804403"/>
          </a:xfrm>
          <a:prstGeom prst="rect">
            <a:avLst/>
          </a:prstGeom>
        </p:spPr>
      </p:pic>
      <p:pic>
        <p:nvPicPr>
          <p:cNvPr id="9" name="Picture 8">
            <a:extLst>
              <a:ext uri="{FF2B5EF4-FFF2-40B4-BE49-F238E27FC236}">
                <a16:creationId xmlns:a16="http://schemas.microsoft.com/office/drawing/2014/main" id="{A3C8084E-66EB-4C2B-7A7C-9B8CD2719A46}"/>
              </a:ext>
            </a:extLst>
          </p:cNvPr>
          <p:cNvPicPr>
            <a:picLocks noChangeAspect="1"/>
          </p:cNvPicPr>
          <p:nvPr/>
        </p:nvPicPr>
        <p:blipFill>
          <a:blip r:embed="rId3"/>
          <a:stretch>
            <a:fillRect/>
          </a:stretch>
        </p:blipFill>
        <p:spPr>
          <a:xfrm>
            <a:off x="7903459" y="3214697"/>
            <a:ext cx="3749365" cy="2804403"/>
          </a:xfrm>
          <a:prstGeom prst="rect">
            <a:avLst/>
          </a:prstGeom>
        </p:spPr>
      </p:pic>
    </p:spTree>
    <p:extLst>
      <p:ext uri="{BB962C8B-B14F-4D97-AF65-F5344CB8AC3E}">
        <p14:creationId xmlns:p14="http://schemas.microsoft.com/office/powerpoint/2010/main" val="3621406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F3256-E603-EDDB-10A5-DBA26A8EDA73}"/>
              </a:ext>
            </a:extLst>
          </p:cNvPr>
          <p:cNvSpPr>
            <a:spLocks noGrp="1"/>
          </p:cNvSpPr>
          <p:nvPr>
            <p:ph type="title"/>
          </p:nvPr>
        </p:nvSpPr>
        <p:spPr>
          <a:xfrm>
            <a:off x="4169129" y="506993"/>
            <a:ext cx="7127104" cy="1028137"/>
          </a:xfrm>
        </p:spPr>
        <p:txBody>
          <a:bodyPr vert="horz" lIns="91440" tIns="45720" rIns="91440" bIns="45720" rtlCol="0" anchor="b">
            <a:normAutofit/>
          </a:bodyPr>
          <a:lstStyle/>
          <a:p>
            <a:r>
              <a:rPr lang="en-US" sz="4800" kern="1200" dirty="0">
                <a:solidFill>
                  <a:srgbClr val="FFFFFF"/>
                </a:solidFill>
                <a:latin typeface="+mj-lt"/>
                <a:ea typeface="+mj-ea"/>
                <a:cs typeface="+mj-cs"/>
              </a:rPr>
              <a:t>XÂY DỰNG CHƯƠNG TRÌNH</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BB05F2-B648-A65E-73C4-4E082141BA3D}"/>
              </a:ext>
            </a:extLst>
          </p:cNvPr>
          <p:cNvSpPr txBox="1"/>
          <p:nvPr/>
        </p:nvSpPr>
        <p:spPr>
          <a:xfrm>
            <a:off x="5744359" y="2146769"/>
            <a:ext cx="2732523" cy="369332"/>
          </a:xfrm>
          <a:prstGeom prst="rect">
            <a:avLst/>
          </a:prstGeom>
          <a:noFill/>
        </p:spPr>
        <p:txBody>
          <a:bodyPr wrap="square" rtlCol="0">
            <a:spAutoFit/>
          </a:bodyPr>
          <a:lstStyle/>
          <a:p>
            <a:r>
              <a:rPr lang="en-US" dirty="0">
                <a:solidFill>
                  <a:schemeClr val="bg1"/>
                </a:solidFill>
              </a:rPr>
              <a:t>Giao </a:t>
            </a:r>
            <a:r>
              <a:rPr lang="en-US" dirty="0" err="1">
                <a:solidFill>
                  <a:schemeClr val="bg1"/>
                </a:solidFill>
              </a:rPr>
              <a:t>diện</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ký</a:t>
            </a:r>
            <a:r>
              <a:rPr lang="en-US" dirty="0">
                <a:solidFill>
                  <a:schemeClr val="bg1"/>
                </a:solidFill>
              </a:rPr>
              <a:t>:</a:t>
            </a:r>
          </a:p>
        </p:txBody>
      </p:sp>
      <p:pic>
        <p:nvPicPr>
          <p:cNvPr id="4" name="Picture 3">
            <a:extLst>
              <a:ext uri="{FF2B5EF4-FFF2-40B4-BE49-F238E27FC236}">
                <a16:creationId xmlns:a16="http://schemas.microsoft.com/office/drawing/2014/main" id="{7A540456-32D1-8147-E777-DF346652DE59}"/>
              </a:ext>
            </a:extLst>
          </p:cNvPr>
          <p:cNvPicPr>
            <a:picLocks noChangeAspect="1"/>
          </p:cNvPicPr>
          <p:nvPr/>
        </p:nvPicPr>
        <p:blipFill>
          <a:blip r:embed="rId2"/>
          <a:stretch>
            <a:fillRect/>
          </a:stretch>
        </p:blipFill>
        <p:spPr>
          <a:xfrm>
            <a:off x="4275511" y="2817701"/>
            <a:ext cx="2732523" cy="3640673"/>
          </a:xfrm>
          <a:prstGeom prst="rect">
            <a:avLst/>
          </a:prstGeom>
        </p:spPr>
      </p:pic>
      <p:pic>
        <p:nvPicPr>
          <p:cNvPr id="11" name="Picture 10">
            <a:extLst>
              <a:ext uri="{FF2B5EF4-FFF2-40B4-BE49-F238E27FC236}">
                <a16:creationId xmlns:a16="http://schemas.microsoft.com/office/drawing/2014/main" id="{1994CB4A-ADE9-2E1F-39B1-1FFE3340EE41}"/>
              </a:ext>
            </a:extLst>
          </p:cNvPr>
          <p:cNvPicPr>
            <a:picLocks noChangeAspect="1"/>
          </p:cNvPicPr>
          <p:nvPr/>
        </p:nvPicPr>
        <p:blipFill>
          <a:blip r:embed="rId3"/>
          <a:stretch>
            <a:fillRect/>
          </a:stretch>
        </p:blipFill>
        <p:spPr>
          <a:xfrm>
            <a:off x="8104330" y="2817701"/>
            <a:ext cx="2732523" cy="3804142"/>
          </a:xfrm>
          <a:prstGeom prst="rect">
            <a:avLst/>
          </a:prstGeom>
        </p:spPr>
      </p:pic>
    </p:spTree>
    <p:extLst>
      <p:ext uri="{BB962C8B-B14F-4D97-AF65-F5344CB8AC3E}">
        <p14:creationId xmlns:p14="http://schemas.microsoft.com/office/powerpoint/2010/main" val="3136235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349</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Wingdings</vt:lpstr>
      <vt:lpstr>Office Theme</vt:lpstr>
      <vt:lpstr>Phần mềm bán thời trang &amp; phụ kiện Gymgym</vt:lpstr>
      <vt:lpstr>CÁC CÔNG NGHỆ ĐƯỢC SỬ DỤNG</vt:lpstr>
      <vt:lpstr>Mô hình MVC</vt:lpstr>
      <vt:lpstr>ĐẶC TẢ HỆ THỐNG</vt:lpstr>
      <vt:lpstr>XÂY DỰNG CHƯƠNG TRÌNH</vt:lpstr>
      <vt:lpstr>XÂY DỰNG CHƯƠNG TRÌNH</vt:lpstr>
      <vt:lpstr>XÂY DỰNG CHƯƠNG TRÌNH</vt:lpstr>
      <vt:lpstr>XÂY DỰNG CHƯƠNG TRÌNH</vt:lpstr>
      <vt:lpstr>XÂY DỰNG CHƯƠNG TRÌNH</vt:lpstr>
      <vt:lpstr>XÂY DỰNG CHƯƠNG TRÌNH</vt:lpstr>
      <vt:lpstr>XÂY DỰNG CHƯƠNG TRÌNH</vt:lpstr>
      <vt:lpstr>XÂY DỰNG CHƯƠNG TRÌNH</vt:lpstr>
      <vt:lpstr>XÂY DỰNG CHƯƠNG TRÌNH</vt:lpstr>
      <vt:lpstr>XÂY DỰNG CHƯƠNG TRÌNH</vt:lpstr>
      <vt:lpstr>KẾT QUẢ ĐẠT ĐƯỢC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bán thời trang &amp; phụ kiện Gymgym</dc:title>
  <dc:creator>Huy Nguyen</dc:creator>
  <cp:lastModifiedBy>Huy Nguyen</cp:lastModifiedBy>
  <cp:revision>2</cp:revision>
  <dcterms:created xsi:type="dcterms:W3CDTF">2023-06-08T16:13:31Z</dcterms:created>
  <dcterms:modified xsi:type="dcterms:W3CDTF">2023-06-08T23:41:31Z</dcterms:modified>
</cp:coreProperties>
</file>