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7" r:id="rId3"/>
    <p:sldId id="325" r:id="rId4"/>
    <p:sldId id="298" r:id="rId5"/>
    <p:sldId id="258" r:id="rId6"/>
    <p:sldId id="299" r:id="rId7"/>
    <p:sldId id="301" r:id="rId8"/>
    <p:sldId id="300" r:id="rId9"/>
    <p:sldId id="302" r:id="rId10"/>
    <p:sldId id="303" r:id="rId11"/>
    <p:sldId id="304" r:id="rId12"/>
    <p:sldId id="326" r:id="rId13"/>
    <p:sldId id="327" r:id="rId14"/>
    <p:sldId id="305" r:id="rId15"/>
    <p:sldId id="306" r:id="rId16"/>
    <p:sldId id="310" r:id="rId17"/>
    <p:sldId id="311" r:id="rId18"/>
    <p:sldId id="312" r:id="rId19"/>
    <p:sldId id="313" r:id="rId20"/>
    <p:sldId id="261" r:id="rId21"/>
    <p:sldId id="314" r:id="rId22"/>
    <p:sldId id="315" r:id="rId23"/>
    <p:sldId id="316" r:id="rId24"/>
    <p:sldId id="317" r:id="rId25"/>
    <p:sldId id="318" r:id="rId26"/>
    <p:sldId id="276" r:id="rId27"/>
  </p:sldIdLst>
  <p:sldSz cx="9144000" cy="5143500" type="screen16x9"/>
  <p:notesSz cx="6858000" cy="9144000"/>
  <p:embeddedFontLst>
    <p:embeddedFont>
      <p:font typeface="Anaheim" panose="020B0604020202020204" charset="0"/>
      <p:regular r:id="rId29"/>
    </p:embeddedFont>
    <p:embeddedFont>
      <p:font typeface="Bebas Neue" panose="020B0606020202050201" pitchFamily="34" charset="0"/>
      <p:regular r:id="rId30"/>
    </p:embeddedFont>
    <p:embeddedFont>
      <p:font typeface="Mukta Mahee" panose="020B0604020202020204" charset="0"/>
      <p:regular r:id="rId31"/>
      <p:bold r:id="rId32"/>
    </p:embeddedFont>
    <p:embeddedFont>
      <p:font typeface="Nunito Light" pitchFamily="2" charset="0"/>
      <p:regular r:id="rId33"/>
      <p:italic r:id="rId34"/>
    </p:embeddedFont>
    <p:embeddedFont>
      <p:font typeface="Orbitron" panose="020B0604020202020204" charset="0"/>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D5AA37-483A-4A64-9B6E-C543B9858DE0}">
  <a:tblStyle styleId="{67D5AA37-483A-4A64-9B6E-C543B9858D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5F6106-4FFD-4573-A117-C1D7785F721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8.webp"/></Relationships>
</file>

<file path=ppt/diagrams/_rels/drawing1.xml.rels><?xml version="1.0" encoding="UTF-8" standalone="yes"?>
<Relationships xmlns="http://schemas.openxmlformats.org/package/2006/relationships"><Relationship Id="rId1" Type="http://schemas.openxmlformats.org/officeDocument/2006/relationships/image" Target="../media/image18.web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D94BA-1FD5-40D2-B550-DB2684A64AD0}" type="doc">
      <dgm:prSet loTypeId="urn:microsoft.com/office/officeart/2005/8/layout/vList3" loCatId="picture" qsTypeId="urn:microsoft.com/office/officeart/2005/8/quickstyle/simple1" qsCatId="simple" csTypeId="urn:microsoft.com/office/officeart/2005/8/colors/accent1_2" csCatId="accent1" phldr="1"/>
      <dgm:spPr/>
    </dgm:pt>
    <dgm:pt modelId="{2DB7F91E-79DC-4082-9732-E84BD60C8A19}">
      <dgm:prSet phldrT="[Text]" custT="1"/>
      <dgm:spPr/>
      <dgm:t>
        <a:bodyPr/>
        <a:lstStyle/>
        <a:p>
          <a:pPr algn="ctr"/>
          <a:r>
            <a:rPr lang="vi-VN" sz="2400" dirty="0">
              <a:latin typeface="+mn-lt"/>
            </a:rPr>
            <a:t>Giới thiệu về API</a:t>
          </a:r>
        </a:p>
      </dgm:t>
    </dgm:pt>
    <dgm:pt modelId="{2C72D8A0-5818-427A-8D21-BEFADC1A996A}" type="parTrans" cxnId="{0CF02CE4-68FB-4EB7-BA99-93EA61256851}">
      <dgm:prSet/>
      <dgm:spPr/>
      <dgm:t>
        <a:bodyPr/>
        <a:lstStyle/>
        <a:p>
          <a:endParaRPr lang="vi-VN"/>
        </a:p>
      </dgm:t>
    </dgm:pt>
    <dgm:pt modelId="{1ECBDA32-78D2-4D8E-AFAC-80A3CAF4F987}" type="sibTrans" cxnId="{0CF02CE4-68FB-4EB7-BA99-93EA61256851}">
      <dgm:prSet/>
      <dgm:spPr/>
      <dgm:t>
        <a:bodyPr/>
        <a:lstStyle/>
        <a:p>
          <a:endParaRPr lang="vi-VN"/>
        </a:p>
      </dgm:t>
    </dgm:pt>
    <dgm:pt modelId="{E71B75A1-0868-42B1-A50E-3D898D0B5C79}">
      <dgm:prSet phldrT="[Text]" custT="1"/>
      <dgm:spPr/>
      <dgm:t>
        <a:bodyPr/>
        <a:lstStyle/>
        <a:p>
          <a:pPr algn="ctr"/>
          <a:r>
            <a:rPr lang="vi-VN" sz="2400">
              <a:latin typeface="+mn-lt"/>
            </a:rPr>
            <a:t>Giới thiệu về Request API</a:t>
          </a:r>
          <a:endParaRPr lang="vi-VN" sz="2400" dirty="0">
            <a:latin typeface="+mn-lt"/>
          </a:endParaRPr>
        </a:p>
      </dgm:t>
    </dgm:pt>
    <dgm:pt modelId="{902FD8C4-7084-4B67-9086-66E5D0C0AE46}" type="parTrans" cxnId="{E0320306-564E-4615-B1D5-3774631EFEEA}">
      <dgm:prSet/>
      <dgm:spPr/>
      <dgm:t>
        <a:bodyPr/>
        <a:lstStyle/>
        <a:p>
          <a:endParaRPr lang="vi-VN"/>
        </a:p>
      </dgm:t>
    </dgm:pt>
    <dgm:pt modelId="{2A73F639-FA2B-4926-84E8-645B34722BE7}" type="sibTrans" cxnId="{E0320306-564E-4615-B1D5-3774631EFEEA}">
      <dgm:prSet/>
      <dgm:spPr/>
      <dgm:t>
        <a:bodyPr/>
        <a:lstStyle/>
        <a:p>
          <a:endParaRPr lang="vi-VN"/>
        </a:p>
      </dgm:t>
    </dgm:pt>
    <dgm:pt modelId="{31D4ACF7-80E9-488F-BE0C-2F437B100B01}">
      <dgm:prSet phldrT="[Text]" custT="1"/>
      <dgm:spPr/>
      <dgm:t>
        <a:bodyPr/>
        <a:lstStyle/>
        <a:p>
          <a:pPr algn="ctr"/>
          <a:r>
            <a:rPr lang="vi-VN" sz="2400">
              <a:latin typeface="+mn-lt"/>
            </a:rPr>
            <a:t>Giới thiệu về Reponse</a:t>
          </a:r>
          <a:endParaRPr lang="vi-VN" sz="2400" dirty="0">
            <a:latin typeface="+mn-lt"/>
          </a:endParaRPr>
        </a:p>
      </dgm:t>
    </dgm:pt>
    <dgm:pt modelId="{70FB993E-FA74-465B-92C0-AD508B4F9CEA}" type="parTrans" cxnId="{9CDB57BD-EAD8-4E32-A0EF-415E1B313280}">
      <dgm:prSet/>
      <dgm:spPr/>
      <dgm:t>
        <a:bodyPr/>
        <a:lstStyle/>
        <a:p>
          <a:endParaRPr lang="vi-VN"/>
        </a:p>
      </dgm:t>
    </dgm:pt>
    <dgm:pt modelId="{B8F74CE6-DAEC-4AE7-961C-39BCADB93035}" type="sibTrans" cxnId="{9CDB57BD-EAD8-4E32-A0EF-415E1B313280}">
      <dgm:prSet/>
      <dgm:spPr/>
      <dgm:t>
        <a:bodyPr/>
        <a:lstStyle/>
        <a:p>
          <a:endParaRPr lang="vi-VN"/>
        </a:p>
      </dgm:t>
    </dgm:pt>
    <dgm:pt modelId="{91F4E223-FC7C-48A2-B435-965E3500EDA3}">
      <dgm:prSet phldrT="[Text]" custT="1"/>
      <dgm:spPr/>
      <dgm:t>
        <a:bodyPr/>
        <a:lstStyle/>
        <a:p>
          <a:pPr algn="ctr"/>
          <a:r>
            <a:rPr lang="vi-VN" sz="2400">
              <a:latin typeface="+mn-lt"/>
            </a:rPr>
            <a:t>Giới thiệu về Status code</a:t>
          </a:r>
          <a:endParaRPr lang="vi-VN" sz="2400" dirty="0">
            <a:latin typeface="+mn-lt"/>
          </a:endParaRPr>
        </a:p>
      </dgm:t>
    </dgm:pt>
    <dgm:pt modelId="{76F67CF3-E325-41DE-A12B-252584928397}" type="parTrans" cxnId="{16F83472-18D6-44E7-81D3-F982CB8133D9}">
      <dgm:prSet/>
      <dgm:spPr/>
      <dgm:t>
        <a:bodyPr/>
        <a:lstStyle/>
        <a:p>
          <a:endParaRPr lang="vi-VN"/>
        </a:p>
      </dgm:t>
    </dgm:pt>
    <dgm:pt modelId="{B40D94FC-C9FB-4D3E-97C1-603225761105}" type="sibTrans" cxnId="{16F83472-18D6-44E7-81D3-F982CB8133D9}">
      <dgm:prSet/>
      <dgm:spPr/>
      <dgm:t>
        <a:bodyPr/>
        <a:lstStyle/>
        <a:p>
          <a:endParaRPr lang="vi-VN"/>
        </a:p>
      </dgm:t>
    </dgm:pt>
    <dgm:pt modelId="{B321A4F6-7594-4915-8748-807F63FBCDC3}">
      <dgm:prSet phldrT="[Text]" custT="1"/>
      <dgm:spPr/>
      <dgm:t>
        <a:bodyPr/>
        <a:lstStyle/>
        <a:p>
          <a:pPr algn="ctr"/>
          <a:r>
            <a:rPr lang="vi-VN" sz="2400">
              <a:latin typeface="+mn-lt"/>
            </a:rPr>
            <a:t>Giới thiệu về PostMan</a:t>
          </a:r>
          <a:endParaRPr lang="vi-VN" sz="2400" dirty="0">
            <a:latin typeface="+mn-lt"/>
          </a:endParaRPr>
        </a:p>
      </dgm:t>
    </dgm:pt>
    <dgm:pt modelId="{FC4A52B8-4DFD-43BC-8180-D03684D32B98}" type="parTrans" cxnId="{3C634673-0CB3-465D-9FD9-EB480C94BD10}">
      <dgm:prSet/>
      <dgm:spPr/>
      <dgm:t>
        <a:bodyPr/>
        <a:lstStyle/>
        <a:p>
          <a:endParaRPr lang="vi-VN"/>
        </a:p>
      </dgm:t>
    </dgm:pt>
    <dgm:pt modelId="{C1A0D68D-BF9E-4976-8E29-C4954395F189}" type="sibTrans" cxnId="{3C634673-0CB3-465D-9FD9-EB480C94BD10}">
      <dgm:prSet/>
      <dgm:spPr/>
      <dgm:t>
        <a:bodyPr/>
        <a:lstStyle/>
        <a:p>
          <a:endParaRPr lang="vi-VN"/>
        </a:p>
      </dgm:t>
    </dgm:pt>
    <dgm:pt modelId="{C422208B-796C-408A-B52A-7766D0B8D422}">
      <dgm:prSet phldrT="[Text]" custT="1"/>
      <dgm:spPr/>
      <dgm:t>
        <a:bodyPr/>
        <a:lstStyle/>
        <a:p>
          <a:pPr algn="ctr"/>
          <a:r>
            <a:rPr lang="vi-VN" sz="2400">
              <a:latin typeface="+mj-lt"/>
            </a:rPr>
            <a:t>HttpClient</a:t>
          </a:r>
          <a:endParaRPr lang="vi-VN" sz="2400" dirty="0">
            <a:latin typeface="+mj-lt"/>
          </a:endParaRPr>
        </a:p>
      </dgm:t>
    </dgm:pt>
    <dgm:pt modelId="{6809FAC2-6296-44E9-B0EC-BD753242DA06}" type="parTrans" cxnId="{BA440DC2-EC0D-4B4B-97BB-F9CE1B198482}">
      <dgm:prSet/>
      <dgm:spPr/>
      <dgm:t>
        <a:bodyPr/>
        <a:lstStyle/>
        <a:p>
          <a:endParaRPr lang="vi-VN"/>
        </a:p>
      </dgm:t>
    </dgm:pt>
    <dgm:pt modelId="{ECBBB73E-9D58-4366-BFF8-C1C9B350A0BC}" type="sibTrans" cxnId="{BA440DC2-EC0D-4B4B-97BB-F9CE1B198482}">
      <dgm:prSet/>
      <dgm:spPr/>
      <dgm:t>
        <a:bodyPr/>
        <a:lstStyle/>
        <a:p>
          <a:endParaRPr lang="vi-VN"/>
        </a:p>
      </dgm:t>
    </dgm:pt>
    <dgm:pt modelId="{BAB544D0-591D-4096-91DD-A36820D7872B}">
      <dgm:prSet phldrT="[Text]" custT="1"/>
      <dgm:spPr/>
      <dgm:t>
        <a:bodyPr/>
        <a:lstStyle/>
        <a:p>
          <a:pPr algn="ctr"/>
          <a:r>
            <a:rPr lang="vi-VN" sz="2400">
              <a:latin typeface="+mn-lt"/>
            </a:rPr>
            <a:t>Cách </a:t>
          </a:r>
          <a:r>
            <a:rPr lang="en-US" sz="2400">
              <a:latin typeface="+mn-lt"/>
            </a:rPr>
            <a:t>kết nối với Web API</a:t>
          </a:r>
          <a:endParaRPr lang="vi-VN" sz="2400" dirty="0">
            <a:latin typeface="+mn-lt"/>
          </a:endParaRPr>
        </a:p>
      </dgm:t>
    </dgm:pt>
    <dgm:pt modelId="{84DF212F-D8AB-4210-88CE-7D14B37A827A}" type="parTrans" cxnId="{80687C1D-DDF6-42B0-B0BD-E084BC55ECBA}">
      <dgm:prSet/>
      <dgm:spPr/>
      <dgm:t>
        <a:bodyPr/>
        <a:lstStyle/>
        <a:p>
          <a:endParaRPr lang="vi-VN"/>
        </a:p>
      </dgm:t>
    </dgm:pt>
    <dgm:pt modelId="{96423249-6C06-4AAB-8ED4-4A218D7012F5}" type="sibTrans" cxnId="{80687C1D-DDF6-42B0-B0BD-E084BC55ECBA}">
      <dgm:prSet/>
      <dgm:spPr/>
      <dgm:t>
        <a:bodyPr/>
        <a:lstStyle/>
        <a:p>
          <a:endParaRPr lang="vi-VN"/>
        </a:p>
      </dgm:t>
    </dgm:pt>
    <dgm:pt modelId="{014ADA46-0050-464E-A2AD-5E236F9C0BC9}" type="pres">
      <dgm:prSet presAssocID="{EDCD94BA-1FD5-40D2-B550-DB2684A64AD0}" presName="linearFlow" presStyleCnt="0">
        <dgm:presLayoutVars>
          <dgm:dir/>
          <dgm:resizeHandles val="exact"/>
        </dgm:presLayoutVars>
      </dgm:prSet>
      <dgm:spPr/>
    </dgm:pt>
    <dgm:pt modelId="{8DCB211E-9854-47A2-BFC6-4FFBBCE9DF76}" type="pres">
      <dgm:prSet presAssocID="{2DB7F91E-79DC-4082-9732-E84BD60C8A19}" presName="composite" presStyleCnt="0"/>
      <dgm:spPr/>
    </dgm:pt>
    <dgm:pt modelId="{27D175EE-1659-49FF-B42E-46CA8518C1D8}" type="pres">
      <dgm:prSet presAssocID="{2DB7F91E-79DC-4082-9732-E84BD60C8A19}"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429EF7B3-6159-4BFF-B0B7-7EA1516EAB31}" type="pres">
      <dgm:prSet presAssocID="{2DB7F91E-79DC-4082-9732-E84BD60C8A19}" presName="txShp" presStyleLbl="node1" presStyleIdx="0" presStyleCnt="7">
        <dgm:presLayoutVars>
          <dgm:bulletEnabled val="1"/>
        </dgm:presLayoutVars>
      </dgm:prSet>
      <dgm:spPr/>
    </dgm:pt>
    <dgm:pt modelId="{CAB9CD5B-35CF-49D8-B0A4-F9A63A517DB0}" type="pres">
      <dgm:prSet presAssocID="{1ECBDA32-78D2-4D8E-AFAC-80A3CAF4F987}" presName="spacing" presStyleCnt="0"/>
      <dgm:spPr/>
    </dgm:pt>
    <dgm:pt modelId="{9590FF3D-40E7-4A43-8C6C-4A9BE984CD10}" type="pres">
      <dgm:prSet presAssocID="{E71B75A1-0868-42B1-A50E-3D898D0B5C79}" presName="composite" presStyleCnt="0"/>
      <dgm:spPr/>
    </dgm:pt>
    <dgm:pt modelId="{B8310161-FD65-46C2-B7F4-C78863D799CA}" type="pres">
      <dgm:prSet presAssocID="{E71B75A1-0868-42B1-A50E-3D898D0B5C79}"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CBB1A54A-D338-4BDC-A26E-AABF269CD28E}" type="pres">
      <dgm:prSet presAssocID="{E71B75A1-0868-42B1-A50E-3D898D0B5C79}" presName="txShp" presStyleLbl="node1" presStyleIdx="1" presStyleCnt="7">
        <dgm:presLayoutVars>
          <dgm:bulletEnabled val="1"/>
        </dgm:presLayoutVars>
      </dgm:prSet>
      <dgm:spPr/>
    </dgm:pt>
    <dgm:pt modelId="{AA49CF5D-EA5F-49FE-8BD6-9F7AE37D3192}" type="pres">
      <dgm:prSet presAssocID="{2A73F639-FA2B-4926-84E8-645B34722BE7}" presName="spacing" presStyleCnt="0"/>
      <dgm:spPr/>
    </dgm:pt>
    <dgm:pt modelId="{96DE4AE0-1C2D-4FE6-8F02-36A70660177B}" type="pres">
      <dgm:prSet presAssocID="{31D4ACF7-80E9-488F-BE0C-2F437B100B01}" presName="composite" presStyleCnt="0"/>
      <dgm:spPr/>
    </dgm:pt>
    <dgm:pt modelId="{6032BF7C-1A1F-43A3-BE31-6C4FDBAB13E8}" type="pres">
      <dgm:prSet presAssocID="{31D4ACF7-80E9-488F-BE0C-2F437B100B01}"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8B61E68-0FE6-47D1-A47D-0796D7E85CDF}" type="pres">
      <dgm:prSet presAssocID="{31D4ACF7-80E9-488F-BE0C-2F437B100B01}" presName="txShp" presStyleLbl="node1" presStyleIdx="2" presStyleCnt="7">
        <dgm:presLayoutVars>
          <dgm:bulletEnabled val="1"/>
        </dgm:presLayoutVars>
      </dgm:prSet>
      <dgm:spPr/>
    </dgm:pt>
    <dgm:pt modelId="{C4763F2D-C76F-4C0C-8A5E-15B38D911B77}" type="pres">
      <dgm:prSet presAssocID="{B8F74CE6-DAEC-4AE7-961C-39BCADB93035}" presName="spacing" presStyleCnt="0"/>
      <dgm:spPr/>
    </dgm:pt>
    <dgm:pt modelId="{88721645-A35D-4CC3-88B7-10E1D6CF4F4C}" type="pres">
      <dgm:prSet presAssocID="{91F4E223-FC7C-48A2-B435-965E3500EDA3}" presName="composite" presStyleCnt="0"/>
      <dgm:spPr/>
    </dgm:pt>
    <dgm:pt modelId="{293A8F0E-12D2-4F24-B755-20FCD00133C2}" type="pres">
      <dgm:prSet presAssocID="{91F4E223-FC7C-48A2-B435-965E3500EDA3}"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446F598D-5F04-45C0-B68F-3021FD4BDDEC}" type="pres">
      <dgm:prSet presAssocID="{91F4E223-FC7C-48A2-B435-965E3500EDA3}" presName="txShp" presStyleLbl="node1" presStyleIdx="3" presStyleCnt="7">
        <dgm:presLayoutVars>
          <dgm:bulletEnabled val="1"/>
        </dgm:presLayoutVars>
      </dgm:prSet>
      <dgm:spPr/>
    </dgm:pt>
    <dgm:pt modelId="{3F00A2C0-71C1-4BB9-BA79-03B3F5FB2523}" type="pres">
      <dgm:prSet presAssocID="{B40D94FC-C9FB-4D3E-97C1-603225761105}" presName="spacing" presStyleCnt="0"/>
      <dgm:spPr/>
    </dgm:pt>
    <dgm:pt modelId="{6504F4F9-79F8-4DA2-B592-054B2813491D}" type="pres">
      <dgm:prSet presAssocID="{B321A4F6-7594-4915-8748-807F63FBCDC3}" presName="composite" presStyleCnt="0"/>
      <dgm:spPr/>
    </dgm:pt>
    <dgm:pt modelId="{47F05C96-7BD6-4DF2-9029-97D631FD5872}" type="pres">
      <dgm:prSet presAssocID="{B321A4F6-7594-4915-8748-807F63FBCDC3}"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E7507EB1-63BF-41B0-9992-CF48C4C36803}" type="pres">
      <dgm:prSet presAssocID="{B321A4F6-7594-4915-8748-807F63FBCDC3}" presName="txShp" presStyleLbl="node1" presStyleIdx="4" presStyleCnt="7">
        <dgm:presLayoutVars>
          <dgm:bulletEnabled val="1"/>
        </dgm:presLayoutVars>
      </dgm:prSet>
      <dgm:spPr/>
    </dgm:pt>
    <dgm:pt modelId="{A114FD39-5613-4FAF-84C2-7B8556677B51}" type="pres">
      <dgm:prSet presAssocID="{C1A0D68D-BF9E-4976-8E29-C4954395F189}" presName="spacing" presStyleCnt="0"/>
      <dgm:spPr/>
    </dgm:pt>
    <dgm:pt modelId="{43B5FEC2-AC47-4020-AED0-6556A70DA237}" type="pres">
      <dgm:prSet presAssocID="{C422208B-796C-408A-B52A-7766D0B8D422}" presName="composite" presStyleCnt="0"/>
      <dgm:spPr/>
    </dgm:pt>
    <dgm:pt modelId="{56072909-B1E3-459F-9266-4C8C857D9E17}" type="pres">
      <dgm:prSet presAssocID="{C422208B-796C-408A-B52A-7766D0B8D422}"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B2F55E6-E861-4228-A4C5-4E78B770A949}" type="pres">
      <dgm:prSet presAssocID="{C422208B-796C-408A-B52A-7766D0B8D422}" presName="txShp" presStyleLbl="node1" presStyleIdx="5" presStyleCnt="7">
        <dgm:presLayoutVars>
          <dgm:bulletEnabled val="1"/>
        </dgm:presLayoutVars>
      </dgm:prSet>
      <dgm:spPr/>
    </dgm:pt>
    <dgm:pt modelId="{042CA136-55EA-4765-8AFC-0B650DDCFD04}" type="pres">
      <dgm:prSet presAssocID="{ECBBB73E-9D58-4366-BFF8-C1C9B350A0BC}" presName="spacing" presStyleCnt="0"/>
      <dgm:spPr/>
    </dgm:pt>
    <dgm:pt modelId="{736DE3A8-B7D5-450F-9D6C-6F42DA3243CC}" type="pres">
      <dgm:prSet presAssocID="{BAB544D0-591D-4096-91DD-A36820D7872B}" presName="composite" presStyleCnt="0"/>
      <dgm:spPr/>
    </dgm:pt>
    <dgm:pt modelId="{6B9F53FD-8647-41E1-B162-4192ABDD459B}" type="pres">
      <dgm:prSet presAssocID="{BAB544D0-591D-4096-91DD-A36820D7872B}"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0F5A2BC6-7EA0-4D44-B9D0-B4E2B9ECD8E7}" type="pres">
      <dgm:prSet presAssocID="{BAB544D0-591D-4096-91DD-A36820D7872B}" presName="txShp" presStyleLbl="node1" presStyleIdx="6" presStyleCnt="7">
        <dgm:presLayoutVars>
          <dgm:bulletEnabled val="1"/>
        </dgm:presLayoutVars>
      </dgm:prSet>
      <dgm:spPr/>
    </dgm:pt>
  </dgm:ptLst>
  <dgm:cxnLst>
    <dgm:cxn modelId="{E0320306-564E-4615-B1D5-3774631EFEEA}" srcId="{EDCD94BA-1FD5-40D2-B550-DB2684A64AD0}" destId="{E71B75A1-0868-42B1-A50E-3D898D0B5C79}" srcOrd="1" destOrd="0" parTransId="{902FD8C4-7084-4B67-9086-66E5D0C0AE46}" sibTransId="{2A73F639-FA2B-4926-84E8-645B34722BE7}"/>
    <dgm:cxn modelId="{80687C1D-DDF6-42B0-B0BD-E084BC55ECBA}" srcId="{EDCD94BA-1FD5-40D2-B550-DB2684A64AD0}" destId="{BAB544D0-591D-4096-91DD-A36820D7872B}" srcOrd="6" destOrd="0" parTransId="{84DF212F-D8AB-4210-88CE-7D14B37A827A}" sibTransId="{96423249-6C06-4AAB-8ED4-4A218D7012F5}"/>
    <dgm:cxn modelId="{741A5367-B7B1-41EA-AD48-914D9F71D71C}" type="presOf" srcId="{B321A4F6-7594-4915-8748-807F63FBCDC3}" destId="{E7507EB1-63BF-41B0-9992-CF48C4C36803}" srcOrd="0" destOrd="0" presId="urn:microsoft.com/office/officeart/2005/8/layout/vList3"/>
    <dgm:cxn modelId="{16F83472-18D6-44E7-81D3-F982CB8133D9}" srcId="{EDCD94BA-1FD5-40D2-B550-DB2684A64AD0}" destId="{91F4E223-FC7C-48A2-B435-965E3500EDA3}" srcOrd="3" destOrd="0" parTransId="{76F67CF3-E325-41DE-A12B-252584928397}" sibTransId="{B40D94FC-C9FB-4D3E-97C1-603225761105}"/>
    <dgm:cxn modelId="{3C634673-0CB3-465D-9FD9-EB480C94BD10}" srcId="{EDCD94BA-1FD5-40D2-B550-DB2684A64AD0}" destId="{B321A4F6-7594-4915-8748-807F63FBCDC3}" srcOrd="4" destOrd="0" parTransId="{FC4A52B8-4DFD-43BC-8180-D03684D32B98}" sibTransId="{C1A0D68D-BF9E-4976-8E29-C4954395F189}"/>
    <dgm:cxn modelId="{C628167E-7333-4846-9C6A-C7C3D8CC022B}" type="presOf" srcId="{C422208B-796C-408A-B52A-7766D0B8D422}" destId="{5B2F55E6-E861-4228-A4C5-4E78B770A949}" srcOrd="0" destOrd="0" presId="urn:microsoft.com/office/officeart/2005/8/layout/vList3"/>
    <dgm:cxn modelId="{B3844781-2EF3-4834-87E8-520D825432C2}" type="presOf" srcId="{EDCD94BA-1FD5-40D2-B550-DB2684A64AD0}" destId="{014ADA46-0050-464E-A2AD-5E236F9C0BC9}" srcOrd="0" destOrd="0" presId="urn:microsoft.com/office/officeart/2005/8/layout/vList3"/>
    <dgm:cxn modelId="{27AC5EB0-5C0A-4F4E-B683-B9BE386C02CF}" type="presOf" srcId="{91F4E223-FC7C-48A2-B435-965E3500EDA3}" destId="{446F598D-5F04-45C0-B68F-3021FD4BDDEC}" srcOrd="0" destOrd="0" presId="urn:microsoft.com/office/officeart/2005/8/layout/vList3"/>
    <dgm:cxn modelId="{9CDB57BD-EAD8-4E32-A0EF-415E1B313280}" srcId="{EDCD94BA-1FD5-40D2-B550-DB2684A64AD0}" destId="{31D4ACF7-80E9-488F-BE0C-2F437B100B01}" srcOrd="2" destOrd="0" parTransId="{70FB993E-FA74-465B-92C0-AD508B4F9CEA}" sibTransId="{B8F74CE6-DAEC-4AE7-961C-39BCADB93035}"/>
    <dgm:cxn modelId="{BA440DC2-EC0D-4B4B-97BB-F9CE1B198482}" srcId="{EDCD94BA-1FD5-40D2-B550-DB2684A64AD0}" destId="{C422208B-796C-408A-B52A-7766D0B8D422}" srcOrd="5" destOrd="0" parTransId="{6809FAC2-6296-44E9-B0EC-BD753242DA06}" sibTransId="{ECBBB73E-9D58-4366-BFF8-C1C9B350A0BC}"/>
    <dgm:cxn modelId="{A33250C7-332A-406C-A232-AF9A9B39FC31}" type="presOf" srcId="{2DB7F91E-79DC-4082-9732-E84BD60C8A19}" destId="{429EF7B3-6159-4BFF-B0B7-7EA1516EAB31}" srcOrd="0" destOrd="0" presId="urn:microsoft.com/office/officeart/2005/8/layout/vList3"/>
    <dgm:cxn modelId="{DA3788D9-900F-43E3-A996-3018D8C268B7}" type="presOf" srcId="{E71B75A1-0868-42B1-A50E-3D898D0B5C79}" destId="{CBB1A54A-D338-4BDC-A26E-AABF269CD28E}" srcOrd="0" destOrd="0" presId="urn:microsoft.com/office/officeart/2005/8/layout/vList3"/>
    <dgm:cxn modelId="{0C492EE1-3E3F-4C94-85F9-E08E1E733DED}" type="presOf" srcId="{BAB544D0-591D-4096-91DD-A36820D7872B}" destId="{0F5A2BC6-7EA0-4D44-B9D0-B4E2B9ECD8E7}" srcOrd="0" destOrd="0" presId="urn:microsoft.com/office/officeart/2005/8/layout/vList3"/>
    <dgm:cxn modelId="{0CF02CE4-68FB-4EB7-BA99-93EA61256851}" srcId="{EDCD94BA-1FD5-40D2-B550-DB2684A64AD0}" destId="{2DB7F91E-79DC-4082-9732-E84BD60C8A19}" srcOrd="0" destOrd="0" parTransId="{2C72D8A0-5818-427A-8D21-BEFADC1A996A}" sibTransId="{1ECBDA32-78D2-4D8E-AFAC-80A3CAF4F987}"/>
    <dgm:cxn modelId="{0CB504F3-E54A-4321-BA62-1697CEA982A3}" type="presOf" srcId="{31D4ACF7-80E9-488F-BE0C-2F437B100B01}" destId="{58B61E68-0FE6-47D1-A47D-0796D7E85CDF}" srcOrd="0" destOrd="0" presId="urn:microsoft.com/office/officeart/2005/8/layout/vList3"/>
    <dgm:cxn modelId="{6E786C6A-9284-40D3-933C-86CA94656D26}" type="presParOf" srcId="{014ADA46-0050-464E-A2AD-5E236F9C0BC9}" destId="{8DCB211E-9854-47A2-BFC6-4FFBBCE9DF76}" srcOrd="0" destOrd="0" presId="urn:microsoft.com/office/officeart/2005/8/layout/vList3"/>
    <dgm:cxn modelId="{8A2F2815-9BD3-4BE9-B339-3F285430B517}" type="presParOf" srcId="{8DCB211E-9854-47A2-BFC6-4FFBBCE9DF76}" destId="{27D175EE-1659-49FF-B42E-46CA8518C1D8}" srcOrd="0" destOrd="0" presId="urn:microsoft.com/office/officeart/2005/8/layout/vList3"/>
    <dgm:cxn modelId="{555BCD3C-C712-4FCF-9E67-6C549D5810CD}" type="presParOf" srcId="{8DCB211E-9854-47A2-BFC6-4FFBBCE9DF76}" destId="{429EF7B3-6159-4BFF-B0B7-7EA1516EAB31}" srcOrd="1" destOrd="0" presId="urn:microsoft.com/office/officeart/2005/8/layout/vList3"/>
    <dgm:cxn modelId="{02837413-FF4D-44F6-9BB0-74C997764573}" type="presParOf" srcId="{014ADA46-0050-464E-A2AD-5E236F9C0BC9}" destId="{CAB9CD5B-35CF-49D8-B0A4-F9A63A517DB0}" srcOrd="1" destOrd="0" presId="urn:microsoft.com/office/officeart/2005/8/layout/vList3"/>
    <dgm:cxn modelId="{23A04DC5-6D1D-4652-917E-704533908EF9}" type="presParOf" srcId="{014ADA46-0050-464E-A2AD-5E236F9C0BC9}" destId="{9590FF3D-40E7-4A43-8C6C-4A9BE984CD10}" srcOrd="2" destOrd="0" presId="urn:microsoft.com/office/officeart/2005/8/layout/vList3"/>
    <dgm:cxn modelId="{288C3E38-184A-4B93-B016-8A43B1968087}" type="presParOf" srcId="{9590FF3D-40E7-4A43-8C6C-4A9BE984CD10}" destId="{B8310161-FD65-46C2-B7F4-C78863D799CA}" srcOrd="0" destOrd="0" presId="urn:microsoft.com/office/officeart/2005/8/layout/vList3"/>
    <dgm:cxn modelId="{68136D7E-D0E6-413E-8C9D-2C5FD43D67FB}" type="presParOf" srcId="{9590FF3D-40E7-4A43-8C6C-4A9BE984CD10}" destId="{CBB1A54A-D338-4BDC-A26E-AABF269CD28E}" srcOrd="1" destOrd="0" presId="urn:microsoft.com/office/officeart/2005/8/layout/vList3"/>
    <dgm:cxn modelId="{DEA16F9D-6A58-4A28-8669-E9689A8E708D}" type="presParOf" srcId="{014ADA46-0050-464E-A2AD-5E236F9C0BC9}" destId="{AA49CF5D-EA5F-49FE-8BD6-9F7AE37D3192}" srcOrd="3" destOrd="0" presId="urn:microsoft.com/office/officeart/2005/8/layout/vList3"/>
    <dgm:cxn modelId="{3BFD3575-A657-49D9-AC0D-DA6DC15FFCA0}" type="presParOf" srcId="{014ADA46-0050-464E-A2AD-5E236F9C0BC9}" destId="{96DE4AE0-1C2D-4FE6-8F02-36A70660177B}" srcOrd="4" destOrd="0" presId="urn:microsoft.com/office/officeart/2005/8/layout/vList3"/>
    <dgm:cxn modelId="{F55050C8-4330-4F8F-9231-61EA257CB843}" type="presParOf" srcId="{96DE4AE0-1C2D-4FE6-8F02-36A70660177B}" destId="{6032BF7C-1A1F-43A3-BE31-6C4FDBAB13E8}" srcOrd="0" destOrd="0" presId="urn:microsoft.com/office/officeart/2005/8/layout/vList3"/>
    <dgm:cxn modelId="{8A31486E-4B47-4FBA-B0F0-DA9E7C59997A}" type="presParOf" srcId="{96DE4AE0-1C2D-4FE6-8F02-36A70660177B}" destId="{58B61E68-0FE6-47D1-A47D-0796D7E85CDF}" srcOrd="1" destOrd="0" presId="urn:microsoft.com/office/officeart/2005/8/layout/vList3"/>
    <dgm:cxn modelId="{ADCE247D-F67D-4382-A7C8-43625A78369A}" type="presParOf" srcId="{014ADA46-0050-464E-A2AD-5E236F9C0BC9}" destId="{C4763F2D-C76F-4C0C-8A5E-15B38D911B77}" srcOrd="5" destOrd="0" presId="urn:microsoft.com/office/officeart/2005/8/layout/vList3"/>
    <dgm:cxn modelId="{9C03F967-9F0F-45C0-8725-5D064F0DF85C}" type="presParOf" srcId="{014ADA46-0050-464E-A2AD-5E236F9C0BC9}" destId="{88721645-A35D-4CC3-88B7-10E1D6CF4F4C}" srcOrd="6" destOrd="0" presId="urn:microsoft.com/office/officeart/2005/8/layout/vList3"/>
    <dgm:cxn modelId="{307C89EB-6B27-4049-B9A0-49876435A969}" type="presParOf" srcId="{88721645-A35D-4CC3-88B7-10E1D6CF4F4C}" destId="{293A8F0E-12D2-4F24-B755-20FCD00133C2}" srcOrd="0" destOrd="0" presId="urn:microsoft.com/office/officeart/2005/8/layout/vList3"/>
    <dgm:cxn modelId="{39139EC6-C13E-471B-A94B-C3281815A53A}" type="presParOf" srcId="{88721645-A35D-4CC3-88B7-10E1D6CF4F4C}" destId="{446F598D-5F04-45C0-B68F-3021FD4BDDEC}" srcOrd="1" destOrd="0" presId="urn:microsoft.com/office/officeart/2005/8/layout/vList3"/>
    <dgm:cxn modelId="{0647A558-C6F8-4467-96D4-DAAA7A4802F9}" type="presParOf" srcId="{014ADA46-0050-464E-A2AD-5E236F9C0BC9}" destId="{3F00A2C0-71C1-4BB9-BA79-03B3F5FB2523}" srcOrd="7" destOrd="0" presId="urn:microsoft.com/office/officeart/2005/8/layout/vList3"/>
    <dgm:cxn modelId="{68A8E99B-CDA0-4E77-BE1C-7A874D7CA0D5}" type="presParOf" srcId="{014ADA46-0050-464E-A2AD-5E236F9C0BC9}" destId="{6504F4F9-79F8-4DA2-B592-054B2813491D}" srcOrd="8" destOrd="0" presId="urn:microsoft.com/office/officeart/2005/8/layout/vList3"/>
    <dgm:cxn modelId="{6480C0B5-D362-4C00-A23A-E0AAEDF85A38}" type="presParOf" srcId="{6504F4F9-79F8-4DA2-B592-054B2813491D}" destId="{47F05C96-7BD6-4DF2-9029-97D631FD5872}" srcOrd="0" destOrd="0" presId="urn:microsoft.com/office/officeart/2005/8/layout/vList3"/>
    <dgm:cxn modelId="{9CBB1067-2CD4-4F40-848E-FA3358952EC4}" type="presParOf" srcId="{6504F4F9-79F8-4DA2-B592-054B2813491D}" destId="{E7507EB1-63BF-41B0-9992-CF48C4C36803}" srcOrd="1" destOrd="0" presId="urn:microsoft.com/office/officeart/2005/8/layout/vList3"/>
    <dgm:cxn modelId="{623A5628-7911-4180-BC61-A7AE317DCE24}" type="presParOf" srcId="{014ADA46-0050-464E-A2AD-5E236F9C0BC9}" destId="{A114FD39-5613-4FAF-84C2-7B8556677B51}" srcOrd="9" destOrd="0" presId="urn:microsoft.com/office/officeart/2005/8/layout/vList3"/>
    <dgm:cxn modelId="{9A5E27FB-B75E-4E9F-8EF9-274FCEFC34C1}" type="presParOf" srcId="{014ADA46-0050-464E-A2AD-5E236F9C0BC9}" destId="{43B5FEC2-AC47-4020-AED0-6556A70DA237}" srcOrd="10" destOrd="0" presId="urn:microsoft.com/office/officeart/2005/8/layout/vList3"/>
    <dgm:cxn modelId="{52D46AB9-D7B0-4C14-9956-70CABC816D50}" type="presParOf" srcId="{43B5FEC2-AC47-4020-AED0-6556A70DA237}" destId="{56072909-B1E3-459F-9266-4C8C857D9E17}" srcOrd="0" destOrd="0" presId="urn:microsoft.com/office/officeart/2005/8/layout/vList3"/>
    <dgm:cxn modelId="{2303B36F-F587-41AF-AE98-10FD705E8E32}" type="presParOf" srcId="{43B5FEC2-AC47-4020-AED0-6556A70DA237}" destId="{5B2F55E6-E861-4228-A4C5-4E78B770A949}" srcOrd="1" destOrd="0" presId="urn:microsoft.com/office/officeart/2005/8/layout/vList3"/>
    <dgm:cxn modelId="{7BD82503-2862-494E-AA26-0205C0EA83EB}" type="presParOf" srcId="{014ADA46-0050-464E-A2AD-5E236F9C0BC9}" destId="{042CA136-55EA-4765-8AFC-0B650DDCFD04}" srcOrd="11" destOrd="0" presId="urn:microsoft.com/office/officeart/2005/8/layout/vList3"/>
    <dgm:cxn modelId="{6147D8CE-B300-487E-B9C0-F6EF9A06444D}" type="presParOf" srcId="{014ADA46-0050-464E-A2AD-5E236F9C0BC9}" destId="{736DE3A8-B7D5-450F-9D6C-6F42DA3243CC}" srcOrd="12" destOrd="0" presId="urn:microsoft.com/office/officeart/2005/8/layout/vList3"/>
    <dgm:cxn modelId="{D5C18F07-41A1-46A2-A8E5-D839C8FA7F1D}" type="presParOf" srcId="{736DE3A8-B7D5-450F-9D6C-6F42DA3243CC}" destId="{6B9F53FD-8647-41E1-B162-4192ABDD459B}" srcOrd="0" destOrd="0" presId="urn:microsoft.com/office/officeart/2005/8/layout/vList3"/>
    <dgm:cxn modelId="{371ED010-6BA2-4D12-8218-E5B0FEDBE773}" type="presParOf" srcId="{736DE3A8-B7D5-450F-9D6C-6F42DA3243CC}" destId="{0F5A2BC6-7EA0-4D44-B9D0-B4E2B9ECD8E7}" srcOrd="1" destOrd="0" presId="urn:microsoft.com/office/officeart/2005/8/layout/v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62DA98-94D2-4D6B-9989-39318589F7A4}" type="doc">
      <dgm:prSet loTypeId="urn:microsoft.com/office/officeart/2005/8/layout/list1" loCatId="list" qsTypeId="urn:microsoft.com/office/officeart/2005/8/quickstyle/3d9" qsCatId="3D" csTypeId="urn:microsoft.com/office/officeart/2005/8/colors/accent1_2" csCatId="accent1" phldr="1"/>
      <dgm:spPr/>
      <dgm:t>
        <a:bodyPr/>
        <a:lstStyle/>
        <a:p>
          <a:endParaRPr lang="vi-VN"/>
        </a:p>
      </dgm:t>
    </dgm:pt>
    <dgm:pt modelId="{3A2DFE48-9118-43D3-9A70-4D1DC2A9313C}">
      <dgm:prSet phldrT="[Text]" custT="1"/>
      <dgm:spPr/>
      <dgm:t>
        <a:bodyPr/>
        <a:lstStyle/>
        <a:p>
          <a:r>
            <a:rPr lang="en-US" sz="2400" dirty="0">
              <a:solidFill>
                <a:srgbClr val="FFFF00"/>
              </a:solidFill>
              <a:latin typeface="Times New Roman" panose="02020603050405020304" pitchFamily="18" charset="0"/>
              <a:cs typeface="Times New Roman" panose="02020603050405020304" pitchFamily="18" charset="0"/>
            </a:rPr>
            <a:t>URL</a:t>
          </a:r>
          <a:endParaRPr lang="vi-VN" sz="2400" dirty="0">
            <a:solidFill>
              <a:srgbClr val="FFFF00"/>
            </a:solidFill>
            <a:latin typeface="Times New Roman" panose="02020603050405020304" pitchFamily="18" charset="0"/>
            <a:cs typeface="Times New Roman" panose="02020603050405020304" pitchFamily="18" charset="0"/>
          </a:endParaRPr>
        </a:p>
      </dgm:t>
    </dgm:pt>
    <dgm:pt modelId="{20346F5E-EADB-4F9C-99FB-0FC707F25B72}" type="parTrans" cxnId="{5E42DFE8-0AC3-4CA1-B8EE-DAEF85C1E523}">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6FB03FB1-6E03-43A8-8472-55B710E3244C}" type="sibTrans" cxnId="{5E42DFE8-0AC3-4CA1-B8EE-DAEF85C1E523}">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B8A9264B-56FB-4438-A747-CD322599A79A}">
      <dgm:prSet phldrT="[Text]" custT="1"/>
      <dgm:spPr/>
      <dgm:t>
        <a:bodyPr/>
        <a:lstStyle/>
        <a:p>
          <a:r>
            <a:rPr lang="en-US" sz="2400">
              <a:solidFill>
                <a:srgbClr val="FFFF00"/>
              </a:solidFill>
              <a:latin typeface="Times New Roman" panose="02020603050405020304" pitchFamily="18" charset="0"/>
              <a:cs typeface="Times New Roman" panose="02020603050405020304" pitchFamily="18" charset="0"/>
            </a:rPr>
            <a:t>HTTP Method</a:t>
          </a:r>
        </a:p>
      </dgm:t>
    </dgm:pt>
    <dgm:pt modelId="{2BC8420C-B57E-413A-98F1-890B120C7969}" type="parTrans" cxnId="{FEBA463C-371E-42BF-8654-C26E91C7EB8B}">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F922C80F-ED75-4EC8-B60A-1F204BBDAFED}" type="sibTrans" cxnId="{FEBA463C-371E-42BF-8654-C26E91C7EB8B}">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1BF0DBB0-F3D8-4876-B508-CB0B52330F6B}">
      <dgm:prSet phldrT="[Text]" custT="1"/>
      <dgm:spPr/>
      <dgm:t>
        <a:bodyPr/>
        <a:lstStyle/>
        <a:p>
          <a:r>
            <a:rPr lang="en-US" sz="2400" dirty="0">
              <a:solidFill>
                <a:srgbClr val="FFFF00"/>
              </a:solidFill>
              <a:latin typeface="Times New Roman" panose="02020603050405020304" pitchFamily="18" charset="0"/>
              <a:cs typeface="Times New Roman" panose="02020603050405020304" pitchFamily="18" charset="0"/>
            </a:rPr>
            <a:t>Headers</a:t>
          </a:r>
          <a:endParaRPr lang="vi-VN" sz="2400" dirty="0">
            <a:solidFill>
              <a:srgbClr val="FFFF00"/>
            </a:solidFill>
            <a:latin typeface="Times New Roman" panose="02020603050405020304" pitchFamily="18" charset="0"/>
            <a:cs typeface="Times New Roman" panose="02020603050405020304" pitchFamily="18" charset="0"/>
          </a:endParaRPr>
        </a:p>
      </dgm:t>
    </dgm:pt>
    <dgm:pt modelId="{84026CF5-3053-4E8A-89EE-B0F4E229D1AC}" type="parTrans" cxnId="{8726F27E-D958-4B25-B0CC-8089A66D7FA4}">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DC2C2ADC-C61D-4D7F-A89B-40B1FAC4822B}" type="sibTrans" cxnId="{8726F27E-D958-4B25-B0CC-8089A66D7FA4}">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48B063A9-B711-448C-86B4-A3628B710E70}">
      <dgm:prSet phldrT="[Text]" custT="1"/>
      <dgm:spPr/>
      <dgm:t>
        <a:bodyPr/>
        <a:lstStyle/>
        <a:p>
          <a:r>
            <a:rPr lang="en-US" sz="2400" dirty="0">
              <a:solidFill>
                <a:srgbClr val="FFFF00"/>
              </a:solidFill>
              <a:latin typeface="Times New Roman" panose="02020603050405020304" pitchFamily="18" charset="0"/>
              <a:cs typeface="Times New Roman" panose="02020603050405020304" pitchFamily="18" charset="0"/>
            </a:rPr>
            <a:t>Body</a:t>
          </a:r>
          <a:endParaRPr lang="vi-VN" sz="2400" dirty="0">
            <a:solidFill>
              <a:srgbClr val="FFFF00"/>
            </a:solidFill>
            <a:latin typeface="Times New Roman" panose="02020603050405020304" pitchFamily="18" charset="0"/>
            <a:cs typeface="Times New Roman" panose="02020603050405020304" pitchFamily="18" charset="0"/>
          </a:endParaRPr>
        </a:p>
      </dgm:t>
    </dgm:pt>
    <dgm:pt modelId="{9DE3D2A5-CE0F-45C6-8C75-94F92B1C063B}" type="parTrans" cxnId="{290D4474-0573-4A96-BB4B-06144FEAD066}">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1D6DD2D7-8309-4A2B-953D-C07D28474D38}" type="sibTrans" cxnId="{290D4474-0573-4A96-BB4B-06144FEAD066}">
      <dgm:prSet/>
      <dgm:spPr/>
      <dgm:t>
        <a:bodyPr/>
        <a:lstStyle/>
        <a:p>
          <a:endParaRPr lang="vi-VN" sz="3200">
            <a:solidFill>
              <a:srgbClr val="FFFF00"/>
            </a:solidFill>
            <a:latin typeface="Times New Roman" panose="02020603050405020304" pitchFamily="18" charset="0"/>
            <a:cs typeface="Times New Roman" panose="02020603050405020304" pitchFamily="18" charset="0"/>
          </a:endParaRPr>
        </a:p>
      </dgm:t>
    </dgm:pt>
    <dgm:pt modelId="{6831E6DA-33C0-4827-9AC7-BE363852ABA9}" type="pres">
      <dgm:prSet presAssocID="{BA62DA98-94D2-4D6B-9989-39318589F7A4}" presName="linear" presStyleCnt="0">
        <dgm:presLayoutVars>
          <dgm:dir/>
          <dgm:animLvl val="lvl"/>
          <dgm:resizeHandles val="exact"/>
        </dgm:presLayoutVars>
      </dgm:prSet>
      <dgm:spPr/>
    </dgm:pt>
    <dgm:pt modelId="{00B0A061-3F40-43AC-967A-B2559557CD42}" type="pres">
      <dgm:prSet presAssocID="{3A2DFE48-9118-43D3-9A70-4D1DC2A9313C}" presName="parentLin" presStyleCnt="0"/>
      <dgm:spPr/>
    </dgm:pt>
    <dgm:pt modelId="{8B0922FB-3F80-4ABC-8034-61A3B62EA9C3}" type="pres">
      <dgm:prSet presAssocID="{3A2DFE48-9118-43D3-9A70-4D1DC2A9313C}" presName="parentLeftMargin" presStyleLbl="node1" presStyleIdx="0" presStyleCnt="4"/>
      <dgm:spPr/>
    </dgm:pt>
    <dgm:pt modelId="{2E5DD91C-8151-4B40-922C-D5DDC6CF9AF0}" type="pres">
      <dgm:prSet presAssocID="{3A2DFE48-9118-43D3-9A70-4D1DC2A9313C}" presName="parentText" presStyleLbl="node1" presStyleIdx="0" presStyleCnt="4">
        <dgm:presLayoutVars>
          <dgm:chMax val="0"/>
          <dgm:bulletEnabled val="1"/>
        </dgm:presLayoutVars>
      </dgm:prSet>
      <dgm:spPr/>
    </dgm:pt>
    <dgm:pt modelId="{8B06C0F8-5027-4CE7-94C4-BA2FCD10F594}" type="pres">
      <dgm:prSet presAssocID="{3A2DFE48-9118-43D3-9A70-4D1DC2A9313C}" presName="negativeSpace" presStyleCnt="0"/>
      <dgm:spPr/>
    </dgm:pt>
    <dgm:pt modelId="{CC66521D-0249-4736-ACFB-9A30CA7DD35A}" type="pres">
      <dgm:prSet presAssocID="{3A2DFE48-9118-43D3-9A70-4D1DC2A9313C}" presName="childText" presStyleLbl="conFgAcc1" presStyleIdx="0" presStyleCnt="4">
        <dgm:presLayoutVars>
          <dgm:bulletEnabled val="1"/>
        </dgm:presLayoutVars>
      </dgm:prSet>
      <dgm:spPr/>
    </dgm:pt>
    <dgm:pt modelId="{EB861A71-6F09-41E0-87F7-84B90C6FD545}" type="pres">
      <dgm:prSet presAssocID="{6FB03FB1-6E03-43A8-8472-55B710E3244C}" presName="spaceBetweenRectangles" presStyleCnt="0"/>
      <dgm:spPr/>
    </dgm:pt>
    <dgm:pt modelId="{FED4EC7F-B6EC-4FEE-ACCE-CD16BFA8E140}" type="pres">
      <dgm:prSet presAssocID="{B8A9264B-56FB-4438-A747-CD322599A79A}" presName="parentLin" presStyleCnt="0"/>
      <dgm:spPr/>
    </dgm:pt>
    <dgm:pt modelId="{4E3061E6-0A1A-4D6A-A149-05C8E805CDA1}" type="pres">
      <dgm:prSet presAssocID="{B8A9264B-56FB-4438-A747-CD322599A79A}" presName="parentLeftMargin" presStyleLbl="node1" presStyleIdx="0" presStyleCnt="4"/>
      <dgm:spPr/>
    </dgm:pt>
    <dgm:pt modelId="{76E89915-FB60-4F1F-AF98-AFBDD2452982}" type="pres">
      <dgm:prSet presAssocID="{B8A9264B-56FB-4438-A747-CD322599A79A}" presName="parentText" presStyleLbl="node1" presStyleIdx="1" presStyleCnt="4">
        <dgm:presLayoutVars>
          <dgm:chMax val="0"/>
          <dgm:bulletEnabled val="1"/>
        </dgm:presLayoutVars>
      </dgm:prSet>
      <dgm:spPr/>
    </dgm:pt>
    <dgm:pt modelId="{CE339D14-A725-431A-94B3-8EF8FF01CA49}" type="pres">
      <dgm:prSet presAssocID="{B8A9264B-56FB-4438-A747-CD322599A79A}" presName="negativeSpace" presStyleCnt="0"/>
      <dgm:spPr/>
    </dgm:pt>
    <dgm:pt modelId="{4D323B73-C205-44C2-A3B5-15917543AF43}" type="pres">
      <dgm:prSet presAssocID="{B8A9264B-56FB-4438-A747-CD322599A79A}" presName="childText" presStyleLbl="conFgAcc1" presStyleIdx="1" presStyleCnt="4">
        <dgm:presLayoutVars>
          <dgm:bulletEnabled val="1"/>
        </dgm:presLayoutVars>
      </dgm:prSet>
      <dgm:spPr/>
    </dgm:pt>
    <dgm:pt modelId="{8F85DF87-D871-4EC3-A1CC-88772751D36A}" type="pres">
      <dgm:prSet presAssocID="{F922C80F-ED75-4EC8-B60A-1F204BBDAFED}" presName="spaceBetweenRectangles" presStyleCnt="0"/>
      <dgm:spPr/>
    </dgm:pt>
    <dgm:pt modelId="{59EC6DC8-7ADB-49EF-9306-314B9A3579DA}" type="pres">
      <dgm:prSet presAssocID="{1BF0DBB0-F3D8-4876-B508-CB0B52330F6B}" presName="parentLin" presStyleCnt="0"/>
      <dgm:spPr/>
    </dgm:pt>
    <dgm:pt modelId="{829AD6E0-979C-4DEF-B4B1-658ABAEBC934}" type="pres">
      <dgm:prSet presAssocID="{1BF0DBB0-F3D8-4876-B508-CB0B52330F6B}" presName="parentLeftMargin" presStyleLbl="node1" presStyleIdx="1" presStyleCnt="4"/>
      <dgm:spPr/>
    </dgm:pt>
    <dgm:pt modelId="{D792AFD2-6F56-40A5-8842-65488886533F}" type="pres">
      <dgm:prSet presAssocID="{1BF0DBB0-F3D8-4876-B508-CB0B52330F6B}" presName="parentText" presStyleLbl="node1" presStyleIdx="2" presStyleCnt="4">
        <dgm:presLayoutVars>
          <dgm:chMax val="0"/>
          <dgm:bulletEnabled val="1"/>
        </dgm:presLayoutVars>
      </dgm:prSet>
      <dgm:spPr/>
    </dgm:pt>
    <dgm:pt modelId="{913EC621-7904-4141-BC02-6801CE471B19}" type="pres">
      <dgm:prSet presAssocID="{1BF0DBB0-F3D8-4876-B508-CB0B52330F6B}" presName="negativeSpace" presStyleCnt="0"/>
      <dgm:spPr/>
    </dgm:pt>
    <dgm:pt modelId="{EAB92D06-DF4A-4235-B4C7-3508F7693CEB}" type="pres">
      <dgm:prSet presAssocID="{1BF0DBB0-F3D8-4876-B508-CB0B52330F6B}" presName="childText" presStyleLbl="conFgAcc1" presStyleIdx="2" presStyleCnt="4">
        <dgm:presLayoutVars>
          <dgm:bulletEnabled val="1"/>
        </dgm:presLayoutVars>
      </dgm:prSet>
      <dgm:spPr/>
    </dgm:pt>
    <dgm:pt modelId="{CEBA3E43-DBB3-4358-95BC-7DD135A647B2}" type="pres">
      <dgm:prSet presAssocID="{DC2C2ADC-C61D-4D7F-A89B-40B1FAC4822B}" presName="spaceBetweenRectangles" presStyleCnt="0"/>
      <dgm:spPr/>
    </dgm:pt>
    <dgm:pt modelId="{E9794D65-0A79-4451-ABF7-FAB7DB90CF1E}" type="pres">
      <dgm:prSet presAssocID="{48B063A9-B711-448C-86B4-A3628B710E70}" presName="parentLin" presStyleCnt="0"/>
      <dgm:spPr/>
    </dgm:pt>
    <dgm:pt modelId="{92BBAF37-56E2-4333-8F4A-290E02471D30}" type="pres">
      <dgm:prSet presAssocID="{48B063A9-B711-448C-86B4-A3628B710E70}" presName="parentLeftMargin" presStyleLbl="node1" presStyleIdx="2" presStyleCnt="4"/>
      <dgm:spPr/>
    </dgm:pt>
    <dgm:pt modelId="{2CAB9B49-28B8-42F2-BDCA-D99C274B3633}" type="pres">
      <dgm:prSet presAssocID="{48B063A9-B711-448C-86B4-A3628B710E70}" presName="parentText" presStyleLbl="node1" presStyleIdx="3" presStyleCnt="4">
        <dgm:presLayoutVars>
          <dgm:chMax val="0"/>
          <dgm:bulletEnabled val="1"/>
        </dgm:presLayoutVars>
      </dgm:prSet>
      <dgm:spPr/>
    </dgm:pt>
    <dgm:pt modelId="{0E5F888D-E241-4CE6-9741-B0D21B582869}" type="pres">
      <dgm:prSet presAssocID="{48B063A9-B711-448C-86B4-A3628B710E70}" presName="negativeSpace" presStyleCnt="0"/>
      <dgm:spPr/>
    </dgm:pt>
    <dgm:pt modelId="{5322F453-F4F5-4AAD-9451-C2A4D3739507}" type="pres">
      <dgm:prSet presAssocID="{48B063A9-B711-448C-86B4-A3628B710E70}" presName="childText" presStyleLbl="conFgAcc1" presStyleIdx="3" presStyleCnt="4">
        <dgm:presLayoutVars>
          <dgm:bulletEnabled val="1"/>
        </dgm:presLayoutVars>
      </dgm:prSet>
      <dgm:spPr/>
    </dgm:pt>
  </dgm:ptLst>
  <dgm:cxnLst>
    <dgm:cxn modelId="{F4B6DD24-3637-4EE3-B228-593C31E1D188}" type="presOf" srcId="{3A2DFE48-9118-43D3-9A70-4D1DC2A9313C}" destId="{2E5DD91C-8151-4B40-922C-D5DDC6CF9AF0}" srcOrd="1" destOrd="0" presId="urn:microsoft.com/office/officeart/2005/8/layout/list1"/>
    <dgm:cxn modelId="{33A18829-EC4A-421D-8434-12CCD5AAA8B5}" type="presOf" srcId="{B8A9264B-56FB-4438-A747-CD322599A79A}" destId="{4E3061E6-0A1A-4D6A-A149-05C8E805CDA1}" srcOrd="0" destOrd="0" presId="urn:microsoft.com/office/officeart/2005/8/layout/list1"/>
    <dgm:cxn modelId="{FEBA463C-371E-42BF-8654-C26E91C7EB8B}" srcId="{BA62DA98-94D2-4D6B-9989-39318589F7A4}" destId="{B8A9264B-56FB-4438-A747-CD322599A79A}" srcOrd="1" destOrd="0" parTransId="{2BC8420C-B57E-413A-98F1-890B120C7969}" sibTransId="{F922C80F-ED75-4EC8-B60A-1F204BBDAFED}"/>
    <dgm:cxn modelId="{7B73B53C-0298-4A0C-9C56-019FE1269A52}" type="presOf" srcId="{B8A9264B-56FB-4438-A747-CD322599A79A}" destId="{76E89915-FB60-4F1F-AF98-AFBDD2452982}" srcOrd="1" destOrd="0" presId="urn:microsoft.com/office/officeart/2005/8/layout/list1"/>
    <dgm:cxn modelId="{7D4BBE4E-9BBA-4723-8610-65615BA1DCB3}" type="presOf" srcId="{BA62DA98-94D2-4D6B-9989-39318589F7A4}" destId="{6831E6DA-33C0-4827-9AC7-BE363852ABA9}" srcOrd="0" destOrd="0" presId="urn:microsoft.com/office/officeart/2005/8/layout/list1"/>
    <dgm:cxn modelId="{290D4474-0573-4A96-BB4B-06144FEAD066}" srcId="{BA62DA98-94D2-4D6B-9989-39318589F7A4}" destId="{48B063A9-B711-448C-86B4-A3628B710E70}" srcOrd="3" destOrd="0" parTransId="{9DE3D2A5-CE0F-45C6-8C75-94F92B1C063B}" sibTransId="{1D6DD2D7-8309-4A2B-953D-C07D28474D38}"/>
    <dgm:cxn modelId="{8726F27E-D958-4B25-B0CC-8089A66D7FA4}" srcId="{BA62DA98-94D2-4D6B-9989-39318589F7A4}" destId="{1BF0DBB0-F3D8-4876-B508-CB0B52330F6B}" srcOrd="2" destOrd="0" parTransId="{84026CF5-3053-4E8A-89EE-B0F4E229D1AC}" sibTransId="{DC2C2ADC-C61D-4D7F-A89B-40B1FAC4822B}"/>
    <dgm:cxn modelId="{26F0A786-AD49-4A35-A25A-1E7750BBBB08}" type="presOf" srcId="{48B063A9-B711-448C-86B4-A3628B710E70}" destId="{92BBAF37-56E2-4333-8F4A-290E02471D30}" srcOrd="0" destOrd="0" presId="urn:microsoft.com/office/officeart/2005/8/layout/list1"/>
    <dgm:cxn modelId="{9EDC1BA6-5DDF-4522-9DFD-5BAB8F3C4431}" type="presOf" srcId="{3A2DFE48-9118-43D3-9A70-4D1DC2A9313C}" destId="{8B0922FB-3F80-4ABC-8034-61A3B62EA9C3}" srcOrd="0" destOrd="0" presId="urn:microsoft.com/office/officeart/2005/8/layout/list1"/>
    <dgm:cxn modelId="{F584ECB2-E68C-4146-A7CF-35C88403EEBF}" type="presOf" srcId="{48B063A9-B711-448C-86B4-A3628B710E70}" destId="{2CAB9B49-28B8-42F2-BDCA-D99C274B3633}" srcOrd="1" destOrd="0" presId="urn:microsoft.com/office/officeart/2005/8/layout/list1"/>
    <dgm:cxn modelId="{ECEB72E7-353C-47E2-B0B7-63319F7CB70C}" type="presOf" srcId="{1BF0DBB0-F3D8-4876-B508-CB0B52330F6B}" destId="{829AD6E0-979C-4DEF-B4B1-658ABAEBC934}" srcOrd="0" destOrd="0" presId="urn:microsoft.com/office/officeart/2005/8/layout/list1"/>
    <dgm:cxn modelId="{5E42DFE8-0AC3-4CA1-B8EE-DAEF85C1E523}" srcId="{BA62DA98-94D2-4D6B-9989-39318589F7A4}" destId="{3A2DFE48-9118-43D3-9A70-4D1DC2A9313C}" srcOrd="0" destOrd="0" parTransId="{20346F5E-EADB-4F9C-99FB-0FC707F25B72}" sibTransId="{6FB03FB1-6E03-43A8-8472-55B710E3244C}"/>
    <dgm:cxn modelId="{657BC2ED-C016-4B3E-B4E0-A8A3326251B9}" type="presOf" srcId="{1BF0DBB0-F3D8-4876-B508-CB0B52330F6B}" destId="{D792AFD2-6F56-40A5-8842-65488886533F}" srcOrd="1" destOrd="0" presId="urn:microsoft.com/office/officeart/2005/8/layout/list1"/>
    <dgm:cxn modelId="{A120C454-2C5C-40B1-B8CE-CDE0DD4FD085}" type="presParOf" srcId="{6831E6DA-33C0-4827-9AC7-BE363852ABA9}" destId="{00B0A061-3F40-43AC-967A-B2559557CD42}" srcOrd="0" destOrd="0" presId="urn:microsoft.com/office/officeart/2005/8/layout/list1"/>
    <dgm:cxn modelId="{B7FB3163-ED89-473C-802F-CEC2400C27EC}" type="presParOf" srcId="{00B0A061-3F40-43AC-967A-B2559557CD42}" destId="{8B0922FB-3F80-4ABC-8034-61A3B62EA9C3}" srcOrd="0" destOrd="0" presId="urn:microsoft.com/office/officeart/2005/8/layout/list1"/>
    <dgm:cxn modelId="{94FB4670-4AD5-4BF9-826C-94A026CCAC1C}" type="presParOf" srcId="{00B0A061-3F40-43AC-967A-B2559557CD42}" destId="{2E5DD91C-8151-4B40-922C-D5DDC6CF9AF0}" srcOrd="1" destOrd="0" presId="urn:microsoft.com/office/officeart/2005/8/layout/list1"/>
    <dgm:cxn modelId="{5021E4EA-E2E0-4B70-B1DB-A9755BB3C688}" type="presParOf" srcId="{6831E6DA-33C0-4827-9AC7-BE363852ABA9}" destId="{8B06C0F8-5027-4CE7-94C4-BA2FCD10F594}" srcOrd="1" destOrd="0" presId="urn:microsoft.com/office/officeart/2005/8/layout/list1"/>
    <dgm:cxn modelId="{6AFB0F69-7FB8-4DAC-A53A-57D5F8F15D0B}" type="presParOf" srcId="{6831E6DA-33C0-4827-9AC7-BE363852ABA9}" destId="{CC66521D-0249-4736-ACFB-9A30CA7DD35A}" srcOrd="2" destOrd="0" presId="urn:microsoft.com/office/officeart/2005/8/layout/list1"/>
    <dgm:cxn modelId="{27F0E39F-41A4-4BB1-B72D-D5B5FBEB8AA5}" type="presParOf" srcId="{6831E6DA-33C0-4827-9AC7-BE363852ABA9}" destId="{EB861A71-6F09-41E0-87F7-84B90C6FD545}" srcOrd="3" destOrd="0" presId="urn:microsoft.com/office/officeart/2005/8/layout/list1"/>
    <dgm:cxn modelId="{C23D1C68-FBAF-4B01-BB4F-FEA0AE1F9521}" type="presParOf" srcId="{6831E6DA-33C0-4827-9AC7-BE363852ABA9}" destId="{FED4EC7F-B6EC-4FEE-ACCE-CD16BFA8E140}" srcOrd="4" destOrd="0" presId="urn:microsoft.com/office/officeart/2005/8/layout/list1"/>
    <dgm:cxn modelId="{A8CA29AB-C435-4406-867D-C414FBDD27B8}" type="presParOf" srcId="{FED4EC7F-B6EC-4FEE-ACCE-CD16BFA8E140}" destId="{4E3061E6-0A1A-4D6A-A149-05C8E805CDA1}" srcOrd="0" destOrd="0" presId="urn:microsoft.com/office/officeart/2005/8/layout/list1"/>
    <dgm:cxn modelId="{618FD6B1-4BD0-4998-A5AE-5527B6A65ECF}" type="presParOf" srcId="{FED4EC7F-B6EC-4FEE-ACCE-CD16BFA8E140}" destId="{76E89915-FB60-4F1F-AF98-AFBDD2452982}" srcOrd="1" destOrd="0" presId="urn:microsoft.com/office/officeart/2005/8/layout/list1"/>
    <dgm:cxn modelId="{EDA1189E-0909-4568-96D4-1A5677596527}" type="presParOf" srcId="{6831E6DA-33C0-4827-9AC7-BE363852ABA9}" destId="{CE339D14-A725-431A-94B3-8EF8FF01CA49}" srcOrd="5" destOrd="0" presId="urn:microsoft.com/office/officeart/2005/8/layout/list1"/>
    <dgm:cxn modelId="{0AF1FF6D-CCE9-4D6F-B59B-CDC0C9B64C12}" type="presParOf" srcId="{6831E6DA-33C0-4827-9AC7-BE363852ABA9}" destId="{4D323B73-C205-44C2-A3B5-15917543AF43}" srcOrd="6" destOrd="0" presId="urn:microsoft.com/office/officeart/2005/8/layout/list1"/>
    <dgm:cxn modelId="{D51AC45A-9926-4995-8E60-FB53F0E87102}" type="presParOf" srcId="{6831E6DA-33C0-4827-9AC7-BE363852ABA9}" destId="{8F85DF87-D871-4EC3-A1CC-88772751D36A}" srcOrd="7" destOrd="0" presId="urn:microsoft.com/office/officeart/2005/8/layout/list1"/>
    <dgm:cxn modelId="{1CC65542-18BD-4513-B3B1-B12078BE976C}" type="presParOf" srcId="{6831E6DA-33C0-4827-9AC7-BE363852ABA9}" destId="{59EC6DC8-7ADB-49EF-9306-314B9A3579DA}" srcOrd="8" destOrd="0" presId="urn:microsoft.com/office/officeart/2005/8/layout/list1"/>
    <dgm:cxn modelId="{84EFB76B-9AD4-4882-9DF0-75F65DA8ABBB}" type="presParOf" srcId="{59EC6DC8-7ADB-49EF-9306-314B9A3579DA}" destId="{829AD6E0-979C-4DEF-B4B1-658ABAEBC934}" srcOrd="0" destOrd="0" presId="urn:microsoft.com/office/officeart/2005/8/layout/list1"/>
    <dgm:cxn modelId="{5813B04C-8E68-4BF9-BF92-30A7940BC7DC}" type="presParOf" srcId="{59EC6DC8-7ADB-49EF-9306-314B9A3579DA}" destId="{D792AFD2-6F56-40A5-8842-65488886533F}" srcOrd="1" destOrd="0" presId="urn:microsoft.com/office/officeart/2005/8/layout/list1"/>
    <dgm:cxn modelId="{E915E1FE-8430-455A-B9EB-1D67B611E906}" type="presParOf" srcId="{6831E6DA-33C0-4827-9AC7-BE363852ABA9}" destId="{913EC621-7904-4141-BC02-6801CE471B19}" srcOrd="9" destOrd="0" presId="urn:microsoft.com/office/officeart/2005/8/layout/list1"/>
    <dgm:cxn modelId="{CD05297F-1857-4307-A752-B592BD655FB6}" type="presParOf" srcId="{6831E6DA-33C0-4827-9AC7-BE363852ABA9}" destId="{EAB92D06-DF4A-4235-B4C7-3508F7693CEB}" srcOrd="10" destOrd="0" presId="urn:microsoft.com/office/officeart/2005/8/layout/list1"/>
    <dgm:cxn modelId="{C2FBC912-F9CA-49A7-9FC2-00AA649835C2}" type="presParOf" srcId="{6831E6DA-33C0-4827-9AC7-BE363852ABA9}" destId="{CEBA3E43-DBB3-4358-95BC-7DD135A647B2}" srcOrd="11" destOrd="0" presId="urn:microsoft.com/office/officeart/2005/8/layout/list1"/>
    <dgm:cxn modelId="{EAC222BE-9E89-4BB9-B3C9-515A2067D276}" type="presParOf" srcId="{6831E6DA-33C0-4827-9AC7-BE363852ABA9}" destId="{E9794D65-0A79-4451-ABF7-FAB7DB90CF1E}" srcOrd="12" destOrd="0" presId="urn:microsoft.com/office/officeart/2005/8/layout/list1"/>
    <dgm:cxn modelId="{B59518A8-CBCB-438D-8EA5-95C0B5BBB4A8}" type="presParOf" srcId="{E9794D65-0A79-4451-ABF7-FAB7DB90CF1E}" destId="{92BBAF37-56E2-4333-8F4A-290E02471D30}" srcOrd="0" destOrd="0" presId="urn:microsoft.com/office/officeart/2005/8/layout/list1"/>
    <dgm:cxn modelId="{D4A73B77-AAE6-4A15-A978-05C06C83CBF3}" type="presParOf" srcId="{E9794D65-0A79-4451-ABF7-FAB7DB90CF1E}" destId="{2CAB9B49-28B8-42F2-BDCA-D99C274B3633}" srcOrd="1" destOrd="0" presId="urn:microsoft.com/office/officeart/2005/8/layout/list1"/>
    <dgm:cxn modelId="{C1807EED-82E1-4548-A4AA-1830830E8396}" type="presParOf" srcId="{6831E6DA-33C0-4827-9AC7-BE363852ABA9}" destId="{0E5F888D-E241-4CE6-9741-B0D21B582869}" srcOrd="13" destOrd="0" presId="urn:microsoft.com/office/officeart/2005/8/layout/list1"/>
    <dgm:cxn modelId="{F453BF1A-D4D9-4A72-B4B8-8E0CCD624F7F}" type="presParOf" srcId="{6831E6DA-33C0-4827-9AC7-BE363852ABA9}" destId="{5322F453-F4F5-4AAD-9451-C2A4D373950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EF7B3-6159-4BFF-B0B7-7EA1516EAB31}">
      <dsp:nvSpPr>
        <dsp:cNvPr id="0" name=""/>
        <dsp:cNvSpPr/>
      </dsp:nvSpPr>
      <dsp:spPr>
        <a:xfrm rot="10800000">
          <a:off x="1356935" y="1318"/>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mn-lt"/>
            </a:rPr>
            <a:t>Giới thiệu về API</a:t>
          </a:r>
        </a:p>
      </dsp:txBody>
      <dsp:txXfrm rot="10800000">
        <a:off x="1455121" y="1318"/>
        <a:ext cx="4899235" cy="392744"/>
      </dsp:txXfrm>
    </dsp:sp>
    <dsp:sp modelId="{27D175EE-1659-49FF-B42E-46CA8518C1D8}">
      <dsp:nvSpPr>
        <dsp:cNvPr id="0" name=""/>
        <dsp:cNvSpPr/>
      </dsp:nvSpPr>
      <dsp:spPr>
        <a:xfrm>
          <a:off x="1160562" y="1318"/>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1A54A-D338-4BDC-A26E-AABF269CD28E}">
      <dsp:nvSpPr>
        <dsp:cNvPr id="0" name=""/>
        <dsp:cNvSpPr/>
      </dsp:nvSpPr>
      <dsp:spPr>
        <a:xfrm rot="10800000">
          <a:off x="1356935" y="511299"/>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n-lt"/>
            </a:rPr>
            <a:t>Giới thiệu về Request API</a:t>
          </a:r>
          <a:endParaRPr lang="vi-VN" sz="2400" kern="1200" dirty="0">
            <a:latin typeface="+mn-lt"/>
          </a:endParaRPr>
        </a:p>
      </dsp:txBody>
      <dsp:txXfrm rot="10800000">
        <a:off x="1455121" y="511299"/>
        <a:ext cx="4899235" cy="392744"/>
      </dsp:txXfrm>
    </dsp:sp>
    <dsp:sp modelId="{B8310161-FD65-46C2-B7F4-C78863D799CA}">
      <dsp:nvSpPr>
        <dsp:cNvPr id="0" name=""/>
        <dsp:cNvSpPr/>
      </dsp:nvSpPr>
      <dsp:spPr>
        <a:xfrm>
          <a:off x="1160562" y="511299"/>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B61E68-0FE6-47D1-A47D-0796D7E85CDF}">
      <dsp:nvSpPr>
        <dsp:cNvPr id="0" name=""/>
        <dsp:cNvSpPr/>
      </dsp:nvSpPr>
      <dsp:spPr>
        <a:xfrm rot="10800000">
          <a:off x="1356935" y="1021281"/>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n-lt"/>
            </a:rPr>
            <a:t>Giới thiệu về Reponse</a:t>
          </a:r>
          <a:endParaRPr lang="vi-VN" sz="2400" kern="1200" dirty="0">
            <a:latin typeface="+mn-lt"/>
          </a:endParaRPr>
        </a:p>
      </dsp:txBody>
      <dsp:txXfrm rot="10800000">
        <a:off x="1455121" y="1021281"/>
        <a:ext cx="4899235" cy="392744"/>
      </dsp:txXfrm>
    </dsp:sp>
    <dsp:sp modelId="{6032BF7C-1A1F-43A3-BE31-6C4FDBAB13E8}">
      <dsp:nvSpPr>
        <dsp:cNvPr id="0" name=""/>
        <dsp:cNvSpPr/>
      </dsp:nvSpPr>
      <dsp:spPr>
        <a:xfrm>
          <a:off x="1160562" y="1021281"/>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F598D-5F04-45C0-B68F-3021FD4BDDEC}">
      <dsp:nvSpPr>
        <dsp:cNvPr id="0" name=""/>
        <dsp:cNvSpPr/>
      </dsp:nvSpPr>
      <dsp:spPr>
        <a:xfrm rot="10800000">
          <a:off x="1356935" y="1531262"/>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n-lt"/>
            </a:rPr>
            <a:t>Giới thiệu về Status code</a:t>
          </a:r>
          <a:endParaRPr lang="vi-VN" sz="2400" kern="1200" dirty="0">
            <a:latin typeface="+mn-lt"/>
          </a:endParaRPr>
        </a:p>
      </dsp:txBody>
      <dsp:txXfrm rot="10800000">
        <a:off x="1455121" y="1531262"/>
        <a:ext cx="4899235" cy="392744"/>
      </dsp:txXfrm>
    </dsp:sp>
    <dsp:sp modelId="{293A8F0E-12D2-4F24-B755-20FCD00133C2}">
      <dsp:nvSpPr>
        <dsp:cNvPr id="0" name=""/>
        <dsp:cNvSpPr/>
      </dsp:nvSpPr>
      <dsp:spPr>
        <a:xfrm>
          <a:off x="1160562" y="1531262"/>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07EB1-63BF-41B0-9992-CF48C4C36803}">
      <dsp:nvSpPr>
        <dsp:cNvPr id="0" name=""/>
        <dsp:cNvSpPr/>
      </dsp:nvSpPr>
      <dsp:spPr>
        <a:xfrm rot="10800000">
          <a:off x="1356935" y="2041244"/>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n-lt"/>
            </a:rPr>
            <a:t>Giới thiệu về PostMan</a:t>
          </a:r>
          <a:endParaRPr lang="vi-VN" sz="2400" kern="1200" dirty="0">
            <a:latin typeface="+mn-lt"/>
          </a:endParaRPr>
        </a:p>
      </dsp:txBody>
      <dsp:txXfrm rot="10800000">
        <a:off x="1455121" y="2041244"/>
        <a:ext cx="4899235" cy="392744"/>
      </dsp:txXfrm>
    </dsp:sp>
    <dsp:sp modelId="{47F05C96-7BD6-4DF2-9029-97D631FD5872}">
      <dsp:nvSpPr>
        <dsp:cNvPr id="0" name=""/>
        <dsp:cNvSpPr/>
      </dsp:nvSpPr>
      <dsp:spPr>
        <a:xfrm>
          <a:off x="1160562" y="2041244"/>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2F55E6-E861-4228-A4C5-4E78B770A949}">
      <dsp:nvSpPr>
        <dsp:cNvPr id="0" name=""/>
        <dsp:cNvSpPr/>
      </dsp:nvSpPr>
      <dsp:spPr>
        <a:xfrm rot="10800000">
          <a:off x="1356935" y="2551225"/>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j-lt"/>
            </a:rPr>
            <a:t>HttpClient</a:t>
          </a:r>
          <a:endParaRPr lang="vi-VN" sz="2400" kern="1200" dirty="0">
            <a:latin typeface="+mj-lt"/>
          </a:endParaRPr>
        </a:p>
      </dsp:txBody>
      <dsp:txXfrm rot="10800000">
        <a:off x="1455121" y="2551225"/>
        <a:ext cx="4899235" cy="392744"/>
      </dsp:txXfrm>
    </dsp:sp>
    <dsp:sp modelId="{56072909-B1E3-459F-9266-4C8C857D9E17}">
      <dsp:nvSpPr>
        <dsp:cNvPr id="0" name=""/>
        <dsp:cNvSpPr/>
      </dsp:nvSpPr>
      <dsp:spPr>
        <a:xfrm>
          <a:off x="1160562" y="2551225"/>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5A2BC6-7EA0-4D44-B9D0-B4E2B9ECD8E7}">
      <dsp:nvSpPr>
        <dsp:cNvPr id="0" name=""/>
        <dsp:cNvSpPr/>
      </dsp:nvSpPr>
      <dsp:spPr>
        <a:xfrm rot="10800000">
          <a:off x="1356935" y="3061207"/>
          <a:ext cx="4997421" cy="39274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189" tIns="91440" rIns="170688"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n-lt"/>
            </a:rPr>
            <a:t>Cách </a:t>
          </a:r>
          <a:r>
            <a:rPr lang="en-US" sz="2400" kern="1200">
              <a:latin typeface="+mn-lt"/>
            </a:rPr>
            <a:t>kết nối với Web API</a:t>
          </a:r>
          <a:endParaRPr lang="vi-VN" sz="2400" kern="1200" dirty="0">
            <a:latin typeface="+mn-lt"/>
          </a:endParaRPr>
        </a:p>
      </dsp:txBody>
      <dsp:txXfrm rot="10800000">
        <a:off x="1455121" y="3061207"/>
        <a:ext cx="4899235" cy="392744"/>
      </dsp:txXfrm>
    </dsp:sp>
    <dsp:sp modelId="{6B9F53FD-8647-41E1-B162-4192ABDD459B}">
      <dsp:nvSpPr>
        <dsp:cNvPr id="0" name=""/>
        <dsp:cNvSpPr/>
      </dsp:nvSpPr>
      <dsp:spPr>
        <a:xfrm>
          <a:off x="1160562" y="3061207"/>
          <a:ext cx="392744" cy="3927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6521D-0249-4736-ACFB-9A30CA7DD35A}">
      <dsp:nvSpPr>
        <dsp:cNvPr id="0" name=""/>
        <dsp:cNvSpPr/>
      </dsp:nvSpPr>
      <dsp:spPr>
        <a:xfrm>
          <a:off x="0" y="292037"/>
          <a:ext cx="5070763"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2E5DD91C-8151-4B40-922C-D5DDC6CF9AF0}">
      <dsp:nvSpPr>
        <dsp:cNvPr id="0" name=""/>
        <dsp:cNvSpPr/>
      </dsp:nvSpPr>
      <dsp:spPr>
        <a:xfrm>
          <a:off x="253538" y="70637"/>
          <a:ext cx="3549534" cy="442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4164" tIns="0" rIns="134164" bIns="0" numCol="1" spcCol="1270" anchor="ctr" anchorCtr="0">
          <a:noAutofit/>
          <a:sp3d extrusionH="28000" prstMaterial="matte"/>
        </a:bodyPr>
        <a:lstStyle/>
        <a:p>
          <a:pPr marL="0" lvl="0" indent="0" algn="l" defTabSz="1066800">
            <a:lnSpc>
              <a:spcPct val="90000"/>
            </a:lnSpc>
            <a:spcBef>
              <a:spcPct val="0"/>
            </a:spcBef>
            <a:spcAft>
              <a:spcPct val="35000"/>
            </a:spcAft>
            <a:buNone/>
          </a:pPr>
          <a:r>
            <a:rPr lang="en-US" sz="2400" kern="1200" dirty="0">
              <a:solidFill>
                <a:srgbClr val="FFFF00"/>
              </a:solidFill>
              <a:latin typeface="Times New Roman" panose="02020603050405020304" pitchFamily="18" charset="0"/>
              <a:cs typeface="Times New Roman" panose="02020603050405020304" pitchFamily="18" charset="0"/>
            </a:rPr>
            <a:t>URL</a:t>
          </a:r>
          <a:endParaRPr lang="vi-VN" sz="2400" kern="1200" dirty="0">
            <a:solidFill>
              <a:srgbClr val="FFFF00"/>
            </a:solidFill>
            <a:latin typeface="Times New Roman" panose="02020603050405020304" pitchFamily="18" charset="0"/>
            <a:cs typeface="Times New Roman" panose="02020603050405020304" pitchFamily="18" charset="0"/>
          </a:endParaRPr>
        </a:p>
      </dsp:txBody>
      <dsp:txXfrm>
        <a:off x="275154" y="92253"/>
        <a:ext cx="3506302" cy="399568"/>
      </dsp:txXfrm>
    </dsp:sp>
    <dsp:sp modelId="{4D323B73-C205-44C2-A3B5-15917543AF43}">
      <dsp:nvSpPr>
        <dsp:cNvPr id="0" name=""/>
        <dsp:cNvSpPr/>
      </dsp:nvSpPr>
      <dsp:spPr>
        <a:xfrm>
          <a:off x="0" y="972437"/>
          <a:ext cx="5070763"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76E89915-FB60-4F1F-AF98-AFBDD2452982}">
      <dsp:nvSpPr>
        <dsp:cNvPr id="0" name=""/>
        <dsp:cNvSpPr/>
      </dsp:nvSpPr>
      <dsp:spPr>
        <a:xfrm>
          <a:off x="253538" y="751037"/>
          <a:ext cx="3549534" cy="442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4164" tIns="0" rIns="134164" bIns="0" numCol="1" spcCol="1270" anchor="ctr" anchorCtr="0">
          <a:noAutofit/>
          <a:sp3d extrusionH="28000" prstMaterial="matte"/>
        </a:bodyPr>
        <a:lstStyle/>
        <a:p>
          <a:pPr marL="0" lvl="0" indent="0" algn="l" defTabSz="1066800">
            <a:lnSpc>
              <a:spcPct val="90000"/>
            </a:lnSpc>
            <a:spcBef>
              <a:spcPct val="0"/>
            </a:spcBef>
            <a:spcAft>
              <a:spcPct val="35000"/>
            </a:spcAft>
            <a:buNone/>
          </a:pPr>
          <a:r>
            <a:rPr lang="en-US" sz="2400" kern="1200">
              <a:solidFill>
                <a:srgbClr val="FFFF00"/>
              </a:solidFill>
              <a:latin typeface="Times New Roman" panose="02020603050405020304" pitchFamily="18" charset="0"/>
              <a:cs typeface="Times New Roman" panose="02020603050405020304" pitchFamily="18" charset="0"/>
            </a:rPr>
            <a:t>HTTP Method</a:t>
          </a:r>
        </a:p>
      </dsp:txBody>
      <dsp:txXfrm>
        <a:off x="275154" y="772653"/>
        <a:ext cx="3506302" cy="399568"/>
      </dsp:txXfrm>
    </dsp:sp>
    <dsp:sp modelId="{EAB92D06-DF4A-4235-B4C7-3508F7693CEB}">
      <dsp:nvSpPr>
        <dsp:cNvPr id="0" name=""/>
        <dsp:cNvSpPr/>
      </dsp:nvSpPr>
      <dsp:spPr>
        <a:xfrm>
          <a:off x="0" y="1652838"/>
          <a:ext cx="5070763"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D792AFD2-6F56-40A5-8842-65488886533F}">
      <dsp:nvSpPr>
        <dsp:cNvPr id="0" name=""/>
        <dsp:cNvSpPr/>
      </dsp:nvSpPr>
      <dsp:spPr>
        <a:xfrm>
          <a:off x="253538" y="1431437"/>
          <a:ext cx="3549534" cy="442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4164" tIns="0" rIns="134164" bIns="0" numCol="1" spcCol="1270" anchor="ctr" anchorCtr="0">
          <a:noAutofit/>
          <a:sp3d extrusionH="28000" prstMaterial="matte"/>
        </a:bodyPr>
        <a:lstStyle/>
        <a:p>
          <a:pPr marL="0" lvl="0" indent="0" algn="l" defTabSz="1066800">
            <a:lnSpc>
              <a:spcPct val="90000"/>
            </a:lnSpc>
            <a:spcBef>
              <a:spcPct val="0"/>
            </a:spcBef>
            <a:spcAft>
              <a:spcPct val="35000"/>
            </a:spcAft>
            <a:buNone/>
          </a:pPr>
          <a:r>
            <a:rPr lang="en-US" sz="2400" kern="1200" dirty="0">
              <a:solidFill>
                <a:srgbClr val="FFFF00"/>
              </a:solidFill>
              <a:latin typeface="Times New Roman" panose="02020603050405020304" pitchFamily="18" charset="0"/>
              <a:cs typeface="Times New Roman" panose="02020603050405020304" pitchFamily="18" charset="0"/>
            </a:rPr>
            <a:t>Headers</a:t>
          </a:r>
          <a:endParaRPr lang="vi-VN" sz="2400" kern="1200" dirty="0">
            <a:solidFill>
              <a:srgbClr val="FFFF00"/>
            </a:solidFill>
            <a:latin typeface="Times New Roman" panose="02020603050405020304" pitchFamily="18" charset="0"/>
            <a:cs typeface="Times New Roman" panose="02020603050405020304" pitchFamily="18" charset="0"/>
          </a:endParaRPr>
        </a:p>
      </dsp:txBody>
      <dsp:txXfrm>
        <a:off x="275154" y="1453053"/>
        <a:ext cx="3506302" cy="399568"/>
      </dsp:txXfrm>
    </dsp:sp>
    <dsp:sp modelId="{5322F453-F4F5-4AAD-9451-C2A4D3739507}">
      <dsp:nvSpPr>
        <dsp:cNvPr id="0" name=""/>
        <dsp:cNvSpPr/>
      </dsp:nvSpPr>
      <dsp:spPr>
        <a:xfrm>
          <a:off x="0" y="2333238"/>
          <a:ext cx="5070763"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2CAB9B49-28B8-42F2-BDCA-D99C274B3633}">
      <dsp:nvSpPr>
        <dsp:cNvPr id="0" name=""/>
        <dsp:cNvSpPr/>
      </dsp:nvSpPr>
      <dsp:spPr>
        <a:xfrm>
          <a:off x="253538" y="2111838"/>
          <a:ext cx="3549534" cy="442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4164" tIns="0" rIns="134164" bIns="0" numCol="1" spcCol="1270" anchor="ctr" anchorCtr="0">
          <a:noAutofit/>
          <a:sp3d extrusionH="28000" prstMaterial="matte"/>
        </a:bodyPr>
        <a:lstStyle/>
        <a:p>
          <a:pPr marL="0" lvl="0" indent="0" algn="l" defTabSz="1066800">
            <a:lnSpc>
              <a:spcPct val="90000"/>
            </a:lnSpc>
            <a:spcBef>
              <a:spcPct val="0"/>
            </a:spcBef>
            <a:spcAft>
              <a:spcPct val="35000"/>
            </a:spcAft>
            <a:buNone/>
          </a:pPr>
          <a:r>
            <a:rPr lang="en-US" sz="2400" kern="1200" dirty="0">
              <a:solidFill>
                <a:srgbClr val="FFFF00"/>
              </a:solidFill>
              <a:latin typeface="Times New Roman" panose="02020603050405020304" pitchFamily="18" charset="0"/>
              <a:cs typeface="Times New Roman" panose="02020603050405020304" pitchFamily="18" charset="0"/>
            </a:rPr>
            <a:t>Body</a:t>
          </a:r>
          <a:endParaRPr lang="vi-VN" sz="2400" kern="1200" dirty="0">
            <a:solidFill>
              <a:srgbClr val="FFFF00"/>
            </a:solidFill>
            <a:latin typeface="Times New Roman" panose="02020603050405020304" pitchFamily="18" charset="0"/>
            <a:cs typeface="Times New Roman" panose="02020603050405020304" pitchFamily="18" charset="0"/>
          </a:endParaRPr>
        </a:p>
      </dsp:txBody>
      <dsp:txXfrm>
        <a:off x="275154" y="2133454"/>
        <a:ext cx="3506302"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f5352a8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f5352a8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0137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23802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4390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28716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30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50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290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6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14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9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268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84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56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91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0fba6b1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0fba6b1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987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432275"/>
            <a:ext cx="77175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6500"/>
              <a:buNone/>
              <a:defRPr sz="6500"/>
            </a:lvl1pPr>
            <a:lvl2pPr lvl="1"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2pPr>
            <a:lvl3pPr lvl="2"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3pPr>
            <a:lvl4pPr lvl="3"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4pPr>
            <a:lvl5pPr lvl="4"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5pPr>
            <a:lvl6pPr lvl="5"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6pPr>
            <a:lvl7pPr lvl="6"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7pPr>
            <a:lvl8pPr lvl="7"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8pPr>
            <a:lvl9pPr lvl="8" algn="ctr">
              <a:spcBef>
                <a:spcPts val="0"/>
              </a:spcBef>
              <a:spcAft>
                <a:spcPts val="0"/>
              </a:spcAft>
              <a:buClr>
                <a:srgbClr val="191919"/>
              </a:buClr>
              <a:buSzPts val="6500"/>
              <a:buFont typeface="Orbitron"/>
              <a:buNone/>
              <a:defRPr sz="6500">
                <a:solidFill>
                  <a:srgbClr val="191919"/>
                </a:solidFill>
                <a:latin typeface="Orbitron"/>
                <a:ea typeface="Orbitron"/>
                <a:cs typeface="Orbitron"/>
                <a:sym typeface="Orbitron"/>
              </a:defRPr>
            </a:lvl9pPr>
          </a:lstStyle>
          <a:p>
            <a:endParaRPr/>
          </a:p>
        </p:txBody>
      </p:sp>
      <p:sp>
        <p:nvSpPr>
          <p:cNvPr id="10" name="Google Shape;10;p2"/>
          <p:cNvSpPr txBox="1">
            <a:spLocks noGrp="1"/>
          </p:cNvSpPr>
          <p:nvPr>
            <p:ph type="subTitle" idx="1"/>
          </p:nvPr>
        </p:nvSpPr>
        <p:spPr>
          <a:xfrm>
            <a:off x="2307700" y="3235425"/>
            <a:ext cx="4528800" cy="475800"/>
          </a:xfrm>
          <a:prstGeom prst="rect">
            <a:avLst/>
          </a:prstGeom>
          <a:gradFill>
            <a:gsLst>
              <a:gs pos="0">
                <a:schemeClr val="dk1"/>
              </a:gs>
              <a:gs pos="100000">
                <a:schemeClr val="accen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6301325" y="2597250"/>
            <a:ext cx="3089475" cy="2657424"/>
          </a:xfrm>
          <a:prstGeom prst="rect">
            <a:avLst/>
          </a:prstGeom>
          <a:noFill/>
          <a:ln>
            <a:noFill/>
          </a:ln>
        </p:spPr>
      </p:pic>
      <p:pic>
        <p:nvPicPr>
          <p:cNvPr id="12" name="Google Shape;12;p2"/>
          <p:cNvPicPr preferRelativeResize="0"/>
          <p:nvPr/>
        </p:nvPicPr>
        <p:blipFill>
          <a:blip r:embed="rId2">
            <a:alphaModFix/>
          </a:blip>
          <a:stretch>
            <a:fillRect/>
          </a:stretch>
        </p:blipFill>
        <p:spPr>
          <a:xfrm rot="10800000">
            <a:off x="-230045" y="-104985"/>
            <a:ext cx="3089475" cy="2657424"/>
          </a:xfrm>
          <a:prstGeom prst="rect">
            <a:avLst/>
          </a:prstGeom>
          <a:noFill/>
          <a:ln>
            <a:noFill/>
          </a:ln>
        </p:spPr>
      </p:pic>
      <p:pic>
        <p:nvPicPr>
          <p:cNvPr id="13" name="Google Shape;13;p2"/>
          <p:cNvPicPr preferRelativeResize="0"/>
          <p:nvPr/>
        </p:nvPicPr>
        <p:blipFill>
          <a:blip r:embed="rId3">
            <a:alphaModFix/>
          </a:blip>
          <a:stretch>
            <a:fillRect/>
          </a:stretch>
        </p:blipFill>
        <p:spPr>
          <a:xfrm rot="10800000">
            <a:off x="6764202" y="-62075"/>
            <a:ext cx="2394148" cy="868600"/>
          </a:xfrm>
          <a:prstGeom prst="rect">
            <a:avLst/>
          </a:prstGeom>
          <a:noFill/>
          <a:ln>
            <a:noFill/>
          </a:ln>
        </p:spPr>
      </p:pic>
      <p:pic>
        <p:nvPicPr>
          <p:cNvPr id="14" name="Google Shape;14;p2"/>
          <p:cNvPicPr preferRelativeResize="0"/>
          <p:nvPr/>
        </p:nvPicPr>
        <p:blipFill>
          <a:blip r:embed="rId4">
            <a:alphaModFix/>
          </a:blip>
          <a:stretch>
            <a:fillRect/>
          </a:stretch>
        </p:blipFill>
        <p:spPr>
          <a:xfrm rot="5400000" flipH="1">
            <a:off x="67464" y="3631889"/>
            <a:ext cx="1444150" cy="15790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80"/>
        <p:cNvGrpSpPr/>
        <p:nvPr/>
      </p:nvGrpSpPr>
      <p:grpSpPr>
        <a:xfrm>
          <a:off x="0" y="0"/>
          <a:ext cx="0" cy="0"/>
          <a:chOff x="0" y="0"/>
          <a:chExt cx="0" cy="0"/>
        </a:xfrm>
      </p:grpSpPr>
      <p:sp>
        <p:nvSpPr>
          <p:cNvPr id="81" name="Google Shape;81;p14"/>
          <p:cNvSpPr txBox="1">
            <a:spLocks noGrp="1"/>
          </p:cNvSpPr>
          <p:nvPr>
            <p:ph type="subTitle" idx="1"/>
          </p:nvPr>
        </p:nvSpPr>
        <p:spPr>
          <a:xfrm>
            <a:off x="1392400" y="2068575"/>
            <a:ext cx="3195300" cy="17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AutoNum type="arabicPeriod"/>
              <a:defRPr/>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82" name="Google Shape;82;p14"/>
          <p:cNvSpPr>
            <a:spLocks noGrp="1"/>
          </p:cNvSpPr>
          <p:nvPr>
            <p:ph type="pic" idx="2"/>
          </p:nvPr>
        </p:nvSpPr>
        <p:spPr>
          <a:xfrm>
            <a:off x="4857450" y="1318425"/>
            <a:ext cx="2751900" cy="3285600"/>
          </a:xfrm>
          <a:prstGeom prst="snip2DiagRect">
            <a:avLst>
              <a:gd name="adj1" fmla="val 0"/>
              <a:gd name="adj2" fmla="val 16667"/>
            </a:avLst>
          </a:prstGeom>
          <a:noFill/>
          <a:ln w="9525" cap="flat" cmpd="sng">
            <a:solidFill>
              <a:schemeClr val="dk1"/>
            </a:solidFill>
            <a:prstDash val="solid"/>
            <a:round/>
            <a:headEnd type="none" w="sm" len="sm"/>
            <a:tailEnd type="none" w="sm" len="sm"/>
          </a:ln>
        </p:spPr>
      </p:sp>
      <p:sp>
        <p:nvSpPr>
          <p:cNvPr id="83" name="Google Shape;8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84" name="Google Shape;84;p14"/>
          <p:cNvPicPr preferRelativeResize="0"/>
          <p:nvPr/>
        </p:nvPicPr>
        <p:blipFill>
          <a:blip r:embed="rId2">
            <a:alphaModFix/>
          </a:blip>
          <a:stretch>
            <a:fillRect/>
          </a:stretch>
        </p:blipFill>
        <p:spPr>
          <a:xfrm rot="10800000">
            <a:off x="107199" y="0"/>
            <a:ext cx="906850" cy="2160674"/>
          </a:xfrm>
          <a:prstGeom prst="rect">
            <a:avLst/>
          </a:prstGeom>
          <a:noFill/>
          <a:ln>
            <a:noFill/>
          </a:ln>
        </p:spPr>
      </p:pic>
      <p:grpSp>
        <p:nvGrpSpPr>
          <p:cNvPr id="85" name="Google Shape;85;p14"/>
          <p:cNvGrpSpPr/>
          <p:nvPr/>
        </p:nvGrpSpPr>
        <p:grpSpPr>
          <a:xfrm>
            <a:off x="654118" y="2439450"/>
            <a:ext cx="118200" cy="945900"/>
            <a:chOff x="296218" y="588625"/>
            <a:chExt cx="118200" cy="945900"/>
          </a:xfrm>
        </p:grpSpPr>
        <p:sp>
          <p:nvSpPr>
            <p:cNvPr id="86" name="Google Shape;86;p14"/>
            <p:cNvSpPr/>
            <p:nvPr/>
          </p:nvSpPr>
          <p:spPr>
            <a:xfrm>
              <a:off x="296218" y="1416325"/>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296218" y="1140425"/>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296218" y="864525"/>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296218" y="588625"/>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0" name="Google Shape;90;p14"/>
          <p:cNvPicPr preferRelativeResize="0"/>
          <p:nvPr/>
        </p:nvPicPr>
        <p:blipFill>
          <a:blip r:embed="rId3">
            <a:alphaModFix/>
          </a:blip>
          <a:stretch>
            <a:fillRect/>
          </a:stretch>
        </p:blipFill>
        <p:spPr>
          <a:xfrm flipH="1">
            <a:off x="6615335" y="4299625"/>
            <a:ext cx="2548351" cy="9257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776750" y="615700"/>
            <a:ext cx="4736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7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21"/>
          <p:cNvSpPr txBox="1">
            <a:spLocks noGrp="1"/>
          </p:cNvSpPr>
          <p:nvPr>
            <p:ph type="subTitle" idx="1"/>
          </p:nvPr>
        </p:nvSpPr>
        <p:spPr>
          <a:xfrm>
            <a:off x="920750" y="18409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21"/>
          <p:cNvSpPr txBox="1"/>
          <p:nvPr/>
        </p:nvSpPr>
        <p:spPr>
          <a:xfrm>
            <a:off x="671900" y="3551582"/>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ukta Mahee"/>
                <a:ea typeface="Mukta Mahee"/>
                <a:cs typeface="Mukta Mahee"/>
                <a:sym typeface="Mukta Mahee"/>
              </a:rPr>
              <a:t>CREDITS: This presentation template was created by </a:t>
            </a:r>
            <a:r>
              <a:rPr lang="en" sz="1200" b="1">
                <a:solidFill>
                  <a:schemeClr val="accent2"/>
                </a:solidFill>
                <a:uFill>
                  <a:noFill/>
                </a:uFill>
                <a:latin typeface="Mukta Mahee"/>
                <a:ea typeface="Mukta Mahee"/>
                <a:cs typeface="Mukta Mahee"/>
                <a:sym typeface="Mukta Mahee"/>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ukta Mahee"/>
                <a:ea typeface="Mukta Mahee"/>
                <a:cs typeface="Mukta Mahee"/>
                <a:sym typeface="Mukta Mahee"/>
              </a:rPr>
              <a:t>, and includes icons by </a:t>
            </a:r>
            <a:r>
              <a:rPr lang="en" sz="1200" b="1">
                <a:solidFill>
                  <a:schemeClr val="accent2"/>
                </a:solidFill>
                <a:uFill>
                  <a:noFill/>
                </a:uFill>
                <a:latin typeface="Mukta Mahee"/>
                <a:ea typeface="Mukta Mahee"/>
                <a:cs typeface="Mukta Mahee"/>
                <a:sym typeface="Mukta Mahee"/>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ukta Mahee"/>
                <a:ea typeface="Mukta Mahee"/>
                <a:cs typeface="Mukta Mahee"/>
                <a:sym typeface="Mukta Mahee"/>
              </a:rPr>
              <a:t>, and infographics &amp; images by </a:t>
            </a:r>
            <a:r>
              <a:rPr lang="en" sz="1200" b="1">
                <a:solidFill>
                  <a:schemeClr val="accent2"/>
                </a:solidFill>
                <a:uFill>
                  <a:noFill/>
                </a:uFill>
                <a:latin typeface="Mukta Mahee"/>
                <a:ea typeface="Mukta Mahee"/>
                <a:cs typeface="Mukta Mahee"/>
                <a:sym typeface="Mukta Mahee"/>
                <a:hlinkClick r:id="rId4">
                  <a:extLst>
                    <a:ext uri="{A12FA001-AC4F-418D-AE19-62706E023703}">
                      <ahyp:hlinkClr xmlns:ahyp="http://schemas.microsoft.com/office/drawing/2018/hyperlinkcolor" val="tx"/>
                    </a:ext>
                  </a:extLst>
                </a:hlinkClick>
              </a:rPr>
              <a:t>Freepik</a:t>
            </a:r>
            <a:r>
              <a:rPr lang="en" sz="1200" b="1">
                <a:solidFill>
                  <a:schemeClr val="accent2"/>
                </a:solidFill>
                <a:latin typeface="Mukta Mahee"/>
                <a:ea typeface="Mukta Mahee"/>
                <a:cs typeface="Mukta Mahee"/>
                <a:sym typeface="Mukta Mahee"/>
              </a:rPr>
              <a:t> </a:t>
            </a:r>
            <a:endParaRPr sz="1200" b="1">
              <a:solidFill>
                <a:schemeClr val="accent2"/>
              </a:solidFill>
              <a:latin typeface="Mukta Mahee"/>
              <a:ea typeface="Mukta Mahee"/>
              <a:cs typeface="Mukta Mahee"/>
              <a:sym typeface="Mukta Mahee"/>
            </a:endParaRPr>
          </a:p>
        </p:txBody>
      </p:sp>
      <p:pic>
        <p:nvPicPr>
          <p:cNvPr id="159" name="Google Shape;159;p21"/>
          <p:cNvPicPr preferRelativeResize="0"/>
          <p:nvPr/>
        </p:nvPicPr>
        <p:blipFill>
          <a:blip r:embed="rId5">
            <a:alphaModFix/>
          </a:blip>
          <a:stretch>
            <a:fillRect/>
          </a:stretch>
        </p:blipFill>
        <p:spPr>
          <a:xfrm rot="5400000" flipH="1">
            <a:off x="832141" y="-908325"/>
            <a:ext cx="769491" cy="2433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0"/>
        <p:cNvGrpSpPr/>
        <p:nvPr/>
      </p:nvGrpSpPr>
      <p:grpSpPr>
        <a:xfrm>
          <a:off x="0" y="0"/>
          <a:ext cx="0" cy="0"/>
          <a:chOff x="0" y="0"/>
          <a:chExt cx="0" cy="0"/>
        </a:xfrm>
      </p:grpSpPr>
      <p:pic>
        <p:nvPicPr>
          <p:cNvPr id="161" name="Google Shape;161;p22"/>
          <p:cNvPicPr preferRelativeResize="0"/>
          <p:nvPr/>
        </p:nvPicPr>
        <p:blipFill>
          <a:blip r:embed="rId2">
            <a:alphaModFix/>
          </a:blip>
          <a:stretch>
            <a:fillRect/>
          </a:stretch>
        </p:blipFill>
        <p:spPr>
          <a:xfrm rot="5400000" flipH="1">
            <a:off x="-967349" y="3462927"/>
            <a:ext cx="2465476" cy="895675"/>
          </a:xfrm>
          <a:prstGeom prst="rect">
            <a:avLst/>
          </a:prstGeom>
          <a:noFill/>
          <a:ln>
            <a:noFill/>
          </a:ln>
        </p:spPr>
      </p:pic>
      <p:pic>
        <p:nvPicPr>
          <p:cNvPr id="162" name="Google Shape;162;p22"/>
          <p:cNvPicPr preferRelativeResize="0"/>
          <p:nvPr/>
        </p:nvPicPr>
        <p:blipFill>
          <a:blip r:embed="rId3">
            <a:alphaModFix/>
          </a:blip>
          <a:stretch>
            <a:fillRect/>
          </a:stretch>
        </p:blipFill>
        <p:spPr>
          <a:xfrm rot="10800000" flipH="1">
            <a:off x="8475088" y="-35225"/>
            <a:ext cx="668900" cy="2115575"/>
          </a:xfrm>
          <a:prstGeom prst="rect">
            <a:avLst/>
          </a:prstGeom>
          <a:noFill/>
          <a:ln>
            <a:noFill/>
          </a:ln>
        </p:spPr>
      </p:pic>
      <p:pic>
        <p:nvPicPr>
          <p:cNvPr id="163" name="Google Shape;163;p22"/>
          <p:cNvPicPr preferRelativeResize="0"/>
          <p:nvPr/>
        </p:nvPicPr>
        <p:blipFill>
          <a:blip r:embed="rId4">
            <a:alphaModFix/>
          </a:blip>
          <a:stretch>
            <a:fillRect/>
          </a:stretch>
        </p:blipFill>
        <p:spPr>
          <a:xfrm>
            <a:off x="383368" y="4096625"/>
            <a:ext cx="1741078" cy="1903751"/>
          </a:xfrm>
          <a:prstGeom prst="rect">
            <a:avLst/>
          </a:prstGeom>
          <a:noFill/>
          <a:ln>
            <a:noFill/>
          </a:ln>
        </p:spPr>
      </p:pic>
      <p:grpSp>
        <p:nvGrpSpPr>
          <p:cNvPr id="164" name="Google Shape;164;p22"/>
          <p:cNvGrpSpPr/>
          <p:nvPr/>
        </p:nvGrpSpPr>
        <p:grpSpPr>
          <a:xfrm>
            <a:off x="8501689" y="1690276"/>
            <a:ext cx="615727" cy="2138099"/>
            <a:chOff x="8536502" y="1"/>
            <a:chExt cx="615727" cy="2138099"/>
          </a:xfrm>
        </p:grpSpPr>
        <p:pic>
          <p:nvPicPr>
            <p:cNvPr id="165" name="Google Shape;165;p22"/>
            <p:cNvPicPr preferRelativeResize="0"/>
            <p:nvPr/>
          </p:nvPicPr>
          <p:blipFill rotWithShape="1">
            <a:blip r:embed="rId5">
              <a:alphaModFix/>
            </a:blip>
            <a:srcRect l="74308" b="12579"/>
            <a:stretch/>
          </p:blipFill>
          <p:spPr>
            <a:xfrm rot="10800000">
              <a:off x="8536502" y="1"/>
              <a:ext cx="615727" cy="1594549"/>
            </a:xfrm>
            <a:prstGeom prst="rect">
              <a:avLst/>
            </a:prstGeom>
            <a:noFill/>
            <a:ln>
              <a:noFill/>
            </a:ln>
          </p:spPr>
        </p:pic>
        <p:sp>
          <p:nvSpPr>
            <p:cNvPr id="166" name="Google Shape;166;p22"/>
            <p:cNvSpPr/>
            <p:nvPr/>
          </p:nvSpPr>
          <p:spPr>
            <a:xfrm>
              <a:off x="8785255" y="5395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8799793" y="20199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799793" y="17440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9"/>
        <p:cNvGrpSpPr/>
        <p:nvPr/>
      </p:nvGrpSpPr>
      <p:grpSpPr>
        <a:xfrm>
          <a:off x="0" y="0"/>
          <a:ext cx="0" cy="0"/>
          <a:chOff x="0" y="0"/>
          <a:chExt cx="0" cy="0"/>
        </a:xfrm>
      </p:grpSpPr>
      <p:pic>
        <p:nvPicPr>
          <p:cNvPr id="170" name="Google Shape;170;p23"/>
          <p:cNvPicPr preferRelativeResize="0"/>
          <p:nvPr/>
        </p:nvPicPr>
        <p:blipFill rotWithShape="1">
          <a:blip r:embed="rId2">
            <a:alphaModFix/>
          </a:blip>
          <a:srcRect l="-1218" t="11240" r="8916" b="-2108"/>
          <a:stretch/>
        </p:blipFill>
        <p:spPr>
          <a:xfrm rot="-5400000" flipH="1">
            <a:off x="-768288" y="1117892"/>
            <a:ext cx="4847852" cy="3311275"/>
          </a:xfrm>
          <a:prstGeom prst="rect">
            <a:avLst/>
          </a:prstGeom>
          <a:noFill/>
          <a:ln>
            <a:noFill/>
          </a:ln>
        </p:spPr>
      </p:pic>
      <p:pic>
        <p:nvPicPr>
          <p:cNvPr id="171" name="Google Shape;171;p23"/>
          <p:cNvPicPr preferRelativeResize="0"/>
          <p:nvPr/>
        </p:nvPicPr>
        <p:blipFill>
          <a:blip r:embed="rId3">
            <a:alphaModFix/>
          </a:blip>
          <a:stretch>
            <a:fillRect/>
          </a:stretch>
        </p:blipFill>
        <p:spPr>
          <a:xfrm rot="-5400000" flipH="1">
            <a:off x="972975" y="-1002222"/>
            <a:ext cx="1717001" cy="3662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rot="10800000">
            <a:off x="-68063" y="-116754"/>
            <a:ext cx="3148524" cy="1142275"/>
          </a:xfrm>
          <a:prstGeom prst="rect">
            <a:avLst/>
          </a:prstGeom>
          <a:noFill/>
          <a:ln>
            <a:noFill/>
          </a:ln>
        </p:spPr>
      </p:pic>
      <p:sp>
        <p:nvSpPr>
          <p:cNvPr id="17" name="Google Shape;17;p3"/>
          <p:cNvSpPr txBox="1">
            <a:spLocks noGrp="1"/>
          </p:cNvSpPr>
          <p:nvPr>
            <p:ph type="title"/>
          </p:nvPr>
        </p:nvSpPr>
        <p:spPr>
          <a:xfrm>
            <a:off x="713225" y="3653599"/>
            <a:ext cx="5299800" cy="9504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198375" y="539500"/>
            <a:ext cx="1232400" cy="813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5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713225" y="539500"/>
            <a:ext cx="4019400" cy="2667600"/>
          </a:xfrm>
          <a:prstGeom prst="snip2DiagRect">
            <a:avLst>
              <a:gd name="adj1" fmla="val 0"/>
              <a:gd name="adj2" fmla="val 1666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720000" y="1116765"/>
            <a:ext cx="7704000" cy="302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pic>
        <p:nvPicPr>
          <p:cNvPr id="23" name="Google Shape;23;p4"/>
          <p:cNvPicPr preferRelativeResize="0"/>
          <p:nvPr/>
        </p:nvPicPr>
        <p:blipFill>
          <a:blip r:embed="rId2">
            <a:alphaModFix/>
          </a:blip>
          <a:stretch>
            <a:fillRect/>
          </a:stretch>
        </p:blipFill>
        <p:spPr>
          <a:xfrm>
            <a:off x="6459801" y="4255550"/>
            <a:ext cx="2766374" cy="1004975"/>
          </a:xfrm>
          <a:prstGeom prst="rect">
            <a:avLst/>
          </a:prstGeom>
          <a:noFill/>
          <a:ln>
            <a:noFill/>
          </a:ln>
        </p:spPr>
      </p:pic>
      <p:pic>
        <p:nvPicPr>
          <p:cNvPr id="24" name="Google Shape;24;p4"/>
          <p:cNvPicPr preferRelativeResize="0"/>
          <p:nvPr/>
        </p:nvPicPr>
        <p:blipFill>
          <a:blip r:embed="rId3">
            <a:alphaModFix/>
          </a:blip>
          <a:stretch>
            <a:fillRect/>
          </a:stretch>
        </p:blipFill>
        <p:spPr>
          <a:xfrm rot="5400000">
            <a:off x="7817526" y="2860650"/>
            <a:ext cx="2291348" cy="690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5"/>
          <p:cNvSpPr txBox="1">
            <a:spLocks noGrp="1"/>
          </p:cNvSpPr>
          <p:nvPr>
            <p:ph type="subTitle" idx="1"/>
          </p:nvPr>
        </p:nvSpPr>
        <p:spPr>
          <a:xfrm>
            <a:off x="5339776" y="2421750"/>
            <a:ext cx="2505600" cy="14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27102" y="2421750"/>
            <a:ext cx="2505600" cy="14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27102" y="1859553"/>
            <a:ext cx="2505600" cy="47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Orbitron"/>
                <a:ea typeface="Orbitron"/>
                <a:cs typeface="Orbitron"/>
                <a:sym typeface="Orbitr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5"/>
          <p:cNvSpPr txBox="1">
            <a:spLocks noGrp="1"/>
          </p:cNvSpPr>
          <p:nvPr>
            <p:ph type="subTitle" idx="4"/>
          </p:nvPr>
        </p:nvSpPr>
        <p:spPr>
          <a:xfrm>
            <a:off x="5339777" y="1859553"/>
            <a:ext cx="2505600" cy="471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Orbitron"/>
                <a:ea typeface="Orbitron"/>
                <a:cs typeface="Orbitron"/>
                <a:sym typeface="Orbitr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31" name="Google Shape;31;p5"/>
          <p:cNvPicPr preferRelativeResize="0"/>
          <p:nvPr/>
        </p:nvPicPr>
        <p:blipFill>
          <a:blip r:embed="rId2">
            <a:alphaModFix/>
          </a:blip>
          <a:stretch>
            <a:fillRect/>
          </a:stretch>
        </p:blipFill>
        <p:spPr>
          <a:xfrm rot="10800000">
            <a:off x="3173175" y="4603999"/>
            <a:ext cx="2663675" cy="802500"/>
          </a:xfrm>
          <a:prstGeom prst="rect">
            <a:avLst/>
          </a:prstGeom>
          <a:noFill/>
          <a:ln>
            <a:noFill/>
          </a:ln>
        </p:spPr>
      </p:pic>
      <p:pic>
        <p:nvPicPr>
          <p:cNvPr id="32" name="Google Shape;32;p5"/>
          <p:cNvPicPr preferRelativeResize="0"/>
          <p:nvPr/>
        </p:nvPicPr>
        <p:blipFill>
          <a:blip r:embed="rId3">
            <a:alphaModFix/>
          </a:blip>
          <a:stretch>
            <a:fillRect/>
          </a:stretch>
        </p:blipFill>
        <p:spPr>
          <a:xfrm rot="5400000" flipH="1">
            <a:off x="683951" y="-526449"/>
            <a:ext cx="434275" cy="1802174"/>
          </a:xfrm>
          <a:prstGeom prst="rect">
            <a:avLst/>
          </a:prstGeom>
          <a:noFill/>
          <a:ln>
            <a:noFill/>
          </a:ln>
        </p:spPr>
      </p:pic>
      <p:pic>
        <p:nvPicPr>
          <p:cNvPr id="33" name="Google Shape;33;p5"/>
          <p:cNvPicPr preferRelativeResize="0"/>
          <p:nvPr/>
        </p:nvPicPr>
        <p:blipFill>
          <a:blip r:embed="rId4">
            <a:alphaModFix/>
          </a:blip>
          <a:stretch>
            <a:fillRect/>
          </a:stretch>
        </p:blipFill>
        <p:spPr>
          <a:xfrm rot="5400000">
            <a:off x="7707598" y="248850"/>
            <a:ext cx="2082701" cy="1585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6" name="Google Shape;36;p6"/>
          <p:cNvPicPr preferRelativeResize="0"/>
          <p:nvPr/>
        </p:nvPicPr>
        <p:blipFill>
          <a:blip r:embed="rId2">
            <a:alphaModFix/>
          </a:blip>
          <a:stretch>
            <a:fillRect/>
          </a:stretch>
        </p:blipFill>
        <p:spPr>
          <a:xfrm flipH="1">
            <a:off x="97352" y="2513599"/>
            <a:ext cx="473875" cy="2629901"/>
          </a:xfrm>
          <a:prstGeom prst="rect">
            <a:avLst/>
          </a:prstGeom>
          <a:noFill/>
          <a:ln>
            <a:noFill/>
          </a:ln>
        </p:spPr>
      </p:pic>
      <p:pic>
        <p:nvPicPr>
          <p:cNvPr id="37" name="Google Shape;37;p6"/>
          <p:cNvPicPr preferRelativeResize="0"/>
          <p:nvPr/>
        </p:nvPicPr>
        <p:blipFill>
          <a:blip r:embed="rId3">
            <a:alphaModFix/>
          </a:blip>
          <a:stretch>
            <a:fillRect/>
          </a:stretch>
        </p:blipFill>
        <p:spPr>
          <a:xfrm rot="5400000">
            <a:off x="7491269" y="330700"/>
            <a:ext cx="3197970" cy="2433750"/>
          </a:xfrm>
          <a:prstGeom prst="rect">
            <a:avLst/>
          </a:prstGeom>
          <a:noFill/>
          <a:ln>
            <a:noFill/>
          </a:ln>
        </p:spPr>
      </p:pic>
      <p:sp>
        <p:nvSpPr>
          <p:cNvPr id="38" name="Google Shape;38;p6"/>
          <p:cNvSpPr/>
          <p:nvPr/>
        </p:nvSpPr>
        <p:spPr>
          <a:xfrm>
            <a:off x="275180" y="22165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275180" y="19406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275180" y="16647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275180" y="1388800"/>
            <a:ext cx="118200" cy="118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8621355" y="2414375"/>
            <a:ext cx="118200" cy="11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621355" y="2138475"/>
            <a:ext cx="118200" cy="11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621355" y="1862575"/>
            <a:ext cx="118200" cy="118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13225" y="1182575"/>
            <a:ext cx="47304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7"/>
          <p:cNvSpPr txBox="1">
            <a:spLocks noGrp="1"/>
          </p:cNvSpPr>
          <p:nvPr>
            <p:ph type="subTitle" idx="1"/>
          </p:nvPr>
        </p:nvSpPr>
        <p:spPr>
          <a:xfrm>
            <a:off x="713225" y="1897825"/>
            <a:ext cx="4730400" cy="20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8" name="Google Shape;48;p7"/>
          <p:cNvSpPr>
            <a:spLocks noGrp="1"/>
          </p:cNvSpPr>
          <p:nvPr>
            <p:ph type="pic" idx="2"/>
          </p:nvPr>
        </p:nvSpPr>
        <p:spPr>
          <a:xfrm>
            <a:off x="5644925" y="1074750"/>
            <a:ext cx="2787000" cy="2994000"/>
          </a:xfrm>
          <a:prstGeom prst="snip2DiagRect">
            <a:avLst>
              <a:gd name="adj1" fmla="val 0"/>
              <a:gd name="adj2" fmla="val 16667"/>
            </a:avLst>
          </a:prstGeom>
          <a:noFill/>
          <a:ln w="9525" cap="flat" cmpd="sng">
            <a:solidFill>
              <a:schemeClr val="dk1"/>
            </a:solidFill>
            <a:prstDash val="solid"/>
            <a:round/>
            <a:headEnd type="none" w="sm" len="sm"/>
            <a:tailEnd type="none" w="sm" len="sm"/>
          </a:ln>
        </p:spPr>
      </p:sp>
      <p:pic>
        <p:nvPicPr>
          <p:cNvPr id="49" name="Google Shape;49;p7"/>
          <p:cNvPicPr preferRelativeResize="0"/>
          <p:nvPr/>
        </p:nvPicPr>
        <p:blipFill>
          <a:blip r:embed="rId2">
            <a:alphaModFix/>
          </a:blip>
          <a:stretch>
            <a:fillRect/>
          </a:stretch>
        </p:blipFill>
        <p:spPr>
          <a:xfrm>
            <a:off x="-29526" y="4436648"/>
            <a:ext cx="2202975" cy="800314"/>
          </a:xfrm>
          <a:prstGeom prst="rect">
            <a:avLst/>
          </a:prstGeom>
          <a:noFill/>
          <a:ln>
            <a:noFill/>
          </a:ln>
        </p:spPr>
      </p:pic>
      <p:pic>
        <p:nvPicPr>
          <p:cNvPr id="50" name="Google Shape;50;p7"/>
          <p:cNvPicPr preferRelativeResize="0"/>
          <p:nvPr/>
        </p:nvPicPr>
        <p:blipFill>
          <a:blip r:embed="rId3">
            <a:alphaModFix/>
          </a:blip>
          <a:stretch>
            <a:fillRect/>
          </a:stretch>
        </p:blipFill>
        <p:spPr>
          <a:xfrm flipH="1">
            <a:off x="6941021" y="-103179"/>
            <a:ext cx="2202979" cy="16765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5" name="Google Shape;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2pPr>
            <a:lvl3pPr lvl="2"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3pPr>
            <a:lvl4pPr lvl="3"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4pPr>
            <a:lvl5pPr lvl="4"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5pPr>
            <a:lvl6pPr lvl="5"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6pPr>
            <a:lvl7pPr lvl="6"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7pPr>
            <a:lvl8pPr lvl="7"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8pPr>
            <a:lvl9pPr lvl="8"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1pPr>
            <a:lvl2pPr marL="914400" lvl="1"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2pPr>
            <a:lvl3pPr marL="1371600" lvl="2"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3pPr>
            <a:lvl4pPr marL="1828800" lvl="3"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4pPr>
            <a:lvl5pPr marL="2286000" lvl="4"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5pPr>
            <a:lvl6pPr marL="2743200" lvl="5"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6pPr>
            <a:lvl7pPr marL="3200400" lvl="6"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7pPr>
            <a:lvl8pPr marL="3657600" lvl="7"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8pPr>
            <a:lvl9pPr marL="4114800" lvl="8" indent="-304800">
              <a:lnSpc>
                <a:spcPct val="100000"/>
              </a:lnSpc>
              <a:spcBef>
                <a:spcPts val="0"/>
              </a:spcBef>
              <a:spcAft>
                <a:spcPts val="0"/>
              </a:spcAft>
              <a:buClr>
                <a:schemeClr val="accent2"/>
              </a:buClr>
              <a:buSzPts val="1200"/>
              <a:buFont typeface="Mukta Mahee"/>
              <a:buChar char="■"/>
              <a:defRPr sz="1200">
                <a:solidFill>
                  <a:schemeClr val="accent2"/>
                </a:solidFill>
                <a:latin typeface="Mukta Mahee"/>
                <a:ea typeface="Mukta Mahee"/>
                <a:cs typeface="Mukta Mahee"/>
                <a:sym typeface="Mukta Mah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0" r:id="rId11"/>
    <p:sldLayoutId id="2147483667"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6.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5.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Data" Target="../diagrams/data1.xml"/><Relationship Id="rId5" Type="http://schemas.openxmlformats.org/officeDocument/2006/relationships/image" Target="../media/image17.pn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path path="circle">
            <a:fillToRect l="50000" t="50000" r="50000" b="50000"/>
          </a:path>
          <a:tileRect/>
        </a:gradFill>
        <a:effectLst/>
      </p:bgPr>
    </p:bg>
    <p:spTree>
      <p:nvGrpSpPr>
        <p:cNvPr id="1" name="Shape 181"/>
        <p:cNvGrpSpPr/>
        <p:nvPr/>
      </p:nvGrpSpPr>
      <p:grpSpPr>
        <a:xfrm>
          <a:off x="0" y="0"/>
          <a:ext cx="0" cy="0"/>
          <a:chOff x="0" y="0"/>
          <a:chExt cx="0" cy="0"/>
        </a:xfrm>
      </p:grpSpPr>
      <p:sp>
        <p:nvSpPr>
          <p:cNvPr id="182" name="Google Shape;182;p27"/>
          <p:cNvSpPr txBox="1">
            <a:spLocks noGrp="1"/>
          </p:cNvSpPr>
          <p:nvPr>
            <p:ph type="ctrTitle"/>
          </p:nvPr>
        </p:nvSpPr>
        <p:spPr>
          <a:xfrm>
            <a:off x="1323607" y="1120420"/>
            <a:ext cx="7031268" cy="12634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700">
                <a:latin typeface="+mn-lt"/>
              </a:rPr>
              <a:t>XIN CHÀO </a:t>
            </a:r>
            <a:r>
              <a:rPr lang="vi-VN" sz="3700">
                <a:latin typeface="+mn-lt"/>
              </a:rPr>
              <a:t>THẦY </a:t>
            </a:r>
            <a:r>
              <a:rPr lang="vi-VN" sz="3700" dirty="0">
                <a:latin typeface="+mn-lt"/>
              </a:rPr>
              <a:t>VÀ CÁC BẠN </a:t>
            </a:r>
            <a:endParaRPr sz="3700" dirty="0">
              <a:latin typeface="+mn-lt"/>
            </a:endParaRPr>
          </a:p>
        </p:txBody>
      </p:sp>
      <p:sp>
        <p:nvSpPr>
          <p:cNvPr id="2" name="Google Shape;182;p27">
            <a:extLst>
              <a:ext uri="{FF2B5EF4-FFF2-40B4-BE49-F238E27FC236}">
                <a16:creationId xmlns:a16="http://schemas.microsoft.com/office/drawing/2014/main" id="{EE044C0F-3D50-C9FC-EBCE-522020491E90}"/>
              </a:ext>
            </a:extLst>
          </p:cNvPr>
          <p:cNvSpPr txBox="1">
            <a:spLocks/>
          </p:cNvSpPr>
          <p:nvPr/>
        </p:nvSpPr>
        <p:spPr>
          <a:xfrm>
            <a:off x="1871617" y="2265089"/>
            <a:ext cx="5159563" cy="11722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6500"/>
              <a:buFont typeface="Orbitron"/>
              <a:buNone/>
              <a:defRPr sz="65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2pPr>
            <a:lvl3pPr marR="0" lvl="2"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3pPr>
            <a:lvl4pPr marR="0" lvl="3"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4pPr>
            <a:lvl5pPr marR="0" lvl="4"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5pPr>
            <a:lvl6pPr marR="0" lvl="5"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6pPr>
            <a:lvl7pPr marR="0" lvl="6"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7pPr>
            <a:lvl8pPr marR="0" lvl="7"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8pPr>
            <a:lvl9pPr marR="0" lvl="8" algn="ctr" rtl="0">
              <a:lnSpc>
                <a:spcPct val="100000"/>
              </a:lnSpc>
              <a:spcBef>
                <a:spcPts val="0"/>
              </a:spcBef>
              <a:spcAft>
                <a:spcPts val="0"/>
              </a:spcAft>
              <a:buClr>
                <a:srgbClr val="191919"/>
              </a:buClr>
              <a:buSzPts val="6500"/>
              <a:buFont typeface="Orbitron"/>
              <a:buNone/>
              <a:defRPr sz="6500" b="1" i="0" u="none" strike="noStrike" cap="none">
                <a:solidFill>
                  <a:srgbClr val="191919"/>
                </a:solidFill>
                <a:latin typeface="Orbitron"/>
                <a:ea typeface="Orbitron"/>
                <a:cs typeface="Orbitron"/>
                <a:sym typeface="Orbitron"/>
              </a:defRPr>
            </a:lvl9pPr>
          </a:lstStyle>
          <a:p>
            <a:r>
              <a:rPr lang="vi-VN" sz="2800">
                <a:solidFill>
                  <a:srgbClr val="FFFF00"/>
                </a:solidFill>
                <a:latin typeface="+mn-lt"/>
                <a:cs typeface="Times New Roman" panose="02020603050405020304" pitchFamily="18" charset="0"/>
              </a:rPr>
              <a:t>ĐẾN VỚI </a:t>
            </a:r>
            <a:r>
              <a:rPr lang="en-US" sz="2800">
                <a:solidFill>
                  <a:srgbClr val="FFFF00"/>
                </a:solidFill>
                <a:latin typeface="+mn-lt"/>
                <a:cs typeface="Times New Roman" panose="02020603050405020304" pitchFamily="18" charset="0"/>
              </a:rPr>
              <a:t>BÀI</a:t>
            </a:r>
            <a:r>
              <a:rPr lang="vi-VN" sz="2800">
                <a:solidFill>
                  <a:srgbClr val="FFFF00"/>
                </a:solidFill>
                <a:latin typeface="+mn-lt"/>
                <a:cs typeface="Times New Roman" panose="02020603050405020304" pitchFamily="18" charset="0"/>
              </a:rPr>
              <a:t> </a:t>
            </a:r>
            <a:r>
              <a:rPr lang="vi-VN" sz="2800" dirty="0">
                <a:solidFill>
                  <a:srgbClr val="FFFF00"/>
                </a:solidFill>
                <a:latin typeface="+mn-lt"/>
                <a:cs typeface="Times New Roman" panose="02020603050405020304" pitchFamily="18" charset="0"/>
              </a:rPr>
              <a:t>THUYẾT TRÌNH </a:t>
            </a:r>
            <a:r>
              <a:rPr lang="vi-VN" sz="2800">
                <a:solidFill>
                  <a:srgbClr val="FFFF00"/>
                </a:solidFill>
                <a:latin typeface="+mn-lt"/>
                <a:cs typeface="Times New Roman" panose="02020603050405020304" pitchFamily="18" charset="0"/>
              </a:rPr>
              <a:t>CỦA NHÓM</a:t>
            </a:r>
            <a:endParaRPr lang="vi-VN" sz="2800" dirty="0">
              <a:solidFill>
                <a:srgbClr val="FFFF00"/>
              </a:solidFill>
              <a:latin typeface="+mn-lt"/>
              <a:cs typeface="Times New Roman" panose="02020603050405020304" pitchFamily="18" charset="0"/>
            </a:endParaRPr>
          </a:p>
        </p:txBody>
      </p:sp>
      <p:pic>
        <p:nvPicPr>
          <p:cNvPr id="6" name="Picture 5">
            <a:extLst>
              <a:ext uri="{FF2B5EF4-FFF2-40B4-BE49-F238E27FC236}">
                <a16:creationId xmlns:a16="http://schemas.microsoft.com/office/drawing/2014/main" id="{E9E8F093-0C60-FE77-AD77-B741D518FBAF}"/>
              </a:ext>
            </a:extLst>
          </p:cNvPr>
          <p:cNvPicPr>
            <a:picLocks noChangeAspect="1"/>
          </p:cNvPicPr>
          <p:nvPr/>
        </p:nvPicPr>
        <p:blipFill>
          <a:blip r:embed="rId3"/>
          <a:stretch>
            <a:fillRect/>
          </a:stretch>
        </p:blipFill>
        <p:spPr>
          <a:xfrm>
            <a:off x="433386" y="2502717"/>
            <a:ext cx="1780443" cy="1094972"/>
          </a:xfrm>
          <a:prstGeom prst="rect">
            <a:avLst/>
          </a:prstGeom>
        </p:spPr>
      </p:pic>
      <p:pic>
        <p:nvPicPr>
          <p:cNvPr id="7" name="Picture 6">
            <a:extLst>
              <a:ext uri="{FF2B5EF4-FFF2-40B4-BE49-F238E27FC236}">
                <a16:creationId xmlns:a16="http://schemas.microsoft.com/office/drawing/2014/main" id="{57A6638E-192F-3919-C69C-0F4E103AD88B}"/>
              </a:ext>
            </a:extLst>
          </p:cNvPr>
          <p:cNvPicPr>
            <a:picLocks noChangeAspect="1"/>
          </p:cNvPicPr>
          <p:nvPr/>
        </p:nvPicPr>
        <p:blipFill>
          <a:blip r:embed="rId3"/>
          <a:stretch>
            <a:fillRect/>
          </a:stretch>
        </p:blipFill>
        <p:spPr>
          <a:xfrm>
            <a:off x="3434543" y="3437339"/>
            <a:ext cx="1780443" cy="1094972"/>
          </a:xfrm>
          <a:prstGeom prst="rect">
            <a:avLst/>
          </a:prstGeom>
        </p:spPr>
      </p:pic>
      <p:pic>
        <p:nvPicPr>
          <p:cNvPr id="8" name="Picture 7">
            <a:extLst>
              <a:ext uri="{FF2B5EF4-FFF2-40B4-BE49-F238E27FC236}">
                <a16:creationId xmlns:a16="http://schemas.microsoft.com/office/drawing/2014/main" id="{722EFF18-88F7-5CA8-2227-20005A3DE1CF}"/>
              </a:ext>
            </a:extLst>
          </p:cNvPr>
          <p:cNvPicPr>
            <a:picLocks noChangeAspect="1"/>
          </p:cNvPicPr>
          <p:nvPr/>
        </p:nvPicPr>
        <p:blipFill>
          <a:blip r:embed="rId3"/>
          <a:stretch>
            <a:fillRect/>
          </a:stretch>
        </p:blipFill>
        <p:spPr>
          <a:xfrm>
            <a:off x="6574432" y="2451380"/>
            <a:ext cx="1780443" cy="1094972"/>
          </a:xfrm>
          <a:prstGeom prst="rect">
            <a:avLst/>
          </a:prstGeom>
        </p:spPr>
      </p:pic>
      <p:pic>
        <p:nvPicPr>
          <p:cNvPr id="10" name="Picture 9">
            <a:extLst>
              <a:ext uri="{FF2B5EF4-FFF2-40B4-BE49-F238E27FC236}">
                <a16:creationId xmlns:a16="http://schemas.microsoft.com/office/drawing/2014/main" id="{FEA3014F-C24E-1F7E-1D9C-747025FAD954}"/>
              </a:ext>
            </a:extLst>
          </p:cNvPr>
          <p:cNvPicPr>
            <a:picLocks noChangeAspect="1"/>
          </p:cNvPicPr>
          <p:nvPr/>
        </p:nvPicPr>
        <p:blipFill>
          <a:blip r:embed="rId4"/>
          <a:stretch>
            <a:fillRect/>
          </a:stretch>
        </p:blipFill>
        <p:spPr>
          <a:xfrm>
            <a:off x="8354875" y="0"/>
            <a:ext cx="789125" cy="78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barn(inVertical)">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DC33-5C53-2B0C-72E9-CE98E002D28B}"/>
              </a:ext>
            </a:extLst>
          </p:cNvPr>
          <p:cNvSpPr>
            <a:spLocks noGrp="1"/>
          </p:cNvSpPr>
          <p:nvPr>
            <p:ph type="title"/>
          </p:nvPr>
        </p:nvSpPr>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Request API</a:t>
            </a:r>
            <a:endParaRPr lang="vi-VN" dirty="0"/>
          </a:p>
        </p:txBody>
      </p:sp>
      <p:sp>
        <p:nvSpPr>
          <p:cNvPr id="3" name="Text Placeholder 2">
            <a:extLst>
              <a:ext uri="{FF2B5EF4-FFF2-40B4-BE49-F238E27FC236}">
                <a16:creationId xmlns:a16="http://schemas.microsoft.com/office/drawing/2014/main" id="{35A8E0C1-0F79-E4AA-BF41-D0536B65DE8D}"/>
              </a:ext>
            </a:extLst>
          </p:cNvPr>
          <p:cNvSpPr>
            <a:spLocks noGrp="1"/>
          </p:cNvSpPr>
          <p:nvPr>
            <p:ph type="body" idx="1"/>
          </p:nvPr>
        </p:nvSpPr>
        <p:spPr>
          <a:xfrm>
            <a:off x="720000" y="1720807"/>
            <a:ext cx="7704000" cy="2977668"/>
          </a:xfrm>
        </p:spPr>
        <p:txBody>
          <a:bodyPr/>
          <a:lstStyle/>
          <a:p>
            <a:pPr marL="152400" indent="0" algn="just">
              <a:lnSpc>
                <a:spcPct val="107000"/>
              </a:lnSpc>
              <a:spcAft>
                <a:spcPts val="800"/>
              </a:spcAft>
              <a:buNone/>
            </a:pPr>
            <a:r>
              <a:rPr lang="en-US" sz="2400" dirty="0" err="1">
                <a:effectLst/>
                <a:latin typeface="Times New Roman" panose="02020603050405020304" pitchFamily="18" charset="0"/>
                <a:ea typeface="Calibri" panose="020F0502020204030204" pitchFamily="34" charset="0"/>
              </a:rPr>
              <a:t>Dữ</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liệu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gửi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đến</a:t>
            </a:r>
            <a:r>
              <a:rPr lang="en-US" sz="2400" dirty="0">
                <a:effectLst/>
                <a:latin typeface="Times New Roman" panose="02020603050405020304" pitchFamily="18" charset="0"/>
                <a:ea typeface="Calibri" panose="020F0502020204030204" pitchFamily="34" charset="0"/>
              </a:rPr>
              <a:t> API, </a:t>
            </a:r>
            <a:r>
              <a:rPr lang="en-US" sz="2400" dirty="0" err="1">
                <a:effectLst/>
                <a:latin typeface="Times New Roman" panose="02020603050405020304" pitchFamily="18" charset="0"/>
                <a:ea typeface="Calibri" panose="020F0502020204030204" pitchFamily="34" charset="0"/>
              </a:rPr>
              <a:t>thường</a:t>
            </a:r>
            <a:r>
              <a:rPr lang="en-US" sz="2400" dirty="0">
                <a:effectLst/>
                <a:latin typeface="Times New Roman" panose="02020603050405020304" pitchFamily="18" charset="0"/>
                <a:ea typeface="Calibri" panose="020F0502020204030204" pitchFamily="34" charset="0"/>
              </a:rPr>
              <a:t> ở </a:t>
            </a:r>
            <a:r>
              <a:rPr lang="en-US" sz="2400" dirty="0" err="1">
                <a:effectLst/>
                <a:latin typeface="Times New Roman" panose="02020603050405020304" pitchFamily="18" charset="0"/>
                <a:ea typeface="Calibri" panose="020F0502020204030204" pitchFamily="34" charset="0"/>
              </a:rPr>
              <a:t>định</a:t>
            </a:r>
            <a:r>
              <a:rPr lang="en-US" sz="2400" dirty="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dạng</a:t>
            </a:r>
            <a:r>
              <a:rPr lang="en-US" sz="2400">
                <a:effectLst/>
                <a:latin typeface="Times New Roman" panose="02020603050405020304" pitchFamily="18" charset="0"/>
                <a:ea typeface="Calibri" panose="020F0502020204030204" pitchFamily="34" charset="0"/>
              </a:rPr>
              <a:t> JSON, Form Data </a:t>
            </a:r>
            <a:r>
              <a:rPr lang="en-US" sz="2400" dirty="0" err="1">
                <a:effectLst/>
                <a:latin typeface="Times New Roman" panose="02020603050405020304" pitchFamily="18" charset="0"/>
                <a:ea typeface="Calibri" panose="020F0502020204030204" pitchFamily="34" charset="0"/>
              </a:rPr>
              <a:t>hoặc</a:t>
            </a:r>
            <a:r>
              <a:rPr lang="en-US" sz="2400" dirty="0">
                <a:effectLst/>
                <a:latin typeface="Times New Roman" panose="02020603050405020304" pitchFamily="18" charset="0"/>
                <a:ea typeface="Calibri" panose="020F0502020204030204" pitchFamily="34" charset="0"/>
              </a:rPr>
              <a:t> XML. </a:t>
            </a:r>
            <a:r>
              <a:rPr lang="en-US" sz="2400" dirty="0" err="1">
                <a:effectLst/>
                <a:latin typeface="Times New Roman" panose="02020603050405020304" pitchFamily="18" charset="0"/>
                <a:ea typeface="Calibri" panose="020F0502020204030204" pitchFamily="34" charset="0"/>
              </a:rPr>
              <a:t>Nội</a:t>
            </a:r>
            <a:r>
              <a:rPr lang="en-US" sz="2400" dirty="0">
                <a:effectLst/>
                <a:latin typeface="Times New Roman" panose="02020603050405020304" pitchFamily="18" charset="0"/>
                <a:ea typeface="Calibri" panose="020F0502020204030204" pitchFamily="34" charset="0"/>
              </a:rPr>
              <a:t> dung </a:t>
            </a:r>
            <a:r>
              <a:rPr lang="en-US" sz="2400" dirty="0" err="1">
                <a:effectLst/>
                <a:latin typeface="Times New Roman" panose="02020603050405020304" pitchFamily="18" charset="0"/>
                <a:ea typeface="Calibri" panose="020F0502020204030204" pitchFamily="34" charset="0"/>
              </a:rPr>
              <a:t>này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thường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sử</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dụng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các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phương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thức</a:t>
            </a:r>
            <a:r>
              <a:rPr lang="en-US" sz="2400" dirty="0">
                <a:effectLst/>
                <a:latin typeface="Times New Roman" panose="02020603050405020304" pitchFamily="18" charset="0"/>
                <a:ea typeface="Calibri" panose="020F0502020204030204" pitchFamily="34" charset="0"/>
              </a:rPr>
              <a:t> POST</a:t>
            </a:r>
            <a:r>
              <a:rPr lang="en-US" sz="2400">
                <a:effectLst/>
                <a:latin typeface="Times New Roman" panose="02020603050405020304" pitchFamily="18" charset="0"/>
                <a:ea typeface="Calibri" panose="020F0502020204030204" pitchFamily="34" charset="0"/>
              </a:rPr>
              <a:t>, PUT để </a:t>
            </a:r>
            <a:r>
              <a:rPr lang="en-US" sz="2400" dirty="0" err="1">
                <a:effectLst/>
                <a:latin typeface="Times New Roman" panose="02020603050405020304" pitchFamily="18" charset="0"/>
                <a:ea typeface="Calibri" panose="020F0502020204030204" pitchFamily="34" charset="0"/>
              </a:rPr>
              <a:t>tạo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hoặc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cập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nhật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tài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nguyên</a:t>
            </a:r>
            <a:r>
              <a:rPr lang="en-US" sz="2400" dirty="0">
                <a:effectLst/>
                <a:latin typeface="Times New Roman" panose="02020603050405020304" pitchFamily="18" charset="0"/>
                <a:ea typeface="Calibri" panose="020F0502020204030204" pitchFamily="34" charset="0"/>
              </a:rPr>
              <a:t>.</a:t>
            </a:r>
          </a:p>
          <a:p>
            <a:pPr marL="152400" indent="0" algn="just">
              <a:lnSpc>
                <a:spcPct val="107000"/>
              </a:lnSpc>
              <a:spcAft>
                <a:spcPts val="800"/>
              </a:spcAft>
              <a:buNone/>
            </a:pPr>
            <a:r>
              <a:rPr lang="en-US" sz="2400" b="1"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b="1"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b="1" kern="10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POST https://api.example.com/users</a:t>
            </a:r>
          </a:p>
          <a:p>
            <a:pPr marL="152400" indent="0" algn="just">
              <a:lnSpc>
                <a:spcPct val="107000"/>
              </a:lnSpc>
              <a:spcAft>
                <a:spcPts val="800"/>
              </a:spcAft>
              <a:buNone/>
            </a:pPr>
            <a:r>
              <a:rPr lang="en-US" sz="2400" b="1" kern="10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{“name”: “Alice”, “email”: “alice@example.com”}</a:t>
            </a:r>
            <a:endParaRPr lang="vi-VN" dirty="0"/>
          </a:p>
        </p:txBody>
      </p:sp>
      <p:sp>
        <p:nvSpPr>
          <p:cNvPr id="4" name="Title 1">
            <a:extLst>
              <a:ext uri="{FF2B5EF4-FFF2-40B4-BE49-F238E27FC236}">
                <a16:creationId xmlns:a16="http://schemas.microsoft.com/office/drawing/2014/main" id="{5316CFEC-7CC0-26AA-F7EC-6F6D97E33308}"/>
              </a:ext>
            </a:extLst>
          </p:cNvPr>
          <p:cNvSpPr txBox="1">
            <a:spLocks/>
          </p:cNvSpPr>
          <p:nvPr/>
        </p:nvSpPr>
        <p:spPr>
          <a:xfrm>
            <a:off x="997526" y="1082916"/>
            <a:ext cx="72948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r>
              <a:rPr lang="vi-VN" sz="2400" dirty="0" err="1">
                <a:solidFill>
                  <a:srgbClr val="FFFF00"/>
                </a:solidFill>
                <a:latin typeface="+mj-lt"/>
              </a:rPr>
              <a:t>Body</a:t>
            </a:r>
            <a:endParaRPr lang="vi-VN" sz="2400" dirty="0">
              <a:solidFill>
                <a:srgbClr val="FFFF00"/>
              </a:solidFill>
              <a:latin typeface="+mj-lt"/>
            </a:endParaRPr>
          </a:p>
        </p:txBody>
      </p:sp>
      <p:pic>
        <p:nvPicPr>
          <p:cNvPr id="5" name="Picture 4">
            <a:extLst>
              <a:ext uri="{FF2B5EF4-FFF2-40B4-BE49-F238E27FC236}">
                <a16:creationId xmlns:a16="http://schemas.microsoft.com/office/drawing/2014/main" id="{9AB60BAC-3F10-0A24-7E04-EAD4232DDFD4}"/>
              </a:ext>
            </a:extLst>
          </p:cNvPr>
          <p:cNvPicPr>
            <a:picLocks noChangeAspect="1"/>
          </p:cNvPicPr>
          <p:nvPr/>
        </p:nvPicPr>
        <p:blipFill>
          <a:blip r:embed="rId2"/>
          <a:stretch>
            <a:fillRect/>
          </a:stretch>
        </p:blipFill>
        <p:spPr>
          <a:xfrm>
            <a:off x="8354875" y="0"/>
            <a:ext cx="789125" cy="789125"/>
          </a:xfrm>
          <a:prstGeom prst="rect">
            <a:avLst/>
          </a:prstGeom>
        </p:spPr>
      </p:pic>
    </p:spTree>
    <p:extLst>
      <p:ext uri="{BB962C8B-B14F-4D97-AF65-F5344CB8AC3E}">
        <p14:creationId xmlns:p14="http://schemas.microsoft.com/office/powerpoint/2010/main" val="41591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0000" y="360218"/>
            <a:ext cx="7704000" cy="657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Response</a:t>
            </a:r>
            <a:endParaRPr sz="4400" dirty="0"/>
          </a:p>
        </p:txBody>
      </p:sp>
      <p:sp>
        <p:nvSpPr>
          <p:cNvPr id="198" name="Google Shape;198;p29"/>
          <p:cNvSpPr txBox="1">
            <a:spLocks noGrp="1"/>
          </p:cNvSpPr>
          <p:nvPr>
            <p:ph type="subTitle" idx="1"/>
          </p:nvPr>
        </p:nvSpPr>
        <p:spPr>
          <a:xfrm>
            <a:off x="796636" y="1205345"/>
            <a:ext cx="7266709" cy="3687621"/>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(Response API):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152400" indent="0" algn="just">
              <a:lnSpc>
                <a:spcPct val="107000"/>
              </a:lnSpc>
              <a:spcAft>
                <a:spcPts val="800"/>
              </a:spcAft>
              <a:buNone/>
            </a:pPr>
            <a:r>
              <a:rPr lang="en-US" sz="2000" kern="10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a:latin typeface="Times New Roman" panose="02020603050405020304" pitchFamily="18" charset="0"/>
                <a:ea typeface="Calibri" panose="020F0502020204030204" pitchFamily="34" charset="0"/>
                <a:cs typeface="Times New Roman" panose="02020603050405020304" pitchFamily="18" charset="0"/>
              </a:rPr>
              <a:t>Response </a:t>
            </a:r>
            <a:r>
              <a:rPr lang="vi-VN" sz="2400" kern="100">
                <a:latin typeface="Times New Roman" panose="02020603050405020304" pitchFamily="18" charset="0"/>
                <a:ea typeface="Calibri" panose="020F0502020204030204" pitchFamily="34" charset="0"/>
                <a:cs typeface="Times New Roman" panose="02020603050405020304" pitchFamily="18" charset="0"/>
              </a:rPr>
              <a:t>API chính là thông điệp mà máy chủ API gửi về cho client sau khi xử lý yêu cầu (request) trước đó. Nó giống như việc bạn nhận được món ăn từ nhà hàng sau khi đã đặt món. Phản hồi này chứa thông tin về kết quả của yêu cầu, cho bạn biết liệu mọi thứ có diễn ra suôn sẻ hay không và cung cấp dữ liệu bạn cần.</a:t>
            </a:r>
          </a:p>
        </p:txBody>
      </p:sp>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3"/>
          <a:stretch>
            <a:fillRect/>
          </a:stretch>
        </p:blipFill>
        <p:spPr>
          <a:xfrm>
            <a:off x="8354875" y="0"/>
            <a:ext cx="789125" cy="789125"/>
          </a:xfrm>
          <a:prstGeom prst="rect">
            <a:avLst/>
          </a:prstGeom>
        </p:spPr>
      </p:pic>
      <p:pic>
        <p:nvPicPr>
          <p:cNvPr id="3" name="Google Shape;580;p49">
            <a:extLst>
              <a:ext uri="{FF2B5EF4-FFF2-40B4-BE49-F238E27FC236}">
                <a16:creationId xmlns:a16="http://schemas.microsoft.com/office/drawing/2014/main" id="{F5286646-A370-6846-1DCE-1112694C1EC7}"/>
              </a:ext>
            </a:extLst>
          </p:cNvPr>
          <p:cNvPicPr preferRelativeResize="0"/>
          <p:nvPr/>
        </p:nvPicPr>
        <p:blipFill>
          <a:blip r:embed="rId4">
            <a:alphaModFix/>
          </a:blip>
          <a:stretch>
            <a:fillRect/>
          </a:stretch>
        </p:blipFill>
        <p:spPr>
          <a:xfrm>
            <a:off x="425756" y="3733404"/>
            <a:ext cx="1862737" cy="986620"/>
          </a:xfrm>
          <a:prstGeom prst="rect">
            <a:avLst/>
          </a:prstGeom>
          <a:noFill/>
          <a:ln>
            <a:noFill/>
          </a:ln>
        </p:spPr>
      </p:pic>
    </p:spTree>
    <p:extLst>
      <p:ext uri="{BB962C8B-B14F-4D97-AF65-F5344CB8AC3E}">
        <p14:creationId xmlns:p14="http://schemas.microsoft.com/office/powerpoint/2010/main" val="369200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0000" y="360218"/>
            <a:ext cx="7704000" cy="657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Response</a:t>
            </a:r>
            <a:endParaRPr sz="4400" dirty="0"/>
          </a:p>
        </p:txBody>
      </p:sp>
      <p:sp>
        <p:nvSpPr>
          <p:cNvPr id="198" name="Google Shape;198;p29"/>
          <p:cNvSpPr txBox="1">
            <a:spLocks noGrp="1"/>
          </p:cNvSpPr>
          <p:nvPr>
            <p:ph type="subTitle" idx="1"/>
          </p:nvPr>
        </p:nvSpPr>
        <p:spPr>
          <a:xfrm>
            <a:off x="796636" y="1205345"/>
            <a:ext cx="7266709" cy="3687621"/>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(Response API):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152400" indent="0" algn="just">
              <a:lnSpc>
                <a:spcPct val="107000"/>
              </a:lnSpc>
              <a:spcAft>
                <a:spcPts val="800"/>
              </a:spcAft>
              <a:buNone/>
            </a:pPr>
            <a:r>
              <a:rPr lang="vi-VN" sz="2400" kern="100">
                <a:latin typeface="Times New Roman" panose="02020603050405020304" pitchFamily="18" charset="0"/>
                <a:ea typeface="Calibri" panose="020F0502020204030204" pitchFamily="34" charset="0"/>
                <a:cs typeface="Times New Roman" panose="02020603050405020304" pitchFamily="18" charset="0"/>
              </a:rPr>
              <a:t>Thành phần của Phản hồi API:</a:t>
            </a:r>
          </a:p>
          <a:p>
            <a:pPr marL="152400" indent="0" algn="just">
              <a:lnSpc>
                <a:spcPct val="107000"/>
              </a:lnSpc>
              <a:spcAft>
                <a:spcPts val="800"/>
              </a:spcAft>
              <a:buNone/>
            </a:pPr>
            <a:r>
              <a:rPr lang="vi-VN" sz="2400" kern="100">
                <a:latin typeface="Times New Roman" panose="02020603050405020304" pitchFamily="18" charset="0"/>
                <a:ea typeface="Calibri" panose="020F0502020204030204" pitchFamily="34" charset="0"/>
                <a:cs typeface="Times New Roman" panose="02020603050405020304" pitchFamily="18" charset="0"/>
              </a:rPr>
              <a:t>Status Code: Mã số cho biết tình trạng chung của yêu cầu, ví dụ như thành công (200 OK), lỗi client (404 Not Found) hoặc lỗi server (500 Internal Server Error).</a:t>
            </a:r>
          </a:p>
        </p:txBody>
      </p:sp>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3"/>
          <a:stretch>
            <a:fillRect/>
          </a:stretch>
        </p:blipFill>
        <p:spPr>
          <a:xfrm>
            <a:off x="8354875" y="0"/>
            <a:ext cx="789125" cy="789125"/>
          </a:xfrm>
          <a:prstGeom prst="rect">
            <a:avLst/>
          </a:prstGeom>
        </p:spPr>
      </p:pic>
      <p:pic>
        <p:nvPicPr>
          <p:cNvPr id="3" name="Google Shape;580;p49">
            <a:extLst>
              <a:ext uri="{FF2B5EF4-FFF2-40B4-BE49-F238E27FC236}">
                <a16:creationId xmlns:a16="http://schemas.microsoft.com/office/drawing/2014/main" id="{F5286646-A370-6846-1DCE-1112694C1EC7}"/>
              </a:ext>
            </a:extLst>
          </p:cNvPr>
          <p:cNvPicPr preferRelativeResize="0"/>
          <p:nvPr/>
        </p:nvPicPr>
        <p:blipFill>
          <a:blip r:embed="rId4">
            <a:alphaModFix/>
          </a:blip>
          <a:stretch>
            <a:fillRect/>
          </a:stretch>
        </p:blipFill>
        <p:spPr>
          <a:xfrm>
            <a:off x="425756" y="3733404"/>
            <a:ext cx="1862737" cy="986620"/>
          </a:xfrm>
          <a:prstGeom prst="rect">
            <a:avLst/>
          </a:prstGeom>
          <a:noFill/>
          <a:ln>
            <a:noFill/>
          </a:ln>
        </p:spPr>
      </p:pic>
    </p:spTree>
    <p:extLst>
      <p:ext uri="{BB962C8B-B14F-4D97-AF65-F5344CB8AC3E}">
        <p14:creationId xmlns:p14="http://schemas.microsoft.com/office/powerpoint/2010/main" val="307814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0000" y="360218"/>
            <a:ext cx="7704000" cy="657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Response</a:t>
            </a:r>
            <a:endParaRPr sz="4400" dirty="0"/>
          </a:p>
        </p:txBody>
      </p:sp>
      <p:sp>
        <p:nvSpPr>
          <p:cNvPr id="198" name="Google Shape;198;p29"/>
          <p:cNvSpPr txBox="1">
            <a:spLocks noGrp="1"/>
          </p:cNvSpPr>
          <p:nvPr>
            <p:ph type="subTitle" idx="1"/>
          </p:nvPr>
        </p:nvSpPr>
        <p:spPr>
          <a:xfrm>
            <a:off x="796636" y="1205345"/>
            <a:ext cx="7266709" cy="3687621"/>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(Response API):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152400" indent="0" algn="just">
              <a:lnSpc>
                <a:spcPct val="107000"/>
              </a:lnSpc>
              <a:spcAft>
                <a:spcPts val="800"/>
              </a:spcAft>
              <a:buNone/>
            </a:pPr>
            <a:r>
              <a:rPr lang="vi-VN" sz="2400" kern="100">
                <a:latin typeface="Times New Roman" panose="02020603050405020304" pitchFamily="18" charset="0"/>
                <a:ea typeface="Calibri" panose="020F0502020204030204" pitchFamily="34" charset="0"/>
                <a:cs typeface="Times New Roman" panose="02020603050405020304" pitchFamily="18" charset="0"/>
              </a:rPr>
              <a:t>Thành phần của Phản hồi API:</a:t>
            </a:r>
          </a:p>
          <a:p>
            <a:pPr marL="152400" indent="0" algn="just">
              <a:lnSpc>
                <a:spcPct val="107000"/>
              </a:lnSpc>
              <a:spcAft>
                <a:spcPts val="800"/>
              </a:spcAft>
              <a:buNone/>
            </a:pPr>
            <a:r>
              <a:rPr lang="vi-VN" sz="2400" kern="100">
                <a:latin typeface="Times New Roman" panose="02020603050405020304" pitchFamily="18" charset="0"/>
                <a:ea typeface="Calibri" panose="020F0502020204030204" pitchFamily="34" charset="0"/>
                <a:cs typeface="Times New Roman" panose="02020603050405020304" pitchFamily="18" charset="0"/>
              </a:rPr>
              <a:t>Headers: Chứa thông tin bổ sung về phản hồi, chẳng hạn như loại dữ liệu (Content-Type), độ dài nội dung, và thông tin xác thực.</a:t>
            </a:r>
          </a:p>
          <a:p>
            <a:pPr marL="152400" indent="0" algn="just">
              <a:lnSpc>
                <a:spcPct val="107000"/>
              </a:lnSpc>
              <a:spcAft>
                <a:spcPts val="800"/>
              </a:spcAft>
              <a:buNone/>
            </a:pPr>
            <a:r>
              <a:rPr lang="vi-VN" sz="2400" kern="100">
                <a:latin typeface="Times New Roman" panose="02020603050405020304" pitchFamily="18" charset="0"/>
                <a:ea typeface="Calibri" panose="020F0502020204030204" pitchFamily="34" charset="0"/>
                <a:cs typeface="Times New Roman" panose="02020603050405020304" pitchFamily="18" charset="0"/>
              </a:rPr>
              <a:t>Body: Nội dung chính của phản hồi, có thể là dữ liệu bạn yêu cầu (dưới dạng JSON, XML,...) hoặc thông báo lỗi chi tiết..</a:t>
            </a:r>
          </a:p>
        </p:txBody>
      </p:sp>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3"/>
          <a:stretch>
            <a:fillRect/>
          </a:stretch>
        </p:blipFill>
        <p:spPr>
          <a:xfrm>
            <a:off x="8354875" y="0"/>
            <a:ext cx="789125" cy="789125"/>
          </a:xfrm>
          <a:prstGeom prst="rect">
            <a:avLst/>
          </a:prstGeom>
        </p:spPr>
      </p:pic>
      <p:pic>
        <p:nvPicPr>
          <p:cNvPr id="3" name="Google Shape;580;p49">
            <a:extLst>
              <a:ext uri="{FF2B5EF4-FFF2-40B4-BE49-F238E27FC236}">
                <a16:creationId xmlns:a16="http://schemas.microsoft.com/office/drawing/2014/main" id="{F5286646-A370-6846-1DCE-1112694C1EC7}"/>
              </a:ext>
            </a:extLst>
          </p:cNvPr>
          <p:cNvPicPr preferRelativeResize="0"/>
          <p:nvPr/>
        </p:nvPicPr>
        <p:blipFill>
          <a:blip r:embed="rId4">
            <a:alphaModFix/>
          </a:blip>
          <a:stretch>
            <a:fillRect/>
          </a:stretch>
        </p:blipFill>
        <p:spPr>
          <a:xfrm>
            <a:off x="425756" y="3733404"/>
            <a:ext cx="1862737" cy="986620"/>
          </a:xfrm>
          <a:prstGeom prst="rect">
            <a:avLst/>
          </a:prstGeom>
          <a:noFill/>
          <a:ln>
            <a:noFill/>
          </a:ln>
        </p:spPr>
      </p:pic>
    </p:spTree>
    <p:extLst>
      <p:ext uri="{BB962C8B-B14F-4D97-AF65-F5344CB8AC3E}">
        <p14:creationId xmlns:p14="http://schemas.microsoft.com/office/powerpoint/2010/main" val="27430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0000" y="360218"/>
            <a:ext cx="7704000" cy="657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Response</a:t>
            </a:r>
            <a:endParaRPr sz="4400" dirty="0"/>
          </a:p>
        </p:txBody>
      </p:sp>
      <p:sp>
        <p:nvSpPr>
          <p:cNvPr id="198" name="Google Shape;198;p29"/>
          <p:cNvSpPr txBox="1">
            <a:spLocks noGrp="1"/>
          </p:cNvSpPr>
          <p:nvPr>
            <p:ph type="subTitle" idx="1"/>
          </p:nvPr>
        </p:nvSpPr>
        <p:spPr>
          <a:xfrm>
            <a:off x="803564" y="1170709"/>
            <a:ext cx="7259781" cy="3722257"/>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a:t>
            </a:r>
            <a:endParaRPr lang="vi-VN"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95300" indent="-342900">
              <a:buFont typeface="Wingdings" panose="05000000000000000000" pitchFamily="2" charset="2"/>
              <a:buChar char="q"/>
            </a:pPr>
            <a:r>
              <a:rPr lang="vi-VN" sz="2400" i="0" dirty="0">
                <a:effectLst/>
                <a:latin typeface="Times New Roman" panose="02020603050405020304" pitchFamily="18" charset="0"/>
                <a:cs typeface="Times New Roman" panose="02020603050405020304" pitchFamily="18" charset="0"/>
              </a:rPr>
              <a:t>200 OK – Trả về thành công cho những phương thức GET, PUT, PATCH hoặc DELETE.</a:t>
            </a:r>
          </a:p>
          <a:p>
            <a:pPr marL="495300" indent="-342900">
              <a:buFont typeface="Wingdings" panose="05000000000000000000" pitchFamily="2" charset="2"/>
              <a:buChar char="q"/>
            </a:pPr>
            <a:r>
              <a:rPr lang="vi-VN" sz="2400" i="0" dirty="0">
                <a:effectLst/>
                <a:latin typeface="Times New Roman" panose="02020603050405020304" pitchFamily="18" charset="0"/>
                <a:cs typeface="Times New Roman" panose="02020603050405020304" pitchFamily="18" charset="0"/>
              </a:rPr>
              <a:t>400 </a:t>
            </a:r>
            <a:r>
              <a:rPr lang="vi-VN" sz="2400" i="0" dirty="0" err="1">
                <a:effectLst/>
                <a:latin typeface="Times New Roman" panose="02020603050405020304" pitchFamily="18" charset="0"/>
                <a:cs typeface="Times New Roman" panose="02020603050405020304" pitchFamily="18" charset="0"/>
              </a:rPr>
              <a:t>Bad</a:t>
            </a:r>
            <a:r>
              <a:rPr lang="vi-VN" sz="2400" i="0" dirty="0">
                <a:effectLst/>
                <a:latin typeface="Times New Roman" panose="02020603050405020304" pitchFamily="18" charset="0"/>
                <a:cs typeface="Times New Roman" panose="02020603050405020304" pitchFamily="18" charset="0"/>
              </a:rPr>
              <a:t> </a:t>
            </a:r>
            <a:r>
              <a:rPr lang="vi-VN" sz="2400" i="0" dirty="0" err="1">
                <a:effectLst/>
                <a:latin typeface="Times New Roman" panose="02020603050405020304" pitchFamily="18" charset="0"/>
                <a:cs typeface="Times New Roman" panose="02020603050405020304" pitchFamily="18" charset="0"/>
              </a:rPr>
              <a:t>Request</a:t>
            </a:r>
            <a:r>
              <a:rPr lang="vi-VN" sz="2400" i="0" dirty="0">
                <a:effectLst/>
                <a:latin typeface="Times New Roman" panose="02020603050405020304" pitchFamily="18" charset="0"/>
                <a:cs typeface="Times New Roman" panose="02020603050405020304" pitchFamily="18" charset="0"/>
              </a:rPr>
              <a:t> – </a:t>
            </a:r>
            <a:r>
              <a:rPr lang="vi-VN" sz="2400" i="0" dirty="0" err="1">
                <a:effectLst/>
                <a:latin typeface="Times New Roman" panose="02020603050405020304" pitchFamily="18" charset="0"/>
                <a:cs typeface="Times New Roman" panose="02020603050405020304" pitchFamily="18" charset="0"/>
              </a:rPr>
              <a:t>Request</a:t>
            </a:r>
            <a:r>
              <a:rPr lang="vi-VN" sz="2400" i="0" dirty="0">
                <a:effectLst/>
                <a:latin typeface="Times New Roman" panose="02020603050405020304" pitchFamily="18" charset="0"/>
                <a:cs typeface="Times New Roman" panose="02020603050405020304" pitchFamily="18" charset="0"/>
              </a:rPr>
              <a:t> không hợp lệ</a:t>
            </a:r>
          </a:p>
          <a:p>
            <a:pPr marL="495300" indent="-342900">
              <a:buFont typeface="Wingdings" panose="05000000000000000000" pitchFamily="2" charset="2"/>
              <a:buChar char="q"/>
            </a:pPr>
            <a:r>
              <a:rPr lang="vi-VN" sz="2400" i="0" dirty="0">
                <a:effectLst/>
                <a:latin typeface="Times New Roman" panose="02020603050405020304" pitchFamily="18" charset="0"/>
                <a:cs typeface="Times New Roman" panose="02020603050405020304" pitchFamily="18" charset="0"/>
              </a:rPr>
              <a:t>404 </a:t>
            </a:r>
            <a:r>
              <a:rPr lang="vi-VN" sz="2400" i="0" dirty="0" err="1">
                <a:effectLst/>
                <a:latin typeface="Times New Roman" panose="02020603050405020304" pitchFamily="18" charset="0"/>
                <a:cs typeface="Times New Roman" panose="02020603050405020304" pitchFamily="18" charset="0"/>
              </a:rPr>
              <a:t>Not</a:t>
            </a:r>
            <a:r>
              <a:rPr lang="vi-VN" sz="2400" i="0" dirty="0">
                <a:effectLst/>
                <a:latin typeface="Times New Roman" panose="02020603050405020304" pitchFamily="18" charset="0"/>
                <a:cs typeface="Times New Roman" panose="02020603050405020304" pitchFamily="18" charset="0"/>
              </a:rPr>
              <a:t> </a:t>
            </a:r>
            <a:r>
              <a:rPr lang="vi-VN" sz="2400" i="0" dirty="0" err="1">
                <a:effectLst/>
                <a:latin typeface="Times New Roman" panose="02020603050405020304" pitchFamily="18" charset="0"/>
                <a:cs typeface="Times New Roman" panose="02020603050405020304" pitchFamily="18" charset="0"/>
              </a:rPr>
              <a:t>Found</a:t>
            </a:r>
            <a:r>
              <a:rPr lang="vi-VN" sz="2400" i="0" dirty="0">
                <a:effectLst/>
                <a:latin typeface="Times New Roman" panose="02020603050405020304" pitchFamily="18" charset="0"/>
                <a:cs typeface="Times New Roman" panose="02020603050405020304" pitchFamily="18" charset="0"/>
              </a:rPr>
              <a:t> – Không tìm thấy </a:t>
            </a:r>
            <a:r>
              <a:rPr lang="vi-VN" sz="2400" i="0" dirty="0" err="1">
                <a:effectLst/>
                <a:latin typeface="Times New Roman" panose="02020603050405020304" pitchFamily="18" charset="0"/>
                <a:cs typeface="Times New Roman" panose="02020603050405020304" pitchFamily="18" charset="0"/>
              </a:rPr>
              <a:t>resource</a:t>
            </a:r>
            <a:r>
              <a:rPr lang="vi-VN" sz="2400" i="0" dirty="0">
                <a:effectLst/>
                <a:latin typeface="Times New Roman" panose="02020603050405020304" pitchFamily="18" charset="0"/>
                <a:cs typeface="Times New Roman" panose="02020603050405020304" pitchFamily="18" charset="0"/>
              </a:rPr>
              <a:t> từ URL</a:t>
            </a:r>
          </a:p>
          <a:p>
            <a:pPr marL="495300" indent="-342900">
              <a:buFont typeface="Wingdings" panose="05000000000000000000" pitchFamily="2" charset="2"/>
              <a:buChar char="q"/>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500 (Internal Server Error):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endParaRPr lang="vi-VN" b="0" i="0" dirty="0">
              <a:solidFill>
                <a:srgbClr val="DAD4D4"/>
              </a:solidFill>
              <a:effectLst/>
              <a:highlight>
                <a:srgbClr val="182029"/>
              </a:highlight>
              <a:latin typeface="Roboto" panose="02000000000000000000" pitchFamily="2" charset="0"/>
            </a:endParaRPr>
          </a:p>
          <a:p>
            <a:pPr marL="152400" indent="0" algn="just">
              <a:lnSpc>
                <a:spcPct val="107000"/>
              </a:lnSpc>
              <a:spcAft>
                <a:spcPts val="800"/>
              </a:spcAft>
              <a:buNone/>
            </a:pPr>
            <a:endParaRPr lang="vi-V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3"/>
          <a:stretch>
            <a:fillRect/>
          </a:stretch>
        </p:blipFill>
        <p:spPr>
          <a:xfrm>
            <a:off x="8354875" y="0"/>
            <a:ext cx="789125" cy="789125"/>
          </a:xfrm>
          <a:prstGeom prst="rect">
            <a:avLst/>
          </a:prstGeom>
        </p:spPr>
      </p:pic>
      <p:pic>
        <p:nvPicPr>
          <p:cNvPr id="3" name="Google Shape;579;p49">
            <a:extLst>
              <a:ext uri="{FF2B5EF4-FFF2-40B4-BE49-F238E27FC236}">
                <a16:creationId xmlns:a16="http://schemas.microsoft.com/office/drawing/2014/main" id="{2C865FAE-5737-3F2B-47D5-CFC3A2E73ECF}"/>
              </a:ext>
            </a:extLst>
          </p:cNvPr>
          <p:cNvPicPr preferRelativeResize="0"/>
          <p:nvPr/>
        </p:nvPicPr>
        <p:blipFill>
          <a:blip r:embed="rId4">
            <a:alphaModFix/>
          </a:blip>
          <a:stretch>
            <a:fillRect/>
          </a:stretch>
        </p:blipFill>
        <p:spPr>
          <a:xfrm>
            <a:off x="156894" y="4715996"/>
            <a:ext cx="3795154" cy="353939"/>
          </a:xfrm>
          <a:prstGeom prst="rect">
            <a:avLst/>
          </a:prstGeom>
          <a:noFill/>
          <a:ln>
            <a:noFill/>
          </a:ln>
        </p:spPr>
      </p:pic>
      <p:pic>
        <p:nvPicPr>
          <p:cNvPr id="4" name="Google Shape;579;p49">
            <a:extLst>
              <a:ext uri="{FF2B5EF4-FFF2-40B4-BE49-F238E27FC236}">
                <a16:creationId xmlns:a16="http://schemas.microsoft.com/office/drawing/2014/main" id="{77AA4F54-91E7-99EF-1C45-A7F359C06963}"/>
              </a:ext>
            </a:extLst>
          </p:cNvPr>
          <p:cNvPicPr preferRelativeResize="0"/>
          <p:nvPr/>
        </p:nvPicPr>
        <p:blipFill>
          <a:blip r:embed="rId4">
            <a:alphaModFix/>
          </a:blip>
          <a:stretch>
            <a:fillRect/>
          </a:stretch>
        </p:blipFill>
        <p:spPr>
          <a:xfrm>
            <a:off x="4493367" y="73564"/>
            <a:ext cx="3795154" cy="353939"/>
          </a:xfrm>
          <a:prstGeom prst="rect">
            <a:avLst/>
          </a:prstGeom>
          <a:noFill/>
          <a:ln>
            <a:noFill/>
          </a:ln>
        </p:spPr>
      </p:pic>
    </p:spTree>
    <p:extLst>
      <p:ext uri="{BB962C8B-B14F-4D97-AF65-F5344CB8AC3E}">
        <p14:creationId xmlns:p14="http://schemas.microsoft.com/office/powerpoint/2010/main" val="340691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13225" y="394562"/>
            <a:ext cx="473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Response</a:t>
            </a:r>
            <a:endParaRPr sz="4400" dirty="0"/>
          </a:p>
        </p:txBody>
      </p:sp>
      <p:sp>
        <p:nvSpPr>
          <p:cNvPr id="198" name="Google Shape;198;p29"/>
          <p:cNvSpPr txBox="1">
            <a:spLocks noGrp="1"/>
          </p:cNvSpPr>
          <p:nvPr>
            <p:ph type="subTitle" idx="1"/>
          </p:nvPr>
        </p:nvSpPr>
        <p:spPr>
          <a:xfrm>
            <a:off x="713225" y="967262"/>
            <a:ext cx="8112121" cy="910029"/>
          </a:xfrm>
          <a:prstGeom prst="rect">
            <a:avLst/>
          </a:prstGeom>
        </p:spPr>
        <p:txBody>
          <a:bodyPr spcFirstLastPara="1" wrap="square" lIns="91425" tIns="91425" rIns="91425" bIns="91425" anchor="t" anchorCtr="0">
            <a:noAutofit/>
          </a:bodyPr>
          <a:lstStyle/>
          <a:p>
            <a:pPr marL="495300" indent="-342900">
              <a:buFont typeface="Wingdings" panose="05000000000000000000" pitchFamily="2" charset="2"/>
              <a:buChar char="q"/>
            </a:pPr>
            <a:r>
              <a:rPr lang="vi-VN" sz="2400" i="0" dirty="0">
                <a:effectLst/>
                <a:latin typeface="Times New Roman" panose="02020603050405020304" pitchFamily="18" charset="0"/>
                <a:cs typeface="Times New Roman" panose="02020603050405020304" pitchFamily="18" charset="0"/>
              </a:rPr>
              <a:t>Ví dụ: 200 OK – Trả về thành công cho những phương thức GET</a:t>
            </a:r>
            <a:endParaRPr lang="vi-VN" b="0" i="0" dirty="0">
              <a:solidFill>
                <a:srgbClr val="DAD4D4"/>
              </a:solidFill>
              <a:effectLst/>
              <a:highlight>
                <a:srgbClr val="182029"/>
              </a:highlight>
              <a:latin typeface="Roboto" panose="02000000000000000000" pitchFamily="2" charset="0"/>
            </a:endParaRPr>
          </a:p>
          <a:p>
            <a:pPr algn="l">
              <a:buFont typeface="Arial" panose="020B0604020202020204" pitchFamily="34" charset="0"/>
              <a:buChar char="•"/>
            </a:pPr>
            <a:endParaRPr lang="vi-VN" b="0" i="0" dirty="0">
              <a:solidFill>
                <a:srgbClr val="DAD4D4"/>
              </a:solidFill>
              <a:effectLst/>
              <a:highlight>
                <a:srgbClr val="182029"/>
              </a:highlight>
              <a:latin typeface="Roboto" panose="02000000000000000000" pitchFamily="2" charset="0"/>
            </a:endParaRPr>
          </a:p>
          <a:p>
            <a:pPr marL="152400" indent="0" algn="just">
              <a:lnSpc>
                <a:spcPct val="107000"/>
              </a:lnSpc>
              <a:spcAft>
                <a:spcPts val="800"/>
              </a:spcAft>
              <a:buNone/>
            </a:pPr>
            <a:endParaRPr lang="vi-V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5A3A1070-1394-7970-0907-997118E59EA7}"/>
              </a:ext>
            </a:extLst>
          </p:cNvPr>
          <p:cNvPicPr>
            <a:picLocks noGrp="1" noChangeAspect="1"/>
          </p:cNvPicPr>
          <p:nvPr>
            <p:ph type="pic" idx="2"/>
          </p:nvPr>
        </p:nvPicPr>
        <p:blipFill>
          <a:blip r:embed="rId3"/>
          <a:srcRect l="1326" r="1326"/>
          <a:stretch/>
        </p:blipFill>
        <p:spPr>
          <a:xfrm>
            <a:off x="803278" y="1946564"/>
            <a:ext cx="7114596" cy="3054927"/>
          </a:xfrm>
          <a:prstGeom prst="snip2DiagRect">
            <a:avLst>
              <a:gd name="adj1" fmla="val 0"/>
              <a:gd name="adj2" fmla="val 0"/>
            </a:avLst>
          </a:prstGeom>
        </p:spPr>
      </p:pic>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4"/>
          <a:stretch>
            <a:fillRect/>
          </a:stretch>
        </p:blipFill>
        <p:spPr>
          <a:xfrm>
            <a:off x="8354875" y="0"/>
            <a:ext cx="789125" cy="789125"/>
          </a:xfrm>
          <a:prstGeom prst="rect">
            <a:avLst/>
          </a:prstGeom>
        </p:spPr>
      </p:pic>
    </p:spTree>
    <p:extLst>
      <p:ext uri="{BB962C8B-B14F-4D97-AF65-F5344CB8AC3E}">
        <p14:creationId xmlns:p14="http://schemas.microsoft.com/office/powerpoint/2010/main" val="342935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13225" y="462727"/>
            <a:ext cx="4730400" cy="572700"/>
          </a:xfrm>
          <a:prstGeom prst="rect">
            <a:avLst/>
          </a:prstGeom>
        </p:spPr>
        <p:txBody>
          <a:bodyPr spcFirstLastPara="1" wrap="square" lIns="91425" tIns="91425" rIns="91425" bIns="91425" anchor="t" anchorCtr="0">
            <a:noAutofit/>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Postman</a:t>
            </a:r>
            <a:b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4" name="Subtitle 3">
            <a:extLst>
              <a:ext uri="{FF2B5EF4-FFF2-40B4-BE49-F238E27FC236}">
                <a16:creationId xmlns:a16="http://schemas.microsoft.com/office/drawing/2014/main" id="{8FA3654B-5350-7E2F-2F54-1A50BF6142F2}"/>
              </a:ext>
            </a:extLst>
          </p:cNvPr>
          <p:cNvSpPr>
            <a:spLocks noGrp="1"/>
          </p:cNvSpPr>
          <p:nvPr>
            <p:ph type="subTitle" idx="1"/>
          </p:nvPr>
        </p:nvSpPr>
        <p:spPr>
          <a:xfrm>
            <a:off x="713224" y="1319000"/>
            <a:ext cx="4920637" cy="3446963"/>
          </a:xfrm>
        </p:spPr>
        <p:txBody>
          <a:bodyPr/>
          <a:lstStyle/>
          <a:p>
            <a:pPr marL="152400" indent="0">
              <a:buNone/>
            </a:pP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Postman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cung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cấp</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môi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nhà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chia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sẻ</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a:t>
            </a:r>
            <a:endParaRPr lang="vi-VN"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pic>
        <p:nvPicPr>
          <p:cNvPr id="7" name="Picture Placeholder 6">
            <a:extLst>
              <a:ext uri="{FF2B5EF4-FFF2-40B4-BE49-F238E27FC236}">
                <a16:creationId xmlns:a16="http://schemas.microsoft.com/office/drawing/2014/main" id="{1F6DE6AD-0EBD-771C-D462-AB4AD87D7641}"/>
              </a:ext>
            </a:extLst>
          </p:cNvPr>
          <p:cNvPicPr>
            <a:picLocks noGrp="1" noChangeAspect="1"/>
          </p:cNvPicPr>
          <p:nvPr>
            <p:ph type="pic" idx="2"/>
          </p:nvPr>
        </p:nvPicPr>
        <p:blipFill>
          <a:blip r:embed="rId3"/>
          <a:srcRect l="3473" r="3473"/>
          <a:stretch>
            <a:fillRect/>
          </a:stretch>
        </p:blipFill>
        <p:spPr>
          <a:xfrm>
            <a:off x="6040581" y="1074750"/>
            <a:ext cx="2391343" cy="2499723"/>
          </a:xfrm>
          <a:prstGeom prst="snip2DiagRect">
            <a:avLst>
              <a:gd name="adj1" fmla="val 28676"/>
              <a:gd name="adj2" fmla="val 26092"/>
            </a:avLst>
          </a:prstGeom>
        </p:spPr>
      </p:pic>
      <p:pic>
        <p:nvPicPr>
          <p:cNvPr id="217" name="Google Shape;217;p30"/>
          <p:cNvPicPr preferRelativeResize="0"/>
          <p:nvPr/>
        </p:nvPicPr>
        <p:blipFill>
          <a:blip r:embed="rId4">
            <a:alphaModFix/>
          </a:blip>
          <a:stretch>
            <a:fillRect/>
          </a:stretch>
        </p:blipFill>
        <p:spPr>
          <a:xfrm>
            <a:off x="8409300" y="2106972"/>
            <a:ext cx="734700" cy="3048908"/>
          </a:xfrm>
          <a:prstGeom prst="rect">
            <a:avLst/>
          </a:prstGeom>
          <a:noFill/>
          <a:ln>
            <a:noFill/>
          </a:ln>
        </p:spPr>
      </p:pic>
      <p:pic>
        <p:nvPicPr>
          <p:cNvPr id="2" name="Picture 1">
            <a:extLst>
              <a:ext uri="{FF2B5EF4-FFF2-40B4-BE49-F238E27FC236}">
                <a16:creationId xmlns:a16="http://schemas.microsoft.com/office/drawing/2014/main" id="{017B6714-AE7C-9C16-C722-1197BC8D8047}"/>
              </a:ext>
            </a:extLst>
          </p:cNvPr>
          <p:cNvPicPr>
            <a:picLocks noChangeAspect="1"/>
          </p:cNvPicPr>
          <p:nvPr/>
        </p:nvPicPr>
        <p:blipFill>
          <a:blip r:embed="rId5"/>
          <a:stretch>
            <a:fillRect/>
          </a:stretch>
        </p:blipFill>
        <p:spPr>
          <a:xfrm>
            <a:off x="8354875" y="0"/>
            <a:ext cx="789125" cy="789125"/>
          </a:xfrm>
          <a:prstGeom prst="rect">
            <a:avLst/>
          </a:prstGeom>
        </p:spPr>
      </p:pic>
      <p:sp>
        <p:nvSpPr>
          <p:cNvPr id="3" name="Google Shape;204;p30">
            <a:extLst>
              <a:ext uri="{FF2B5EF4-FFF2-40B4-BE49-F238E27FC236}">
                <a16:creationId xmlns:a16="http://schemas.microsoft.com/office/drawing/2014/main" id="{356965DF-AAB8-5FE5-1E11-C002331623D3}"/>
              </a:ext>
            </a:extLst>
          </p:cNvPr>
          <p:cNvSpPr txBox="1">
            <a:spLocks/>
          </p:cNvSpPr>
          <p:nvPr/>
        </p:nvSpPr>
        <p:spPr>
          <a:xfrm>
            <a:off x="844546" y="977459"/>
            <a:ext cx="77040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endParaRPr lang="en-US" dirty="0"/>
          </a:p>
        </p:txBody>
      </p:sp>
    </p:spTree>
    <p:extLst>
      <p:ext uri="{BB962C8B-B14F-4D97-AF65-F5344CB8AC3E}">
        <p14:creationId xmlns:p14="http://schemas.microsoft.com/office/powerpoint/2010/main" val="195110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13225" y="462727"/>
            <a:ext cx="4730400" cy="572700"/>
          </a:xfrm>
          <a:prstGeom prst="rect">
            <a:avLst/>
          </a:prstGeom>
        </p:spPr>
        <p:txBody>
          <a:bodyPr spcFirstLastPara="1" wrap="square" lIns="91425" tIns="91425" rIns="91425" bIns="91425" anchor="t" anchorCtr="0">
            <a:no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Send request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Postman</a:t>
            </a:r>
            <a:b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4" name="Subtitle 3">
            <a:extLst>
              <a:ext uri="{FF2B5EF4-FFF2-40B4-BE49-F238E27FC236}">
                <a16:creationId xmlns:a16="http://schemas.microsoft.com/office/drawing/2014/main" id="{8FA3654B-5350-7E2F-2F54-1A50BF6142F2}"/>
              </a:ext>
            </a:extLst>
          </p:cNvPr>
          <p:cNvSpPr>
            <a:spLocks noGrp="1"/>
          </p:cNvSpPr>
          <p:nvPr>
            <p:ph type="subTitle" idx="1"/>
          </p:nvPr>
        </p:nvSpPr>
        <p:spPr>
          <a:xfrm>
            <a:off x="713224" y="1182576"/>
            <a:ext cx="5188812" cy="3583388"/>
          </a:xfrm>
        </p:spPr>
        <p:txBody>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a:t>
            </a:r>
            <a:endParaRPr lang="vi-VN"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HTTP (GET, POST, PUT, DELETE, v.v.).</a:t>
            </a:r>
            <a:endParaRPr lang="vi-VN"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tham</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JSON, XML, form-data.</a:t>
            </a:r>
            <a:endParaRPr lang="vi-VN"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pic>
        <p:nvPicPr>
          <p:cNvPr id="7" name="Picture Placeholder 6">
            <a:extLst>
              <a:ext uri="{FF2B5EF4-FFF2-40B4-BE49-F238E27FC236}">
                <a16:creationId xmlns:a16="http://schemas.microsoft.com/office/drawing/2014/main" id="{1F6DE6AD-0EBD-771C-D462-AB4AD87D7641}"/>
              </a:ext>
            </a:extLst>
          </p:cNvPr>
          <p:cNvPicPr>
            <a:picLocks noGrp="1" noChangeAspect="1"/>
          </p:cNvPicPr>
          <p:nvPr>
            <p:ph type="pic" idx="2"/>
          </p:nvPr>
        </p:nvPicPr>
        <p:blipFill>
          <a:blip r:embed="rId3"/>
          <a:srcRect l="3473" r="3473"/>
          <a:stretch>
            <a:fillRect/>
          </a:stretch>
        </p:blipFill>
        <p:spPr>
          <a:xfrm>
            <a:off x="5978235" y="1074750"/>
            <a:ext cx="2453689" cy="2423523"/>
          </a:xfrm>
          <a:prstGeom prst="snip2DiagRect">
            <a:avLst>
              <a:gd name="adj1" fmla="val 28676"/>
              <a:gd name="adj2" fmla="val 26092"/>
            </a:avLst>
          </a:prstGeom>
        </p:spPr>
      </p:pic>
      <p:pic>
        <p:nvPicPr>
          <p:cNvPr id="217" name="Google Shape;217;p30"/>
          <p:cNvPicPr preferRelativeResize="0"/>
          <p:nvPr/>
        </p:nvPicPr>
        <p:blipFill>
          <a:blip r:embed="rId4">
            <a:alphaModFix/>
          </a:blip>
          <a:stretch>
            <a:fillRect/>
          </a:stretch>
        </p:blipFill>
        <p:spPr>
          <a:xfrm>
            <a:off x="8409300" y="2106972"/>
            <a:ext cx="734700" cy="3048908"/>
          </a:xfrm>
          <a:prstGeom prst="rect">
            <a:avLst/>
          </a:prstGeom>
          <a:noFill/>
          <a:ln>
            <a:noFill/>
          </a:ln>
        </p:spPr>
      </p:pic>
      <p:pic>
        <p:nvPicPr>
          <p:cNvPr id="2" name="Picture 1">
            <a:extLst>
              <a:ext uri="{FF2B5EF4-FFF2-40B4-BE49-F238E27FC236}">
                <a16:creationId xmlns:a16="http://schemas.microsoft.com/office/drawing/2014/main" id="{017B6714-AE7C-9C16-C722-1197BC8D8047}"/>
              </a:ext>
            </a:extLst>
          </p:cNvPr>
          <p:cNvPicPr>
            <a:picLocks noChangeAspect="1"/>
          </p:cNvPicPr>
          <p:nvPr/>
        </p:nvPicPr>
        <p:blipFill>
          <a:blip r:embed="rId5"/>
          <a:stretch>
            <a:fillRect/>
          </a:stretch>
        </p:blipFill>
        <p:spPr>
          <a:xfrm>
            <a:off x="8354875" y="0"/>
            <a:ext cx="789125" cy="789125"/>
          </a:xfrm>
          <a:prstGeom prst="rect">
            <a:avLst/>
          </a:prstGeom>
        </p:spPr>
      </p:pic>
      <p:sp>
        <p:nvSpPr>
          <p:cNvPr id="3" name="Google Shape;204;p30">
            <a:extLst>
              <a:ext uri="{FF2B5EF4-FFF2-40B4-BE49-F238E27FC236}">
                <a16:creationId xmlns:a16="http://schemas.microsoft.com/office/drawing/2014/main" id="{356965DF-AAB8-5FE5-1E11-C002331623D3}"/>
              </a:ext>
            </a:extLst>
          </p:cNvPr>
          <p:cNvSpPr txBox="1">
            <a:spLocks/>
          </p:cNvSpPr>
          <p:nvPr/>
        </p:nvSpPr>
        <p:spPr>
          <a:xfrm>
            <a:off x="844546" y="977459"/>
            <a:ext cx="77040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endParaRPr lang="en-US" dirty="0"/>
          </a:p>
        </p:txBody>
      </p:sp>
    </p:spTree>
    <p:extLst>
      <p:ext uri="{BB962C8B-B14F-4D97-AF65-F5344CB8AC3E}">
        <p14:creationId xmlns:p14="http://schemas.microsoft.com/office/powerpoint/2010/main" val="192667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13225" y="462727"/>
            <a:ext cx="4730400" cy="572700"/>
          </a:xfrm>
          <a:prstGeom prst="rect">
            <a:avLst/>
          </a:prstGeom>
        </p:spPr>
        <p:txBody>
          <a:bodyPr spcFirstLastPara="1" wrap="square" lIns="91425" tIns="91425" rIns="91425" bIns="91425" anchor="t" anchorCtr="0">
            <a:no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Send request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Postman</a:t>
            </a:r>
            <a:b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4" name="Subtitle 3">
            <a:extLst>
              <a:ext uri="{FF2B5EF4-FFF2-40B4-BE49-F238E27FC236}">
                <a16:creationId xmlns:a16="http://schemas.microsoft.com/office/drawing/2014/main" id="{8FA3654B-5350-7E2F-2F54-1A50BF6142F2}"/>
              </a:ext>
            </a:extLst>
          </p:cNvPr>
          <p:cNvSpPr>
            <a:spLocks noGrp="1"/>
          </p:cNvSpPr>
          <p:nvPr>
            <p:ph type="subTitle" idx="1"/>
          </p:nvPr>
        </p:nvSpPr>
        <p:spPr>
          <a:xfrm>
            <a:off x="713224" y="1074749"/>
            <a:ext cx="5188812" cy="3864395"/>
          </a:xfrm>
        </p:spPr>
        <p:txBody>
          <a:bodyPr/>
          <a:lstStyle/>
          <a:p>
            <a:pPr marL="152400" indent="0" algn="just">
              <a:lnSpc>
                <a:spcPct val="107000"/>
              </a:lnSpc>
              <a:spcAft>
                <a:spcPts val="800"/>
              </a:spcAft>
              <a:buNone/>
            </a:pP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a:t>
            </a:r>
            <a:endParaRPr lang="vi-VN"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rõ</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ràng</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dễ</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hiểu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(JSON, XML, HTML, v.v.).</a:t>
            </a:r>
            <a:endParaRPr lang="vi-VN"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1F6DE6AD-0EBD-771C-D462-AB4AD87D7641}"/>
              </a:ext>
            </a:extLst>
          </p:cNvPr>
          <p:cNvPicPr>
            <a:picLocks noGrp="1" noChangeAspect="1"/>
          </p:cNvPicPr>
          <p:nvPr>
            <p:ph type="pic" idx="2"/>
          </p:nvPr>
        </p:nvPicPr>
        <p:blipFill>
          <a:blip r:embed="rId3"/>
          <a:srcRect l="3473" r="3473"/>
          <a:stretch>
            <a:fillRect/>
          </a:stretch>
        </p:blipFill>
        <p:spPr>
          <a:xfrm>
            <a:off x="5978235" y="1074750"/>
            <a:ext cx="2453689" cy="2423523"/>
          </a:xfrm>
          <a:prstGeom prst="snip2DiagRect">
            <a:avLst>
              <a:gd name="adj1" fmla="val 28676"/>
              <a:gd name="adj2" fmla="val 26092"/>
            </a:avLst>
          </a:prstGeom>
        </p:spPr>
      </p:pic>
      <p:pic>
        <p:nvPicPr>
          <p:cNvPr id="217" name="Google Shape;217;p30"/>
          <p:cNvPicPr preferRelativeResize="0"/>
          <p:nvPr/>
        </p:nvPicPr>
        <p:blipFill>
          <a:blip r:embed="rId4">
            <a:alphaModFix/>
          </a:blip>
          <a:stretch>
            <a:fillRect/>
          </a:stretch>
        </p:blipFill>
        <p:spPr>
          <a:xfrm>
            <a:off x="8409300" y="2106972"/>
            <a:ext cx="734700" cy="3048908"/>
          </a:xfrm>
          <a:prstGeom prst="rect">
            <a:avLst/>
          </a:prstGeom>
          <a:noFill/>
          <a:ln>
            <a:noFill/>
          </a:ln>
        </p:spPr>
      </p:pic>
      <p:pic>
        <p:nvPicPr>
          <p:cNvPr id="2" name="Picture 1">
            <a:extLst>
              <a:ext uri="{FF2B5EF4-FFF2-40B4-BE49-F238E27FC236}">
                <a16:creationId xmlns:a16="http://schemas.microsoft.com/office/drawing/2014/main" id="{017B6714-AE7C-9C16-C722-1197BC8D8047}"/>
              </a:ext>
            </a:extLst>
          </p:cNvPr>
          <p:cNvPicPr>
            <a:picLocks noChangeAspect="1"/>
          </p:cNvPicPr>
          <p:nvPr/>
        </p:nvPicPr>
        <p:blipFill>
          <a:blip r:embed="rId5"/>
          <a:stretch>
            <a:fillRect/>
          </a:stretch>
        </p:blipFill>
        <p:spPr>
          <a:xfrm>
            <a:off x="8354875" y="0"/>
            <a:ext cx="789125" cy="789125"/>
          </a:xfrm>
          <a:prstGeom prst="rect">
            <a:avLst/>
          </a:prstGeom>
        </p:spPr>
      </p:pic>
      <p:sp>
        <p:nvSpPr>
          <p:cNvPr id="3" name="Google Shape;204;p30">
            <a:extLst>
              <a:ext uri="{FF2B5EF4-FFF2-40B4-BE49-F238E27FC236}">
                <a16:creationId xmlns:a16="http://schemas.microsoft.com/office/drawing/2014/main" id="{356965DF-AAB8-5FE5-1E11-C002331623D3}"/>
              </a:ext>
            </a:extLst>
          </p:cNvPr>
          <p:cNvSpPr txBox="1">
            <a:spLocks/>
          </p:cNvSpPr>
          <p:nvPr/>
        </p:nvSpPr>
        <p:spPr>
          <a:xfrm>
            <a:off x="844546" y="977459"/>
            <a:ext cx="77040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endParaRPr lang="en-US" dirty="0"/>
          </a:p>
        </p:txBody>
      </p:sp>
    </p:spTree>
    <p:extLst>
      <p:ext uri="{BB962C8B-B14F-4D97-AF65-F5344CB8AC3E}">
        <p14:creationId xmlns:p14="http://schemas.microsoft.com/office/powerpoint/2010/main" val="373199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713225" y="462727"/>
            <a:ext cx="4730400" cy="572700"/>
          </a:xfrm>
          <a:prstGeom prst="rect">
            <a:avLst/>
          </a:prstGeom>
        </p:spPr>
        <p:txBody>
          <a:bodyPr spcFirstLastPara="1" wrap="square" lIns="91425" tIns="91425" rIns="91425" bIns="91425" anchor="t" anchorCtr="0">
            <a:noAutofit/>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Send request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Postman</a:t>
            </a:r>
            <a:b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4" name="Subtitle 3">
            <a:extLst>
              <a:ext uri="{FF2B5EF4-FFF2-40B4-BE49-F238E27FC236}">
                <a16:creationId xmlns:a16="http://schemas.microsoft.com/office/drawing/2014/main" id="{8FA3654B-5350-7E2F-2F54-1A50BF6142F2}"/>
              </a:ext>
            </a:extLst>
          </p:cNvPr>
          <p:cNvSpPr>
            <a:spLocks noGrp="1"/>
          </p:cNvSpPr>
          <p:nvPr>
            <p:ph type="subTitle" idx="1"/>
          </p:nvPr>
        </p:nvSpPr>
        <p:spPr>
          <a:xfrm>
            <a:off x="713224" y="1074749"/>
            <a:ext cx="5188812" cy="3864395"/>
          </a:xfrm>
        </p:spPr>
        <p:txBody>
          <a:bodyPr/>
          <a:lstStyle/>
          <a:p>
            <a:pPr marL="152400" indent="0" algn="just">
              <a:lnSpc>
                <a:spcPct val="107000"/>
              </a:lnSpc>
              <a:spcAft>
                <a:spcPts val="800"/>
              </a:spcAft>
              <a:buNone/>
            </a:pPr>
            <a:r>
              <a:rPr lang="vi-VN"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Ví dụ về </a:t>
            </a:r>
            <a:r>
              <a:rPr lang="vi-VN" sz="2400" b="1"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Send</a:t>
            </a:r>
            <a:r>
              <a:rPr lang="vi-VN" sz="24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trong POSTMAN</a:t>
            </a:r>
          </a:p>
        </p:txBody>
      </p:sp>
      <p:pic>
        <p:nvPicPr>
          <p:cNvPr id="217" name="Google Shape;217;p30"/>
          <p:cNvPicPr preferRelativeResize="0"/>
          <p:nvPr/>
        </p:nvPicPr>
        <p:blipFill>
          <a:blip r:embed="rId3">
            <a:alphaModFix/>
          </a:blip>
          <a:stretch>
            <a:fillRect/>
          </a:stretch>
        </p:blipFill>
        <p:spPr>
          <a:xfrm>
            <a:off x="8409300" y="2106972"/>
            <a:ext cx="734700" cy="3048908"/>
          </a:xfrm>
          <a:prstGeom prst="rect">
            <a:avLst/>
          </a:prstGeom>
          <a:noFill/>
          <a:ln>
            <a:noFill/>
          </a:ln>
        </p:spPr>
      </p:pic>
      <p:pic>
        <p:nvPicPr>
          <p:cNvPr id="2" name="Picture 1">
            <a:extLst>
              <a:ext uri="{FF2B5EF4-FFF2-40B4-BE49-F238E27FC236}">
                <a16:creationId xmlns:a16="http://schemas.microsoft.com/office/drawing/2014/main" id="{017B6714-AE7C-9C16-C722-1197BC8D8047}"/>
              </a:ext>
            </a:extLst>
          </p:cNvPr>
          <p:cNvPicPr>
            <a:picLocks noChangeAspect="1"/>
          </p:cNvPicPr>
          <p:nvPr/>
        </p:nvPicPr>
        <p:blipFill>
          <a:blip r:embed="rId4"/>
          <a:stretch>
            <a:fillRect/>
          </a:stretch>
        </p:blipFill>
        <p:spPr>
          <a:xfrm>
            <a:off x="8354875" y="0"/>
            <a:ext cx="789125" cy="789125"/>
          </a:xfrm>
          <a:prstGeom prst="rect">
            <a:avLst/>
          </a:prstGeom>
        </p:spPr>
      </p:pic>
      <p:pic>
        <p:nvPicPr>
          <p:cNvPr id="6" name="Picture 5">
            <a:extLst>
              <a:ext uri="{FF2B5EF4-FFF2-40B4-BE49-F238E27FC236}">
                <a16:creationId xmlns:a16="http://schemas.microsoft.com/office/drawing/2014/main" id="{765D08E8-BD33-CCF4-6FCC-323C915F1ACB}"/>
              </a:ext>
            </a:extLst>
          </p:cNvPr>
          <p:cNvPicPr>
            <a:picLocks noChangeAspect="1"/>
          </p:cNvPicPr>
          <p:nvPr/>
        </p:nvPicPr>
        <p:blipFill>
          <a:blip r:embed="rId5"/>
          <a:stretch>
            <a:fillRect/>
          </a:stretch>
        </p:blipFill>
        <p:spPr>
          <a:xfrm>
            <a:off x="0" y="1648691"/>
            <a:ext cx="9144000" cy="2833254"/>
          </a:xfrm>
          <a:prstGeom prst="rect">
            <a:avLst/>
          </a:prstGeom>
        </p:spPr>
      </p:pic>
    </p:spTree>
    <p:extLst>
      <p:ext uri="{BB962C8B-B14F-4D97-AF65-F5344CB8AC3E}">
        <p14:creationId xmlns:p14="http://schemas.microsoft.com/office/powerpoint/2010/main" val="191148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28"/>
          <p:cNvSpPr txBox="1"/>
          <p:nvPr/>
        </p:nvSpPr>
        <p:spPr>
          <a:xfrm>
            <a:off x="643583" y="4583009"/>
            <a:ext cx="1791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dirty="0">
              <a:solidFill>
                <a:schemeClr val="accent2"/>
              </a:solidFill>
              <a:latin typeface="+mn-lt"/>
              <a:ea typeface="Mukta Mahee"/>
              <a:cs typeface="Mukta Mahee"/>
              <a:sym typeface="Mukta Mahee"/>
            </a:endParaRPr>
          </a:p>
        </p:txBody>
      </p:sp>
      <p:sp>
        <p:nvSpPr>
          <p:cNvPr id="190" name="Google Shape;190;p28"/>
          <p:cNvSpPr txBox="1"/>
          <p:nvPr/>
        </p:nvSpPr>
        <p:spPr>
          <a:xfrm>
            <a:off x="4656685" y="4583009"/>
            <a:ext cx="33972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dirty="0">
              <a:solidFill>
                <a:schemeClr val="accent2"/>
              </a:solidFill>
              <a:latin typeface="+mn-lt"/>
              <a:ea typeface="Mukta Mahee"/>
              <a:cs typeface="Mukta Mahee"/>
              <a:sym typeface="Mukta Mahee"/>
            </a:endParaRPr>
          </a:p>
        </p:txBody>
      </p:sp>
      <p:sp>
        <p:nvSpPr>
          <p:cNvPr id="191" name="Google Shape;191;p28"/>
          <p:cNvSpPr txBox="1">
            <a:spLocks noGrp="1"/>
          </p:cNvSpPr>
          <p:nvPr>
            <p:ph type="title"/>
          </p:nvPr>
        </p:nvSpPr>
        <p:spPr>
          <a:xfrm>
            <a:off x="720000" y="445024"/>
            <a:ext cx="7704000" cy="9542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n-lt"/>
              </a:rPr>
              <a:t>NHÓM 2 </a:t>
            </a:r>
            <a:br>
              <a:rPr lang="vi-VN" dirty="0">
                <a:latin typeface="+mn-lt"/>
              </a:rPr>
            </a:br>
            <a:r>
              <a:rPr lang="vi-VN" dirty="0">
                <a:latin typeface="+mn-lt"/>
              </a:rPr>
              <a:t>LẬP TRÌNH THIẾT BỊ DI ĐỘNG</a:t>
            </a:r>
            <a:endParaRPr dirty="0">
              <a:latin typeface="+mn-lt"/>
            </a:endParaRPr>
          </a:p>
        </p:txBody>
      </p:sp>
      <p:sp>
        <p:nvSpPr>
          <p:cNvPr id="2" name="Google Shape;191;p28">
            <a:extLst>
              <a:ext uri="{FF2B5EF4-FFF2-40B4-BE49-F238E27FC236}">
                <a16:creationId xmlns:a16="http://schemas.microsoft.com/office/drawing/2014/main" id="{C4CE29F0-7791-2307-FF1D-335043A9280E}"/>
              </a:ext>
            </a:extLst>
          </p:cNvPr>
          <p:cNvSpPr txBox="1">
            <a:spLocks/>
          </p:cNvSpPr>
          <p:nvPr/>
        </p:nvSpPr>
        <p:spPr>
          <a:xfrm>
            <a:off x="643583" y="1619616"/>
            <a:ext cx="7704000" cy="663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r>
              <a:rPr lang="vi-VN" dirty="0">
                <a:solidFill>
                  <a:srgbClr val="FFFF00"/>
                </a:solidFill>
                <a:latin typeface="+mn-lt"/>
              </a:rPr>
              <a:t>CHỦ ĐỀ</a:t>
            </a:r>
            <a:r>
              <a:rPr lang="vi-VN">
                <a:solidFill>
                  <a:srgbClr val="FFFF00"/>
                </a:solidFill>
                <a:latin typeface="+mn-lt"/>
              </a:rPr>
              <a:t>: </a:t>
            </a:r>
            <a:r>
              <a:rPr lang="en-US">
                <a:solidFill>
                  <a:srgbClr val="FFFF00"/>
                </a:solidFill>
                <a:latin typeface="+mn-lt"/>
              </a:rPr>
              <a:t>CONNECT TO </a:t>
            </a:r>
            <a:r>
              <a:rPr lang="vi-VN">
                <a:solidFill>
                  <a:srgbClr val="FFFF00"/>
                </a:solidFill>
                <a:latin typeface="+mn-lt"/>
              </a:rPr>
              <a:t>WEB </a:t>
            </a:r>
            <a:r>
              <a:rPr lang="vi-VN" dirty="0">
                <a:solidFill>
                  <a:srgbClr val="FFFF00"/>
                </a:solidFill>
                <a:latin typeface="+mn-lt"/>
              </a:rPr>
              <a:t>API </a:t>
            </a:r>
          </a:p>
        </p:txBody>
      </p:sp>
      <p:sp>
        <p:nvSpPr>
          <p:cNvPr id="3" name="Google Shape;191;p28">
            <a:extLst>
              <a:ext uri="{FF2B5EF4-FFF2-40B4-BE49-F238E27FC236}">
                <a16:creationId xmlns:a16="http://schemas.microsoft.com/office/drawing/2014/main" id="{4F42AF8B-5E60-6C68-468C-E6AF9C727310}"/>
              </a:ext>
            </a:extLst>
          </p:cNvPr>
          <p:cNvSpPr txBox="1">
            <a:spLocks/>
          </p:cNvSpPr>
          <p:nvPr/>
        </p:nvSpPr>
        <p:spPr>
          <a:xfrm>
            <a:off x="2434583" y="2282957"/>
            <a:ext cx="4073672" cy="577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r>
              <a:rPr lang="vi-VN" dirty="0">
                <a:solidFill>
                  <a:srgbClr val="FFFF00"/>
                </a:solidFill>
                <a:latin typeface="+mn-lt"/>
              </a:rPr>
              <a:t>THÀNH VIÊN NHÓM</a:t>
            </a:r>
          </a:p>
        </p:txBody>
      </p:sp>
      <p:graphicFrame>
        <p:nvGraphicFramePr>
          <p:cNvPr id="4" name="Table 3">
            <a:extLst>
              <a:ext uri="{FF2B5EF4-FFF2-40B4-BE49-F238E27FC236}">
                <a16:creationId xmlns:a16="http://schemas.microsoft.com/office/drawing/2014/main" id="{2D79D951-47F7-8EBF-C61C-3810C83D11C5}"/>
              </a:ext>
            </a:extLst>
          </p:cNvPr>
          <p:cNvGraphicFramePr>
            <a:graphicFrameLocks noGrp="1"/>
          </p:cNvGraphicFramePr>
          <p:nvPr>
            <p:extLst>
              <p:ext uri="{D42A27DB-BD31-4B8C-83A1-F6EECF244321}">
                <p14:modId xmlns:p14="http://schemas.microsoft.com/office/powerpoint/2010/main" val="2329482365"/>
              </p:ext>
            </p:extLst>
          </p:nvPr>
        </p:nvGraphicFramePr>
        <p:xfrm>
          <a:off x="1348285" y="2967624"/>
          <a:ext cx="5759097" cy="1112520"/>
        </p:xfrm>
        <a:graphic>
          <a:graphicData uri="http://schemas.openxmlformats.org/drawingml/2006/table">
            <a:tbl>
              <a:tblPr firstRow="1" bandRow="1">
                <a:tableStyleId>{0E3FDE45-AF77-4B5C-9715-49D594BDF05E}</a:tableStyleId>
              </a:tblPr>
              <a:tblGrid>
                <a:gridCol w="561109">
                  <a:extLst>
                    <a:ext uri="{9D8B030D-6E8A-4147-A177-3AD203B41FA5}">
                      <a16:colId xmlns:a16="http://schemas.microsoft.com/office/drawing/2014/main" val="4212497661"/>
                    </a:ext>
                  </a:extLst>
                </a:gridCol>
                <a:gridCol w="3186545">
                  <a:extLst>
                    <a:ext uri="{9D8B030D-6E8A-4147-A177-3AD203B41FA5}">
                      <a16:colId xmlns:a16="http://schemas.microsoft.com/office/drawing/2014/main" val="3720390728"/>
                    </a:ext>
                  </a:extLst>
                </a:gridCol>
                <a:gridCol w="2011443">
                  <a:extLst>
                    <a:ext uri="{9D8B030D-6E8A-4147-A177-3AD203B41FA5}">
                      <a16:colId xmlns:a16="http://schemas.microsoft.com/office/drawing/2014/main" val="3955561173"/>
                    </a:ext>
                  </a:extLst>
                </a:gridCol>
              </a:tblGrid>
              <a:tr h="370840">
                <a:tc>
                  <a:txBody>
                    <a:bodyPr/>
                    <a:lstStyle/>
                    <a:p>
                      <a:pPr algn="ctr"/>
                      <a:r>
                        <a:rPr lang="vi-VN" sz="1600" b="0" dirty="0">
                          <a:solidFill>
                            <a:schemeClr val="tx1">
                              <a:lumMod val="90000"/>
                            </a:schemeClr>
                          </a:solidFill>
                        </a:rPr>
                        <a:t>1</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NGUYỄN TẤN HUY</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0021412438</a:t>
                      </a:r>
                      <a:endParaRPr lang="vi-VN" sz="1600" b="0" dirty="0">
                        <a:solidFill>
                          <a:schemeClr val="tx1">
                            <a:lumMod val="90000"/>
                          </a:schemeClr>
                        </a:solidFill>
                        <a:latin typeface="+mj-lt"/>
                      </a:endParaRPr>
                    </a:p>
                  </a:txBody>
                  <a:tcPr anchor="ctr"/>
                </a:tc>
                <a:extLst>
                  <a:ext uri="{0D108BD9-81ED-4DB2-BD59-A6C34878D82A}">
                    <a16:rowId xmlns:a16="http://schemas.microsoft.com/office/drawing/2014/main" val="2420818989"/>
                  </a:ext>
                </a:extLst>
              </a:tr>
              <a:tr h="370840">
                <a:tc>
                  <a:txBody>
                    <a:bodyPr/>
                    <a:lstStyle/>
                    <a:p>
                      <a:pPr algn="ctr"/>
                      <a:r>
                        <a:rPr lang="vi-VN" sz="1600" b="0" dirty="0">
                          <a:solidFill>
                            <a:schemeClr val="tx1">
                              <a:lumMod val="90000"/>
                            </a:schemeClr>
                          </a:solidFill>
                        </a:rPr>
                        <a:t>2</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HUỲNH ANH KHOA</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0021412504</a:t>
                      </a:r>
                      <a:endParaRPr lang="vi-VN" sz="1600" b="0" dirty="0">
                        <a:solidFill>
                          <a:schemeClr val="tx1">
                            <a:lumMod val="90000"/>
                          </a:schemeClr>
                        </a:solidFill>
                        <a:latin typeface="+mj-lt"/>
                      </a:endParaRPr>
                    </a:p>
                  </a:txBody>
                  <a:tcPr anchor="ctr"/>
                </a:tc>
                <a:extLst>
                  <a:ext uri="{0D108BD9-81ED-4DB2-BD59-A6C34878D82A}">
                    <a16:rowId xmlns:a16="http://schemas.microsoft.com/office/drawing/2014/main" val="1765538637"/>
                  </a:ext>
                </a:extLst>
              </a:tr>
              <a:tr h="370840">
                <a:tc>
                  <a:txBody>
                    <a:bodyPr/>
                    <a:lstStyle/>
                    <a:p>
                      <a:pPr algn="ctr"/>
                      <a:r>
                        <a:rPr lang="vi-VN" sz="1600" b="0" dirty="0">
                          <a:solidFill>
                            <a:schemeClr val="tx1">
                              <a:lumMod val="90000"/>
                            </a:schemeClr>
                          </a:solidFill>
                        </a:rPr>
                        <a:t>3</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ĐẶNG THÀNH HUY</a:t>
                      </a:r>
                      <a:endParaRPr lang="vi-VN" sz="1600" b="0" dirty="0">
                        <a:solidFill>
                          <a:schemeClr val="tx1">
                            <a:lumMod val="90000"/>
                          </a:schemeClr>
                        </a:solidFill>
                        <a:latin typeface="+mj-lt"/>
                      </a:endParaRPr>
                    </a:p>
                  </a:txBody>
                  <a:tcPr anchor="ctr"/>
                </a:tc>
                <a:tc>
                  <a:txBody>
                    <a:bodyPr/>
                    <a:lstStyle/>
                    <a:p>
                      <a:pPr algn="ctr"/>
                      <a:r>
                        <a:rPr lang="vi-VN" sz="1600" b="0" dirty="0">
                          <a:solidFill>
                            <a:schemeClr val="tx1">
                              <a:lumMod val="90000"/>
                            </a:schemeClr>
                          </a:solidFill>
                        </a:rPr>
                        <a:t>0021412426</a:t>
                      </a:r>
                      <a:endParaRPr lang="vi-VN" sz="1600" b="0" dirty="0">
                        <a:solidFill>
                          <a:schemeClr val="tx1">
                            <a:lumMod val="90000"/>
                          </a:schemeClr>
                        </a:solidFill>
                        <a:latin typeface="+mj-lt"/>
                      </a:endParaRPr>
                    </a:p>
                  </a:txBody>
                  <a:tcPr anchor="ctr"/>
                </a:tc>
                <a:extLst>
                  <a:ext uri="{0D108BD9-81ED-4DB2-BD59-A6C34878D82A}">
                    <a16:rowId xmlns:a16="http://schemas.microsoft.com/office/drawing/2014/main" val="3943516856"/>
                  </a:ext>
                </a:extLst>
              </a:tr>
            </a:tbl>
          </a:graphicData>
        </a:graphic>
      </p:graphicFrame>
      <p:pic>
        <p:nvPicPr>
          <p:cNvPr id="5" name="Picture 4">
            <a:extLst>
              <a:ext uri="{FF2B5EF4-FFF2-40B4-BE49-F238E27FC236}">
                <a16:creationId xmlns:a16="http://schemas.microsoft.com/office/drawing/2014/main" id="{8F98D43B-5FBA-F6C9-CE90-1DDC24BD2654}"/>
              </a:ext>
            </a:extLst>
          </p:cNvPr>
          <p:cNvPicPr>
            <a:picLocks noChangeAspect="1"/>
          </p:cNvPicPr>
          <p:nvPr/>
        </p:nvPicPr>
        <p:blipFill>
          <a:blip r:embed="rId3"/>
          <a:stretch>
            <a:fillRect/>
          </a:stretch>
        </p:blipFill>
        <p:spPr>
          <a:xfrm>
            <a:off x="8354875" y="0"/>
            <a:ext cx="789125" cy="789125"/>
          </a:xfrm>
          <a:prstGeom prst="rect">
            <a:avLst/>
          </a:prstGeom>
        </p:spPr>
      </p:pic>
      <p:pic>
        <p:nvPicPr>
          <p:cNvPr id="6" name="Google Shape;579;p49">
            <a:extLst>
              <a:ext uri="{FF2B5EF4-FFF2-40B4-BE49-F238E27FC236}">
                <a16:creationId xmlns:a16="http://schemas.microsoft.com/office/drawing/2014/main" id="{64335EF6-C051-F728-83BA-3DB24D40F52F}"/>
              </a:ext>
            </a:extLst>
          </p:cNvPr>
          <p:cNvPicPr preferRelativeResize="0"/>
          <p:nvPr/>
        </p:nvPicPr>
        <p:blipFill>
          <a:blip r:embed="rId4">
            <a:alphaModFix/>
          </a:blip>
          <a:stretch>
            <a:fillRect/>
          </a:stretch>
        </p:blipFill>
        <p:spPr>
          <a:xfrm>
            <a:off x="5123749" y="4764812"/>
            <a:ext cx="3795154" cy="353939"/>
          </a:xfrm>
          <a:prstGeom prst="rect">
            <a:avLst/>
          </a:prstGeom>
          <a:noFill/>
          <a:ln>
            <a:noFill/>
          </a:ln>
        </p:spPr>
      </p:pic>
      <p:grpSp>
        <p:nvGrpSpPr>
          <p:cNvPr id="7" name="Google Shape;690;p55">
            <a:extLst>
              <a:ext uri="{FF2B5EF4-FFF2-40B4-BE49-F238E27FC236}">
                <a16:creationId xmlns:a16="http://schemas.microsoft.com/office/drawing/2014/main" id="{63868879-AC10-21AD-2EC0-4D38097FE4B1}"/>
              </a:ext>
            </a:extLst>
          </p:cNvPr>
          <p:cNvGrpSpPr/>
          <p:nvPr/>
        </p:nvGrpSpPr>
        <p:grpSpPr>
          <a:xfrm>
            <a:off x="0" y="-1"/>
            <a:ext cx="789124" cy="789125"/>
            <a:chOff x="3729467" y="2889422"/>
            <a:chExt cx="419153" cy="404977"/>
          </a:xfrm>
          <a:scene3d>
            <a:camera prst="perspectiveFront" fov="2700000">
              <a:rot lat="20376000" lon="1938000" rev="20112001"/>
            </a:camera>
            <a:lightRig rig="soft" dir="t">
              <a:rot lat="0" lon="0" rev="0"/>
            </a:lightRig>
          </a:scene3d>
        </p:grpSpPr>
        <p:sp>
          <p:nvSpPr>
            <p:cNvPr id="8" name="Google Shape;691;p55">
              <a:extLst>
                <a:ext uri="{FF2B5EF4-FFF2-40B4-BE49-F238E27FC236}">
                  <a16:creationId xmlns:a16="http://schemas.microsoft.com/office/drawing/2014/main" id="{DE6422E1-A021-0422-90B2-88879E9A6A4C}"/>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5F7D95"/>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9" name="Google Shape;692;p55">
              <a:extLst>
                <a:ext uri="{FF2B5EF4-FFF2-40B4-BE49-F238E27FC236}">
                  <a16:creationId xmlns:a16="http://schemas.microsoft.com/office/drawing/2014/main" id="{6CE5390A-BAEB-B11F-3E22-8DC18C3D34A1}"/>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E3E9ED"/>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 name="Google Shape;693;p55">
              <a:extLst>
                <a:ext uri="{FF2B5EF4-FFF2-40B4-BE49-F238E27FC236}">
                  <a16:creationId xmlns:a16="http://schemas.microsoft.com/office/drawing/2014/main" id="{B12F396B-6F7F-2714-0C9B-4DBE5A9E55CB}"/>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869FB2"/>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1" name="Google Shape;694;p55">
              <a:extLst>
                <a:ext uri="{FF2B5EF4-FFF2-40B4-BE49-F238E27FC236}">
                  <a16:creationId xmlns:a16="http://schemas.microsoft.com/office/drawing/2014/main" id="{721F6518-904D-FB38-C2DC-EFE9E68FB62D}"/>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F8FAFB"/>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 name="Google Shape;695;p55">
              <a:extLst>
                <a:ext uri="{FF2B5EF4-FFF2-40B4-BE49-F238E27FC236}">
                  <a16:creationId xmlns:a16="http://schemas.microsoft.com/office/drawing/2014/main" id="{0801AB76-A829-B398-8CF2-C730C82C2CF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74957"/>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 name="Google Shape;696;p55">
              <a:extLst>
                <a:ext uri="{FF2B5EF4-FFF2-40B4-BE49-F238E27FC236}">
                  <a16:creationId xmlns:a16="http://schemas.microsoft.com/office/drawing/2014/main" id="{7538599C-81B9-1E38-E7AC-B23277753453}"/>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FD9E0"/>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 name="Google Shape;697;p55">
              <a:extLst>
                <a:ext uri="{FF2B5EF4-FFF2-40B4-BE49-F238E27FC236}">
                  <a16:creationId xmlns:a16="http://schemas.microsoft.com/office/drawing/2014/main" id="{9965F511-24B2-4B10-75FD-CEE3F9FE73C1}"/>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A5B7C6"/>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pic>
        <p:nvPicPr>
          <p:cNvPr id="15" name="Google Shape;580;p49">
            <a:extLst>
              <a:ext uri="{FF2B5EF4-FFF2-40B4-BE49-F238E27FC236}">
                <a16:creationId xmlns:a16="http://schemas.microsoft.com/office/drawing/2014/main" id="{0699D4B2-3FE7-FD51-38D0-E3B9AF15F606}"/>
              </a:ext>
            </a:extLst>
          </p:cNvPr>
          <p:cNvPicPr preferRelativeResize="0"/>
          <p:nvPr/>
        </p:nvPicPr>
        <p:blipFill>
          <a:blip r:embed="rId5">
            <a:alphaModFix/>
          </a:blip>
          <a:stretch>
            <a:fillRect/>
          </a:stretch>
        </p:blipFill>
        <p:spPr>
          <a:xfrm>
            <a:off x="896811" y="3596389"/>
            <a:ext cx="1862737" cy="9866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barn(inVertical)">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1426734" y="3542763"/>
            <a:ext cx="2023048" cy="9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solidFill>
                  <a:srgbClr val="FFFF00"/>
                </a:solidFill>
                <a:effectLst/>
                <a:latin typeface="Times New Roman" panose="02020603050405020304" pitchFamily="18" charset="0"/>
                <a:ea typeface="Calibri" panose="020F0502020204030204" pitchFamily="34" charset="0"/>
              </a:rPr>
              <a:t>HttpCient</a:t>
            </a:r>
            <a:endParaRPr sz="6600" dirty="0">
              <a:solidFill>
                <a:srgbClr val="FFFF00"/>
              </a:solidFill>
            </a:endParaRPr>
          </a:p>
        </p:txBody>
      </p:sp>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pic>
        <p:nvPicPr>
          <p:cNvPr id="7" name="Picture Placeholder 6">
            <a:extLst>
              <a:ext uri="{FF2B5EF4-FFF2-40B4-BE49-F238E27FC236}">
                <a16:creationId xmlns:a16="http://schemas.microsoft.com/office/drawing/2014/main" id="{CDAA2D87-ADAA-F035-AB54-2365E5A8D9C7}"/>
              </a:ext>
            </a:extLst>
          </p:cNvPr>
          <p:cNvPicPr>
            <a:picLocks noGrp="1" noChangeAspect="1"/>
          </p:cNvPicPr>
          <p:nvPr>
            <p:ph type="pic" idx="3"/>
          </p:nvPr>
        </p:nvPicPr>
        <p:blipFill>
          <a:blip r:embed="rId5"/>
          <a:srcRect l="4130" r="4130"/>
          <a:stretch>
            <a:fillRect/>
          </a:stretch>
        </p:blipFill>
        <p:spPr>
          <a:xfrm>
            <a:off x="919595" y="1578216"/>
            <a:ext cx="2828059" cy="1876437"/>
          </a:xfr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7564866" cy="7891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Giới thiệu về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br>
              <a:rPr lang="en-US" sz="2800" kern="100" dirty="0">
                <a:latin typeface="Times New Roman" panose="02020603050405020304" pitchFamily="18" charset="0"/>
                <a:ea typeface="Calibri" panose="020F0502020204030204" pitchFamily="34" charset="0"/>
                <a:cs typeface="Times New Roman" panose="02020603050405020304" pitchFamily="18" charset="0"/>
              </a:rPr>
            </a:br>
            <a:endParaRPr lang="en-US" sz="6600" dirty="0"/>
          </a:p>
        </p:txBody>
      </p:sp>
      <p:pic>
        <p:nvPicPr>
          <p:cNvPr id="8" name="Google Shape;580;p49">
            <a:extLst>
              <a:ext uri="{FF2B5EF4-FFF2-40B4-BE49-F238E27FC236}">
                <a16:creationId xmlns:a16="http://schemas.microsoft.com/office/drawing/2014/main" id="{4F0117C2-3A82-2565-A038-08FC198822DC}"/>
              </a:ext>
            </a:extLst>
          </p:cNvPr>
          <p:cNvPicPr preferRelativeResize="0"/>
          <p:nvPr/>
        </p:nvPicPr>
        <p:blipFill>
          <a:blip r:embed="rId6">
            <a:alphaModFix/>
          </a:blip>
          <a:stretch>
            <a:fillRect/>
          </a:stretch>
        </p:blipFill>
        <p:spPr>
          <a:xfrm>
            <a:off x="919595" y="3542763"/>
            <a:ext cx="1862737" cy="9866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5036127" cy="3969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Giới thiệu về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HttpClient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.NET Framework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.NET Core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HTTP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C#.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cung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cấp</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đơn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giản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6600" dirty="0">
              <a:solidFill>
                <a:srgbClr val="FFFF00"/>
              </a:solidFill>
            </a:endParaRPr>
          </a:p>
        </p:txBody>
      </p:sp>
    </p:spTree>
    <p:extLst>
      <p:ext uri="{BB962C8B-B14F-4D97-AF65-F5344CB8AC3E}">
        <p14:creationId xmlns:p14="http://schemas.microsoft.com/office/powerpoint/2010/main" val="280961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5036127" cy="3969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Tính năng của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HTTP: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HTTP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phổ</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(GET, POST, PUT, DELETE, v.v.)</a:t>
            </a:r>
            <a:endParaRPr lang="vi-VN" sz="24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600" dirty="0">
              <a:solidFill>
                <a:srgbClr val="FFFF00"/>
              </a:solidFill>
            </a:endParaRPr>
          </a:p>
        </p:txBody>
      </p:sp>
    </p:spTree>
    <p:extLst>
      <p:ext uri="{BB962C8B-B14F-4D97-AF65-F5344CB8AC3E}">
        <p14:creationId xmlns:p14="http://schemas.microsoft.com/office/powerpoint/2010/main" val="2188207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5036127" cy="2923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Tính năng của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JSON, XML, form-data.</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600" dirty="0">
              <a:solidFill>
                <a:srgbClr val="FFFF00"/>
              </a:solidFill>
            </a:endParaRPr>
          </a:p>
        </p:txBody>
      </p:sp>
      <p:pic>
        <p:nvPicPr>
          <p:cNvPr id="3" name="Google Shape;580;p49">
            <a:extLst>
              <a:ext uri="{FF2B5EF4-FFF2-40B4-BE49-F238E27FC236}">
                <a16:creationId xmlns:a16="http://schemas.microsoft.com/office/drawing/2014/main" id="{5331C360-FDCF-2566-13AC-E595E7A291BB}"/>
              </a:ext>
            </a:extLst>
          </p:cNvPr>
          <p:cNvPicPr preferRelativeResize="0"/>
          <p:nvPr/>
        </p:nvPicPr>
        <p:blipFill>
          <a:blip r:embed="rId5">
            <a:alphaModFix/>
          </a:blip>
          <a:stretch>
            <a:fillRect/>
          </a:stretch>
        </p:blipFill>
        <p:spPr>
          <a:xfrm>
            <a:off x="155592" y="3428604"/>
            <a:ext cx="1862737" cy="986620"/>
          </a:xfrm>
          <a:prstGeom prst="rect">
            <a:avLst/>
          </a:prstGeom>
          <a:noFill/>
          <a:ln>
            <a:noFill/>
          </a:ln>
        </p:spPr>
      </p:pic>
    </p:spTree>
    <p:extLst>
      <p:ext uri="{BB962C8B-B14F-4D97-AF65-F5344CB8AC3E}">
        <p14:creationId xmlns:p14="http://schemas.microsoft.com/office/powerpoint/2010/main" val="61569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5036127" cy="2923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Tính năng của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phản</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hồi</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(JSON, XML, HTML, v.v.).</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600" dirty="0">
              <a:solidFill>
                <a:srgbClr val="FFFF00"/>
              </a:solidFill>
            </a:endParaRPr>
          </a:p>
        </p:txBody>
      </p:sp>
    </p:spTree>
    <p:extLst>
      <p:ext uri="{BB962C8B-B14F-4D97-AF65-F5344CB8AC3E}">
        <p14:creationId xmlns:p14="http://schemas.microsoft.com/office/powerpoint/2010/main" val="62976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2"/>
          <p:cNvPicPr preferRelativeResize="0"/>
          <p:nvPr/>
        </p:nvPicPr>
        <p:blipFill>
          <a:blip r:embed="rId3">
            <a:alphaModFix/>
          </a:blip>
          <a:stretch>
            <a:fillRect/>
          </a:stretch>
        </p:blipFill>
        <p:spPr>
          <a:xfrm rot="10800000">
            <a:off x="5520199" y="2072550"/>
            <a:ext cx="3689901" cy="3224575"/>
          </a:xfrm>
          <a:prstGeom prst="rect">
            <a:avLst/>
          </a:prstGeom>
          <a:noFill/>
          <a:ln>
            <a:noFill/>
          </a:ln>
        </p:spPr>
      </p:pic>
      <p:pic>
        <p:nvPicPr>
          <p:cNvPr id="2" name="Picture 1">
            <a:extLst>
              <a:ext uri="{FF2B5EF4-FFF2-40B4-BE49-F238E27FC236}">
                <a16:creationId xmlns:a16="http://schemas.microsoft.com/office/drawing/2014/main" id="{F1F505FC-64D8-0359-B9C7-9F490A9A1B4B}"/>
              </a:ext>
            </a:extLst>
          </p:cNvPr>
          <p:cNvPicPr>
            <a:picLocks noChangeAspect="1"/>
          </p:cNvPicPr>
          <p:nvPr/>
        </p:nvPicPr>
        <p:blipFill>
          <a:blip r:embed="rId4"/>
          <a:stretch>
            <a:fillRect/>
          </a:stretch>
        </p:blipFill>
        <p:spPr>
          <a:xfrm>
            <a:off x="8354875" y="0"/>
            <a:ext cx="789125" cy="789125"/>
          </a:xfrm>
          <a:prstGeom prst="rect">
            <a:avLst/>
          </a:prstGeom>
        </p:spPr>
      </p:pic>
      <p:sp>
        <p:nvSpPr>
          <p:cNvPr id="5" name="Google Shape;204;p30">
            <a:extLst>
              <a:ext uri="{FF2B5EF4-FFF2-40B4-BE49-F238E27FC236}">
                <a16:creationId xmlns:a16="http://schemas.microsoft.com/office/drawing/2014/main" id="{42995198-3530-A447-D85B-6DB6B7A56910}"/>
              </a:ext>
            </a:extLst>
          </p:cNvPr>
          <p:cNvSpPr txBox="1">
            <a:spLocks/>
          </p:cNvSpPr>
          <p:nvPr/>
        </p:nvSpPr>
        <p:spPr>
          <a:xfrm>
            <a:off x="360218" y="844809"/>
            <a:ext cx="5036127" cy="2923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rbitron"/>
              <a:buNone/>
              <a:defRPr sz="50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3600"/>
              <a:buFont typeface="Orbitron"/>
              <a:buNone/>
              <a:defRPr sz="3600" b="1" i="0" u="none" strike="noStrike" cap="none">
                <a:solidFill>
                  <a:schemeClr val="dk1"/>
                </a:solidFill>
                <a:latin typeface="Orbitron"/>
                <a:ea typeface="Orbitron"/>
                <a:cs typeface="Orbitron"/>
                <a:sym typeface="Orbitron"/>
              </a:defRPr>
            </a:lvl9pPr>
          </a:lstStyle>
          <a:p>
            <a:r>
              <a:rPr lang="vi-VN" sz="2800" kern="100" dirty="0">
                <a:latin typeface="Times New Roman" panose="02020603050405020304" pitchFamily="18" charset="0"/>
                <a:ea typeface="Calibri" panose="020F0502020204030204" pitchFamily="34" charset="0"/>
                <a:cs typeface="Times New Roman" panose="02020603050405020304" pitchFamily="18" charset="0"/>
              </a:rPr>
              <a:t>Tính năng của </a:t>
            </a:r>
            <a:r>
              <a:rPr lang="vi-VN" sz="2800" kern="100" dirty="0" err="1">
                <a:latin typeface="Times New Roman" panose="02020603050405020304" pitchFamily="18" charset="0"/>
                <a:ea typeface="Calibri" panose="020F0502020204030204" pitchFamily="34" charset="0"/>
                <a:cs typeface="Times New Roman" panose="02020603050405020304" pitchFamily="18" charset="0"/>
              </a:rPr>
              <a:t>HttpClient</a:t>
            </a:r>
            <a:endParaRPr lang="vi-VN" sz="28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20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chặn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luồng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600" dirty="0">
              <a:solidFill>
                <a:srgbClr val="FFFF00"/>
              </a:solidFill>
            </a:endParaRPr>
          </a:p>
        </p:txBody>
      </p:sp>
      <p:pic>
        <p:nvPicPr>
          <p:cNvPr id="3" name="Google Shape;580;p49">
            <a:extLst>
              <a:ext uri="{FF2B5EF4-FFF2-40B4-BE49-F238E27FC236}">
                <a16:creationId xmlns:a16="http://schemas.microsoft.com/office/drawing/2014/main" id="{5D73A4C9-910D-CFE0-00DC-15B658E0802E}"/>
              </a:ext>
            </a:extLst>
          </p:cNvPr>
          <p:cNvPicPr preferRelativeResize="0"/>
          <p:nvPr/>
        </p:nvPicPr>
        <p:blipFill>
          <a:blip r:embed="rId5">
            <a:alphaModFix/>
          </a:blip>
          <a:stretch>
            <a:fillRect/>
          </a:stretch>
        </p:blipFill>
        <p:spPr>
          <a:xfrm>
            <a:off x="360218" y="4003567"/>
            <a:ext cx="1862737" cy="986620"/>
          </a:xfrm>
          <a:prstGeom prst="rect">
            <a:avLst/>
          </a:prstGeom>
          <a:noFill/>
          <a:ln>
            <a:noFill/>
          </a:ln>
        </p:spPr>
      </p:pic>
    </p:spTree>
    <p:extLst>
      <p:ext uri="{BB962C8B-B14F-4D97-AF65-F5344CB8AC3E}">
        <p14:creationId xmlns:p14="http://schemas.microsoft.com/office/powerpoint/2010/main" val="249866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7"/>
          <p:cNvSpPr txBox="1">
            <a:spLocks noGrp="1"/>
          </p:cNvSpPr>
          <p:nvPr>
            <p:ph type="title"/>
          </p:nvPr>
        </p:nvSpPr>
        <p:spPr>
          <a:xfrm>
            <a:off x="718234" y="615700"/>
            <a:ext cx="4736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501" name="Google Shape;501;p47"/>
          <p:cNvSpPr txBox="1">
            <a:spLocks noGrp="1"/>
          </p:cNvSpPr>
          <p:nvPr>
            <p:ph type="subTitle" idx="1"/>
          </p:nvPr>
        </p:nvSpPr>
        <p:spPr>
          <a:xfrm>
            <a:off x="920750" y="18409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a:t>Xin mời các câu hỏi của thầy và các bạn?</a:t>
            </a:r>
            <a:endParaRPr sz="2400" dirty="0"/>
          </a:p>
        </p:txBody>
      </p:sp>
      <p:grpSp>
        <p:nvGrpSpPr>
          <p:cNvPr id="503" name="Google Shape;503;p47"/>
          <p:cNvGrpSpPr/>
          <p:nvPr/>
        </p:nvGrpSpPr>
        <p:grpSpPr>
          <a:xfrm>
            <a:off x="2421624" y="3090350"/>
            <a:ext cx="387681" cy="387661"/>
            <a:chOff x="266768" y="1721375"/>
            <a:chExt cx="397907" cy="397887"/>
          </a:xfrm>
        </p:grpSpPr>
        <p:sp>
          <p:nvSpPr>
            <p:cNvPr id="504" name="Google Shape;504;p4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47"/>
          <p:cNvGrpSpPr/>
          <p:nvPr/>
        </p:nvGrpSpPr>
        <p:grpSpPr>
          <a:xfrm>
            <a:off x="3480320" y="3090112"/>
            <a:ext cx="387661" cy="387661"/>
            <a:chOff x="1379798" y="1723250"/>
            <a:chExt cx="397887" cy="397887"/>
          </a:xfrm>
        </p:grpSpPr>
        <p:sp>
          <p:nvSpPr>
            <p:cNvPr id="507" name="Google Shape;507;p4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a:off x="2949280" y="3090112"/>
            <a:ext cx="387641" cy="387661"/>
            <a:chOff x="864491" y="1723250"/>
            <a:chExt cx="397866" cy="397887"/>
          </a:xfrm>
        </p:grpSpPr>
        <p:sp>
          <p:nvSpPr>
            <p:cNvPr id="512" name="Google Shape;512;p4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gradFill>
              <a:gsLst>
                <a:gs pos="0">
                  <a:schemeClr val="dk1"/>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5" name="Google Shape;515;p47"/>
          <p:cNvPicPr preferRelativeResize="0"/>
          <p:nvPr/>
        </p:nvPicPr>
        <p:blipFill>
          <a:blip r:embed="rId3">
            <a:alphaModFix/>
          </a:blip>
          <a:stretch>
            <a:fillRect/>
          </a:stretch>
        </p:blipFill>
        <p:spPr>
          <a:xfrm>
            <a:off x="6152638" y="1193710"/>
            <a:ext cx="2892904" cy="3949778"/>
          </a:xfrm>
          <a:prstGeom prst="rect">
            <a:avLst/>
          </a:prstGeom>
          <a:noFill/>
          <a:ln>
            <a:noFill/>
          </a:ln>
        </p:spPr>
      </p:pic>
      <p:pic>
        <p:nvPicPr>
          <p:cNvPr id="516" name="Google Shape;516;p47"/>
          <p:cNvPicPr preferRelativeResize="0"/>
          <p:nvPr/>
        </p:nvPicPr>
        <p:blipFill>
          <a:blip r:embed="rId4">
            <a:alphaModFix/>
          </a:blip>
          <a:stretch>
            <a:fillRect/>
          </a:stretch>
        </p:blipFill>
        <p:spPr>
          <a:xfrm rot="5400000">
            <a:off x="6014601" y="-223100"/>
            <a:ext cx="3375199" cy="2568600"/>
          </a:xfrm>
          <a:prstGeom prst="rect">
            <a:avLst/>
          </a:prstGeom>
          <a:noFill/>
          <a:ln>
            <a:noFill/>
          </a:ln>
        </p:spPr>
      </p:pic>
      <p:sp>
        <p:nvSpPr>
          <p:cNvPr id="2" name="Rectangle 1">
            <a:extLst>
              <a:ext uri="{FF2B5EF4-FFF2-40B4-BE49-F238E27FC236}">
                <a16:creationId xmlns:a16="http://schemas.microsoft.com/office/drawing/2014/main" id="{D541BD83-BA56-945F-1806-1F18A4FD0D69}"/>
              </a:ext>
            </a:extLst>
          </p:cNvPr>
          <p:cNvSpPr/>
          <p:nvPr/>
        </p:nvSpPr>
        <p:spPr>
          <a:xfrm>
            <a:off x="839290" y="3668235"/>
            <a:ext cx="4648200" cy="540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50000"/>
                  </a:schemeClr>
                </a:solidFill>
              </a:rPr>
              <a:t>ASP.NET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28"/>
          <p:cNvSpPr txBox="1"/>
          <p:nvPr/>
        </p:nvSpPr>
        <p:spPr>
          <a:xfrm>
            <a:off x="643583" y="4583009"/>
            <a:ext cx="1791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dirty="0">
              <a:solidFill>
                <a:schemeClr val="accent2"/>
              </a:solidFill>
              <a:latin typeface="Mukta Mahee"/>
              <a:ea typeface="Mukta Mahee"/>
              <a:cs typeface="Mukta Mahee"/>
              <a:sym typeface="Mukta Mahee"/>
            </a:endParaRPr>
          </a:p>
        </p:txBody>
      </p:sp>
      <p:sp>
        <p:nvSpPr>
          <p:cNvPr id="190" name="Google Shape;190;p28"/>
          <p:cNvSpPr txBox="1"/>
          <p:nvPr/>
        </p:nvSpPr>
        <p:spPr>
          <a:xfrm>
            <a:off x="4656685" y="4583009"/>
            <a:ext cx="33972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dirty="0">
              <a:solidFill>
                <a:schemeClr val="accent2"/>
              </a:solidFill>
              <a:latin typeface="Mukta Mahee"/>
              <a:ea typeface="Mukta Mahee"/>
              <a:cs typeface="Mukta Mahee"/>
              <a:sym typeface="Mukta Mahee"/>
            </a:endParaRPr>
          </a:p>
        </p:txBody>
      </p:sp>
      <p:sp>
        <p:nvSpPr>
          <p:cNvPr id="191" name="Google Shape;191;p28"/>
          <p:cNvSpPr txBox="1">
            <a:spLocks noGrp="1"/>
          </p:cNvSpPr>
          <p:nvPr>
            <p:ph type="title"/>
          </p:nvPr>
        </p:nvSpPr>
        <p:spPr>
          <a:xfrm>
            <a:off x="720000" y="445025"/>
            <a:ext cx="3069218" cy="591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n-lt"/>
              </a:rPr>
              <a:t>Nhiệm Vụ</a:t>
            </a:r>
            <a:endParaRPr dirty="0">
              <a:latin typeface="+mn-lt"/>
            </a:endParaRPr>
          </a:p>
        </p:txBody>
      </p:sp>
      <p:pic>
        <p:nvPicPr>
          <p:cNvPr id="5" name="Picture 4">
            <a:extLst>
              <a:ext uri="{FF2B5EF4-FFF2-40B4-BE49-F238E27FC236}">
                <a16:creationId xmlns:a16="http://schemas.microsoft.com/office/drawing/2014/main" id="{8F98D43B-5FBA-F6C9-CE90-1DDC24BD2654}"/>
              </a:ext>
            </a:extLst>
          </p:cNvPr>
          <p:cNvPicPr>
            <a:picLocks noChangeAspect="1"/>
          </p:cNvPicPr>
          <p:nvPr/>
        </p:nvPicPr>
        <p:blipFill>
          <a:blip r:embed="rId3"/>
          <a:stretch>
            <a:fillRect/>
          </a:stretch>
        </p:blipFill>
        <p:spPr>
          <a:xfrm>
            <a:off x="8354875" y="0"/>
            <a:ext cx="789125" cy="789125"/>
          </a:xfrm>
          <a:prstGeom prst="rect">
            <a:avLst/>
          </a:prstGeom>
        </p:spPr>
      </p:pic>
      <p:pic>
        <p:nvPicPr>
          <p:cNvPr id="6" name="Google Shape;579;p49">
            <a:extLst>
              <a:ext uri="{FF2B5EF4-FFF2-40B4-BE49-F238E27FC236}">
                <a16:creationId xmlns:a16="http://schemas.microsoft.com/office/drawing/2014/main" id="{64335EF6-C051-F728-83BA-3DB24D40F52F}"/>
              </a:ext>
            </a:extLst>
          </p:cNvPr>
          <p:cNvPicPr preferRelativeResize="0"/>
          <p:nvPr/>
        </p:nvPicPr>
        <p:blipFill>
          <a:blip r:embed="rId4">
            <a:alphaModFix/>
          </a:blip>
          <a:stretch>
            <a:fillRect/>
          </a:stretch>
        </p:blipFill>
        <p:spPr>
          <a:xfrm>
            <a:off x="5123749" y="4764812"/>
            <a:ext cx="3795154" cy="353939"/>
          </a:xfrm>
          <a:prstGeom prst="rect">
            <a:avLst/>
          </a:prstGeom>
          <a:noFill/>
          <a:ln>
            <a:noFill/>
          </a:ln>
        </p:spPr>
      </p:pic>
      <p:grpSp>
        <p:nvGrpSpPr>
          <p:cNvPr id="7" name="Google Shape;690;p55">
            <a:extLst>
              <a:ext uri="{FF2B5EF4-FFF2-40B4-BE49-F238E27FC236}">
                <a16:creationId xmlns:a16="http://schemas.microsoft.com/office/drawing/2014/main" id="{63868879-AC10-21AD-2EC0-4D38097FE4B1}"/>
              </a:ext>
            </a:extLst>
          </p:cNvPr>
          <p:cNvGrpSpPr/>
          <p:nvPr/>
        </p:nvGrpSpPr>
        <p:grpSpPr>
          <a:xfrm>
            <a:off x="0" y="-1"/>
            <a:ext cx="789124" cy="789125"/>
            <a:chOff x="3729467" y="2889422"/>
            <a:chExt cx="419153" cy="404977"/>
          </a:xfrm>
          <a:scene3d>
            <a:camera prst="perspectiveFront" fov="2700000">
              <a:rot lat="20376000" lon="1938000" rev="20112001"/>
            </a:camera>
            <a:lightRig rig="soft" dir="t">
              <a:rot lat="0" lon="0" rev="0"/>
            </a:lightRig>
          </a:scene3d>
        </p:grpSpPr>
        <p:sp>
          <p:nvSpPr>
            <p:cNvPr id="8" name="Google Shape;691;p55">
              <a:extLst>
                <a:ext uri="{FF2B5EF4-FFF2-40B4-BE49-F238E27FC236}">
                  <a16:creationId xmlns:a16="http://schemas.microsoft.com/office/drawing/2014/main" id="{DE6422E1-A021-0422-90B2-88879E9A6A4C}"/>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solidFill>
              <a:srgbClr val="5F7D95"/>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2;p55">
              <a:extLst>
                <a:ext uri="{FF2B5EF4-FFF2-40B4-BE49-F238E27FC236}">
                  <a16:creationId xmlns:a16="http://schemas.microsoft.com/office/drawing/2014/main" id="{6CE5390A-BAEB-B11F-3E22-8DC18C3D34A1}"/>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solidFill>
              <a:srgbClr val="E3E9ED"/>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3;p55">
              <a:extLst>
                <a:ext uri="{FF2B5EF4-FFF2-40B4-BE49-F238E27FC236}">
                  <a16:creationId xmlns:a16="http://schemas.microsoft.com/office/drawing/2014/main" id="{B12F396B-6F7F-2714-0C9B-4DBE5A9E55CB}"/>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solidFill>
              <a:srgbClr val="869FB2"/>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4;p55">
              <a:extLst>
                <a:ext uri="{FF2B5EF4-FFF2-40B4-BE49-F238E27FC236}">
                  <a16:creationId xmlns:a16="http://schemas.microsoft.com/office/drawing/2014/main" id="{721F6518-904D-FB38-C2DC-EFE9E68FB62D}"/>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solidFill>
              <a:srgbClr val="F8FAFB"/>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55">
              <a:extLst>
                <a:ext uri="{FF2B5EF4-FFF2-40B4-BE49-F238E27FC236}">
                  <a16:creationId xmlns:a16="http://schemas.microsoft.com/office/drawing/2014/main" id="{0801AB76-A829-B398-8CF2-C730C82C2CF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solidFill>
              <a:srgbClr val="374957"/>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6;p55">
              <a:extLst>
                <a:ext uri="{FF2B5EF4-FFF2-40B4-BE49-F238E27FC236}">
                  <a16:creationId xmlns:a16="http://schemas.microsoft.com/office/drawing/2014/main" id="{7538599C-81B9-1E38-E7AC-B23277753453}"/>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solidFill>
              <a:srgbClr val="CFD9E0"/>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7;p55">
              <a:extLst>
                <a:ext uri="{FF2B5EF4-FFF2-40B4-BE49-F238E27FC236}">
                  <a16:creationId xmlns:a16="http://schemas.microsoft.com/office/drawing/2014/main" id="{9965F511-24B2-4B10-75FD-CEE3F9FE73C1}"/>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solidFill>
              <a:srgbClr val="A5B7C6"/>
            </a:solidFill>
            <a:ln>
              <a:noFill/>
            </a:ln>
            <a:effectLst>
              <a:outerShdw blurRad="127000" dist="38100" dir="2700000" algn="ctr">
                <a:srgbClr val="000000">
                  <a:alpha val="45000"/>
                </a:srgbClr>
              </a:outerShdw>
            </a:effectLst>
            <a:sp3d prstMaterial="translucentPowder"/>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580;p49">
            <a:extLst>
              <a:ext uri="{FF2B5EF4-FFF2-40B4-BE49-F238E27FC236}">
                <a16:creationId xmlns:a16="http://schemas.microsoft.com/office/drawing/2014/main" id="{0699D4B2-3FE7-FD51-38D0-E3B9AF15F606}"/>
              </a:ext>
            </a:extLst>
          </p:cNvPr>
          <p:cNvPicPr preferRelativeResize="0"/>
          <p:nvPr/>
        </p:nvPicPr>
        <p:blipFill>
          <a:blip r:embed="rId5">
            <a:alphaModFix/>
          </a:blip>
          <a:stretch>
            <a:fillRect/>
          </a:stretch>
        </p:blipFill>
        <p:spPr>
          <a:xfrm>
            <a:off x="896811" y="3596389"/>
            <a:ext cx="1862737" cy="986620"/>
          </a:xfrm>
          <a:prstGeom prst="rect">
            <a:avLst/>
          </a:prstGeom>
          <a:noFill/>
          <a:ln>
            <a:noFill/>
          </a:ln>
        </p:spPr>
      </p:pic>
      <p:graphicFrame>
        <p:nvGraphicFramePr>
          <p:cNvPr id="18" name="Diagram 17">
            <a:extLst>
              <a:ext uri="{FF2B5EF4-FFF2-40B4-BE49-F238E27FC236}">
                <a16:creationId xmlns:a16="http://schemas.microsoft.com/office/drawing/2014/main" id="{559018AA-D491-0E03-0CD8-778F5C0A1620}"/>
              </a:ext>
            </a:extLst>
          </p:cNvPr>
          <p:cNvGraphicFramePr/>
          <p:nvPr>
            <p:extLst>
              <p:ext uri="{D42A27DB-BD31-4B8C-83A1-F6EECF244321}">
                <p14:modId xmlns:p14="http://schemas.microsoft.com/office/powerpoint/2010/main" val="2791606636"/>
              </p:ext>
            </p:extLst>
          </p:nvPr>
        </p:nvGraphicFramePr>
        <p:xfrm>
          <a:off x="610772" y="1036838"/>
          <a:ext cx="7514919" cy="34552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6903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barn(inVertical)">
                                      <p:cBhvr>
                                        <p:cTn id="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A62A-A5FD-F152-F63B-6FCEB9A2A2F7}"/>
              </a:ext>
            </a:extLst>
          </p:cNvPr>
          <p:cNvSpPr>
            <a:spLocks noGrp="1"/>
          </p:cNvSpPr>
          <p:nvPr>
            <p:ph type="title"/>
          </p:nvPr>
        </p:nvSpPr>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API</a:t>
            </a:r>
            <a:endParaRPr lang="vi-VN" dirty="0"/>
          </a:p>
        </p:txBody>
      </p:sp>
      <p:sp>
        <p:nvSpPr>
          <p:cNvPr id="4" name="Subtitle 3">
            <a:extLst>
              <a:ext uri="{FF2B5EF4-FFF2-40B4-BE49-F238E27FC236}">
                <a16:creationId xmlns:a16="http://schemas.microsoft.com/office/drawing/2014/main" id="{6ED08049-D620-820E-4CC4-78FE1B470FDC}"/>
              </a:ext>
            </a:extLst>
          </p:cNvPr>
          <p:cNvSpPr>
            <a:spLocks noGrp="1"/>
          </p:cNvSpPr>
          <p:nvPr>
            <p:ph type="subTitle" idx="2"/>
          </p:nvPr>
        </p:nvSpPr>
        <p:spPr>
          <a:xfrm>
            <a:off x="976744" y="1604552"/>
            <a:ext cx="7447255" cy="2787339"/>
          </a:xfrm>
        </p:spPr>
        <p:txBody>
          <a:bodyPr/>
          <a:lstStyle/>
          <a:p>
            <a:r>
              <a:rPr lang="vi-VN" sz="1800" i="0">
                <a:solidFill>
                  <a:schemeClr val="accent3"/>
                </a:solidFill>
                <a:effectLst/>
                <a:latin typeface="+mj-lt"/>
              </a:rPr>
              <a:t>	API (Application Programming Interface) hay Giao diện lập trình ứng dụng đóng vai trò như hợp đồng quy định cách thức trao đổi thông tin và dữ liệu giữa các ứng dụng khác nhau. API hoạt động như trung gian cho phép các thành phần phần mềm giao tiếp với nhau, giúp tăng hiệu quả và tiết kiệm thời gian trong việc phát triển ứng dụng.</a:t>
            </a:r>
            <a:endParaRPr lang="en-US" sz="1800" i="0">
              <a:solidFill>
                <a:schemeClr val="accent3"/>
              </a:solidFill>
              <a:effectLst/>
              <a:latin typeface="+mj-lt"/>
            </a:endParaRPr>
          </a:p>
        </p:txBody>
      </p:sp>
      <p:sp>
        <p:nvSpPr>
          <p:cNvPr id="5" name="Subtitle 4">
            <a:extLst>
              <a:ext uri="{FF2B5EF4-FFF2-40B4-BE49-F238E27FC236}">
                <a16:creationId xmlns:a16="http://schemas.microsoft.com/office/drawing/2014/main" id="{5FFE9538-9375-5A20-8708-2624C56C6468}"/>
              </a:ext>
            </a:extLst>
          </p:cNvPr>
          <p:cNvSpPr>
            <a:spLocks noGrp="1"/>
          </p:cNvSpPr>
          <p:nvPr>
            <p:ph type="subTitle" idx="3"/>
          </p:nvPr>
        </p:nvSpPr>
        <p:spPr>
          <a:xfrm>
            <a:off x="898847" y="1097553"/>
            <a:ext cx="2505600" cy="471000"/>
          </a:xfrm>
        </p:spPr>
        <p:txBody>
          <a:bodyPr/>
          <a:lstStyle/>
          <a:p>
            <a:r>
              <a:rPr lang="vi-VN" sz="2400" dirty="0">
                <a:solidFill>
                  <a:srgbClr val="FFFF00"/>
                </a:solidFill>
                <a:latin typeface="+mj-lt"/>
              </a:rPr>
              <a:t>API LÀ GÌ?</a:t>
            </a:r>
          </a:p>
        </p:txBody>
      </p:sp>
      <p:pic>
        <p:nvPicPr>
          <p:cNvPr id="7" name="Picture 6">
            <a:extLst>
              <a:ext uri="{FF2B5EF4-FFF2-40B4-BE49-F238E27FC236}">
                <a16:creationId xmlns:a16="http://schemas.microsoft.com/office/drawing/2014/main" id="{916CB274-8C44-6656-6E90-B3F5085F5B1B}"/>
              </a:ext>
            </a:extLst>
          </p:cNvPr>
          <p:cNvPicPr>
            <a:picLocks noChangeAspect="1"/>
          </p:cNvPicPr>
          <p:nvPr/>
        </p:nvPicPr>
        <p:blipFill>
          <a:blip r:embed="rId2"/>
          <a:stretch>
            <a:fillRect/>
          </a:stretch>
        </p:blipFill>
        <p:spPr>
          <a:xfrm>
            <a:off x="8354875" y="0"/>
            <a:ext cx="789125" cy="789125"/>
          </a:xfrm>
          <a:prstGeom prst="rect">
            <a:avLst/>
          </a:prstGeom>
        </p:spPr>
      </p:pic>
      <p:pic>
        <p:nvPicPr>
          <p:cNvPr id="8" name="Google Shape;579;p49">
            <a:extLst>
              <a:ext uri="{FF2B5EF4-FFF2-40B4-BE49-F238E27FC236}">
                <a16:creationId xmlns:a16="http://schemas.microsoft.com/office/drawing/2014/main" id="{656B9697-9889-F649-5B9D-13AB84B05047}"/>
              </a:ext>
            </a:extLst>
          </p:cNvPr>
          <p:cNvPicPr preferRelativeResize="0"/>
          <p:nvPr/>
        </p:nvPicPr>
        <p:blipFill>
          <a:blip r:embed="rId3">
            <a:alphaModFix/>
          </a:blip>
          <a:stretch>
            <a:fillRect/>
          </a:stretch>
        </p:blipFill>
        <p:spPr>
          <a:xfrm>
            <a:off x="148794" y="4214921"/>
            <a:ext cx="3795154" cy="353939"/>
          </a:xfrm>
          <a:prstGeom prst="rect">
            <a:avLst/>
          </a:prstGeom>
          <a:noFill/>
          <a:ln>
            <a:noFill/>
          </a:ln>
        </p:spPr>
      </p:pic>
      <p:pic>
        <p:nvPicPr>
          <p:cNvPr id="3" name="Google Shape;580;p49">
            <a:extLst>
              <a:ext uri="{FF2B5EF4-FFF2-40B4-BE49-F238E27FC236}">
                <a16:creationId xmlns:a16="http://schemas.microsoft.com/office/drawing/2014/main" id="{56AC652D-43FC-540A-F9C2-936B97A1CF3D}"/>
              </a:ext>
            </a:extLst>
          </p:cNvPr>
          <p:cNvPicPr preferRelativeResize="0"/>
          <p:nvPr/>
        </p:nvPicPr>
        <p:blipFill>
          <a:blip r:embed="rId4">
            <a:alphaModFix/>
          </a:blip>
          <a:stretch>
            <a:fillRect/>
          </a:stretch>
        </p:blipFill>
        <p:spPr>
          <a:xfrm>
            <a:off x="898847" y="2295530"/>
            <a:ext cx="1862737" cy="986620"/>
          </a:xfrm>
          <a:prstGeom prst="rect">
            <a:avLst/>
          </a:prstGeom>
          <a:noFill/>
          <a:ln>
            <a:noFill/>
          </a:ln>
        </p:spPr>
      </p:pic>
      <p:pic>
        <p:nvPicPr>
          <p:cNvPr id="6" name="Google Shape;582;p49">
            <a:extLst>
              <a:ext uri="{FF2B5EF4-FFF2-40B4-BE49-F238E27FC236}">
                <a16:creationId xmlns:a16="http://schemas.microsoft.com/office/drawing/2014/main" id="{F0702047-3D0B-3C7C-9752-C10CFB4EAD59}"/>
              </a:ext>
            </a:extLst>
          </p:cNvPr>
          <p:cNvPicPr preferRelativeResize="0"/>
          <p:nvPr/>
        </p:nvPicPr>
        <p:blipFill>
          <a:blip r:embed="rId5">
            <a:alphaModFix/>
          </a:blip>
          <a:stretch>
            <a:fillRect/>
          </a:stretch>
        </p:blipFill>
        <p:spPr>
          <a:xfrm rot="5400000" flipH="1">
            <a:off x="7131013" y="3114525"/>
            <a:ext cx="2741765" cy="986620"/>
          </a:xfrm>
          <a:prstGeom prst="rect">
            <a:avLst/>
          </a:prstGeom>
          <a:noFill/>
          <a:ln>
            <a:noFill/>
          </a:ln>
        </p:spPr>
      </p:pic>
    </p:spTree>
    <p:extLst>
      <p:ext uri="{BB962C8B-B14F-4D97-AF65-F5344CB8AC3E}">
        <p14:creationId xmlns:p14="http://schemas.microsoft.com/office/powerpoint/2010/main" val="215495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720000" y="360218"/>
            <a:ext cx="7704000" cy="657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effectLst/>
                <a:latin typeface="Times New Roman" panose="02020603050405020304" pitchFamily="18" charset="0"/>
                <a:ea typeface="Calibri" panose="020F0502020204030204" pitchFamily="34" charset="0"/>
              </a:rPr>
              <a:t>Giới</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thiệu</a:t>
            </a:r>
            <a:r>
              <a:rPr lang="en-US" sz="3200" dirty="0">
                <a:effectLst/>
                <a:latin typeface="Times New Roman" panose="02020603050405020304" pitchFamily="18" charset="0"/>
                <a:ea typeface="Calibri" panose="020F0502020204030204" pitchFamily="34" charset="0"/>
              </a:rPr>
              <a:t> </a:t>
            </a:r>
            <a:r>
              <a:rPr lang="en-US" sz="3200" dirty="0" err="1">
                <a:effectLst/>
                <a:latin typeface="Times New Roman" panose="02020603050405020304" pitchFamily="18" charset="0"/>
                <a:ea typeface="Calibri" panose="020F0502020204030204" pitchFamily="34" charset="0"/>
              </a:rPr>
              <a:t>về</a:t>
            </a:r>
            <a:r>
              <a:rPr lang="en-US" sz="3200" dirty="0">
                <a:effectLst/>
                <a:latin typeface="Times New Roman" panose="02020603050405020304" pitchFamily="18" charset="0"/>
                <a:ea typeface="Calibri" panose="020F0502020204030204" pitchFamily="34" charset="0"/>
              </a:rPr>
              <a:t> Request API</a:t>
            </a:r>
            <a:endParaRPr sz="4400" dirty="0"/>
          </a:p>
        </p:txBody>
      </p:sp>
      <p:sp>
        <p:nvSpPr>
          <p:cNvPr id="198" name="Google Shape;198;p29"/>
          <p:cNvSpPr txBox="1">
            <a:spLocks noGrp="1"/>
          </p:cNvSpPr>
          <p:nvPr>
            <p:ph type="subTitle" idx="1"/>
          </p:nvPr>
        </p:nvSpPr>
        <p:spPr>
          <a:xfrm>
            <a:off x="796636" y="3027218"/>
            <a:ext cx="7266709" cy="1865748"/>
          </a:xfrm>
          <a:prstGeom prst="rect">
            <a:avLst/>
          </a:prstGeom>
        </p:spPr>
        <p:txBody>
          <a:bodyPr spcFirstLastPara="1" wrap="square" lIns="91425" tIns="91425" rIns="91425" bIns="91425" anchor="t" anchorCtr="0">
            <a:noAutofit/>
          </a:bodyPr>
          <a:lstStyle/>
          <a:p>
            <a:pPr marL="152400" indent="0" algn="just">
              <a:lnSpc>
                <a:spcPct val="107000"/>
              </a:lnSpc>
              <a:spcAft>
                <a:spcPts val="800"/>
              </a:spcAft>
              <a:buNone/>
            </a:pPr>
            <a:r>
              <a:rPr lang="en-US" sz="1800"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(Request API)</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client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API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liêu</a:t>
            </a:r>
            <a:r>
              <a:rPr lang="en-US"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99" name="Google Shape;199;p29"/>
          <p:cNvPicPr preferRelativeResize="0">
            <a:picLocks noGrp="1"/>
          </p:cNvPicPr>
          <p:nvPr>
            <p:ph type="pic" idx="2"/>
          </p:nvPr>
        </p:nvPicPr>
        <p:blipFill>
          <a:blip r:embed="rId3"/>
          <a:srcRect t="17049" b="17049"/>
          <a:stretch/>
        </p:blipFill>
        <p:spPr>
          <a:xfrm>
            <a:off x="962891" y="1017725"/>
            <a:ext cx="7583745" cy="1922755"/>
          </a:xfrm>
          <a:prstGeom prst="snip2DiagRect">
            <a:avLst>
              <a:gd name="adj1" fmla="val 0"/>
              <a:gd name="adj2" fmla="val 16667"/>
            </a:avLst>
          </a:prstGeom>
        </p:spPr>
      </p:pic>
      <p:pic>
        <p:nvPicPr>
          <p:cNvPr id="2" name="Picture 1">
            <a:extLst>
              <a:ext uri="{FF2B5EF4-FFF2-40B4-BE49-F238E27FC236}">
                <a16:creationId xmlns:a16="http://schemas.microsoft.com/office/drawing/2014/main" id="{9C5B6A94-31B3-74D5-77A3-3450CE36705C}"/>
              </a:ext>
            </a:extLst>
          </p:cNvPr>
          <p:cNvPicPr>
            <a:picLocks noChangeAspect="1"/>
          </p:cNvPicPr>
          <p:nvPr/>
        </p:nvPicPr>
        <p:blipFill>
          <a:blip r:embed="rId4"/>
          <a:stretch>
            <a:fillRect/>
          </a:stretch>
        </p:blipFill>
        <p:spPr>
          <a:xfrm>
            <a:off x="8354875" y="0"/>
            <a:ext cx="789125" cy="789125"/>
          </a:xfrm>
          <a:prstGeom prst="rect">
            <a:avLst/>
          </a:prstGeom>
        </p:spPr>
      </p:pic>
      <p:pic>
        <p:nvPicPr>
          <p:cNvPr id="3" name="Google Shape;582;p49">
            <a:extLst>
              <a:ext uri="{FF2B5EF4-FFF2-40B4-BE49-F238E27FC236}">
                <a16:creationId xmlns:a16="http://schemas.microsoft.com/office/drawing/2014/main" id="{BC447768-2030-F55C-2DD0-A13DE6A2F674}"/>
              </a:ext>
            </a:extLst>
          </p:cNvPr>
          <p:cNvPicPr preferRelativeResize="0"/>
          <p:nvPr/>
        </p:nvPicPr>
        <p:blipFill>
          <a:blip r:embed="rId5">
            <a:alphaModFix/>
          </a:blip>
          <a:stretch>
            <a:fillRect/>
          </a:stretch>
        </p:blipFill>
        <p:spPr>
          <a:xfrm rot="5400000" flipH="1">
            <a:off x="7175753" y="2447169"/>
            <a:ext cx="2741765" cy="9866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E2C44-CB56-C2D7-48AF-256115D6FB41}"/>
              </a:ext>
            </a:extLst>
          </p:cNvPr>
          <p:cNvSpPr>
            <a:spLocks noGrp="1"/>
          </p:cNvSpPr>
          <p:nvPr>
            <p:ph type="title"/>
          </p:nvPr>
        </p:nvSpPr>
        <p:spPr>
          <a:xfrm>
            <a:off x="720000" y="445025"/>
            <a:ext cx="7704000" cy="753393"/>
          </a:xfrm>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Request API</a:t>
            </a:r>
            <a:b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vi-VN" dirty="0"/>
          </a:p>
        </p:txBody>
      </p:sp>
      <p:sp>
        <p:nvSpPr>
          <p:cNvPr id="8" name="Title 3">
            <a:extLst>
              <a:ext uri="{FF2B5EF4-FFF2-40B4-BE49-F238E27FC236}">
                <a16:creationId xmlns:a16="http://schemas.microsoft.com/office/drawing/2014/main" id="{DABBFEDF-93CC-F719-C290-8B70F4C05D38}"/>
              </a:ext>
            </a:extLst>
          </p:cNvPr>
          <p:cNvSpPr txBox="1">
            <a:spLocks/>
          </p:cNvSpPr>
          <p:nvPr/>
        </p:nvSpPr>
        <p:spPr>
          <a:xfrm>
            <a:off x="990600" y="1250269"/>
            <a:ext cx="7242682" cy="633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thành</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phần</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chính</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Yêu</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cầu</a:t>
            </a:r>
            <a:r>
              <a:rPr lang="en-US"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API (Request API)</a:t>
            </a:r>
            <a:br>
              <a:rPr lang="vi-VN" sz="2400" kern="1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br>
            <a:endParaRPr lang="vi-VN" sz="3600" dirty="0">
              <a:solidFill>
                <a:srgbClr val="FFFF00"/>
              </a:solidFill>
            </a:endParaRPr>
          </a:p>
        </p:txBody>
      </p:sp>
      <p:graphicFrame>
        <p:nvGraphicFramePr>
          <p:cNvPr id="9" name="Diagram 8">
            <a:extLst>
              <a:ext uri="{FF2B5EF4-FFF2-40B4-BE49-F238E27FC236}">
                <a16:creationId xmlns:a16="http://schemas.microsoft.com/office/drawing/2014/main" id="{DC3C6EB1-834C-338A-82BE-6489F1F86094}"/>
              </a:ext>
            </a:extLst>
          </p:cNvPr>
          <p:cNvGraphicFramePr/>
          <p:nvPr>
            <p:extLst>
              <p:ext uri="{D42A27DB-BD31-4B8C-83A1-F6EECF244321}">
                <p14:modId xmlns:p14="http://schemas.microsoft.com/office/powerpoint/2010/main" val="2081828658"/>
              </p:ext>
            </p:extLst>
          </p:nvPr>
        </p:nvGraphicFramePr>
        <p:xfrm>
          <a:off x="1156855" y="1821874"/>
          <a:ext cx="5070763" cy="2781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2779B764-1B08-C543-AE0B-04AECFA686AA}"/>
              </a:ext>
            </a:extLst>
          </p:cNvPr>
          <p:cNvPicPr>
            <a:picLocks noChangeAspect="1"/>
          </p:cNvPicPr>
          <p:nvPr/>
        </p:nvPicPr>
        <p:blipFill>
          <a:blip r:embed="rId7"/>
          <a:stretch>
            <a:fillRect/>
          </a:stretch>
        </p:blipFill>
        <p:spPr>
          <a:xfrm>
            <a:off x="8354875" y="0"/>
            <a:ext cx="789125" cy="789125"/>
          </a:xfrm>
          <a:prstGeom prst="rect">
            <a:avLst/>
          </a:prstGeom>
        </p:spPr>
      </p:pic>
      <p:pic>
        <p:nvPicPr>
          <p:cNvPr id="2" name="Google Shape;582;p49">
            <a:extLst>
              <a:ext uri="{FF2B5EF4-FFF2-40B4-BE49-F238E27FC236}">
                <a16:creationId xmlns:a16="http://schemas.microsoft.com/office/drawing/2014/main" id="{F6BE34AF-DE0F-4E02-2808-0FF8DB2622F7}"/>
              </a:ext>
            </a:extLst>
          </p:cNvPr>
          <p:cNvPicPr preferRelativeResize="0"/>
          <p:nvPr/>
        </p:nvPicPr>
        <p:blipFill>
          <a:blip r:embed="rId8">
            <a:alphaModFix/>
          </a:blip>
          <a:stretch>
            <a:fillRect/>
          </a:stretch>
        </p:blipFill>
        <p:spPr>
          <a:xfrm rot="3382379" flipH="1">
            <a:off x="4689634" y="2743231"/>
            <a:ext cx="2741765" cy="986620"/>
          </a:xfrm>
          <a:prstGeom prst="rect">
            <a:avLst/>
          </a:prstGeom>
          <a:noFill/>
          <a:ln>
            <a:noFill/>
          </a:ln>
        </p:spPr>
      </p:pic>
    </p:spTree>
    <p:extLst>
      <p:ext uri="{BB962C8B-B14F-4D97-AF65-F5344CB8AC3E}">
        <p14:creationId xmlns:p14="http://schemas.microsoft.com/office/powerpoint/2010/main" val="83935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DC33-5C53-2B0C-72E9-CE98E002D28B}"/>
              </a:ext>
            </a:extLst>
          </p:cNvPr>
          <p:cNvSpPr>
            <a:spLocks noGrp="1"/>
          </p:cNvSpPr>
          <p:nvPr>
            <p:ph type="title"/>
          </p:nvPr>
        </p:nvSpPr>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Request API</a:t>
            </a:r>
            <a:endParaRPr lang="vi-VN" dirty="0"/>
          </a:p>
        </p:txBody>
      </p:sp>
      <p:sp>
        <p:nvSpPr>
          <p:cNvPr id="3" name="Text Placeholder 2">
            <a:extLst>
              <a:ext uri="{FF2B5EF4-FFF2-40B4-BE49-F238E27FC236}">
                <a16:creationId xmlns:a16="http://schemas.microsoft.com/office/drawing/2014/main" id="{35A8E0C1-0F79-E4AA-BF41-D0536B65DE8D}"/>
              </a:ext>
            </a:extLst>
          </p:cNvPr>
          <p:cNvSpPr>
            <a:spLocks noGrp="1"/>
          </p:cNvSpPr>
          <p:nvPr>
            <p:ph type="body" idx="1"/>
          </p:nvPr>
        </p:nvSpPr>
        <p:spPr>
          <a:xfrm>
            <a:off x="720000" y="1856509"/>
            <a:ext cx="7704000" cy="2841966"/>
          </a:xfrm>
        </p:spPr>
        <p:txBody>
          <a:bodyPr/>
          <a:lstStyle/>
          <a:p>
            <a:pPr marL="152400" indent="0">
              <a:buNone/>
            </a:pPr>
            <a:r>
              <a:rPr lang="vi-VN" sz="2400"/>
              <a:t>Uniform Resource Locator chính là một phương tiện, một cách thức để người dùng có thể thực hiện việc truy cập vào tài nguyên của mạng máy tính.</a:t>
            </a:r>
            <a:endParaRPr lang="en-US" sz="2400"/>
          </a:p>
          <a:p>
            <a:pPr marL="152400" indent="0">
              <a:buNone/>
            </a:pPr>
            <a:r>
              <a:rPr lang="vi-VN" sz="2400"/>
              <a:t>Ví dụ: https://api.example.com/products để truy cập danh sách sản phẩm.</a:t>
            </a:r>
          </a:p>
          <a:p>
            <a:pPr marL="152400" indent="0">
              <a:buNone/>
            </a:pPr>
            <a:endParaRPr lang="vi-VN" sz="2400" dirty="0"/>
          </a:p>
        </p:txBody>
      </p:sp>
      <p:sp>
        <p:nvSpPr>
          <p:cNvPr id="4" name="Title 1">
            <a:extLst>
              <a:ext uri="{FF2B5EF4-FFF2-40B4-BE49-F238E27FC236}">
                <a16:creationId xmlns:a16="http://schemas.microsoft.com/office/drawing/2014/main" id="{5316CFEC-7CC0-26AA-F7EC-6F6D97E33308}"/>
              </a:ext>
            </a:extLst>
          </p:cNvPr>
          <p:cNvSpPr txBox="1">
            <a:spLocks/>
          </p:cNvSpPr>
          <p:nvPr/>
        </p:nvSpPr>
        <p:spPr>
          <a:xfrm>
            <a:off x="997526" y="1082916"/>
            <a:ext cx="72948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r>
              <a:rPr lang="fr-FR" sz="2400">
                <a:solidFill>
                  <a:srgbClr val="FFFF00"/>
                </a:solidFill>
                <a:effectLst/>
                <a:latin typeface="Times New Roman" panose="02020603050405020304" pitchFamily="18" charset="0"/>
                <a:ea typeface="Calibri" panose="020F0502020204030204" pitchFamily="34" charset="0"/>
              </a:rPr>
              <a:t>URL:</a:t>
            </a:r>
            <a:endParaRPr lang="vi-VN" sz="3600" dirty="0">
              <a:solidFill>
                <a:srgbClr val="FFFF00"/>
              </a:solidFill>
            </a:endParaRPr>
          </a:p>
        </p:txBody>
      </p:sp>
      <p:pic>
        <p:nvPicPr>
          <p:cNvPr id="5" name="Picture 4">
            <a:extLst>
              <a:ext uri="{FF2B5EF4-FFF2-40B4-BE49-F238E27FC236}">
                <a16:creationId xmlns:a16="http://schemas.microsoft.com/office/drawing/2014/main" id="{6641B716-4174-1359-54C9-F901BEE6A145}"/>
              </a:ext>
            </a:extLst>
          </p:cNvPr>
          <p:cNvPicPr>
            <a:picLocks noChangeAspect="1"/>
          </p:cNvPicPr>
          <p:nvPr/>
        </p:nvPicPr>
        <p:blipFill>
          <a:blip r:embed="rId2"/>
          <a:stretch>
            <a:fillRect/>
          </a:stretch>
        </p:blipFill>
        <p:spPr>
          <a:xfrm>
            <a:off x="8354875" y="0"/>
            <a:ext cx="789125" cy="789125"/>
          </a:xfrm>
          <a:prstGeom prst="rect">
            <a:avLst/>
          </a:prstGeom>
        </p:spPr>
      </p:pic>
      <p:pic>
        <p:nvPicPr>
          <p:cNvPr id="6" name="Google Shape;582;p49">
            <a:extLst>
              <a:ext uri="{FF2B5EF4-FFF2-40B4-BE49-F238E27FC236}">
                <a16:creationId xmlns:a16="http://schemas.microsoft.com/office/drawing/2014/main" id="{17E6D36E-DA6A-F518-E3AF-C4C0B0C0E4C5}"/>
              </a:ext>
            </a:extLst>
          </p:cNvPr>
          <p:cNvPicPr preferRelativeResize="0"/>
          <p:nvPr/>
        </p:nvPicPr>
        <p:blipFill>
          <a:blip r:embed="rId3">
            <a:alphaModFix/>
          </a:blip>
          <a:stretch>
            <a:fillRect/>
          </a:stretch>
        </p:blipFill>
        <p:spPr>
          <a:xfrm rot="5400000" flipH="1">
            <a:off x="4532113" y="3181403"/>
            <a:ext cx="2741765" cy="986620"/>
          </a:xfrm>
          <a:prstGeom prst="rect">
            <a:avLst/>
          </a:prstGeom>
          <a:noFill/>
          <a:ln>
            <a:noFill/>
          </a:ln>
        </p:spPr>
      </p:pic>
    </p:spTree>
    <p:extLst>
      <p:ext uri="{BB962C8B-B14F-4D97-AF65-F5344CB8AC3E}">
        <p14:creationId xmlns:p14="http://schemas.microsoft.com/office/powerpoint/2010/main" val="139345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DC33-5C53-2B0C-72E9-CE98E002D28B}"/>
              </a:ext>
            </a:extLst>
          </p:cNvPr>
          <p:cNvSpPr>
            <a:spLocks noGrp="1"/>
          </p:cNvSpPr>
          <p:nvPr>
            <p:ph type="title"/>
          </p:nvPr>
        </p:nvSpPr>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Request API</a:t>
            </a:r>
            <a:endParaRPr lang="vi-VN" dirty="0"/>
          </a:p>
        </p:txBody>
      </p:sp>
      <p:sp>
        <p:nvSpPr>
          <p:cNvPr id="3" name="Text Placeholder 2">
            <a:extLst>
              <a:ext uri="{FF2B5EF4-FFF2-40B4-BE49-F238E27FC236}">
                <a16:creationId xmlns:a16="http://schemas.microsoft.com/office/drawing/2014/main" id="{35A8E0C1-0F79-E4AA-BF41-D0536B65DE8D}"/>
              </a:ext>
            </a:extLst>
          </p:cNvPr>
          <p:cNvSpPr>
            <a:spLocks noGrp="1"/>
          </p:cNvSpPr>
          <p:nvPr>
            <p:ph type="body" idx="1"/>
          </p:nvPr>
        </p:nvSpPr>
        <p:spPr>
          <a:xfrm>
            <a:off x="720000" y="1856509"/>
            <a:ext cx="7704000" cy="2289055"/>
          </a:xfrm>
        </p:spPr>
        <p:txBody>
          <a:bodyPr/>
          <a:lstStyle/>
          <a:p>
            <a:pPr marL="152400" indent="0">
              <a:buNone/>
            </a:pP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GET: Lấy dữ liệu từ API.</a:t>
            </a:r>
          </a:p>
          <a:p>
            <a:pPr marL="152400" indent="0">
              <a:buNone/>
            </a:pP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POST: Tạo dữ liệu mới.</a:t>
            </a:r>
          </a:p>
          <a:p>
            <a:pPr marL="152400" indent="0">
              <a:buNone/>
            </a:pP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PUT: Cập nhật dữ liệu hiện có.</a:t>
            </a:r>
          </a:p>
          <a:p>
            <a:pPr marL="152400" indent="0">
              <a:buNone/>
            </a:pP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DELETE: Xóa dữ liệu. </a:t>
            </a:r>
            <a:endParaRPr lang="vi-VN" dirty="0"/>
          </a:p>
        </p:txBody>
      </p:sp>
      <p:sp>
        <p:nvSpPr>
          <p:cNvPr id="4" name="Title 1">
            <a:extLst>
              <a:ext uri="{FF2B5EF4-FFF2-40B4-BE49-F238E27FC236}">
                <a16:creationId xmlns:a16="http://schemas.microsoft.com/office/drawing/2014/main" id="{5316CFEC-7CC0-26AA-F7EC-6F6D97E33308}"/>
              </a:ext>
            </a:extLst>
          </p:cNvPr>
          <p:cNvSpPr txBox="1">
            <a:spLocks/>
          </p:cNvSpPr>
          <p:nvPr/>
        </p:nvSpPr>
        <p:spPr>
          <a:xfrm>
            <a:off x="1129145" y="1017725"/>
            <a:ext cx="72948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r>
              <a:rPr lang="en-US" sz="2400" dirty="0" err="1">
                <a:solidFill>
                  <a:srgbClr val="FFFF00"/>
                </a:solidFill>
                <a:effectLst/>
                <a:latin typeface="Times New Roman" panose="02020603050405020304" pitchFamily="18" charset="0"/>
                <a:ea typeface="Calibri" panose="020F0502020204030204" pitchFamily="34" charset="0"/>
              </a:rPr>
              <a:t>Phương</a:t>
            </a:r>
            <a:r>
              <a:rPr lang="en-US" sz="2400" dirty="0">
                <a:solidFill>
                  <a:srgbClr val="FFFF00"/>
                </a:solidFill>
                <a:effectLst/>
                <a:latin typeface="Times New Roman" panose="02020603050405020304" pitchFamily="18" charset="0"/>
                <a:ea typeface="Calibri" panose="020F0502020204030204" pitchFamily="34" charset="0"/>
              </a:rPr>
              <a:t> </a:t>
            </a:r>
            <a:r>
              <a:rPr lang="en-US" sz="2400" dirty="0" err="1">
                <a:solidFill>
                  <a:srgbClr val="FFFF00"/>
                </a:solidFill>
                <a:effectLst/>
                <a:latin typeface="Times New Roman" panose="02020603050405020304" pitchFamily="18" charset="0"/>
                <a:ea typeface="Calibri" panose="020F0502020204030204" pitchFamily="34" charset="0"/>
              </a:rPr>
              <a:t>thức</a:t>
            </a:r>
            <a:r>
              <a:rPr lang="en-US" sz="2400" dirty="0">
                <a:solidFill>
                  <a:srgbClr val="FFFF00"/>
                </a:solidFill>
                <a:effectLst/>
                <a:latin typeface="Times New Roman" panose="02020603050405020304" pitchFamily="18" charset="0"/>
                <a:ea typeface="Calibri" panose="020F0502020204030204" pitchFamily="34" charset="0"/>
              </a:rPr>
              <a:t> (HTTP Method): </a:t>
            </a:r>
            <a:endParaRPr lang="vi-VN" sz="4400" dirty="0">
              <a:solidFill>
                <a:srgbClr val="FFFF00"/>
              </a:solidFill>
            </a:endParaRPr>
          </a:p>
        </p:txBody>
      </p:sp>
      <p:pic>
        <p:nvPicPr>
          <p:cNvPr id="5" name="Picture 4">
            <a:extLst>
              <a:ext uri="{FF2B5EF4-FFF2-40B4-BE49-F238E27FC236}">
                <a16:creationId xmlns:a16="http://schemas.microsoft.com/office/drawing/2014/main" id="{0EDE4C96-0B1D-0167-B4D9-607EB7EA3F44}"/>
              </a:ext>
            </a:extLst>
          </p:cNvPr>
          <p:cNvPicPr>
            <a:picLocks noChangeAspect="1"/>
          </p:cNvPicPr>
          <p:nvPr/>
        </p:nvPicPr>
        <p:blipFill>
          <a:blip r:embed="rId2"/>
          <a:stretch>
            <a:fillRect/>
          </a:stretch>
        </p:blipFill>
        <p:spPr>
          <a:xfrm>
            <a:off x="8354875" y="0"/>
            <a:ext cx="789125" cy="789125"/>
          </a:xfrm>
          <a:prstGeom prst="rect">
            <a:avLst/>
          </a:prstGeom>
        </p:spPr>
      </p:pic>
    </p:spTree>
    <p:extLst>
      <p:ext uri="{BB962C8B-B14F-4D97-AF65-F5344CB8AC3E}">
        <p14:creationId xmlns:p14="http://schemas.microsoft.com/office/powerpoint/2010/main" val="264546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DC33-5C53-2B0C-72E9-CE98E002D28B}"/>
              </a:ext>
            </a:extLst>
          </p:cNvPr>
          <p:cNvSpPr>
            <a:spLocks noGrp="1"/>
          </p:cNvSpPr>
          <p:nvPr>
            <p:ph type="title"/>
          </p:nvPr>
        </p:nvSpPr>
        <p:spPr/>
        <p:txBody>
          <a:bodyPr/>
          <a:lstStyle/>
          <a:p>
            <a:pPr algn="l"/>
            <a:r>
              <a:rPr lang="en-US" sz="2800" dirty="0" err="1">
                <a:effectLst/>
                <a:latin typeface="Times New Roman" panose="02020603050405020304" pitchFamily="18" charset="0"/>
                <a:ea typeface="Calibri" panose="020F0502020204030204" pitchFamily="34" charset="0"/>
              </a:rPr>
              <a:t>Giới</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thiệu</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về</a:t>
            </a:r>
            <a:r>
              <a:rPr lang="en-US" sz="2800" dirty="0">
                <a:effectLst/>
                <a:latin typeface="Times New Roman" panose="02020603050405020304" pitchFamily="18" charset="0"/>
                <a:ea typeface="Calibri" panose="020F0502020204030204" pitchFamily="34" charset="0"/>
              </a:rPr>
              <a:t> Request API</a:t>
            </a:r>
            <a:endParaRPr lang="vi-VN" dirty="0"/>
          </a:p>
        </p:txBody>
      </p:sp>
      <p:sp>
        <p:nvSpPr>
          <p:cNvPr id="3" name="Text Placeholder 2">
            <a:extLst>
              <a:ext uri="{FF2B5EF4-FFF2-40B4-BE49-F238E27FC236}">
                <a16:creationId xmlns:a16="http://schemas.microsoft.com/office/drawing/2014/main" id="{35A8E0C1-0F79-E4AA-BF41-D0536B65DE8D}"/>
              </a:ext>
            </a:extLst>
          </p:cNvPr>
          <p:cNvSpPr>
            <a:spLocks noGrp="1"/>
          </p:cNvSpPr>
          <p:nvPr>
            <p:ph type="body" idx="1"/>
          </p:nvPr>
        </p:nvSpPr>
        <p:spPr>
          <a:xfrm>
            <a:off x="720000" y="1720807"/>
            <a:ext cx="7704000" cy="2977668"/>
          </a:xfrm>
        </p:spPr>
        <p:txBody>
          <a:bodyPr/>
          <a:lstStyle/>
          <a:p>
            <a:pPr marL="152400" indent="0" algn="just">
              <a:lnSpc>
                <a:spcPct val="107000"/>
              </a:lnSpc>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Cung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sung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sz="2400" kern="10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Authorization: </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Thông tin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API </a:t>
            </a:r>
          </a:p>
          <a:p>
            <a:pPr marL="152400" indent="0" algn="just">
              <a:lnSpc>
                <a:spcPct val="107000"/>
              </a:lnSpc>
              <a:spcAft>
                <a:spcPts val="800"/>
              </a:spcAft>
              <a:buNone/>
            </a:pPr>
            <a:r>
              <a:rPr lang="en-US" sz="2400" kern="10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Content-Type:</a:t>
            </a:r>
            <a:r>
              <a:rPr lang="vi-VN" sz="2400" kern="10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rPr>
              <a:t> xác định định dạng dữ liệu được gửi trong body của request (thường dùng cho POST và PUT) hoặc định dạng dữ liệu mong muốn nhận về từ API</a:t>
            </a:r>
            <a:r>
              <a:rPr lang="en-US" sz="2400" kern="100">
                <a:solidFill>
                  <a:schemeClr val="tx1">
                    <a:lumMod val="90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solidFill>
                <a:schemeClr val="tx1">
                  <a:lumMod val="9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5316CFEC-7CC0-26AA-F7EC-6F6D97E33308}"/>
              </a:ext>
            </a:extLst>
          </p:cNvPr>
          <p:cNvSpPr txBox="1">
            <a:spLocks/>
          </p:cNvSpPr>
          <p:nvPr/>
        </p:nvSpPr>
        <p:spPr>
          <a:xfrm>
            <a:off x="997526" y="1082916"/>
            <a:ext cx="729485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2pPr>
            <a:lvl3pPr marR="0" lvl="2"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3pPr>
            <a:lvl4pPr marR="0" lvl="3"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4pPr>
            <a:lvl5pPr marR="0" lvl="4"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5pPr>
            <a:lvl6pPr marR="0" lvl="5"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6pPr>
            <a:lvl7pPr marR="0" lvl="6"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7pPr>
            <a:lvl8pPr marR="0" lvl="7"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8pPr>
            <a:lvl9pPr marR="0" lvl="8" algn="ctr"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9pPr>
          </a:lstStyle>
          <a:p>
            <a:pPr algn="l"/>
            <a:r>
              <a:rPr lang="vi-VN" sz="2400" dirty="0" err="1">
                <a:solidFill>
                  <a:srgbClr val="FFFF00"/>
                </a:solidFill>
                <a:latin typeface="+mj-lt"/>
              </a:rPr>
              <a:t>Header</a:t>
            </a:r>
            <a:endParaRPr lang="vi-VN" sz="2400" dirty="0">
              <a:solidFill>
                <a:srgbClr val="FFFF00"/>
              </a:solidFill>
              <a:latin typeface="+mj-lt"/>
            </a:endParaRPr>
          </a:p>
        </p:txBody>
      </p:sp>
      <p:pic>
        <p:nvPicPr>
          <p:cNvPr id="5" name="Picture 4">
            <a:extLst>
              <a:ext uri="{FF2B5EF4-FFF2-40B4-BE49-F238E27FC236}">
                <a16:creationId xmlns:a16="http://schemas.microsoft.com/office/drawing/2014/main" id="{BFB1D517-1EC5-9E6B-F32C-E5BDB82AE04F}"/>
              </a:ext>
            </a:extLst>
          </p:cNvPr>
          <p:cNvPicPr>
            <a:picLocks noChangeAspect="1"/>
          </p:cNvPicPr>
          <p:nvPr/>
        </p:nvPicPr>
        <p:blipFill>
          <a:blip r:embed="rId2"/>
          <a:stretch>
            <a:fillRect/>
          </a:stretch>
        </p:blipFill>
        <p:spPr>
          <a:xfrm>
            <a:off x="8354875" y="0"/>
            <a:ext cx="789125" cy="789125"/>
          </a:xfrm>
          <a:prstGeom prst="rect">
            <a:avLst/>
          </a:prstGeom>
        </p:spPr>
      </p:pic>
    </p:spTree>
    <p:extLst>
      <p:ext uri="{BB962C8B-B14F-4D97-AF65-F5344CB8AC3E}">
        <p14:creationId xmlns:p14="http://schemas.microsoft.com/office/powerpoint/2010/main" val="1813910865"/>
      </p:ext>
    </p:extLst>
  </p:cSld>
  <p:clrMapOvr>
    <a:masterClrMapping/>
  </p:clrMapOvr>
</p:sld>
</file>

<file path=ppt/theme/theme1.xml><?xml version="1.0" encoding="utf-8"?>
<a:theme xmlns:a="http://schemas.openxmlformats.org/drawingml/2006/main" name="IT Security Hacker Pitch Deck by Slidesgo">
  <a:themeElements>
    <a:clrScheme name="Simple Light">
      <a:dk1>
        <a:srgbClr val="B8FFFF"/>
      </a:dk1>
      <a:lt1>
        <a:srgbClr val="4C5052"/>
      </a:lt1>
      <a:dk2>
        <a:srgbClr val="202222"/>
      </a:dk2>
      <a:lt2>
        <a:srgbClr val="3D7272"/>
      </a:lt2>
      <a:accent1>
        <a:srgbClr val="769C9C"/>
      </a:accent1>
      <a:accent2>
        <a:srgbClr val="FFFFFF"/>
      </a:accent2>
      <a:accent3>
        <a:srgbClr val="FFFFFF"/>
      </a:accent3>
      <a:accent4>
        <a:srgbClr val="FFFFFF"/>
      </a:accent4>
      <a:accent5>
        <a:srgbClr val="FFFFFF"/>
      </a:accent5>
      <a:accent6>
        <a:srgbClr val="FFFFFF"/>
      </a:accent6>
      <a:hlink>
        <a:srgbClr val="B8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1188</Words>
  <Application>Microsoft Office PowerPoint</Application>
  <PresentationFormat>On-screen Show (16:9)</PresentationFormat>
  <Paragraphs>113</Paragraphs>
  <Slides>26</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Mukta Mahee</vt:lpstr>
      <vt:lpstr>Bebas Neue</vt:lpstr>
      <vt:lpstr>Nunito Light</vt:lpstr>
      <vt:lpstr>Arial</vt:lpstr>
      <vt:lpstr>Roboto</vt:lpstr>
      <vt:lpstr>Anaheim</vt:lpstr>
      <vt:lpstr>Times New Roman</vt:lpstr>
      <vt:lpstr>Orbitron</vt:lpstr>
      <vt:lpstr>Wingdings</vt:lpstr>
      <vt:lpstr>IT Security Hacker Pitch Deck by Slidesgo</vt:lpstr>
      <vt:lpstr>XIN CHÀO THẦY VÀ CÁC BẠN </vt:lpstr>
      <vt:lpstr>NHÓM 2  LẬP TRÌNH THIẾT BỊ DI ĐỘNG</vt:lpstr>
      <vt:lpstr>Nhiệm Vụ</vt:lpstr>
      <vt:lpstr>Giới thiệu về API</vt:lpstr>
      <vt:lpstr>Giới thiệu về Request API</vt:lpstr>
      <vt:lpstr>Giới thiệu về Request API </vt:lpstr>
      <vt:lpstr>Giới thiệu về Request API</vt:lpstr>
      <vt:lpstr>Giới thiệu về Request API</vt:lpstr>
      <vt:lpstr>Giới thiệu về Request API</vt:lpstr>
      <vt:lpstr>Giới thiệu về Request API</vt:lpstr>
      <vt:lpstr>Giới thiệu về Response</vt:lpstr>
      <vt:lpstr>Giới thiệu về Response</vt:lpstr>
      <vt:lpstr>Giới thiệu về Response</vt:lpstr>
      <vt:lpstr>Giới thiệu về Response</vt:lpstr>
      <vt:lpstr>Giới thiệu về Response</vt:lpstr>
      <vt:lpstr>Giới thiệu về Postman </vt:lpstr>
      <vt:lpstr>Send request bằng Postman </vt:lpstr>
      <vt:lpstr>Send request bằng Postman </vt:lpstr>
      <vt:lpstr>Send request bằng Postman </vt:lpstr>
      <vt:lpstr>HttpCient</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KÍNH CHÀO THẦY VÀ CÁC BẠN</dc:title>
  <dc:creator>PC</dc:creator>
  <cp:lastModifiedBy>Huy Nguyen</cp:lastModifiedBy>
  <cp:revision>118</cp:revision>
  <dcterms:modified xsi:type="dcterms:W3CDTF">2024-05-04T09:06:02Z</dcterms:modified>
</cp:coreProperties>
</file>