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2" r:id="rId7"/>
    <p:sldId id="263" r:id="rId8"/>
    <p:sldId id="264" r:id="rId9"/>
    <p:sldId id="261"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1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Monday, October 23, 2023</a:t>
            </a:fld>
            <a:endParaRPr lang="en-US" dirty="0"/>
          </a:p>
        </p:txBody>
      </p:sp>
    </p:spTree>
    <p:extLst>
      <p:ext uri="{BB962C8B-B14F-4D97-AF65-F5344CB8AC3E}">
        <p14:creationId xmlns:p14="http://schemas.microsoft.com/office/powerpoint/2010/main" val="2257054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Monday, October 23, 2023</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86295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Monday, October 23, 2023</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072917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Monday, October 23, 2023</a:t>
            </a:fld>
            <a:endParaRPr lang="en-US" dirty="0"/>
          </a:p>
        </p:txBody>
      </p:sp>
    </p:spTree>
    <p:extLst>
      <p:ext uri="{BB962C8B-B14F-4D97-AF65-F5344CB8AC3E}">
        <p14:creationId xmlns:p14="http://schemas.microsoft.com/office/powerpoint/2010/main" val="2242313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Monday, October 23, 2023</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9181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Monday, October 23, 2023</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3747877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Monday, October 23, 2023</a:t>
            </a:fld>
            <a:endParaRPr lang="en-US" dirty="0"/>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3181819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endParaRPr lang="en-US" dirty="0"/>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Monday, October 23, 2023</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2931651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Monday, October 23, 2023</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749169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Monday, October 23, 2023</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587311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Monday, October 23, 2023</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375228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Monday, October 23, 2023</a:t>
            </a:fld>
            <a:endParaRPr lang="en-US" dirty="0"/>
          </a:p>
        </p:txBody>
      </p:sp>
    </p:spTree>
    <p:extLst>
      <p:ext uri="{BB962C8B-B14F-4D97-AF65-F5344CB8AC3E}">
        <p14:creationId xmlns:p14="http://schemas.microsoft.com/office/powerpoint/2010/main" val="595754471"/>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defTabSz="914400" rtl="0" eaLnBrk="1" latinLnBrk="0" hangingPunct="1">
        <a:lnSpc>
          <a:spcPct val="90000"/>
        </a:lnSpc>
        <a:spcBef>
          <a:spcPct val="0"/>
        </a:spcBef>
        <a:buNone/>
        <a:defRPr sz="3200" i="1" kern="1200">
          <a:solidFill>
            <a:schemeClr val="tx2"/>
          </a:solidFill>
          <a:latin typeface="+mj-lt"/>
          <a:ea typeface="+mj-ea"/>
          <a:cs typeface="+mj-cs"/>
        </a:defRPr>
      </a:lvl1pPr>
    </p:titleStyle>
    <p:bodyStyle>
      <a:lvl1pPr marL="450000" indent="-448056" algn="l" defTabSz="914400" rtl="0" eaLnBrk="1" latinLnBrk="0" hangingPunct="1">
        <a:lnSpc>
          <a:spcPct val="120000"/>
        </a:lnSpc>
        <a:spcBef>
          <a:spcPts val="1000"/>
        </a:spcBef>
        <a:buFont typeface="Calibri Light" panose="020F0302020204030204" pitchFamily="34" charset="0"/>
        <a:buChar char="→"/>
        <a:defRPr sz="2200" kern="1200">
          <a:solidFill>
            <a:schemeClr val="tx2">
              <a:alpha val="55000"/>
            </a:schemeClr>
          </a:solidFill>
          <a:latin typeface="+mn-lt"/>
          <a:ea typeface="+mn-ea"/>
          <a:cs typeface="+mn-cs"/>
        </a:defRPr>
      </a:lvl1pPr>
      <a:lvl2pPr marL="9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2pPr>
      <a:lvl3pPr marL="13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3pPr>
      <a:lvl4pPr marL="18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4pPr>
      <a:lvl5pPr marL="22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246C48-05A6-29F6-DAB2-B4DF040ECF94}"/>
              </a:ext>
            </a:extLst>
          </p:cNvPr>
          <p:cNvSpPr>
            <a:spLocks noGrp="1"/>
          </p:cNvSpPr>
          <p:nvPr>
            <p:ph type="ctrTitle"/>
          </p:nvPr>
        </p:nvSpPr>
        <p:spPr>
          <a:xfrm>
            <a:off x="448055" y="655200"/>
            <a:ext cx="5432045" cy="1969200"/>
          </a:xfrm>
        </p:spPr>
        <p:txBody>
          <a:bodyPr anchor="b">
            <a:normAutofit/>
          </a:bodyPr>
          <a:lstStyle/>
          <a:p>
            <a:pPr algn="just"/>
            <a:r>
              <a:rPr lang="en-US"/>
              <a:t>Đồ án Python</a:t>
            </a:r>
          </a:p>
        </p:txBody>
      </p:sp>
      <p:sp>
        <p:nvSpPr>
          <p:cNvPr id="3" name="Subtitle 2">
            <a:extLst>
              <a:ext uri="{FF2B5EF4-FFF2-40B4-BE49-F238E27FC236}">
                <a16:creationId xmlns:a16="http://schemas.microsoft.com/office/drawing/2014/main" id="{5A926C33-5588-65B7-431B-77EFF16992DF}"/>
              </a:ext>
            </a:extLst>
          </p:cNvPr>
          <p:cNvSpPr>
            <a:spLocks noGrp="1"/>
          </p:cNvSpPr>
          <p:nvPr>
            <p:ph type="subTitle" idx="1"/>
          </p:nvPr>
        </p:nvSpPr>
        <p:spPr>
          <a:xfrm>
            <a:off x="448055" y="2624400"/>
            <a:ext cx="5432045" cy="3326456"/>
          </a:xfrm>
        </p:spPr>
        <p:txBody>
          <a:bodyPr>
            <a:normAutofit fontScale="92500"/>
          </a:bodyPr>
          <a:lstStyle/>
          <a:p>
            <a:r>
              <a:rPr lang="en-US" sz="6400"/>
              <a:t>Trò chơi đoán chữ nhiều người chơi qua mạng</a:t>
            </a:r>
          </a:p>
        </p:txBody>
      </p:sp>
      <p:cxnSp>
        <p:nvCxnSpPr>
          <p:cNvPr id="42" name="Straight Connector 41">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5432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descr="Top view of wood desk with the plant, white keyboard, coffee in a white mug, notebook, and pen">
            <a:extLst>
              <a:ext uri="{FF2B5EF4-FFF2-40B4-BE49-F238E27FC236}">
                <a16:creationId xmlns:a16="http://schemas.microsoft.com/office/drawing/2014/main" id="{40FB35CC-1E59-82A9-B850-6C09DAAAFB00}"/>
              </a:ext>
            </a:extLst>
          </p:cNvPr>
          <p:cNvPicPr>
            <a:picLocks noChangeAspect="1"/>
          </p:cNvPicPr>
          <p:nvPr/>
        </p:nvPicPr>
        <p:blipFill rotWithShape="1">
          <a:blip r:embed="rId2"/>
          <a:srcRect l="20823" r="21087" b="-1"/>
          <a:stretch/>
        </p:blipFill>
        <p:spPr>
          <a:xfrm>
            <a:off x="6311900" y="10"/>
            <a:ext cx="5880100" cy="6857990"/>
          </a:xfrm>
          <a:prstGeom prst="rect">
            <a:avLst/>
          </a:prstGeom>
        </p:spPr>
      </p:pic>
    </p:spTree>
    <p:extLst>
      <p:ext uri="{BB962C8B-B14F-4D97-AF65-F5344CB8AC3E}">
        <p14:creationId xmlns:p14="http://schemas.microsoft.com/office/powerpoint/2010/main" val="106963156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ow To Make a Thank You Slide In PowerPoint 2 - YouTube">
            <a:extLst>
              <a:ext uri="{FF2B5EF4-FFF2-40B4-BE49-F238E27FC236}">
                <a16:creationId xmlns:a16="http://schemas.microsoft.com/office/drawing/2014/main" id="{DD8CBDD2-C237-DB40-BB6C-62F38DDD45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883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BEE77-72C4-7B22-E6E6-D2E86C2214A6}"/>
              </a:ext>
            </a:extLst>
          </p:cNvPr>
          <p:cNvSpPr>
            <a:spLocks noGrp="1"/>
          </p:cNvSpPr>
          <p:nvPr>
            <p:ph type="title"/>
          </p:nvPr>
        </p:nvSpPr>
        <p:spPr/>
        <p:txBody>
          <a:bodyPr>
            <a:normAutofit/>
          </a:bodyPr>
          <a:lstStyle/>
          <a:p>
            <a:pPr algn="ctr"/>
            <a:r>
              <a:rPr lang="en-US" sz="4800"/>
              <a:t>1. </a:t>
            </a:r>
            <a:r>
              <a:rPr lang="en-US" sz="5400"/>
              <a:t>Các quy tắc của trò chơi</a:t>
            </a:r>
          </a:p>
        </p:txBody>
      </p:sp>
      <p:sp>
        <p:nvSpPr>
          <p:cNvPr id="3" name="Content Placeholder 2">
            <a:extLst>
              <a:ext uri="{FF2B5EF4-FFF2-40B4-BE49-F238E27FC236}">
                <a16:creationId xmlns:a16="http://schemas.microsoft.com/office/drawing/2014/main" id="{6A37349C-2405-5B7C-698A-77FF0000705D}"/>
              </a:ext>
            </a:extLst>
          </p:cNvPr>
          <p:cNvSpPr>
            <a:spLocks noGrp="1"/>
          </p:cNvSpPr>
          <p:nvPr>
            <p:ph idx="1"/>
          </p:nvPr>
        </p:nvSpPr>
        <p:spPr>
          <a:xfrm>
            <a:off x="456840" y="1774529"/>
            <a:ext cx="11293200" cy="3783013"/>
          </a:xfrm>
        </p:spPr>
        <p:txBody>
          <a:bodyPr/>
          <a:lstStyle/>
          <a:p>
            <a:r>
              <a:rPr lang="en-US" sz="2800"/>
              <a:t>Trò chơi sẽ chọn ra một từ ngẫu nhiên</a:t>
            </a:r>
          </a:p>
          <a:p>
            <a:r>
              <a:rPr lang="en-US" sz="2800"/>
              <a:t>Người chơi đoán chữ cái trong từ đó</a:t>
            </a:r>
          </a:p>
          <a:p>
            <a:r>
              <a:rPr lang="en-US" sz="2800"/>
              <a:t>Nếu đúng sẽ được công 100 điểm cho mỗi chữ cái đúng</a:t>
            </a:r>
          </a:p>
          <a:p>
            <a:r>
              <a:rPr lang="en-US" sz="2800"/>
              <a:t>Nếu sai sẽ chờ hết 10s đếm ngược mới được trả lời tiếp</a:t>
            </a:r>
          </a:p>
          <a:p>
            <a:r>
              <a:rPr lang="en-US" sz="2800"/>
              <a:t>Trò chơi bắt đầu khi tất cả người chơi sẵn sàng</a:t>
            </a:r>
          </a:p>
          <a:p>
            <a:endParaRPr lang="en-US"/>
          </a:p>
        </p:txBody>
      </p:sp>
    </p:spTree>
    <p:extLst>
      <p:ext uri="{BB962C8B-B14F-4D97-AF65-F5344CB8AC3E}">
        <p14:creationId xmlns:p14="http://schemas.microsoft.com/office/powerpoint/2010/main" val="231506952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EDFD5-38DF-EEEC-312E-009E45E6A456}"/>
              </a:ext>
            </a:extLst>
          </p:cNvPr>
          <p:cNvSpPr>
            <a:spLocks noGrp="1"/>
          </p:cNvSpPr>
          <p:nvPr>
            <p:ph type="title"/>
          </p:nvPr>
        </p:nvSpPr>
        <p:spPr/>
        <p:txBody>
          <a:bodyPr>
            <a:normAutofit/>
          </a:bodyPr>
          <a:lstStyle/>
          <a:p>
            <a:r>
              <a:rPr lang="en-US" sz="5400"/>
              <a:t>2. Mục tiêu của đề tài</a:t>
            </a:r>
          </a:p>
        </p:txBody>
      </p:sp>
      <p:sp>
        <p:nvSpPr>
          <p:cNvPr id="3" name="Content Placeholder 2">
            <a:extLst>
              <a:ext uri="{FF2B5EF4-FFF2-40B4-BE49-F238E27FC236}">
                <a16:creationId xmlns:a16="http://schemas.microsoft.com/office/drawing/2014/main" id="{92116B29-6C16-E4C9-131A-37F851F483BA}"/>
              </a:ext>
            </a:extLst>
          </p:cNvPr>
          <p:cNvSpPr>
            <a:spLocks noGrp="1"/>
          </p:cNvSpPr>
          <p:nvPr>
            <p:ph idx="1"/>
          </p:nvPr>
        </p:nvSpPr>
        <p:spPr/>
        <p:txBody>
          <a:bodyPr>
            <a:normAutofit/>
          </a:bodyPr>
          <a:lstStyle/>
          <a:p>
            <a:r>
              <a:rPr lang="en-US" sz="2800"/>
              <a:t>Xây dựng được trò chơi đoán từ bằng ngôn ngữ lập trình Python chạy trên nền Web</a:t>
            </a:r>
          </a:p>
          <a:p>
            <a:r>
              <a:rPr lang="en-US" sz="2800"/>
              <a:t>Tạo ra trò chơi hấp dẫn và có giao diện thân thiện với người dùng</a:t>
            </a:r>
          </a:p>
        </p:txBody>
      </p:sp>
    </p:spTree>
    <p:extLst>
      <p:ext uri="{BB962C8B-B14F-4D97-AF65-F5344CB8AC3E}">
        <p14:creationId xmlns:p14="http://schemas.microsoft.com/office/powerpoint/2010/main" val="219759827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A2413-2D5C-876E-0CB6-0FB792EBC190}"/>
              </a:ext>
            </a:extLst>
          </p:cNvPr>
          <p:cNvSpPr>
            <a:spLocks noGrp="1"/>
          </p:cNvSpPr>
          <p:nvPr>
            <p:ph type="title"/>
          </p:nvPr>
        </p:nvSpPr>
        <p:spPr/>
        <p:txBody>
          <a:bodyPr>
            <a:normAutofit/>
          </a:bodyPr>
          <a:lstStyle/>
          <a:p>
            <a:r>
              <a:rPr lang="en-US" sz="5400"/>
              <a:t>3. Mục đích của đề tài</a:t>
            </a:r>
          </a:p>
        </p:txBody>
      </p:sp>
      <p:sp>
        <p:nvSpPr>
          <p:cNvPr id="3" name="Content Placeholder 2">
            <a:extLst>
              <a:ext uri="{FF2B5EF4-FFF2-40B4-BE49-F238E27FC236}">
                <a16:creationId xmlns:a16="http://schemas.microsoft.com/office/drawing/2014/main" id="{6633EC62-2A72-3C9B-E0D4-70C4061206DC}"/>
              </a:ext>
            </a:extLst>
          </p:cNvPr>
          <p:cNvSpPr>
            <a:spLocks noGrp="1"/>
          </p:cNvSpPr>
          <p:nvPr>
            <p:ph idx="1"/>
          </p:nvPr>
        </p:nvSpPr>
        <p:spPr/>
        <p:txBody>
          <a:bodyPr>
            <a:normAutofit/>
          </a:bodyPr>
          <a:lstStyle/>
          <a:p>
            <a:r>
              <a:rPr lang="en-US" sz="2800"/>
              <a:t>Rèn luyện kỹ năng sử dụng ngôn ngữ Python</a:t>
            </a:r>
          </a:p>
          <a:p>
            <a:r>
              <a:rPr lang="en-US" sz="2800"/>
              <a:t>Biết cách tạo giao diện thân thiện với người dung</a:t>
            </a:r>
          </a:p>
          <a:p>
            <a:r>
              <a:rPr lang="en-US" sz="2800"/>
              <a:t>Hiểu được nguyên lý hoạt động của trò chơi qua mạng</a:t>
            </a:r>
          </a:p>
          <a:p>
            <a:r>
              <a:rPr lang="en-US" sz="2800"/>
              <a:t>Nâng cao kỹ năng làm việc nhóm và quản lý thời gian</a:t>
            </a:r>
          </a:p>
          <a:p>
            <a:r>
              <a:rPr lang="en-US" sz="2800"/>
              <a:t>Tạo ra được ứng dụng thực tế</a:t>
            </a:r>
          </a:p>
        </p:txBody>
      </p:sp>
    </p:spTree>
    <p:extLst>
      <p:ext uri="{BB962C8B-B14F-4D97-AF65-F5344CB8AC3E}">
        <p14:creationId xmlns:p14="http://schemas.microsoft.com/office/powerpoint/2010/main" val="63399103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A1D22-35E5-9E43-3B26-880C805F00E7}"/>
              </a:ext>
            </a:extLst>
          </p:cNvPr>
          <p:cNvSpPr>
            <a:spLocks noGrp="1"/>
          </p:cNvSpPr>
          <p:nvPr>
            <p:ph type="title"/>
          </p:nvPr>
        </p:nvSpPr>
        <p:spPr/>
        <p:txBody>
          <a:bodyPr>
            <a:normAutofit/>
          </a:bodyPr>
          <a:lstStyle/>
          <a:p>
            <a:r>
              <a:rPr lang="en-US" sz="5400"/>
              <a:t>4. Các công nghệ sử dụng</a:t>
            </a:r>
          </a:p>
        </p:txBody>
      </p:sp>
      <p:sp>
        <p:nvSpPr>
          <p:cNvPr id="3" name="Content Placeholder 2">
            <a:extLst>
              <a:ext uri="{FF2B5EF4-FFF2-40B4-BE49-F238E27FC236}">
                <a16:creationId xmlns:a16="http://schemas.microsoft.com/office/drawing/2014/main" id="{CAEBB749-BFAD-F4D1-658E-A46A1E80D0E5}"/>
              </a:ext>
            </a:extLst>
          </p:cNvPr>
          <p:cNvSpPr>
            <a:spLocks noGrp="1"/>
          </p:cNvSpPr>
          <p:nvPr>
            <p:ph idx="1"/>
          </p:nvPr>
        </p:nvSpPr>
        <p:spPr>
          <a:xfrm>
            <a:off x="448056" y="1735200"/>
            <a:ext cx="11293200" cy="4734000"/>
          </a:xfrm>
        </p:spPr>
        <p:txBody>
          <a:bodyPr>
            <a:noAutofit/>
          </a:bodyPr>
          <a:lstStyle/>
          <a:p>
            <a:r>
              <a:rPr lang="en-US" sz="2800"/>
              <a:t>Python: là một ngôn ngữ lập trình mạnh mẽ, đa dụng và dễ học. Nó đã trở thành một trong những ngôn ngữ phổ biến nhất trên thế giới với một cộng đồng lập trình đông đảo và sự hỗ trợ rộng rãi trong nhiều lĩnh vực khác nhau.</a:t>
            </a:r>
          </a:p>
          <a:p>
            <a:r>
              <a:rPr lang="en-US" sz="2800"/>
              <a:t>HTML:</a:t>
            </a:r>
            <a:r>
              <a:rPr lang="vi-VN" sz="2800"/>
              <a:t> hay HyperText Markup Language, là một ngôn ngữ đánh dấu tiêu chuẩn được sử dụng để tạo cấu trúc và hiển thị nội dung trên trình duyệt web. Được phát triển bởi Tim Berners-Lee và Robert Cailliau vào năm 1991, HTML đã trở thành ngôn ngữ cơ bản và không thể thiếu đối với phát triển web.</a:t>
            </a:r>
            <a:endParaRPr lang="en-US" sz="2800"/>
          </a:p>
        </p:txBody>
      </p:sp>
    </p:spTree>
    <p:extLst>
      <p:ext uri="{BB962C8B-B14F-4D97-AF65-F5344CB8AC3E}">
        <p14:creationId xmlns:p14="http://schemas.microsoft.com/office/powerpoint/2010/main" val="209599616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A1D22-35E5-9E43-3B26-880C805F00E7}"/>
              </a:ext>
            </a:extLst>
          </p:cNvPr>
          <p:cNvSpPr>
            <a:spLocks noGrp="1"/>
          </p:cNvSpPr>
          <p:nvPr>
            <p:ph type="title"/>
          </p:nvPr>
        </p:nvSpPr>
        <p:spPr/>
        <p:txBody>
          <a:bodyPr>
            <a:normAutofit/>
          </a:bodyPr>
          <a:lstStyle/>
          <a:p>
            <a:r>
              <a:rPr lang="en-US" sz="5400"/>
              <a:t>4. Các công nghệ sử dụng</a:t>
            </a:r>
          </a:p>
        </p:txBody>
      </p:sp>
      <p:sp>
        <p:nvSpPr>
          <p:cNvPr id="3" name="Content Placeholder 2">
            <a:extLst>
              <a:ext uri="{FF2B5EF4-FFF2-40B4-BE49-F238E27FC236}">
                <a16:creationId xmlns:a16="http://schemas.microsoft.com/office/drawing/2014/main" id="{CAEBB749-BFAD-F4D1-658E-A46A1E80D0E5}"/>
              </a:ext>
            </a:extLst>
          </p:cNvPr>
          <p:cNvSpPr>
            <a:spLocks noGrp="1"/>
          </p:cNvSpPr>
          <p:nvPr>
            <p:ph idx="1"/>
          </p:nvPr>
        </p:nvSpPr>
        <p:spPr>
          <a:xfrm>
            <a:off x="448056" y="1735200"/>
            <a:ext cx="11293200" cy="4734000"/>
          </a:xfrm>
        </p:spPr>
        <p:txBody>
          <a:bodyPr>
            <a:noAutofit/>
          </a:bodyPr>
          <a:lstStyle/>
          <a:p>
            <a:r>
              <a:rPr lang="en-US" sz="2800"/>
              <a:t>CSS: </a:t>
            </a:r>
            <a:r>
              <a:rPr lang="vi-VN" sz="2800"/>
              <a:t>hay Cascading Style Sheets, là một ngôn ngữ định dạng và trang trí dùng để kiểm soát cách nội dung HTML được hiển thị trên trình duyệt web. CSS giúp tạo ra giao diện thú vị, thẩm mỹ và tạo trải nghiệm người dùng tốt hơn. </a:t>
            </a:r>
            <a:endParaRPr lang="en-US" sz="2800"/>
          </a:p>
          <a:p>
            <a:r>
              <a:rPr lang="en-US" sz="2800"/>
              <a:t>JavaScript: </a:t>
            </a:r>
            <a:r>
              <a:rPr lang="vi-VN" sz="2800"/>
              <a:t>là một ngôn ngữ lập trình phía máy khách (client-side) mạnh mẽ và đa năng, chủ yếu được sử dụng để phát triển ứng dụng web tương tác. Nó đã trở thành một trong những công cụ quan trọng trong lĩnh vực phát triển web và có sự ảnh hưởng lớn đến trải nghiệm người dùng trực tuyến. </a:t>
            </a:r>
            <a:endParaRPr lang="en-US" sz="2800"/>
          </a:p>
        </p:txBody>
      </p:sp>
    </p:spTree>
    <p:extLst>
      <p:ext uri="{BB962C8B-B14F-4D97-AF65-F5344CB8AC3E}">
        <p14:creationId xmlns:p14="http://schemas.microsoft.com/office/powerpoint/2010/main" val="230802559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A1D22-35E5-9E43-3B26-880C805F00E7}"/>
              </a:ext>
            </a:extLst>
          </p:cNvPr>
          <p:cNvSpPr>
            <a:spLocks noGrp="1"/>
          </p:cNvSpPr>
          <p:nvPr>
            <p:ph type="title"/>
          </p:nvPr>
        </p:nvSpPr>
        <p:spPr/>
        <p:txBody>
          <a:bodyPr>
            <a:normAutofit/>
          </a:bodyPr>
          <a:lstStyle/>
          <a:p>
            <a:r>
              <a:rPr lang="en-US" sz="5400"/>
              <a:t>4. Các công nghệ sử dụng</a:t>
            </a:r>
          </a:p>
        </p:txBody>
      </p:sp>
      <p:sp>
        <p:nvSpPr>
          <p:cNvPr id="3" name="Content Placeholder 2">
            <a:extLst>
              <a:ext uri="{FF2B5EF4-FFF2-40B4-BE49-F238E27FC236}">
                <a16:creationId xmlns:a16="http://schemas.microsoft.com/office/drawing/2014/main" id="{CAEBB749-BFAD-F4D1-658E-A46A1E80D0E5}"/>
              </a:ext>
            </a:extLst>
          </p:cNvPr>
          <p:cNvSpPr>
            <a:spLocks noGrp="1"/>
          </p:cNvSpPr>
          <p:nvPr>
            <p:ph idx="1"/>
          </p:nvPr>
        </p:nvSpPr>
        <p:spPr>
          <a:xfrm>
            <a:off x="448056" y="1735200"/>
            <a:ext cx="11293200" cy="4734000"/>
          </a:xfrm>
        </p:spPr>
        <p:txBody>
          <a:bodyPr>
            <a:noAutofit/>
          </a:bodyPr>
          <a:lstStyle/>
          <a:p>
            <a:r>
              <a:rPr lang="en-US" sz="2400"/>
              <a:t>Flask: </a:t>
            </a:r>
            <a:r>
              <a:rPr lang="vi-VN" sz="2400"/>
              <a:t>là một framework phát triển ứng dụng web Python siêu nhẹ, linh hoạt và dễ học. Nó được tạo ra bởi Armin Ronacher và được công bố dưới giấy phép BSD, cho phép </a:t>
            </a:r>
            <a:r>
              <a:rPr lang="en-US" sz="2400"/>
              <a:t>người sử dụng</a:t>
            </a:r>
            <a:r>
              <a:rPr lang="vi-VN" sz="2400"/>
              <a:t> xây dựng ứng dụng web nhanh chóng và dễ dàng. </a:t>
            </a:r>
            <a:endParaRPr lang="en-US" sz="2400"/>
          </a:p>
          <a:p>
            <a:r>
              <a:rPr lang="en-US" sz="2400"/>
              <a:t>Flask-SocketIO: </a:t>
            </a:r>
            <a:r>
              <a:rPr lang="vi-VN" sz="2400"/>
              <a:t>Flask-SocketIO là một extension mạnh mẽ cho Flask, một framework phát triển ứng dụng web Python, giúp bạn tích hợp hỗ trợ WebSocket vào ứng dụng web của mình. WebSocket là một giao thức cho phép truyền dữ liệu hai chiều realtime giữa máy chủ và trình duyệt web, làm cho việc phát triển các ứng dụng web đa phương tiện, chat realtime, trò chơi trực tuyến và nhiều ứng dụng khác trở nên dễ dàng </a:t>
            </a:r>
            <a:r>
              <a:rPr lang="vi-VN" sz="2800"/>
              <a:t>hơn..</a:t>
            </a:r>
            <a:endParaRPr lang="en-US" sz="2800"/>
          </a:p>
        </p:txBody>
      </p:sp>
    </p:spTree>
    <p:extLst>
      <p:ext uri="{BB962C8B-B14F-4D97-AF65-F5344CB8AC3E}">
        <p14:creationId xmlns:p14="http://schemas.microsoft.com/office/powerpoint/2010/main" val="287417040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A1D22-35E5-9E43-3B26-880C805F00E7}"/>
              </a:ext>
            </a:extLst>
          </p:cNvPr>
          <p:cNvSpPr>
            <a:spLocks noGrp="1"/>
          </p:cNvSpPr>
          <p:nvPr>
            <p:ph type="title"/>
          </p:nvPr>
        </p:nvSpPr>
        <p:spPr/>
        <p:txBody>
          <a:bodyPr>
            <a:normAutofit/>
          </a:bodyPr>
          <a:lstStyle/>
          <a:p>
            <a:r>
              <a:rPr lang="en-US" sz="5400"/>
              <a:t>4. Các công nghệ sử dụng</a:t>
            </a:r>
          </a:p>
        </p:txBody>
      </p:sp>
      <p:sp>
        <p:nvSpPr>
          <p:cNvPr id="3" name="Content Placeholder 2">
            <a:extLst>
              <a:ext uri="{FF2B5EF4-FFF2-40B4-BE49-F238E27FC236}">
                <a16:creationId xmlns:a16="http://schemas.microsoft.com/office/drawing/2014/main" id="{CAEBB749-BFAD-F4D1-658E-A46A1E80D0E5}"/>
              </a:ext>
            </a:extLst>
          </p:cNvPr>
          <p:cNvSpPr>
            <a:spLocks noGrp="1"/>
          </p:cNvSpPr>
          <p:nvPr>
            <p:ph idx="1"/>
          </p:nvPr>
        </p:nvSpPr>
        <p:spPr>
          <a:xfrm>
            <a:off x="448056" y="1735200"/>
            <a:ext cx="11293200" cy="4734000"/>
          </a:xfrm>
        </p:spPr>
        <p:txBody>
          <a:bodyPr>
            <a:noAutofit/>
          </a:bodyPr>
          <a:lstStyle/>
          <a:p>
            <a:r>
              <a:rPr lang="en-US" sz="2800"/>
              <a:t>SocketIO: </a:t>
            </a:r>
            <a:r>
              <a:rPr lang="vi-VN" sz="2800"/>
              <a:t>là một thư viện JavaScript giúp xây dựng ứng dụng web realtime sử dụng giao thức WebSocket hoặc các kỹ thuật như Long Polling. Thư viện này đặc biệt hữu ích trong việc phát triển các ứng dụng web đòi hỏi tính tương tác trực tiếp và cập nhật tức thì như chat, trò chơi trực tuyến, ứng dụng thông báo thời gian thực và nhiều ứng dụng khác</a:t>
            </a:r>
            <a:r>
              <a:rPr lang="en-US" sz="2800"/>
              <a:t>.</a:t>
            </a:r>
          </a:p>
        </p:txBody>
      </p:sp>
    </p:spTree>
    <p:extLst>
      <p:ext uri="{BB962C8B-B14F-4D97-AF65-F5344CB8AC3E}">
        <p14:creationId xmlns:p14="http://schemas.microsoft.com/office/powerpoint/2010/main" val="333764090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7AD29-0F3E-81AE-F5ED-31294339EC4C}"/>
              </a:ext>
            </a:extLst>
          </p:cNvPr>
          <p:cNvSpPr>
            <a:spLocks noGrp="1"/>
          </p:cNvSpPr>
          <p:nvPr>
            <p:ph type="title"/>
          </p:nvPr>
        </p:nvSpPr>
        <p:spPr/>
        <p:txBody>
          <a:bodyPr>
            <a:normAutofit/>
          </a:bodyPr>
          <a:lstStyle/>
          <a:p>
            <a:r>
              <a:rPr lang="en-US" sz="5400"/>
              <a:t>5. Demo chương trình</a:t>
            </a:r>
          </a:p>
        </p:txBody>
      </p:sp>
      <p:sp>
        <p:nvSpPr>
          <p:cNvPr id="11" name="AutoShape 12" descr="Best Thank you Illustration download in PNG &amp; Vector format">
            <a:extLst>
              <a:ext uri="{FF2B5EF4-FFF2-40B4-BE49-F238E27FC236}">
                <a16:creationId xmlns:a16="http://schemas.microsoft.com/office/drawing/2014/main" id="{60EC1826-8F49-E7D6-ED47-721785C7F557}"/>
              </a:ext>
            </a:extLst>
          </p:cNvPr>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en-US" sz="2800"/>
              <a:t>Giao diện nhập tên</a:t>
            </a:r>
          </a:p>
          <a:p>
            <a:r>
              <a:rPr lang="en-US" sz="2800"/>
              <a:t>Giao diện trò chơi</a:t>
            </a:r>
          </a:p>
        </p:txBody>
      </p:sp>
    </p:spTree>
    <p:extLst>
      <p:ext uri="{BB962C8B-B14F-4D97-AF65-F5344CB8AC3E}">
        <p14:creationId xmlns:p14="http://schemas.microsoft.com/office/powerpoint/2010/main" val="308442446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theme/theme1.xml><?xml version="1.0" encoding="utf-8"?>
<a:theme xmlns:a="http://schemas.openxmlformats.org/drawingml/2006/main" name="ThinLineVTI">
  <a:themeElements>
    <a:clrScheme name="AnalogousFromDarkSeedLeftStep">
      <a:dk1>
        <a:srgbClr val="000000"/>
      </a:dk1>
      <a:lt1>
        <a:srgbClr val="FFFFFF"/>
      </a:lt1>
      <a:dk2>
        <a:srgbClr val="412E24"/>
      </a:dk2>
      <a:lt2>
        <a:srgbClr val="E8E2E8"/>
      </a:lt2>
      <a:accent1>
        <a:srgbClr val="47B547"/>
      </a:accent1>
      <a:accent2>
        <a:srgbClr val="6CB13B"/>
      </a:accent2>
      <a:accent3>
        <a:srgbClr val="98A942"/>
      </a:accent3>
      <a:accent4>
        <a:srgbClr val="B1933B"/>
      </a:accent4>
      <a:accent5>
        <a:srgbClr val="C3744D"/>
      </a:accent5>
      <a:accent6>
        <a:srgbClr val="B13B45"/>
      </a:accent6>
      <a:hlink>
        <a:srgbClr val="AF743A"/>
      </a:hlink>
      <a:folHlink>
        <a:srgbClr val="7F7F7F"/>
      </a:folHlink>
    </a:clrScheme>
    <a:fontScheme name="Custom 3">
      <a:majorFont>
        <a:latin typeface="Bell MT"/>
        <a:ea typeface=""/>
        <a:cs typeface=""/>
      </a:majorFont>
      <a:minorFont>
        <a:latin typeface="Bell M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docProps/app.xml><?xml version="1.0" encoding="utf-8"?>
<Properties xmlns="http://schemas.openxmlformats.org/officeDocument/2006/extended-properties" xmlns:vt="http://schemas.openxmlformats.org/officeDocument/2006/docPropsVTypes">
  <TotalTime>109</TotalTime>
  <Words>655</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Bell MT</vt:lpstr>
      <vt:lpstr>Calibri Light</vt:lpstr>
      <vt:lpstr>ThinLineVTI</vt:lpstr>
      <vt:lpstr>Đồ án Python</vt:lpstr>
      <vt:lpstr>1. Các quy tắc của trò chơi</vt:lpstr>
      <vt:lpstr>2. Mục tiêu của đề tài</vt:lpstr>
      <vt:lpstr>3. Mục đích của đề tài</vt:lpstr>
      <vt:lpstr>4. Các công nghệ sử dụng</vt:lpstr>
      <vt:lpstr>4. Các công nghệ sử dụng</vt:lpstr>
      <vt:lpstr>4. Các công nghệ sử dụng</vt:lpstr>
      <vt:lpstr>4. Các công nghệ sử dụng</vt:lpstr>
      <vt:lpstr>5. Demo chương trình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Python</dc:title>
  <dc:creator>Huy Nguyen</dc:creator>
  <cp:lastModifiedBy>Huy Nguyen</cp:lastModifiedBy>
  <cp:revision>1</cp:revision>
  <dcterms:created xsi:type="dcterms:W3CDTF">2023-10-23T00:40:22Z</dcterms:created>
  <dcterms:modified xsi:type="dcterms:W3CDTF">2023-10-23T02:29:33Z</dcterms:modified>
</cp:coreProperties>
</file>