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4"/>
  </p:notesMasterIdLst>
  <p:sldIdLst>
    <p:sldId id="256" r:id="rId2"/>
    <p:sldId id="291" r:id="rId3"/>
    <p:sldId id="320" r:id="rId4"/>
    <p:sldId id="321" r:id="rId5"/>
    <p:sldId id="324" r:id="rId6"/>
    <p:sldId id="323" r:id="rId7"/>
    <p:sldId id="348" r:id="rId8"/>
    <p:sldId id="265" r:id="rId9"/>
    <p:sldId id="259" r:id="rId10"/>
    <p:sldId id="329" r:id="rId11"/>
    <p:sldId id="325" r:id="rId12"/>
    <p:sldId id="330" r:id="rId13"/>
    <p:sldId id="332" r:id="rId14"/>
    <p:sldId id="335" r:id="rId15"/>
    <p:sldId id="336" r:id="rId16"/>
    <p:sldId id="337" r:id="rId17"/>
    <p:sldId id="338" r:id="rId18"/>
    <p:sldId id="339" r:id="rId19"/>
    <p:sldId id="333" r:id="rId20"/>
    <p:sldId id="340" r:id="rId21"/>
    <p:sldId id="341" r:id="rId22"/>
    <p:sldId id="342" r:id="rId23"/>
    <p:sldId id="343" r:id="rId24"/>
    <p:sldId id="334" r:id="rId25"/>
    <p:sldId id="344" r:id="rId26"/>
    <p:sldId id="345" r:id="rId27"/>
    <p:sldId id="328" r:id="rId28"/>
    <p:sldId id="346" r:id="rId29"/>
    <p:sldId id="347" r:id="rId30"/>
    <p:sldId id="350" r:id="rId31"/>
    <p:sldId id="349" r:id="rId32"/>
    <p:sldId id="299" r:id="rId33"/>
  </p:sldIdLst>
  <p:sldSz cx="9144000" cy="5143500" type="screen16x9"/>
  <p:notesSz cx="6858000" cy="9144000"/>
  <p:embeddedFontLst>
    <p:embeddedFont>
      <p:font typeface="Montserrat Black" panose="020B0604020202020204" charset="0"/>
      <p:bold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  <p:embeddedFont>
      <p:font typeface="Open Sans ExtraBold" panose="020B0604020202020204" charset="0"/>
      <p:bold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0F0155-55E5-48AA-B070-3F2F58FEEDE2}">
  <a:tblStyle styleId="{6E0F0155-55E5-48AA-B070-3F2F58FEED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8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35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289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1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91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005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85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256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007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3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a46eb17aa6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a46eb17aa6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7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419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236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314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315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297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7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428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42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36d79322_0_19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36d79322_0_19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88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46eb17aa6_0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46eb17aa6_0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68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18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793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a46eb17aa6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a46eb17aa6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c4634428f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c4634428f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17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41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60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ab1403466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ab1403466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46eb17aa6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46eb17aa6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b14034664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b14034664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APTION_ONLY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/>
          <p:nvPr/>
        </p:nvSpPr>
        <p:spPr>
          <a:xfrm rot="10800000">
            <a:off x="7229478" y="4684795"/>
            <a:ext cx="1914522" cy="458705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/>
          <p:nvPr/>
        </p:nvSpPr>
        <p:spPr>
          <a:xfrm rot="10800000">
            <a:off x="-254150" y="-191362"/>
            <a:ext cx="1243225" cy="933175"/>
          </a:xfrm>
          <a:custGeom>
            <a:avLst/>
            <a:gdLst/>
            <a:ahLst/>
            <a:cxnLst/>
            <a:rect l="l" t="t" r="r" b="b"/>
            <a:pathLst>
              <a:path w="49729" h="37327" extrusionOk="0">
                <a:moveTo>
                  <a:pt x="8147" y="25776"/>
                </a:moveTo>
                <a:cubicBezTo>
                  <a:pt x="10457" y="24956"/>
                  <a:pt x="13040" y="24865"/>
                  <a:pt x="15381" y="24105"/>
                </a:cubicBezTo>
                <a:cubicBezTo>
                  <a:pt x="17813" y="23345"/>
                  <a:pt x="19940" y="21855"/>
                  <a:pt x="21308" y="19971"/>
                </a:cubicBezTo>
                <a:cubicBezTo>
                  <a:pt x="22281" y="18633"/>
                  <a:pt x="22889" y="17144"/>
                  <a:pt x="23375" y="15624"/>
                </a:cubicBezTo>
                <a:cubicBezTo>
                  <a:pt x="24469" y="12433"/>
                  <a:pt x="25199" y="9150"/>
                  <a:pt x="26718" y="6080"/>
                </a:cubicBezTo>
                <a:cubicBezTo>
                  <a:pt x="27722" y="4013"/>
                  <a:pt x="29211" y="2007"/>
                  <a:pt x="31551" y="1004"/>
                </a:cubicBezTo>
                <a:cubicBezTo>
                  <a:pt x="32615" y="518"/>
                  <a:pt x="33831" y="305"/>
                  <a:pt x="35047" y="244"/>
                </a:cubicBezTo>
                <a:cubicBezTo>
                  <a:pt x="40214" y="1"/>
                  <a:pt x="45351" y="2737"/>
                  <a:pt x="47631" y="6749"/>
                </a:cubicBezTo>
                <a:cubicBezTo>
                  <a:pt x="49242" y="9515"/>
                  <a:pt x="49546" y="12676"/>
                  <a:pt x="49637" y="15776"/>
                </a:cubicBezTo>
                <a:cubicBezTo>
                  <a:pt x="49728" y="18481"/>
                  <a:pt x="49698" y="21278"/>
                  <a:pt x="48603" y="23831"/>
                </a:cubicBezTo>
                <a:cubicBezTo>
                  <a:pt x="47843" y="25655"/>
                  <a:pt x="46597" y="27266"/>
                  <a:pt x="45351" y="28877"/>
                </a:cubicBezTo>
                <a:cubicBezTo>
                  <a:pt x="43740" y="30913"/>
                  <a:pt x="42038" y="32950"/>
                  <a:pt x="39667" y="34318"/>
                </a:cubicBezTo>
                <a:cubicBezTo>
                  <a:pt x="37418" y="35655"/>
                  <a:pt x="34682" y="36263"/>
                  <a:pt x="31977" y="36597"/>
                </a:cubicBezTo>
                <a:cubicBezTo>
                  <a:pt x="26080" y="37327"/>
                  <a:pt x="20031" y="36810"/>
                  <a:pt x="14135" y="35929"/>
                </a:cubicBezTo>
                <a:cubicBezTo>
                  <a:pt x="11946" y="35594"/>
                  <a:pt x="9758" y="35199"/>
                  <a:pt x="7508" y="35229"/>
                </a:cubicBezTo>
                <a:cubicBezTo>
                  <a:pt x="6505" y="35229"/>
                  <a:pt x="5472" y="35321"/>
                  <a:pt x="4499" y="35564"/>
                </a:cubicBezTo>
                <a:cubicBezTo>
                  <a:pt x="3739" y="35716"/>
                  <a:pt x="2463" y="36506"/>
                  <a:pt x="1672" y="36384"/>
                </a:cubicBezTo>
                <a:cubicBezTo>
                  <a:pt x="1" y="36111"/>
                  <a:pt x="1064" y="33679"/>
                  <a:pt x="1399" y="32707"/>
                </a:cubicBezTo>
                <a:cubicBezTo>
                  <a:pt x="2432" y="29728"/>
                  <a:pt x="4742" y="26992"/>
                  <a:pt x="8147" y="257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622700" y="4261675"/>
            <a:ext cx="429350" cy="429350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-605050" y="4467225"/>
            <a:ext cx="1318276" cy="1318233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9030025" y="3971325"/>
            <a:ext cx="227942" cy="227942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642550" y="3438525"/>
            <a:ext cx="38589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2642550" y="1669883"/>
            <a:ext cx="3858900" cy="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2642550" y="629275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789200" y="2777991"/>
            <a:ext cx="55656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264700" y="3526850"/>
            <a:ext cx="46146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307300" y="1106125"/>
            <a:ext cx="45294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20100" y="-1280800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577133" y="3119584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-16852" y="-32604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3600024" flipH="1">
            <a:off x="7811165" y="428062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186188" y="3276200"/>
            <a:ext cx="33015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54512" y="3276211"/>
            <a:ext cx="3003300" cy="10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None/>
              <a:defRPr sz="1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40825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63356" y="2903683"/>
            <a:ext cx="23856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Open Sans ExtraBold"/>
              <a:buNone/>
              <a:defRPr sz="22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8693271" y="4148087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499376" y="-305318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681200" y="1470409"/>
            <a:ext cx="5781600" cy="22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10100" y="11695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10100" y="27394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9632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5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None/>
              <a:defRPr sz="2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177225" y="758875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5"/>
          </p:nvPr>
        </p:nvSpPr>
        <p:spPr>
          <a:xfrm>
            <a:off x="5177225" y="1043600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6"/>
          </p:nvPr>
        </p:nvSpPr>
        <p:spPr>
          <a:xfrm>
            <a:off x="5177225" y="1787517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7"/>
          </p:nvPr>
        </p:nvSpPr>
        <p:spPr>
          <a:xfrm>
            <a:off x="5177225" y="2072243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8"/>
          </p:nvPr>
        </p:nvSpPr>
        <p:spPr>
          <a:xfrm>
            <a:off x="5177225" y="2821536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9"/>
          </p:nvPr>
        </p:nvSpPr>
        <p:spPr>
          <a:xfrm>
            <a:off x="5177225" y="310626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3"/>
          </p:nvPr>
        </p:nvSpPr>
        <p:spPr>
          <a:xfrm>
            <a:off x="5177225" y="3865592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4"/>
          </p:nvPr>
        </p:nvSpPr>
        <p:spPr>
          <a:xfrm>
            <a:off x="5177225" y="4150318"/>
            <a:ext cx="3046800" cy="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rgbClr val="EBCA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APTION_ONLY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/>
          <p:nvPr/>
        </p:nvSpPr>
        <p:spPr>
          <a:xfrm rot="3600024">
            <a:off x="-567834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 flipH="1">
            <a:off x="645613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 flipH="1">
            <a:off x="88579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 flipH="1">
            <a:off x="861397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 flipH="1">
            <a:off x="-685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6" r:id="rId9"/>
    <p:sldLayoutId id="2147483667" r:id="rId10"/>
    <p:sldLayoutId id="2147483674" r:id="rId11"/>
    <p:sldLayoutId id="2147483675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ctrTitle"/>
          </p:nvPr>
        </p:nvSpPr>
        <p:spPr>
          <a:xfrm>
            <a:off x="2630215" y="668618"/>
            <a:ext cx="5830109" cy="3324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Laptop</a:t>
            </a:r>
            <a:r>
              <a:rPr lang="vi-VN" dirty="0"/>
              <a:t> </a:t>
            </a:r>
            <a:r>
              <a:rPr lang="vi-VN" dirty="0" err="1"/>
              <a:t>Ecommerce</a:t>
            </a:r>
            <a:r>
              <a:rPr lang="vi-VN" dirty="0"/>
              <a:t> </a:t>
            </a:r>
            <a:r>
              <a:rPr lang="vi-VN" dirty="0" err="1"/>
              <a:t>Website</a:t>
            </a:r>
            <a:r>
              <a:rPr lang="vi-VN" dirty="0"/>
              <a:t> </a:t>
            </a:r>
            <a:r>
              <a:rPr lang="en" dirty="0"/>
              <a:t>Development Project</a:t>
            </a:r>
            <a:endParaRPr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3285953" y="4059744"/>
            <a:ext cx="5193900" cy="1003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Lecturer: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Cao </a:t>
            </a:r>
            <a:r>
              <a:rPr lang="vi-VN" sz="1600" dirty="0" err="1"/>
              <a:t>Thị</a:t>
            </a:r>
            <a:r>
              <a:rPr lang="vi-VN" sz="1600" dirty="0"/>
              <a:t> </a:t>
            </a:r>
            <a:r>
              <a:rPr lang="vi-VN" sz="1600" dirty="0" err="1"/>
              <a:t>Nhạn</a:t>
            </a:r>
            <a:endParaRPr lang="vi-VN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 err="1"/>
              <a:t>Trình</a:t>
            </a:r>
            <a:r>
              <a:rPr lang="vi-VN" sz="1600" dirty="0"/>
              <a:t> </a:t>
            </a:r>
            <a:r>
              <a:rPr lang="vi-VN" sz="1600" dirty="0" err="1"/>
              <a:t>Trọng</a:t>
            </a:r>
            <a:r>
              <a:rPr lang="vi-VN" sz="1600" dirty="0"/>
              <a:t> </a:t>
            </a:r>
            <a:r>
              <a:rPr lang="vi-VN" sz="1600" dirty="0" err="1"/>
              <a:t>Tín</a:t>
            </a:r>
            <a:endParaRPr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726CF6-3400-42E3-A523-4D6FB42D039F}"/>
              </a:ext>
            </a:extLst>
          </p:cNvPr>
          <p:cNvGrpSpPr/>
          <p:nvPr/>
        </p:nvGrpSpPr>
        <p:grpSpPr>
          <a:xfrm>
            <a:off x="224291" y="659258"/>
            <a:ext cx="4130628" cy="3824982"/>
            <a:chOff x="713223" y="676699"/>
            <a:chExt cx="4309532" cy="3788612"/>
          </a:xfrm>
        </p:grpSpPr>
        <p:grpSp>
          <p:nvGrpSpPr>
            <p:cNvPr id="257" name="Google Shape;257;p35"/>
            <p:cNvGrpSpPr/>
            <p:nvPr/>
          </p:nvGrpSpPr>
          <p:grpSpPr>
            <a:xfrm>
              <a:off x="1791950" y="676699"/>
              <a:ext cx="3230805" cy="1532909"/>
              <a:chOff x="1791950" y="676699"/>
              <a:chExt cx="3230805" cy="1532909"/>
            </a:xfrm>
          </p:grpSpPr>
          <p:sp>
            <p:nvSpPr>
              <p:cNvPr id="258" name="Google Shape;258;p35"/>
              <p:cNvSpPr/>
              <p:nvPr/>
            </p:nvSpPr>
            <p:spPr>
              <a:xfrm>
                <a:off x="1791950" y="676699"/>
                <a:ext cx="2870260" cy="735100"/>
              </a:xfrm>
              <a:custGeom>
                <a:avLst/>
                <a:gdLst/>
                <a:ahLst/>
                <a:cxnLst/>
                <a:rect l="l" t="t" r="r" b="b"/>
                <a:pathLst>
                  <a:path w="125861" h="29404" extrusionOk="0">
                    <a:moveTo>
                      <a:pt x="1419" y="29404"/>
                    </a:moveTo>
                    <a:cubicBezTo>
                      <a:pt x="1478" y="25006"/>
                      <a:pt x="-1850" y="7713"/>
                      <a:pt x="1775" y="3018"/>
                    </a:cubicBezTo>
                    <a:cubicBezTo>
                      <a:pt x="5400" y="-1677"/>
                      <a:pt x="4687" y="1532"/>
                      <a:pt x="23169" y="1235"/>
                    </a:cubicBezTo>
                    <a:cubicBezTo>
                      <a:pt x="41651" y="938"/>
                      <a:pt x="95553" y="-1261"/>
                      <a:pt x="112668" y="1235"/>
                    </a:cubicBezTo>
                    <a:cubicBezTo>
                      <a:pt x="129783" y="3731"/>
                      <a:pt x="123662" y="13715"/>
                      <a:pt x="125861" y="16211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9" name="Google Shape;259;p35"/>
              <p:cNvSpPr/>
              <p:nvPr/>
            </p:nvSpPr>
            <p:spPr>
              <a:xfrm rot="10800000" flipH="1">
                <a:off x="4266200" y="1308576"/>
                <a:ext cx="756555" cy="901033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11076" extrusionOk="0">
                    <a:moveTo>
                      <a:pt x="4657" y="0"/>
                    </a:moveTo>
                    <a:cubicBezTo>
                      <a:pt x="2508" y="0"/>
                      <a:pt x="624" y="1207"/>
                      <a:pt x="266" y="3369"/>
                    </a:cubicBezTo>
                    <a:cubicBezTo>
                      <a:pt x="1" y="4988"/>
                      <a:pt x="624" y="6579"/>
                      <a:pt x="1553" y="7959"/>
                    </a:cubicBezTo>
                    <a:cubicBezTo>
                      <a:pt x="2481" y="9352"/>
                      <a:pt x="2694" y="11076"/>
                      <a:pt x="2694" y="11076"/>
                    </a:cubicBezTo>
                    <a:lnTo>
                      <a:pt x="6606" y="11076"/>
                    </a:lnTo>
                    <a:cubicBezTo>
                      <a:pt x="6606" y="11076"/>
                      <a:pt x="6819" y="9352"/>
                      <a:pt x="7747" y="7959"/>
                    </a:cubicBezTo>
                    <a:cubicBezTo>
                      <a:pt x="8676" y="6579"/>
                      <a:pt x="9299" y="4988"/>
                      <a:pt x="9034" y="3369"/>
                    </a:cubicBezTo>
                    <a:cubicBezTo>
                      <a:pt x="8676" y="1207"/>
                      <a:pt x="6792" y="0"/>
                      <a:pt x="4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 rot="10800000" flipH="1">
                <a:off x="4479904" y="1179069"/>
                <a:ext cx="329142" cy="143583"/>
              </a:xfrm>
              <a:custGeom>
                <a:avLst/>
                <a:gdLst/>
                <a:ahLst/>
                <a:cxnLst/>
                <a:rect l="l" t="t" r="r" b="b"/>
                <a:pathLst>
                  <a:path w="4046" h="1765" extrusionOk="0">
                    <a:moveTo>
                      <a:pt x="0" y="0"/>
                    </a:moveTo>
                    <a:lnTo>
                      <a:pt x="0" y="1765"/>
                    </a:lnTo>
                    <a:lnTo>
                      <a:pt x="4046" y="1765"/>
                    </a:lnTo>
                    <a:lnTo>
                      <a:pt x="4046" y="0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 rot="10800000" flipH="1">
                <a:off x="4458266" y="1431578"/>
                <a:ext cx="373478" cy="45214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5558" extrusionOk="0">
                    <a:moveTo>
                      <a:pt x="1871" y="345"/>
                    </a:moveTo>
                    <a:cubicBezTo>
                      <a:pt x="1951" y="438"/>
                      <a:pt x="2004" y="557"/>
                      <a:pt x="2004" y="690"/>
                    </a:cubicBezTo>
                    <a:cubicBezTo>
                      <a:pt x="2004" y="823"/>
                      <a:pt x="1951" y="942"/>
                      <a:pt x="1871" y="1035"/>
                    </a:cubicBezTo>
                    <a:cubicBezTo>
                      <a:pt x="1778" y="942"/>
                      <a:pt x="1739" y="823"/>
                      <a:pt x="1739" y="690"/>
                    </a:cubicBezTo>
                    <a:cubicBezTo>
                      <a:pt x="1739" y="557"/>
                      <a:pt x="1778" y="438"/>
                      <a:pt x="1871" y="345"/>
                    </a:cubicBezTo>
                    <a:close/>
                    <a:moveTo>
                      <a:pt x="2667" y="345"/>
                    </a:moveTo>
                    <a:cubicBezTo>
                      <a:pt x="2747" y="438"/>
                      <a:pt x="2800" y="557"/>
                      <a:pt x="2800" y="690"/>
                    </a:cubicBezTo>
                    <a:cubicBezTo>
                      <a:pt x="2800" y="823"/>
                      <a:pt x="2747" y="942"/>
                      <a:pt x="2667" y="1035"/>
                    </a:cubicBezTo>
                    <a:cubicBezTo>
                      <a:pt x="2587" y="942"/>
                      <a:pt x="2534" y="823"/>
                      <a:pt x="2534" y="690"/>
                    </a:cubicBezTo>
                    <a:cubicBezTo>
                      <a:pt x="2534" y="557"/>
                      <a:pt x="2587" y="438"/>
                      <a:pt x="2667" y="345"/>
                    </a:cubicBezTo>
                    <a:close/>
                    <a:moveTo>
                      <a:pt x="3476" y="358"/>
                    </a:moveTo>
                    <a:cubicBezTo>
                      <a:pt x="3542" y="451"/>
                      <a:pt x="3596" y="570"/>
                      <a:pt x="3596" y="690"/>
                    </a:cubicBezTo>
                    <a:cubicBezTo>
                      <a:pt x="3596" y="862"/>
                      <a:pt x="3503" y="1021"/>
                      <a:pt x="3370" y="1114"/>
                    </a:cubicBezTo>
                    <a:lnTo>
                      <a:pt x="3370" y="690"/>
                    </a:lnTo>
                    <a:cubicBezTo>
                      <a:pt x="3370" y="557"/>
                      <a:pt x="3410" y="451"/>
                      <a:pt x="3476" y="358"/>
                    </a:cubicBezTo>
                    <a:close/>
                    <a:moveTo>
                      <a:pt x="1075" y="332"/>
                    </a:moveTo>
                    <a:cubicBezTo>
                      <a:pt x="1155" y="425"/>
                      <a:pt x="1221" y="544"/>
                      <a:pt x="1221" y="690"/>
                    </a:cubicBezTo>
                    <a:lnTo>
                      <a:pt x="1221" y="1154"/>
                    </a:lnTo>
                    <a:lnTo>
                      <a:pt x="1208" y="1154"/>
                    </a:lnTo>
                    <a:cubicBezTo>
                      <a:pt x="1049" y="1061"/>
                      <a:pt x="943" y="889"/>
                      <a:pt x="943" y="690"/>
                    </a:cubicBezTo>
                    <a:cubicBezTo>
                      <a:pt x="943" y="544"/>
                      <a:pt x="996" y="425"/>
                      <a:pt x="1075" y="332"/>
                    </a:cubicBezTo>
                    <a:close/>
                    <a:moveTo>
                      <a:pt x="677" y="159"/>
                    </a:moveTo>
                    <a:cubicBezTo>
                      <a:pt x="784" y="159"/>
                      <a:pt x="876" y="186"/>
                      <a:pt x="956" y="239"/>
                    </a:cubicBezTo>
                    <a:cubicBezTo>
                      <a:pt x="850" y="358"/>
                      <a:pt x="784" y="517"/>
                      <a:pt x="784" y="690"/>
                    </a:cubicBezTo>
                    <a:cubicBezTo>
                      <a:pt x="784" y="902"/>
                      <a:pt x="876" y="1088"/>
                      <a:pt x="1036" y="1220"/>
                    </a:cubicBezTo>
                    <a:lnTo>
                      <a:pt x="677" y="1220"/>
                    </a:lnTo>
                    <a:cubicBezTo>
                      <a:pt x="386" y="1220"/>
                      <a:pt x="147" y="982"/>
                      <a:pt x="147" y="690"/>
                    </a:cubicBezTo>
                    <a:cubicBezTo>
                      <a:pt x="147" y="398"/>
                      <a:pt x="386" y="159"/>
                      <a:pt x="677" y="159"/>
                    </a:cubicBezTo>
                    <a:close/>
                    <a:moveTo>
                      <a:pt x="1473" y="159"/>
                    </a:moveTo>
                    <a:cubicBezTo>
                      <a:pt x="1566" y="159"/>
                      <a:pt x="1672" y="186"/>
                      <a:pt x="1752" y="239"/>
                    </a:cubicBezTo>
                    <a:cubicBezTo>
                      <a:pt x="1646" y="358"/>
                      <a:pt x="1579" y="517"/>
                      <a:pt x="1579" y="690"/>
                    </a:cubicBezTo>
                    <a:cubicBezTo>
                      <a:pt x="1579" y="862"/>
                      <a:pt x="1646" y="1021"/>
                      <a:pt x="1752" y="1141"/>
                    </a:cubicBezTo>
                    <a:cubicBezTo>
                      <a:pt x="1672" y="1194"/>
                      <a:pt x="1566" y="1220"/>
                      <a:pt x="1473" y="1220"/>
                    </a:cubicBezTo>
                    <a:cubicBezTo>
                      <a:pt x="1433" y="1220"/>
                      <a:pt x="1407" y="1207"/>
                      <a:pt x="1367" y="1207"/>
                    </a:cubicBezTo>
                    <a:lnTo>
                      <a:pt x="1367" y="690"/>
                    </a:lnTo>
                    <a:cubicBezTo>
                      <a:pt x="1367" y="517"/>
                      <a:pt x="1301" y="358"/>
                      <a:pt x="1195" y="239"/>
                    </a:cubicBezTo>
                    <a:cubicBezTo>
                      <a:pt x="1274" y="186"/>
                      <a:pt x="1367" y="159"/>
                      <a:pt x="1473" y="159"/>
                    </a:cubicBezTo>
                    <a:close/>
                    <a:moveTo>
                      <a:pt x="2269" y="159"/>
                    </a:moveTo>
                    <a:cubicBezTo>
                      <a:pt x="2362" y="159"/>
                      <a:pt x="2455" y="186"/>
                      <a:pt x="2548" y="239"/>
                    </a:cubicBezTo>
                    <a:cubicBezTo>
                      <a:pt x="2442" y="358"/>
                      <a:pt x="2375" y="517"/>
                      <a:pt x="2375" y="690"/>
                    </a:cubicBezTo>
                    <a:cubicBezTo>
                      <a:pt x="2375" y="862"/>
                      <a:pt x="2442" y="1008"/>
                      <a:pt x="2548" y="1141"/>
                    </a:cubicBezTo>
                    <a:cubicBezTo>
                      <a:pt x="2455" y="1194"/>
                      <a:pt x="2362" y="1220"/>
                      <a:pt x="2269" y="1220"/>
                    </a:cubicBezTo>
                    <a:cubicBezTo>
                      <a:pt x="2163" y="1220"/>
                      <a:pt x="2070" y="1194"/>
                      <a:pt x="1977" y="1141"/>
                    </a:cubicBezTo>
                    <a:cubicBezTo>
                      <a:pt x="2083" y="1021"/>
                      <a:pt x="2150" y="862"/>
                      <a:pt x="2150" y="690"/>
                    </a:cubicBezTo>
                    <a:cubicBezTo>
                      <a:pt x="2150" y="517"/>
                      <a:pt x="2083" y="358"/>
                      <a:pt x="1977" y="239"/>
                    </a:cubicBezTo>
                    <a:cubicBezTo>
                      <a:pt x="2070" y="186"/>
                      <a:pt x="2163" y="159"/>
                      <a:pt x="2269" y="159"/>
                    </a:cubicBezTo>
                    <a:close/>
                    <a:moveTo>
                      <a:pt x="3065" y="159"/>
                    </a:moveTo>
                    <a:cubicBezTo>
                      <a:pt x="3171" y="159"/>
                      <a:pt x="3277" y="186"/>
                      <a:pt x="3370" y="252"/>
                    </a:cubicBezTo>
                    <a:cubicBezTo>
                      <a:pt x="3264" y="372"/>
                      <a:pt x="3211" y="517"/>
                      <a:pt x="3211" y="690"/>
                    </a:cubicBezTo>
                    <a:lnTo>
                      <a:pt x="3211" y="1194"/>
                    </a:lnTo>
                    <a:cubicBezTo>
                      <a:pt x="3158" y="1207"/>
                      <a:pt x="3118" y="1220"/>
                      <a:pt x="3065" y="1220"/>
                    </a:cubicBezTo>
                    <a:cubicBezTo>
                      <a:pt x="2959" y="1220"/>
                      <a:pt x="2866" y="1194"/>
                      <a:pt x="2786" y="1141"/>
                    </a:cubicBezTo>
                    <a:cubicBezTo>
                      <a:pt x="2879" y="1021"/>
                      <a:pt x="2946" y="862"/>
                      <a:pt x="2946" y="690"/>
                    </a:cubicBezTo>
                    <a:cubicBezTo>
                      <a:pt x="2946" y="517"/>
                      <a:pt x="2879" y="358"/>
                      <a:pt x="2786" y="239"/>
                    </a:cubicBezTo>
                    <a:cubicBezTo>
                      <a:pt x="2866" y="186"/>
                      <a:pt x="2959" y="159"/>
                      <a:pt x="3065" y="159"/>
                    </a:cubicBezTo>
                    <a:close/>
                    <a:moveTo>
                      <a:pt x="3901" y="159"/>
                    </a:moveTo>
                    <a:cubicBezTo>
                      <a:pt x="4192" y="159"/>
                      <a:pt x="4431" y="398"/>
                      <a:pt x="4431" y="690"/>
                    </a:cubicBezTo>
                    <a:cubicBezTo>
                      <a:pt x="4431" y="982"/>
                      <a:pt x="4192" y="1220"/>
                      <a:pt x="3901" y="1220"/>
                    </a:cubicBezTo>
                    <a:lnTo>
                      <a:pt x="3489" y="1220"/>
                    </a:lnTo>
                    <a:cubicBezTo>
                      <a:pt x="3649" y="1088"/>
                      <a:pt x="3755" y="902"/>
                      <a:pt x="3755" y="690"/>
                    </a:cubicBezTo>
                    <a:cubicBezTo>
                      <a:pt x="3755" y="517"/>
                      <a:pt x="3688" y="372"/>
                      <a:pt x="3596" y="252"/>
                    </a:cubicBezTo>
                    <a:cubicBezTo>
                      <a:pt x="3675" y="199"/>
                      <a:pt x="3781" y="159"/>
                      <a:pt x="3901" y="159"/>
                    </a:cubicBezTo>
                    <a:close/>
                    <a:moveTo>
                      <a:pt x="677" y="0"/>
                    </a:moveTo>
                    <a:cubicBezTo>
                      <a:pt x="306" y="0"/>
                      <a:pt x="1" y="305"/>
                      <a:pt x="1" y="690"/>
                    </a:cubicBezTo>
                    <a:cubicBezTo>
                      <a:pt x="1" y="1061"/>
                      <a:pt x="306" y="1366"/>
                      <a:pt x="677" y="1366"/>
                    </a:cubicBezTo>
                    <a:lnTo>
                      <a:pt x="1208" y="1366"/>
                    </a:lnTo>
                    <a:lnTo>
                      <a:pt x="1208" y="5558"/>
                    </a:lnTo>
                    <a:lnTo>
                      <a:pt x="1367" y="5558"/>
                    </a:lnTo>
                    <a:lnTo>
                      <a:pt x="1367" y="1366"/>
                    </a:lnTo>
                    <a:lnTo>
                      <a:pt x="1473" y="1366"/>
                    </a:lnTo>
                    <a:cubicBezTo>
                      <a:pt x="1619" y="1366"/>
                      <a:pt x="1752" y="1327"/>
                      <a:pt x="1871" y="1247"/>
                    </a:cubicBezTo>
                    <a:cubicBezTo>
                      <a:pt x="1977" y="1327"/>
                      <a:pt x="2110" y="1366"/>
                      <a:pt x="2269" y="1366"/>
                    </a:cubicBezTo>
                    <a:cubicBezTo>
                      <a:pt x="2415" y="1366"/>
                      <a:pt x="2548" y="1327"/>
                      <a:pt x="2667" y="1247"/>
                    </a:cubicBezTo>
                    <a:cubicBezTo>
                      <a:pt x="2773" y="1327"/>
                      <a:pt x="2906" y="1366"/>
                      <a:pt x="3065" y="1366"/>
                    </a:cubicBezTo>
                    <a:cubicBezTo>
                      <a:pt x="3105" y="1366"/>
                      <a:pt x="3158" y="1366"/>
                      <a:pt x="3211" y="1353"/>
                    </a:cubicBezTo>
                    <a:lnTo>
                      <a:pt x="3211" y="1366"/>
                    </a:lnTo>
                    <a:lnTo>
                      <a:pt x="3211" y="5505"/>
                    </a:lnTo>
                    <a:lnTo>
                      <a:pt x="3370" y="5505"/>
                    </a:lnTo>
                    <a:lnTo>
                      <a:pt x="3370" y="1366"/>
                    </a:lnTo>
                    <a:lnTo>
                      <a:pt x="3901" y="1366"/>
                    </a:lnTo>
                    <a:cubicBezTo>
                      <a:pt x="4272" y="1366"/>
                      <a:pt x="4577" y="1061"/>
                      <a:pt x="4577" y="690"/>
                    </a:cubicBezTo>
                    <a:cubicBezTo>
                      <a:pt x="4590" y="305"/>
                      <a:pt x="4272" y="0"/>
                      <a:pt x="3901" y="0"/>
                    </a:cubicBezTo>
                    <a:cubicBezTo>
                      <a:pt x="3741" y="0"/>
                      <a:pt x="3596" y="53"/>
                      <a:pt x="3476" y="146"/>
                    </a:cubicBezTo>
                    <a:cubicBezTo>
                      <a:pt x="3370" y="53"/>
                      <a:pt x="3224" y="0"/>
                      <a:pt x="3065" y="0"/>
                    </a:cubicBezTo>
                    <a:cubicBezTo>
                      <a:pt x="2906" y="0"/>
                      <a:pt x="2773" y="53"/>
                      <a:pt x="2667" y="133"/>
                    </a:cubicBezTo>
                    <a:cubicBezTo>
                      <a:pt x="2548" y="53"/>
                      <a:pt x="2415" y="0"/>
                      <a:pt x="2269" y="0"/>
                    </a:cubicBezTo>
                    <a:cubicBezTo>
                      <a:pt x="2110" y="0"/>
                      <a:pt x="1977" y="53"/>
                      <a:pt x="1871" y="133"/>
                    </a:cubicBezTo>
                    <a:cubicBezTo>
                      <a:pt x="1752" y="53"/>
                      <a:pt x="1619" y="0"/>
                      <a:pt x="1473" y="0"/>
                    </a:cubicBezTo>
                    <a:cubicBezTo>
                      <a:pt x="1327" y="0"/>
                      <a:pt x="1181" y="53"/>
                      <a:pt x="1075" y="120"/>
                    </a:cubicBezTo>
                    <a:cubicBezTo>
                      <a:pt x="969" y="53"/>
                      <a:pt x="823" y="0"/>
                      <a:pt x="677" y="0"/>
                    </a:cubicBezTo>
                    <a:close/>
                  </a:path>
                </a:pathLst>
              </a:custGeom>
              <a:solidFill>
                <a:srgbClr val="FFF0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 rot="10800000" flipH="1">
                <a:off x="4458266" y="1007503"/>
                <a:ext cx="373478" cy="22778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800" extrusionOk="0">
                    <a:moveTo>
                      <a:pt x="1" y="1"/>
                    </a:moveTo>
                    <a:lnTo>
                      <a:pt x="1" y="1778"/>
                    </a:lnTo>
                    <a:cubicBezTo>
                      <a:pt x="1" y="2123"/>
                      <a:pt x="266" y="2402"/>
                      <a:pt x="611" y="2402"/>
                    </a:cubicBezTo>
                    <a:lnTo>
                      <a:pt x="1168" y="2402"/>
                    </a:lnTo>
                    <a:lnTo>
                      <a:pt x="1168" y="2800"/>
                    </a:lnTo>
                    <a:lnTo>
                      <a:pt x="3423" y="2800"/>
                    </a:lnTo>
                    <a:lnTo>
                      <a:pt x="3423" y="2402"/>
                    </a:lnTo>
                    <a:lnTo>
                      <a:pt x="3967" y="2402"/>
                    </a:lnTo>
                    <a:cubicBezTo>
                      <a:pt x="4312" y="2402"/>
                      <a:pt x="4590" y="2123"/>
                      <a:pt x="4590" y="1778"/>
                    </a:cubicBezTo>
                    <a:lnTo>
                      <a:pt x="4590" y="1"/>
                    </a:lnTo>
                    <a:close/>
                  </a:path>
                </a:pathLst>
              </a:custGeom>
              <a:solidFill>
                <a:srgbClr val="945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35"/>
            <p:cNvGrpSpPr/>
            <p:nvPr/>
          </p:nvGrpSpPr>
          <p:grpSpPr>
            <a:xfrm flipH="1">
              <a:off x="713223" y="1031064"/>
              <a:ext cx="2233684" cy="3434247"/>
              <a:chOff x="2653224" y="645065"/>
              <a:chExt cx="1759915" cy="2706262"/>
            </a:xfrm>
          </p:grpSpPr>
          <p:sp>
            <p:nvSpPr>
              <p:cNvPr id="265" name="Google Shape;265;p35"/>
              <p:cNvSpPr/>
              <p:nvPr/>
            </p:nvSpPr>
            <p:spPr>
              <a:xfrm>
                <a:off x="2879782" y="647181"/>
                <a:ext cx="1299241" cy="1299241"/>
              </a:xfrm>
              <a:custGeom>
                <a:avLst/>
                <a:gdLst/>
                <a:ahLst/>
                <a:cxnLst/>
                <a:rect l="l" t="t" r="r" b="b"/>
                <a:pathLst>
                  <a:path w="15971" h="15971" fill="none" extrusionOk="0">
                    <a:moveTo>
                      <a:pt x="15971" y="7986"/>
                    </a:moveTo>
                    <a:cubicBezTo>
                      <a:pt x="15971" y="12390"/>
                      <a:pt x="12389" y="15971"/>
                      <a:pt x="7986" y="15971"/>
                    </a:cubicBezTo>
                    <a:cubicBezTo>
                      <a:pt x="3569" y="15971"/>
                      <a:pt x="0" y="12390"/>
                      <a:pt x="0" y="7986"/>
                    </a:cubicBezTo>
                    <a:cubicBezTo>
                      <a:pt x="0" y="3569"/>
                      <a:pt x="3569" y="1"/>
                      <a:pt x="7986" y="1"/>
                    </a:cubicBezTo>
                    <a:cubicBezTo>
                      <a:pt x="12389" y="1"/>
                      <a:pt x="15971" y="3569"/>
                      <a:pt x="15971" y="79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EBCAB3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3871429" y="645065"/>
                <a:ext cx="541710" cy="700342"/>
              </a:xfrm>
              <a:custGeom>
                <a:avLst/>
                <a:gdLst/>
                <a:ahLst/>
                <a:cxnLst/>
                <a:rect l="l" t="t" r="r" b="b"/>
                <a:pathLst>
                  <a:path w="6659" h="8609" extrusionOk="0">
                    <a:moveTo>
                      <a:pt x="0" y="0"/>
                    </a:moveTo>
                    <a:lnTo>
                      <a:pt x="0" y="8609"/>
                    </a:lnTo>
                    <a:lnTo>
                      <a:pt x="6659" y="8609"/>
                    </a:lnTo>
                    <a:lnTo>
                      <a:pt x="66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3925364" y="708681"/>
                <a:ext cx="252592" cy="51901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638" fill="none" extrusionOk="0">
                    <a:moveTo>
                      <a:pt x="2786" y="638"/>
                    </a:moveTo>
                    <a:lnTo>
                      <a:pt x="319" y="638"/>
                    </a:lnTo>
                    <a:cubicBezTo>
                      <a:pt x="146" y="638"/>
                      <a:pt x="0" y="505"/>
                      <a:pt x="0" y="319"/>
                    </a:cubicBezTo>
                    <a:lnTo>
                      <a:pt x="0" y="319"/>
                    </a:lnTo>
                    <a:cubicBezTo>
                      <a:pt x="0" y="147"/>
                      <a:pt x="146" y="1"/>
                      <a:pt x="319" y="1"/>
                    </a:cubicBezTo>
                    <a:lnTo>
                      <a:pt x="2786" y="1"/>
                    </a:lnTo>
                    <a:cubicBezTo>
                      <a:pt x="2972" y="1"/>
                      <a:pt x="3104" y="147"/>
                      <a:pt x="3104" y="319"/>
                    </a:cubicBezTo>
                    <a:lnTo>
                      <a:pt x="3104" y="319"/>
                    </a:lnTo>
                    <a:cubicBezTo>
                      <a:pt x="3104" y="505"/>
                      <a:pt x="2972" y="638"/>
                      <a:pt x="2786" y="6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3925364" y="826313"/>
                <a:ext cx="433840" cy="31401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86" fill="none" extrusionOk="0">
                    <a:moveTo>
                      <a:pt x="5147" y="385"/>
                    </a:moveTo>
                    <a:lnTo>
                      <a:pt x="186" y="385"/>
                    </a:lnTo>
                    <a:cubicBezTo>
                      <a:pt x="80" y="385"/>
                      <a:pt x="0" y="293"/>
                      <a:pt x="0" y="186"/>
                    </a:cubicBezTo>
                    <a:lnTo>
                      <a:pt x="0" y="186"/>
                    </a:lnTo>
                    <a:cubicBezTo>
                      <a:pt x="0" y="80"/>
                      <a:pt x="80" y="1"/>
                      <a:pt x="186" y="1"/>
                    </a:cubicBezTo>
                    <a:lnTo>
                      <a:pt x="5147" y="1"/>
                    </a:lnTo>
                    <a:cubicBezTo>
                      <a:pt x="5253" y="1"/>
                      <a:pt x="5333" y="80"/>
                      <a:pt x="5333" y="186"/>
                    </a:cubicBezTo>
                    <a:lnTo>
                      <a:pt x="5333" y="186"/>
                    </a:lnTo>
                    <a:cubicBezTo>
                      <a:pt x="5333" y="293"/>
                      <a:pt x="5253" y="385"/>
                      <a:pt x="5147" y="3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3925364" y="910510"/>
                <a:ext cx="433840" cy="31401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86" fill="none" extrusionOk="0">
                    <a:moveTo>
                      <a:pt x="5147" y="385"/>
                    </a:moveTo>
                    <a:lnTo>
                      <a:pt x="186" y="385"/>
                    </a:lnTo>
                    <a:cubicBezTo>
                      <a:pt x="80" y="385"/>
                      <a:pt x="0" y="305"/>
                      <a:pt x="0" y="199"/>
                    </a:cubicBezTo>
                    <a:lnTo>
                      <a:pt x="0" y="199"/>
                    </a:lnTo>
                    <a:cubicBezTo>
                      <a:pt x="0" y="93"/>
                      <a:pt x="80" y="0"/>
                      <a:pt x="186" y="0"/>
                    </a:cubicBezTo>
                    <a:lnTo>
                      <a:pt x="5147" y="0"/>
                    </a:lnTo>
                    <a:cubicBezTo>
                      <a:pt x="5253" y="0"/>
                      <a:pt x="5333" y="93"/>
                      <a:pt x="5333" y="199"/>
                    </a:cubicBezTo>
                    <a:lnTo>
                      <a:pt x="5333" y="199"/>
                    </a:lnTo>
                    <a:cubicBezTo>
                      <a:pt x="5333" y="305"/>
                      <a:pt x="5253" y="385"/>
                      <a:pt x="5147" y="3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3925364" y="995764"/>
                <a:ext cx="43384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85" fill="none" extrusionOk="0">
                    <a:moveTo>
                      <a:pt x="5147" y="385"/>
                    </a:moveTo>
                    <a:lnTo>
                      <a:pt x="186" y="385"/>
                    </a:lnTo>
                    <a:cubicBezTo>
                      <a:pt x="80" y="385"/>
                      <a:pt x="0" y="292"/>
                      <a:pt x="0" y="186"/>
                    </a:cubicBezTo>
                    <a:lnTo>
                      <a:pt x="0" y="186"/>
                    </a:lnTo>
                    <a:cubicBezTo>
                      <a:pt x="0" y="80"/>
                      <a:pt x="80" y="0"/>
                      <a:pt x="186" y="0"/>
                    </a:cubicBezTo>
                    <a:lnTo>
                      <a:pt x="5147" y="0"/>
                    </a:lnTo>
                    <a:cubicBezTo>
                      <a:pt x="5253" y="0"/>
                      <a:pt x="5333" y="80"/>
                      <a:pt x="5333" y="186"/>
                    </a:cubicBezTo>
                    <a:lnTo>
                      <a:pt x="5333" y="186"/>
                    </a:lnTo>
                    <a:cubicBezTo>
                      <a:pt x="5333" y="292"/>
                      <a:pt x="5253" y="385"/>
                      <a:pt x="5147" y="3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3925364" y="1079880"/>
                <a:ext cx="433840" cy="31401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86" fill="none" extrusionOk="0">
                    <a:moveTo>
                      <a:pt x="5147" y="385"/>
                    </a:moveTo>
                    <a:lnTo>
                      <a:pt x="186" y="385"/>
                    </a:lnTo>
                    <a:cubicBezTo>
                      <a:pt x="80" y="385"/>
                      <a:pt x="0" y="306"/>
                      <a:pt x="0" y="200"/>
                    </a:cubicBezTo>
                    <a:lnTo>
                      <a:pt x="0" y="200"/>
                    </a:lnTo>
                    <a:cubicBezTo>
                      <a:pt x="0" y="94"/>
                      <a:pt x="80" y="1"/>
                      <a:pt x="186" y="1"/>
                    </a:cubicBezTo>
                    <a:lnTo>
                      <a:pt x="5147" y="1"/>
                    </a:lnTo>
                    <a:cubicBezTo>
                      <a:pt x="5253" y="1"/>
                      <a:pt x="5333" y="94"/>
                      <a:pt x="5333" y="200"/>
                    </a:cubicBezTo>
                    <a:lnTo>
                      <a:pt x="5333" y="200"/>
                    </a:lnTo>
                    <a:cubicBezTo>
                      <a:pt x="5333" y="306"/>
                      <a:pt x="5253" y="385"/>
                      <a:pt x="5147" y="3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4222126" y="1229889"/>
                <a:ext cx="119829" cy="22989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826" extrusionOk="0">
                    <a:moveTo>
                      <a:pt x="0" y="1"/>
                    </a:moveTo>
                    <a:lnTo>
                      <a:pt x="0" y="2826"/>
                    </a:lnTo>
                    <a:lnTo>
                      <a:pt x="730" y="2255"/>
                    </a:lnTo>
                    <a:lnTo>
                      <a:pt x="1472" y="2826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rgbClr val="945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4220987" y="1229889"/>
                <a:ext cx="120967" cy="104779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288" extrusionOk="0">
                    <a:moveTo>
                      <a:pt x="1" y="1"/>
                    </a:moveTo>
                    <a:lnTo>
                      <a:pt x="1" y="1048"/>
                    </a:lnTo>
                    <a:lnTo>
                      <a:pt x="14" y="1048"/>
                    </a:lnTo>
                    <a:cubicBezTo>
                      <a:pt x="213" y="1194"/>
                      <a:pt x="478" y="1287"/>
                      <a:pt x="744" y="1287"/>
                    </a:cubicBezTo>
                    <a:cubicBezTo>
                      <a:pt x="1022" y="1287"/>
                      <a:pt x="1287" y="1194"/>
                      <a:pt x="1486" y="1048"/>
                    </a:cubicBezTo>
                    <a:lnTo>
                      <a:pt x="1486" y="1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4204798" y="1152200"/>
                <a:ext cx="154402" cy="15546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911" extrusionOk="0">
                    <a:moveTo>
                      <a:pt x="943" y="1"/>
                    </a:moveTo>
                    <a:cubicBezTo>
                      <a:pt x="425" y="1"/>
                      <a:pt x="1" y="438"/>
                      <a:pt x="1" y="956"/>
                    </a:cubicBezTo>
                    <a:cubicBezTo>
                      <a:pt x="1" y="1486"/>
                      <a:pt x="425" y="1911"/>
                      <a:pt x="943" y="1911"/>
                    </a:cubicBezTo>
                    <a:cubicBezTo>
                      <a:pt x="1473" y="1911"/>
                      <a:pt x="1898" y="1486"/>
                      <a:pt x="1898" y="956"/>
                    </a:cubicBezTo>
                    <a:cubicBezTo>
                      <a:pt x="1898" y="438"/>
                      <a:pt x="1473" y="1"/>
                      <a:pt x="943" y="1"/>
                    </a:cubicBezTo>
                    <a:close/>
                  </a:path>
                </a:pathLst>
              </a:custGeom>
              <a:solidFill>
                <a:srgbClr val="945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4232864" y="1181323"/>
                <a:ext cx="98271" cy="98271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8" fill="none" extrusionOk="0">
                    <a:moveTo>
                      <a:pt x="1208" y="598"/>
                    </a:moveTo>
                    <a:cubicBezTo>
                      <a:pt x="1208" y="929"/>
                      <a:pt x="943" y="1208"/>
                      <a:pt x="611" y="1208"/>
                    </a:cubicBezTo>
                    <a:cubicBezTo>
                      <a:pt x="266" y="1208"/>
                      <a:pt x="1" y="929"/>
                      <a:pt x="1" y="598"/>
                    </a:cubicBezTo>
                    <a:cubicBezTo>
                      <a:pt x="1" y="266"/>
                      <a:pt x="266" y="1"/>
                      <a:pt x="611" y="1"/>
                    </a:cubicBezTo>
                    <a:cubicBezTo>
                      <a:pt x="943" y="1"/>
                      <a:pt x="1208" y="266"/>
                      <a:pt x="1208" y="5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3187282" y="3226130"/>
                <a:ext cx="323854" cy="125198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539" extrusionOk="0">
                    <a:moveTo>
                      <a:pt x="3887" y="0"/>
                    </a:moveTo>
                    <a:lnTo>
                      <a:pt x="2468" y="53"/>
                    </a:lnTo>
                    <a:lnTo>
                      <a:pt x="1592" y="717"/>
                    </a:lnTo>
                    <a:cubicBezTo>
                      <a:pt x="1592" y="717"/>
                      <a:pt x="1" y="849"/>
                      <a:pt x="14" y="1114"/>
                    </a:cubicBezTo>
                    <a:cubicBezTo>
                      <a:pt x="14" y="1274"/>
                      <a:pt x="67" y="1539"/>
                      <a:pt x="1075" y="1539"/>
                    </a:cubicBezTo>
                    <a:cubicBezTo>
                      <a:pt x="2070" y="1539"/>
                      <a:pt x="2906" y="1194"/>
                      <a:pt x="2906" y="1194"/>
                    </a:cubicBezTo>
                    <a:lnTo>
                      <a:pt x="2906" y="1539"/>
                    </a:lnTo>
                    <a:lnTo>
                      <a:pt x="3980" y="1539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3719306" y="3226130"/>
                <a:ext cx="328085" cy="125198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539" extrusionOk="0">
                    <a:moveTo>
                      <a:pt x="0" y="0"/>
                    </a:moveTo>
                    <a:lnTo>
                      <a:pt x="53" y="1539"/>
                    </a:lnTo>
                    <a:lnTo>
                      <a:pt x="1141" y="1539"/>
                    </a:lnTo>
                    <a:lnTo>
                      <a:pt x="1141" y="1194"/>
                    </a:lnTo>
                    <a:cubicBezTo>
                      <a:pt x="1141" y="1194"/>
                      <a:pt x="1963" y="1539"/>
                      <a:pt x="2971" y="1539"/>
                    </a:cubicBezTo>
                    <a:cubicBezTo>
                      <a:pt x="3966" y="1539"/>
                      <a:pt x="4032" y="1274"/>
                      <a:pt x="4032" y="1114"/>
                    </a:cubicBezTo>
                    <a:cubicBezTo>
                      <a:pt x="4032" y="849"/>
                      <a:pt x="2441" y="717"/>
                      <a:pt x="2441" y="717"/>
                    </a:cubicBezTo>
                    <a:lnTo>
                      <a:pt x="1565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3273593" y="1881663"/>
                <a:ext cx="621677" cy="1367168"/>
              </a:xfrm>
              <a:custGeom>
                <a:avLst/>
                <a:gdLst/>
                <a:ahLst/>
                <a:cxnLst/>
                <a:rect l="l" t="t" r="r" b="b"/>
                <a:pathLst>
                  <a:path w="7642" h="16806" extrusionOk="0">
                    <a:moveTo>
                      <a:pt x="1" y="0"/>
                    </a:moveTo>
                    <a:lnTo>
                      <a:pt x="757" y="16806"/>
                    </a:lnTo>
                    <a:lnTo>
                      <a:pt x="3158" y="16806"/>
                    </a:lnTo>
                    <a:lnTo>
                      <a:pt x="3503" y="186"/>
                    </a:lnTo>
                    <a:lnTo>
                      <a:pt x="5413" y="16806"/>
                    </a:lnTo>
                    <a:lnTo>
                      <a:pt x="7641" y="16806"/>
                    </a:lnTo>
                    <a:lnTo>
                      <a:pt x="7018" y="0"/>
                    </a:lnTo>
                    <a:close/>
                  </a:path>
                </a:pathLst>
              </a:custGeom>
              <a:solidFill>
                <a:srgbClr val="3D4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3713856" y="2270108"/>
                <a:ext cx="321658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996" fill="none" extrusionOk="0">
                    <a:moveTo>
                      <a:pt x="1" y="995"/>
                    </a:moveTo>
                    <a:lnTo>
                      <a:pt x="3953" y="995"/>
                    </a:lnTo>
                    <a:cubicBezTo>
                      <a:pt x="3953" y="995"/>
                      <a:pt x="3025" y="0"/>
                      <a:pt x="1977" y="0"/>
                    </a:cubicBezTo>
                    <a:cubicBezTo>
                      <a:pt x="929" y="0"/>
                      <a:pt x="1" y="995"/>
                      <a:pt x="1" y="995"/>
                    </a:cubicBezTo>
                    <a:close/>
                  </a:path>
                </a:pathLst>
              </a:custGeom>
              <a:noFill/>
              <a:ln w="4300" cap="flat" cmpd="sng">
                <a:solidFill>
                  <a:srgbClr val="1A2263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3812044" y="2154591"/>
                <a:ext cx="130648" cy="154809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903" extrusionOk="0">
                    <a:moveTo>
                      <a:pt x="399" y="1"/>
                    </a:moveTo>
                    <a:lnTo>
                      <a:pt x="359" y="757"/>
                    </a:lnTo>
                    <a:cubicBezTo>
                      <a:pt x="359" y="757"/>
                      <a:pt x="54" y="969"/>
                      <a:pt x="27" y="1301"/>
                    </a:cubicBezTo>
                    <a:cubicBezTo>
                      <a:pt x="1" y="1632"/>
                      <a:pt x="226" y="1646"/>
                      <a:pt x="226" y="1646"/>
                    </a:cubicBezTo>
                    <a:lnTo>
                      <a:pt x="226" y="1712"/>
                    </a:lnTo>
                    <a:cubicBezTo>
                      <a:pt x="226" y="1817"/>
                      <a:pt x="309" y="1902"/>
                      <a:pt x="402" y="1902"/>
                    </a:cubicBezTo>
                    <a:cubicBezTo>
                      <a:pt x="414" y="1902"/>
                      <a:pt x="426" y="1901"/>
                      <a:pt x="438" y="1898"/>
                    </a:cubicBezTo>
                    <a:cubicBezTo>
                      <a:pt x="478" y="1898"/>
                      <a:pt x="518" y="1884"/>
                      <a:pt x="545" y="1858"/>
                    </a:cubicBezTo>
                    <a:cubicBezTo>
                      <a:pt x="545" y="1858"/>
                      <a:pt x="615" y="1893"/>
                      <a:pt x="710" y="1893"/>
                    </a:cubicBezTo>
                    <a:cubicBezTo>
                      <a:pt x="757" y="1893"/>
                      <a:pt x="810" y="1884"/>
                      <a:pt x="863" y="1858"/>
                    </a:cubicBezTo>
                    <a:cubicBezTo>
                      <a:pt x="863" y="1858"/>
                      <a:pt x="945" y="1899"/>
                      <a:pt x="1036" y="1899"/>
                    </a:cubicBezTo>
                    <a:cubicBezTo>
                      <a:pt x="1081" y="1899"/>
                      <a:pt x="1128" y="1889"/>
                      <a:pt x="1168" y="1858"/>
                    </a:cubicBezTo>
                    <a:cubicBezTo>
                      <a:pt x="1168" y="1858"/>
                      <a:pt x="1227" y="1887"/>
                      <a:pt x="1290" y="1887"/>
                    </a:cubicBezTo>
                    <a:cubicBezTo>
                      <a:pt x="1321" y="1887"/>
                      <a:pt x="1354" y="1880"/>
                      <a:pt x="1380" y="1858"/>
                    </a:cubicBezTo>
                    <a:cubicBezTo>
                      <a:pt x="1473" y="1778"/>
                      <a:pt x="1606" y="1208"/>
                      <a:pt x="1327" y="823"/>
                    </a:cubicBezTo>
                    <a:lnTo>
                      <a:pt x="1380" y="27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rgbClr val="F7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3614609" y="2342346"/>
                <a:ext cx="520152" cy="358347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4405" extrusionOk="0">
                    <a:moveTo>
                      <a:pt x="0" y="1"/>
                    </a:moveTo>
                    <a:lnTo>
                      <a:pt x="0" y="4405"/>
                    </a:lnTo>
                    <a:lnTo>
                      <a:pt x="6394" y="4405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536E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614609" y="2342346"/>
                <a:ext cx="520152" cy="26032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6394" y="319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5"/>
              <p:cNvSpPr/>
              <p:nvPr/>
            </p:nvSpPr>
            <p:spPr>
              <a:xfrm>
                <a:off x="3677167" y="2485929"/>
                <a:ext cx="29205" cy="160829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977" extrusionOk="0">
                    <a:moveTo>
                      <a:pt x="1" y="0"/>
                    </a:moveTo>
                    <a:lnTo>
                      <a:pt x="1" y="1976"/>
                    </a:lnTo>
                    <a:lnTo>
                      <a:pt x="359" y="1976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3665290" y="2543118"/>
                <a:ext cx="52959" cy="5287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fill="none" extrusionOk="0">
                    <a:moveTo>
                      <a:pt x="1" y="0"/>
                    </a:moveTo>
                    <a:lnTo>
                      <a:pt x="651" y="0"/>
                    </a:lnTo>
                    <a:lnTo>
                      <a:pt x="651" y="650"/>
                    </a:lnTo>
                    <a:lnTo>
                      <a:pt x="1" y="650"/>
                    </a:lnTo>
                    <a:close/>
                  </a:path>
                </a:pathLst>
              </a:custGeom>
              <a:noFill/>
              <a:ln w="1000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4042995" y="2485929"/>
                <a:ext cx="29205" cy="160829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977" extrusionOk="0">
                    <a:moveTo>
                      <a:pt x="0" y="0"/>
                    </a:moveTo>
                    <a:lnTo>
                      <a:pt x="0" y="1976"/>
                    </a:lnTo>
                    <a:lnTo>
                      <a:pt x="358" y="1976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4031118" y="2543118"/>
                <a:ext cx="52959" cy="5287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fill="none" extrusionOk="0">
                    <a:moveTo>
                      <a:pt x="0" y="0"/>
                    </a:moveTo>
                    <a:lnTo>
                      <a:pt x="650" y="0"/>
                    </a:lnTo>
                    <a:lnTo>
                      <a:pt x="650" y="650"/>
                    </a:lnTo>
                    <a:lnTo>
                      <a:pt x="0" y="650"/>
                    </a:lnTo>
                    <a:close/>
                  </a:path>
                </a:pathLst>
              </a:custGeom>
              <a:noFill/>
              <a:ln w="1000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3614609" y="2342346"/>
                <a:ext cx="520152" cy="143664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1766" fill="none" extrusionOk="0">
                    <a:moveTo>
                      <a:pt x="6394" y="1"/>
                    </a:moveTo>
                    <a:lnTo>
                      <a:pt x="5810" y="1765"/>
                    </a:lnTo>
                    <a:lnTo>
                      <a:pt x="584" y="1765"/>
                    </a:lnTo>
                    <a:lnTo>
                      <a:pt x="0" y="1"/>
                    </a:lnTo>
                  </a:path>
                </a:pathLst>
              </a:custGeom>
              <a:noFill/>
              <a:ln w="1000" cap="flat" cmpd="sng">
                <a:solidFill>
                  <a:srgbClr val="FFF0DE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3273593" y="1881663"/>
                <a:ext cx="577422" cy="394954"/>
              </a:xfrm>
              <a:custGeom>
                <a:avLst/>
                <a:gdLst/>
                <a:ahLst/>
                <a:cxnLst/>
                <a:rect l="l" t="t" r="r" b="b"/>
                <a:pathLst>
                  <a:path w="7098" h="4855" extrusionOk="0">
                    <a:moveTo>
                      <a:pt x="1" y="0"/>
                    </a:moveTo>
                    <a:lnTo>
                      <a:pt x="240" y="4855"/>
                    </a:lnTo>
                    <a:lnTo>
                      <a:pt x="3436" y="3462"/>
                    </a:lnTo>
                    <a:lnTo>
                      <a:pt x="3503" y="186"/>
                    </a:lnTo>
                    <a:lnTo>
                      <a:pt x="3861" y="3303"/>
                    </a:lnTo>
                    <a:lnTo>
                      <a:pt x="7097" y="2056"/>
                    </a:lnTo>
                    <a:lnTo>
                      <a:pt x="7018" y="0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2751413" y="1284800"/>
                <a:ext cx="186698" cy="134227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650" extrusionOk="0">
                    <a:moveTo>
                      <a:pt x="1717" y="0"/>
                    </a:moveTo>
                    <a:cubicBezTo>
                      <a:pt x="1467" y="0"/>
                      <a:pt x="1143" y="153"/>
                      <a:pt x="796" y="413"/>
                    </a:cubicBezTo>
                    <a:cubicBezTo>
                      <a:pt x="265" y="798"/>
                      <a:pt x="0" y="1315"/>
                      <a:pt x="133" y="1461"/>
                    </a:cubicBezTo>
                    <a:cubicBezTo>
                      <a:pt x="257" y="1603"/>
                      <a:pt x="405" y="1650"/>
                      <a:pt x="549" y="1650"/>
                    </a:cubicBezTo>
                    <a:cubicBezTo>
                      <a:pt x="836" y="1650"/>
                      <a:pt x="1101" y="1461"/>
                      <a:pt x="1101" y="1461"/>
                    </a:cubicBezTo>
                    <a:lnTo>
                      <a:pt x="1525" y="1196"/>
                    </a:lnTo>
                    <a:cubicBezTo>
                      <a:pt x="1525" y="1196"/>
                      <a:pt x="2295" y="400"/>
                      <a:pt x="2043" y="135"/>
                    </a:cubicBezTo>
                    <a:cubicBezTo>
                      <a:pt x="1960" y="43"/>
                      <a:pt x="1849" y="0"/>
                      <a:pt x="1717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2653224" y="1140323"/>
                <a:ext cx="286027" cy="28065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50" extrusionOk="0">
                    <a:moveTo>
                      <a:pt x="1379" y="1"/>
                    </a:moveTo>
                    <a:cubicBezTo>
                      <a:pt x="1247" y="1"/>
                      <a:pt x="1512" y="624"/>
                      <a:pt x="1512" y="624"/>
                    </a:cubicBezTo>
                    <a:lnTo>
                      <a:pt x="849" y="531"/>
                    </a:lnTo>
                    <a:cubicBezTo>
                      <a:pt x="849" y="531"/>
                      <a:pt x="491" y="147"/>
                      <a:pt x="332" y="120"/>
                    </a:cubicBezTo>
                    <a:cubicBezTo>
                      <a:pt x="239" y="120"/>
                      <a:pt x="279" y="253"/>
                      <a:pt x="279" y="253"/>
                    </a:cubicBezTo>
                    <a:cubicBezTo>
                      <a:pt x="279" y="253"/>
                      <a:pt x="272" y="252"/>
                      <a:pt x="262" y="252"/>
                    </a:cubicBezTo>
                    <a:cubicBezTo>
                      <a:pt x="222" y="252"/>
                      <a:pt x="122" y="269"/>
                      <a:pt x="133" y="438"/>
                    </a:cubicBezTo>
                    <a:cubicBezTo>
                      <a:pt x="0" y="491"/>
                      <a:pt x="27" y="651"/>
                      <a:pt x="146" y="757"/>
                    </a:cubicBezTo>
                    <a:cubicBezTo>
                      <a:pt x="27" y="757"/>
                      <a:pt x="13" y="889"/>
                      <a:pt x="159" y="995"/>
                    </a:cubicBezTo>
                    <a:cubicBezTo>
                      <a:pt x="318" y="1115"/>
                      <a:pt x="504" y="1194"/>
                      <a:pt x="676" y="1301"/>
                    </a:cubicBezTo>
                    <a:cubicBezTo>
                      <a:pt x="1220" y="1592"/>
                      <a:pt x="1910" y="1606"/>
                      <a:pt x="1910" y="1606"/>
                    </a:cubicBezTo>
                    <a:lnTo>
                      <a:pt x="2878" y="3449"/>
                    </a:lnTo>
                    <a:lnTo>
                      <a:pt x="3515" y="2295"/>
                    </a:lnTo>
                    <a:lnTo>
                      <a:pt x="2640" y="1128"/>
                    </a:lnTo>
                    <a:cubicBezTo>
                      <a:pt x="2640" y="1128"/>
                      <a:pt x="2613" y="796"/>
                      <a:pt x="2335" y="664"/>
                    </a:cubicBezTo>
                    <a:cubicBezTo>
                      <a:pt x="2029" y="518"/>
                      <a:pt x="1738" y="465"/>
                      <a:pt x="1738" y="465"/>
                    </a:cubicBezTo>
                    <a:cubicBezTo>
                      <a:pt x="1738" y="465"/>
                      <a:pt x="1499" y="1"/>
                      <a:pt x="1379" y="1"/>
                    </a:cubicBezTo>
                    <a:close/>
                  </a:path>
                </a:pathLst>
              </a:custGeom>
              <a:solidFill>
                <a:srgbClr val="F7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2675839" y="1160823"/>
                <a:ext cx="77771" cy="432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532" fill="none" extrusionOk="0">
                    <a:moveTo>
                      <a:pt x="1" y="1"/>
                    </a:moveTo>
                    <a:lnTo>
                      <a:pt x="465" y="438"/>
                    </a:lnTo>
                    <a:lnTo>
                      <a:pt x="956" y="531"/>
                    </a:lnTo>
                  </a:path>
                </a:pathLst>
              </a:custGeom>
              <a:noFill/>
              <a:ln w="100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2663962" y="1175954"/>
                <a:ext cx="82082" cy="4213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18" fill="none" extrusionOk="0">
                    <a:moveTo>
                      <a:pt x="1" y="0"/>
                    </a:moveTo>
                    <a:lnTo>
                      <a:pt x="505" y="398"/>
                    </a:lnTo>
                    <a:lnTo>
                      <a:pt x="1009" y="518"/>
                    </a:lnTo>
                  </a:path>
                </a:pathLst>
              </a:custGeom>
              <a:noFill/>
              <a:ln w="100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2665020" y="1201823"/>
                <a:ext cx="75656" cy="32459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99" fill="none" extrusionOk="0">
                    <a:moveTo>
                      <a:pt x="1" y="1"/>
                    </a:moveTo>
                    <a:lnTo>
                      <a:pt x="439" y="253"/>
                    </a:lnTo>
                    <a:lnTo>
                      <a:pt x="929" y="399"/>
                    </a:lnTo>
                  </a:path>
                </a:pathLst>
              </a:custGeom>
              <a:noFill/>
              <a:ln w="100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2755724" y="1188888"/>
                <a:ext cx="86394" cy="4759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85" fill="none" extrusionOk="0">
                    <a:moveTo>
                      <a:pt x="0" y="558"/>
                    </a:moveTo>
                    <a:cubicBezTo>
                      <a:pt x="0" y="558"/>
                      <a:pt x="637" y="1"/>
                      <a:pt x="1061" y="584"/>
                    </a:cubicBezTo>
                  </a:path>
                </a:pathLst>
              </a:custGeom>
              <a:noFill/>
              <a:ln w="100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2762151" y="1101519"/>
                <a:ext cx="1271175" cy="1088788"/>
              </a:xfrm>
              <a:custGeom>
                <a:avLst/>
                <a:gdLst/>
                <a:ahLst/>
                <a:cxnLst/>
                <a:rect l="l" t="t" r="r" b="b"/>
                <a:pathLst>
                  <a:path w="15626" h="13384" extrusionOk="0">
                    <a:moveTo>
                      <a:pt x="7256" y="0"/>
                    </a:moveTo>
                    <a:cubicBezTo>
                      <a:pt x="6553" y="0"/>
                      <a:pt x="5917" y="425"/>
                      <a:pt x="5651" y="1075"/>
                    </a:cubicBezTo>
                    <a:lnTo>
                      <a:pt x="4046" y="4974"/>
                    </a:lnTo>
                    <a:lnTo>
                      <a:pt x="1924" y="2388"/>
                    </a:lnTo>
                    <a:cubicBezTo>
                      <a:pt x="949" y="3584"/>
                      <a:pt x="347" y="3729"/>
                      <a:pt x="113" y="3729"/>
                    </a:cubicBezTo>
                    <a:cubicBezTo>
                      <a:pt x="38" y="3729"/>
                      <a:pt x="1" y="3714"/>
                      <a:pt x="1" y="3714"/>
                    </a:cubicBezTo>
                    <a:lnTo>
                      <a:pt x="1" y="3714"/>
                    </a:lnTo>
                    <a:lnTo>
                      <a:pt x="2853" y="7640"/>
                    </a:lnTo>
                    <a:cubicBezTo>
                      <a:pt x="3200" y="8124"/>
                      <a:pt x="3724" y="8356"/>
                      <a:pt x="4244" y="8356"/>
                    </a:cubicBezTo>
                    <a:cubicBezTo>
                      <a:pt x="4893" y="8356"/>
                      <a:pt x="5536" y="7994"/>
                      <a:pt x="5824" y="7309"/>
                    </a:cubicBezTo>
                    <a:lnTo>
                      <a:pt x="6513" y="5677"/>
                    </a:lnTo>
                    <a:lnTo>
                      <a:pt x="6500" y="7508"/>
                    </a:lnTo>
                    <a:lnTo>
                      <a:pt x="5824" y="10850"/>
                    </a:lnTo>
                    <a:lnTo>
                      <a:pt x="12761" y="10850"/>
                    </a:lnTo>
                    <a:lnTo>
                      <a:pt x="12761" y="13384"/>
                    </a:lnTo>
                    <a:lnTo>
                      <a:pt x="14870" y="13384"/>
                    </a:lnTo>
                    <a:cubicBezTo>
                      <a:pt x="14870" y="13384"/>
                      <a:pt x="15626" y="6911"/>
                      <a:pt x="15626" y="4497"/>
                    </a:cubicBezTo>
                    <a:cubicBezTo>
                      <a:pt x="15626" y="3396"/>
                      <a:pt x="15493" y="2361"/>
                      <a:pt x="15347" y="1565"/>
                    </a:cubicBezTo>
                    <a:cubicBezTo>
                      <a:pt x="15188" y="663"/>
                      <a:pt x="14406" y="0"/>
                      <a:pt x="13490" y="0"/>
                    </a:cubicBezTo>
                    <a:close/>
                  </a:path>
                </a:pathLst>
              </a:custGeom>
              <a:solidFill>
                <a:srgbClr val="3D48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3698806" y="1308635"/>
                <a:ext cx="101443" cy="67561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8305" extrusionOk="0">
                    <a:moveTo>
                      <a:pt x="1247" y="1"/>
                    </a:moveTo>
                    <a:lnTo>
                      <a:pt x="0" y="8304"/>
                    </a:lnTo>
                    <a:lnTo>
                      <a:pt x="1247" y="830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3800167" y="1128446"/>
                <a:ext cx="126337" cy="1630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004" fill="none" extrusionOk="0">
                    <a:moveTo>
                      <a:pt x="1" y="2004"/>
                    </a:moveTo>
                    <a:cubicBezTo>
                      <a:pt x="1" y="1088"/>
                      <a:pt x="638" y="1"/>
                      <a:pt x="1553" y="1"/>
                    </a:cubicBezTo>
                  </a:path>
                </a:pathLst>
              </a:custGeom>
              <a:noFill/>
              <a:ln w="165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3936183" y="1582703"/>
                <a:ext cx="92820" cy="17596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163" extrusionOk="0">
                    <a:moveTo>
                      <a:pt x="1088" y="1"/>
                    </a:moveTo>
                    <a:cubicBezTo>
                      <a:pt x="491" y="1"/>
                      <a:pt x="0" y="478"/>
                      <a:pt x="0" y="1089"/>
                    </a:cubicBezTo>
                    <a:cubicBezTo>
                      <a:pt x="0" y="1646"/>
                      <a:pt x="425" y="2110"/>
                      <a:pt x="982" y="2163"/>
                    </a:cubicBezTo>
                    <a:cubicBezTo>
                      <a:pt x="1048" y="1407"/>
                      <a:pt x="1101" y="664"/>
                      <a:pt x="1141" y="1"/>
                    </a:cubicBez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3024339" y="1671211"/>
                <a:ext cx="196460" cy="10966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1348" extrusionOk="0">
                    <a:moveTo>
                      <a:pt x="1301" y="1"/>
                    </a:moveTo>
                    <a:cubicBezTo>
                      <a:pt x="664" y="1"/>
                      <a:pt x="147" y="438"/>
                      <a:pt x="1" y="1022"/>
                    </a:cubicBezTo>
                    <a:cubicBezTo>
                      <a:pt x="303" y="1241"/>
                      <a:pt x="657" y="1347"/>
                      <a:pt x="1008" y="1347"/>
                    </a:cubicBezTo>
                    <a:cubicBezTo>
                      <a:pt x="1550" y="1347"/>
                      <a:pt x="2085" y="1094"/>
                      <a:pt x="2415" y="611"/>
                    </a:cubicBezTo>
                    <a:cubicBezTo>
                      <a:pt x="2189" y="239"/>
                      <a:pt x="1765" y="1"/>
                      <a:pt x="1301" y="1"/>
                    </a:cubicBez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3091290" y="1376644"/>
                <a:ext cx="61257" cy="16571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37" extrusionOk="0">
                    <a:moveTo>
                      <a:pt x="663" y="0"/>
                    </a:moveTo>
                    <a:lnTo>
                      <a:pt x="0" y="1592"/>
                    </a:lnTo>
                    <a:lnTo>
                      <a:pt x="345" y="1964"/>
                    </a:lnTo>
                    <a:cubicBezTo>
                      <a:pt x="392" y="2014"/>
                      <a:pt x="451" y="2037"/>
                      <a:pt x="509" y="2037"/>
                    </a:cubicBezTo>
                    <a:cubicBezTo>
                      <a:pt x="632" y="2037"/>
                      <a:pt x="752" y="1935"/>
                      <a:pt x="743" y="1791"/>
                    </a:cubicBez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3291978" y="1220208"/>
                <a:ext cx="81" cy="3432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219" fill="none" extrusionOk="0">
                    <a:moveTo>
                      <a:pt x="0" y="4218"/>
                    </a:moveTo>
                    <a:lnTo>
                      <a:pt x="0" y="0"/>
                    </a:lnTo>
                  </a:path>
                </a:pathLst>
              </a:custGeom>
              <a:noFill/>
              <a:ln w="165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3530413" y="1634522"/>
                <a:ext cx="8704" cy="349724"/>
              </a:xfrm>
              <a:custGeom>
                <a:avLst/>
                <a:gdLst/>
                <a:ahLst/>
                <a:cxnLst/>
                <a:rect l="l" t="t" r="r" b="b"/>
                <a:pathLst>
                  <a:path w="107" h="4299" fill="none" extrusionOk="0">
                    <a:moveTo>
                      <a:pt x="107" y="1"/>
                    </a:moveTo>
                    <a:lnTo>
                      <a:pt x="1" y="4298"/>
                    </a:lnTo>
                  </a:path>
                </a:pathLst>
              </a:custGeom>
              <a:noFill/>
              <a:ln w="165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3384798" y="1101519"/>
                <a:ext cx="355093" cy="637784"/>
              </a:xfrm>
              <a:custGeom>
                <a:avLst/>
                <a:gdLst/>
                <a:ahLst/>
                <a:cxnLst/>
                <a:rect l="l" t="t" r="r" b="b"/>
                <a:pathLst>
                  <a:path w="4365" h="7840" extrusionOk="0">
                    <a:moveTo>
                      <a:pt x="902" y="0"/>
                    </a:moveTo>
                    <a:lnTo>
                      <a:pt x="0" y="1061"/>
                    </a:lnTo>
                    <a:lnTo>
                      <a:pt x="1128" y="2733"/>
                    </a:lnTo>
                    <a:lnTo>
                      <a:pt x="159" y="3661"/>
                    </a:lnTo>
                    <a:lnTo>
                      <a:pt x="1844" y="7839"/>
                    </a:lnTo>
                    <a:lnTo>
                      <a:pt x="4245" y="3568"/>
                    </a:lnTo>
                    <a:lnTo>
                      <a:pt x="3184" y="2719"/>
                    </a:lnTo>
                    <a:lnTo>
                      <a:pt x="4364" y="1101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rgbClr val="1A22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3334036" y="1739219"/>
                <a:ext cx="125279" cy="19443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239" fill="none" extrusionOk="0">
                    <a:moveTo>
                      <a:pt x="1" y="0"/>
                    </a:moveTo>
                    <a:lnTo>
                      <a:pt x="1539" y="0"/>
                    </a:lnTo>
                    <a:lnTo>
                      <a:pt x="1539" y="239"/>
                    </a:lnTo>
                    <a:lnTo>
                      <a:pt x="1" y="239"/>
                    </a:lnTo>
                    <a:close/>
                  </a:path>
                </a:pathLst>
              </a:custGeom>
              <a:noFill/>
              <a:ln w="165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3605986" y="1739219"/>
                <a:ext cx="125198" cy="19443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39" fill="none" extrusionOk="0">
                    <a:moveTo>
                      <a:pt x="0" y="0"/>
                    </a:moveTo>
                    <a:lnTo>
                      <a:pt x="1539" y="0"/>
                    </a:lnTo>
                    <a:lnTo>
                      <a:pt x="1539" y="239"/>
                    </a:lnTo>
                    <a:lnTo>
                      <a:pt x="0" y="239"/>
                    </a:lnTo>
                    <a:close/>
                  </a:path>
                </a:pathLst>
              </a:custGeom>
              <a:noFill/>
              <a:ln w="165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3494863" y="1061576"/>
                <a:ext cx="173764" cy="57302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7044" extrusionOk="0">
                    <a:moveTo>
                      <a:pt x="1937" y="0"/>
                    </a:moveTo>
                    <a:lnTo>
                      <a:pt x="173" y="146"/>
                    </a:lnTo>
                    <a:lnTo>
                      <a:pt x="0" y="796"/>
                    </a:lnTo>
                    <a:lnTo>
                      <a:pt x="544" y="7044"/>
                    </a:lnTo>
                    <a:lnTo>
                      <a:pt x="2136" y="730"/>
                    </a:lnTo>
                    <a:lnTo>
                      <a:pt x="1937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3462486" y="822001"/>
                <a:ext cx="183526" cy="155460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911" extrusionOk="0">
                    <a:moveTo>
                      <a:pt x="173" y="1"/>
                    </a:moveTo>
                    <a:cubicBezTo>
                      <a:pt x="66" y="1"/>
                      <a:pt x="0" y="94"/>
                      <a:pt x="13" y="186"/>
                    </a:cubicBezTo>
                    <a:lnTo>
                      <a:pt x="80" y="571"/>
                    </a:lnTo>
                    <a:lnTo>
                      <a:pt x="1884" y="1911"/>
                    </a:lnTo>
                    <a:lnTo>
                      <a:pt x="2202" y="770"/>
                    </a:lnTo>
                    <a:cubicBezTo>
                      <a:pt x="2255" y="584"/>
                      <a:pt x="2149" y="385"/>
                      <a:pt x="1977" y="306"/>
                    </a:cubicBezTo>
                    <a:lnTo>
                      <a:pt x="1711" y="200"/>
                    </a:lnTo>
                    <a:cubicBezTo>
                      <a:pt x="1711" y="200"/>
                      <a:pt x="1552" y="1"/>
                      <a:pt x="1274" y="1"/>
                    </a:cubicBezTo>
                    <a:close/>
                  </a:path>
                </a:pathLst>
              </a:custGeom>
              <a:solidFill>
                <a:srgbClr val="945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3463544" y="868452"/>
                <a:ext cx="180272" cy="27732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3409" extrusionOk="0">
                    <a:moveTo>
                      <a:pt x="67" y="0"/>
                    </a:moveTo>
                    <a:lnTo>
                      <a:pt x="186" y="942"/>
                    </a:lnTo>
                    <a:cubicBezTo>
                      <a:pt x="186" y="942"/>
                      <a:pt x="14" y="1141"/>
                      <a:pt x="0" y="1459"/>
                    </a:cubicBezTo>
                    <a:cubicBezTo>
                      <a:pt x="0" y="2056"/>
                      <a:pt x="664" y="2096"/>
                      <a:pt x="664" y="2096"/>
                    </a:cubicBezTo>
                    <a:lnTo>
                      <a:pt x="637" y="2918"/>
                    </a:lnTo>
                    <a:lnTo>
                      <a:pt x="1221" y="3409"/>
                    </a:lnTo>
                    <a:lnTo>
                      <a:pt x="2216" y="2613"/>
                    </a:lnTo>
                    <a:lnTo>
                      <a:pt x="1791" y="1074"/>
                    </a:lnTo>
                    <a:lnTo>
                      <a:pt x="1831" y="1074"/>
                    </a:lnTo>
                    <a:cubicBezTo>
                      <a:pt x="1977" y="1074"/>
                      <a:pt x="2096" y="955"/>
                      <a:pt x="2096" y="809"/>
                    </a:cubicBezTo>
                    <a:cubicBezTo>
                      <a:pt x="2096" y="663"/>
                      <a:pt x="1977" y="544"/>
                      <a:pt x="1831" y="544"/>
                    </a:cubicBezTo>
                    <a:cubicBezTo>
                      <a:pt x="1738" y="544"/>
                      <a:pt x="1672" y="584"/>
                      <a:pt x="1619" y="637"/>
                    </a:cubicBezTo>
                    <a:cubicBezTo>
                      <a:pt x="1141" y="451"/>
                      <a:pt x="1261" y="13"/>
                      <a:pt x="1261" y="13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7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3516421" y="992347"/>
                <a:ext cx="83872" cy="97376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197" extrusionOk="0">
                    <a:moveTo>
                      <a:pt x="887" y="1"/>
                    </a:moveTo>
                    <a:cubicBezTo>
                      <a:pt x="851" y="1"/>
                      <a:pt x="814" y="20"/>
                      <a:pt x="796" y="55"/>
                    </a:cubicBezTo>
                    <a:cubicBezTo>
                      <a:pt x="711" y="251"/>
                      <a:pt x="422" y="594"/>
                      <a:pt x="97" y="594"/>
                    </a:cubicBezTo>
                    <a:cubicBezTo>
                      <a:pt x="69" y="594"/>
                      <a:pt x="41" y="591"/>
                      <a:pt x="14" y="586"/>
                    </a:cubicBezTo>
                    <a:lnTo>
                      <a:pt x="0" y="1196"/>
                    </a:lnTo>
                    <a:cubicBezTo>
                      <a:pt x="0" y="1196"/>
                      <a:pt x="412" y="1130"/>
                      <a:pt x="504" y="931"/>
                    </a:cubicBezTo>
                    <a:cubicBezTo>
                      <a:pt x="584" y="719"/>
                      <a:pt x="809" y="533"/>
                      <a:pt x="942" y="254"/>
                    </a:cubicBezTo>
                    <a:cubicBezTo>
                      <a:pt x="1031" y="78"/>
                      <a:pt x="960" y="1"/>
                      <a:pt x="887" y="1"/>
                    </a:cubicBezTo>
                    <a:close/>
                  </a:path>
                </a:pathLst>
              </a:custGeom>
              <a:solidFill>
                <a:srgbClr val="DB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3602732" y="924502"/>
                <a:ext cx="20582" cy="10901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34" fill="none" extrusionOk="0">
                    <a:moveTo>
                      <a:pt x="0" y="133"/>
                    </a:moveTo>
                    <a:cubicBezTo>
                      <a:pt x="0" y="67"/>
                      <a:pt x="54" y="1"/>
                      <a:pt x="120" y="1"/>
                    </a:cubicBezTo>
                    <a:cubicBezTo>
                      <a:pt x="199" y="1"/>
                      <a:pt x="253" y="67"/>
                      <a:pt x="253" y="133"/>
                    </a:cubicBezTo>
                  </a:path>
                </a:pathLst>
              </a:custGeom>
              <a:noFill/>
              <a:ln w="1650" cap="flat" cmpd="sng">
                <a:solidFill>
                  <a:srgbClr val="444444"/>
                </a:solidFill>
                <a:prstDash val="solid"/>
                <a:miter lim="132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Google Shape;256;p35">
            <a:extLst>
              <a:ext uri="{FF2B5EF4-FFF2-40B4-BE49-F238E27FC236}">
                <a16:creationId xmlns:a16="http://schemas.microsoft.com/office/drawing/2014/main" id="{22A070AE-98A1-454D-BA0C-516F5C791870}"/>
              </a:ext>
            </a:extLst>
          </p:cNvPr>
          <p:cNvSpPr txBox="1">
            <a:spLocks/>
          </p:cNvSpPr>
          <p:nvPr/>
        </p:nvSpPr>
        <p:spPr>
          <a:xfrm>
            <a:off x="0" y="-10662"/>
            <a:ext cx="5178287" cy="39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sz="1400" dirty="0"/>
              <a:t>Managing A Successful Computing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721" y="198782"/>
            <a:ext cx="3637721" cy="1162878"/>
          </a:xfrm>
        </p:spPr>
        <p:txBody>
          <a:bodyPr/>
          <a:lstStyle/>
          <a:p>
            <a:r>
              <a:rPr lang="en-US" sz="3600" dirty="0"/>
              <a:t>Sprint Planning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4E52A9-4446-4011-95FB-765FC073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84" y="1591503"/>
            <a:ext cx="4146572" cy="262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52B558-C38B-4B31-8EB0-C074573B1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44" y="161243"/>
            <a:ext cx="4544251" cy="48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0A0A8-79BE-4E95-BB96-195ECE7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156" y="159333"/>
            <a:ext cx="5781600" cy="602965"/>
          </a:xfrm>
        </p:spPr>
        <p:txBody>
          <a:bodyPr/>
          <a:lstStyle/>
          <a:p>
            <a:r>
              <a:rPr lang="en-US" sz="4000" dirty="0"/>
              <a:t>Sprint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19FA9-B77C-4C7E-B9A5-68BF399A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0" y="1147407"/>
            <a:ext cx="8160520" cy="28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4" y="1990311"/>
            <a:ext cx="2534961" cy="1162878"/>
          </a:xfrm>
        </p:spPr>
        <p:txBody>
          <a:bodyPr/>
          <a:lstStyle/>
          <a:p>
            <a:r>
              <a:rPr lang="en-US" sz="3600" dirty="0"/>
              <a:t>Sprint Backlog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E5E4-FA0B-4708-8320-7B5BDC9A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915" y="75816"/>
            <a:ext cx="4850588" cy="49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2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>
            <a:spLocks noGrp="1"/>
          </p:cNvSpPr>
          <p:nvPr>
            <p:ph type="title" idx="2"/>
          </p:nvPr>
        </p:nvSpPr>
        <p:spPr>
          <a:xfrm>
            <a:off x="2307300" y="1319767"/>
            <a:ext cx="4529400" cy="824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Sprint 2</a:t>
            </a:r>
            <a:endParaRPr sz="4000" dirty="0"/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1084298" y="2144601"/>
            <a:ext cx="6975404" cy="1222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Products</a:t>
            </a:r>
          </a:p>
        </p:txBody>
      </p:sp>
    </p:spTree>
    <p:extLst>
      <p:ext uri="{BB962C8B-B14F-4D97-AF65-F5344CB8AC3E}">
        <p14:creationId xmlns:p14="http://schemas.microsoft.com/office/powerpoint/2010/main" val="26067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40" y="1990311"/>
            <a:ext cx="2956147" cy="1162878"/>
          </a:xfrm>
        </p:spPr>
        <p:txBody>
          <a:bodyPr/>
          <a:lstStyle/>
          <a:p>
            <a:r>
              <a:rPr lang="en-US" sz="3600" dirty="0"/>
              <a:t>Sprint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8B7D7-C337-4325-8B06-88E3387B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84" y="337930"/>
            <a:ext cx="4831543" cy="40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0A0A8-79BE-4E95-BB96-195ECE7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156" y="159333"/>
            <a:ext cx="5781600" cy="602965"/>
          </a:xfrm>
        </p:spPr>
        <p:txBody>
          <a:bodyPr/>
          <a:lstStyle/>
          <a:p>
            <a:r>
              <a:rPr lang="en-US" sz="4000" dirty="0"/>
              <a:t>Sprint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2D708-1113-4D52-9D50-D593BE61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05" y="851750"/>
            <a:ext cx="726858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6" y="1990310"/>
            <a:ext cx="2534961" cy="1162878"/>
          </a:xfrm>
        </p:spPr>
        <p:txBody>
          <a:bodyPr/>
          <a:lstStyle/>
          <a:p>
            <a:r>
              <a:rPr lang="en-US" sz="3600" dirty="0"/>
              <a:t>Sprint Backlog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0A60E6-6F0B-40B8-B65F-959DA985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93" y="1005635"/>
            <a:ext cx="5366021" cy="31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35574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6" y="1990310"/>
            <a:ext cx="2534961" cy="1162878"/>
          </a:xfrm>
        </p:spPr>
        <p:txBody>
          <a:bodyPr/>
          <a:lstStyle/>
          <a:p>
            <a:r>
              <a:rPr lang="en-US" sz="3600" dirty="0"/>
              <a:t>Sprint Backlog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18517-63C6-48EE-9736-8314576E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05" y="991345"/>
            <a:ext cx="5366020" cy="31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6" y="1990310"/>
            <a:ext cx="2534961" cy="1162878"/>
          </a:xfrm>
        </p:spPr>
        <p:txBody>
          <a:bodyPr/>
          <a:lstStyle/>
          <a:p>
            <a:r>
              <a:rPr lang="en-US" sz="3600" dirty="0"/>
              <a:t>Sprint Backlog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1766A-3FF3-4001-A4F4-691D7919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9" y="991345"/>
            <a:ext cx="5411051" cy="31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>
            <a:spLocks noGrp="1"/>
          </p:cNvSpPr>
          <p:nvPr>
            <p:ph type="title" idx="2"/>
          </p:nvPr>
        </p:nvSpPr>
        <p:spPr>
          <a:xfrm>
            <a:off x="2307300" y="1062913"/>
            <a:ext cx="4529400" cy="824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Sprint 3</a:t>
            </a:r>
            <a:endParaRPr sz="4000" dirty="0"/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0" y="1887747"/>
            <a:ext cx="9144000" cy="1695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vi-VN" dirty="0" err="1"/>
              <a:t>Set</a:t>
            </a:r>
            <a:r>
              <a:rPr lang="vi-VN" dirty="0"/>
              <a:t> </a:t>
            </a:r>
            <a:r>
              <a:rPr lang="vi-VN" dirty="0" err="1"/>
              <a:t>Product</a:t>
            </a:r>
            <a:r>
              <a:rPr lang="vi-VN" dirty="0"/>
              <a:t> </a:t>
            </a:r>
            <a:r>
              <a:rPr lang="vi-VN" dirty="0" err="1"/>
              <a:t>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70"/>
          <p:cNvSpPr txBox="1">
            <a:spLocks noGrp="1"/>
          </p:cNvSpPr>
          <p:nvPr>
            <p:ph type="title"/>
          </p:nvPr>
        </p:nvSpPr>
        <p:spPr>
          <a:xfrm>
            <a:off x="713100" y="39532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Scrum Team</a:t>
            </a:r>
            <a:endParaRPr sz="4000" dirty="0"/>
          </a:p>
        </p:txBody>
      </p:sp>
      <p:graphicFrame>
        <p:nvGraphicFramePr>
          <p:cNvPr id="1506" name="Google Shape;1506;p70"/>
          <p:cNvGraphicFramePr/>
          <p:nvPr>
            <p:extLst>
              <p:ext uri="{D42A27DB-BD31-4B8C-83A1-F6EECF244321}">
                <p14:modId xmlns:p14="http://schemas.microsoft.com/office/powerpoint/2010/main" val="3309191199"/>
              </p:ext>
            </p:extLst>
          </p:nvPr>
        </p:nvGraphicFramePr>
        <p:xfrm>
          <a:off x="1065972" y="1202257"/>
          <a:ext cx="7012056" cy="2738985"/>
        </p:xfrm>
        <a:graphic>
          <a:graphicData uri="http://schemas.openxmlformats.org/drawingml/2006/table">
            <a:tbl>
              <a:tblPr>
                <a:noFill/>
                <a:tableStyleId>{6E0F0155-55E5-48AA-B070-3F2F58FEEDE2}</a:tableStyleId>
              </a:tblPr>
              <a:tblGrid>
                <a:gridCol w="3068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Role</a:t>
                      </a:r>
                      <a:endParaRPr sz="1600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Name</a:t>
                      </a:r>
                      <a:endParaRPr sz="1600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Scrum Master</a:t>
                      </a:r>
                      <a:endParaRPr sz="1600" b="1" dirty="0">
                        <a:solidFill>
                          <a:schemeClr val="dk2"/>
                        </a:solidFill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Ngô Lê Hạnh Dung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Product Owner</a:t>
                      </a:r>
                      <a:endParaRPr lang="vi-VN" sz="1600" b="1" dirty="0">
                        <a:solidFill>
                          <a:schemeClr val="dk2"/>
                        </a:solidFill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Lê Gia Huy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7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Development Team</a:t>
                      </a:r>
                      <a:endParaRPr sz="1600" b="1" dirty="0">
                        <a:solidFill>
                          <a:schemeClr val="dk2"/>
                        </a:solidFill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 err="1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Nguyễn</a:t>
                      </a:r>
                      <a:r>
                        <a:rPr lang="vi-VN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 </a:t>
                      </a:r>
                      <a:r>
                        <a:rPr lang="vi-VN" sz="1600" b="1" dirty="0" err="1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Trần</a:t>
                      </a:r>
                      <a:r>
                        <a:rPr lang="vi-VN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 Gia Huy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7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 err="1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Lữ</a:t>
                      </a:r>
                      <a:r>
                        <a:rPr lang="vi-VN" sz="1600" b="1" dirty="0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 Tâm </a:t>
                      </a:r>
                      <a:r>
                        <a:rPr lang="vi-VN" sz="1600" b="1" dirty="0" err="1">
                          <a:solidFill>
                            <a:schemeClr val="dk2"/>
                          </a:solidFill>
                          <a:latin typeface="Arial" panose="020B0604020202020204" pitchFamily="34" charset="0"/>
                          <a:ea typeface="Open Sans"/>
                          <a:cs typeface="Arial" panose="020B0604020202020204" pitchFamily="34" charset="0"/>
                          <a:sym typeface="Open Sans"/>
                        </a:rPr>
                        <a:t>Thái</a:t>
                      </a:r>
                      <a:endParaRPr lang="vi-VN" sz="1600" b="1" dirty="0">
                        <a:solidFill>
                          <a:schemeClr val="dk2"/>
                        </a:solidFill>
                        <a:latin typeface="Arial" panose="020B0604020202020204" pitchFamily="34" charset="0"/>
                        <a:ea typeface="Open Sans"/>
                        <a:cs typeface="Arial" panose="020B0604020202020204" pitchFamily="34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1" y="1821232"/>
            <a:ext cx="3637721" cy="1162878"/>
          </a:xfrm>
        </p:spPr>
        <p:txBody>
          <a:bodyPr/>
          <a:lstStyle/>
          <a:p>
            <a:r>
              <a:rPr lang="en-US" sz="3600" dirty="0"/>
              <a:t>Sprint Planning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EE2E7-49A3-40E1-BF06-544E4FFE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03" y="357199"/>
            <a:ext cx="4779325" cy="40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0A0A8-79BE-4E95-BB96-195ECE7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156" y="159333"/>
            <a:ext cx="5781600" cy="602965"/>
          </a:xfrm>
        </p:spPr>
        <p:txBody>
          <a:bodyPr/>
          <a:lstStyle/>
          <a:p>
            <a:r>
              <a:rPr lang="en-US" sz="4000" dirty="0"/>
              <a:t>Sprint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6904-5D50-4F82-8244-43DF9D3E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20" y="812137"/>
            <a:ext cx="7088759" cy="41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6" y="1990310"/>
            <a:ext cx="2534961" cy="1162878"/>
          </a:xfrm>
        </p:spPr>
        <p:txBody>
          <a:bodyPr/>
          <a:lstStyle/>
          <a:p>
            <a:r>
              <a:rPr lang="en-US" sz="3600" dirty="0"/>
              <a:t>Sprint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E3ED6-9AB8-4A59-9E4A-4649F49A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3" y="991346"/>
            <a:ext cx="5351463" cy="31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86" y="1990310"/>
            <a:ext cx="2534961" cy="1162878"/>
          </a:xfrm>
        </p:spPr>
        <p:txBody>
          <a:bodyPr/>
          <a:lstStyle/>
          <a:p>
            <a:r>
              <a:rPr lang="en-US" sz="3600" dirty="0"/>
              <a:t>Sprint Backlog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F7E6A-5715-4FCF-A47E-AACE3B45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3" y="991346"/>
            <a:ext cx="5341762" cy="31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>
            <a:spLocks noGrp="1"/>
          </p:cNvSpPr>
          <p:nvPr>
            <p:ph type="title" idx="2"/>
          </p:nvPr>
        </p:nvSpPr>
        <p:spPr>
          <a:xfrm>
            <a:off x="2307300" y="907350"/>
            <a:ext cx="4529400" cy="824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Sprint 4</a:t>
            </a:r>
            <a:endParaRPr sz="4000" dirty="0"/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0" y="1732185"/>
            <a:ext cx="9144000" cy="2503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Install </a:t>
            </a:r>
            <a:r>
              <a:rPr lang="en-US" dirty="0" err="1"/>
              <a:t>Wordpress</a:t>
            </a:r>
            <a:r>
              <a:rPr lang="en-US" dirty="0"/>
              <a:t> </a:t>
            </a:r>
            <a:r>
              <a:rPr lang="vi-VN" dirty="0"/>
              <a:t>P</a:t>
            </a:r>
            <a:r>
              <a:rPr lang="en-US" dirty="0" err="1"/>
              <a:t>lugin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Payment</a:t>
            </a:r>
            <a:r>
              <a:rPr lang="vi-VN" dirty="0"/>
              <a:t> + </a:t>
            </a:r>
            <a:r>
              <a:rPr lang="vi-VN" dirty="0" err="1"/>
              <a:t>Shipping</a:t>
            </a:r>
            <a:r>
              <a:rPr lang="en-US" dirty="0"/>
              <a:t> </a:t>
            </a:r>
            <a:r>
              <a:rPr lang="vi-VN" dirty="0"/>
              <a:t>M</a:t>
            </a:r>
            <a:r>
              <a:rPr lang="en-US" dirty="0" err="1"/>
              <a:t>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407" y="2242302"/>
            <a:ext cx="3637721" cy="1162878"/>
          </a:xfrm>
        </p:spPr>
        <p:txBody>
          <a:bodyPr/>
          <a:lstStyle/>
          <a:p>
            <a:r>
              <a:rPr lang="en-US" sz="3600" dirty="0"/>
              <a:t>Sprint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EFA17-7020-4C44-BA6C-B9498F00D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8" y="849451"/>
            <a:ext cx="5202590" cy="39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0A0A8-79BE-4E95-BB96-195ECE7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156" y="159333"/>
            <a:ext cx="5781600" cy="602965"/>
          </a:xfrm>
        </p:spPr>
        <p:txBody>
          <a:bodyPr/>
          <a:lstStyle/>
          <a:p>
            <a:r>
              <a:rPr lang="en-US" sz="4000" dirty="0"/>
              <a:t>Sprint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E5A4B-AD42-492C-B89E-816457551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" y="906898"/>
            <a:ext cx="733527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1" y="1033911"/>
            <a:ext cx="2688295" cy="2716224"/>
          </a:xfrm>
        </p:spPr>
        <p:txBody>
          <a:bodyPr/>
          <a:lstStyle/>
          <a:p>
            <a:pPr algn="l"/>
            <a:r>
              <a:rPr lang="en-US" sz="4000" dirty="0"/>
              <a:t>Sprint Backlog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11B68-2EB9-400E-B3F6-8614FCB1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44" y="633295"/>
            <a:ext cx="5476410" cy="35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1" y="1033911"/>
            <a:ext cx="2688295" cy="2716224"/>
          </a:xfrm>
        </p:spPr>
        <p:txBody>
          <a:bodyPr/>
          <a:lstStyle/>
          <a:p>
            <a:pPr algn="l"/>
            <a:r>
              <a:rPr lang="en-US" sz="4000" dirty="0"/>
              <a:t>Sprint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DFCCC-2AC4-40B5-BD98-AB746241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81" y="633294"/>
            <a:ext cx="5476410" cy="35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ED9C3CAB-200F-4064-BCE9-F60879D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1" y="1033911"/>
            <a:ext cx="2688295" cy="2716224"/>
          </a:xfrm>
        </p:spPr>
        <p:txBody>
          <a:bodyPr/>
          <a:lstStyle/>
          <a:p>
            <a:pPr algn="l"/>
            <a:r>
              <a:rPr lang="en-US" sz="4000" dirty="0"/>
              <a:t>Sprint Backlog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92EE2-F90F-4EEF-AB2A-04FB911F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37" y="633294"/>
            <a:ext cx="5426498" cy="35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5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713100" y="41624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Montserrat Black" panose="020B0604020202020204" charset="-93"/>
                <a:cs typeface="Arial" panose="020B0604020202020204" pitchFamily="34" charset="0"/>
              </a:rPr>
              <a:t>Scrum Framework</a:t>
            </a:r>
          </a:p>
        </p:txBody>
      </p:sp>
      <p:pic>
        <p:nvPicPr>
          <p:cNvPr id="1026" name="Picture 2" descr="What is Scrum?">
            <a:extLst>
              <a:ext uri="{FF2B5EF4-FFF2-40B4-BE49-F238E27FC236}">
                <a16:creationId xmlns:a16="http://schemas.microsoft.com/office/drawing/2014/main" id="{FAE6E29D-A90B-4F0F-8D9D-D2F2A82C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" y="988943"/>
            <a:ext cx="8309113" cy="415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9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0A0A8-79BE-4E95-BB96-195ECE7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156" y="159333"/>
            <a:ext cx="5781600" cy="602965"/>
          </a:xfrm>
        </p:spPr>
        <p:txBody>
          <a:bodyPr/>
          <a:lstStyle/>
          <a:p>
            <a:r>
              <a:rPr lang="vi-VN" sz="4000" dirty="0" err="1"/>
              <a:t>Final</a:t>
            </a:r>
            <a:r>
              <a:rPr lang="vi-VN" sz="4000" dirty="0"/>
              <a:t> </a:t>
            </a:r>
            <a:r>
              <a:rPr lang="en-US" sz="4000" dirty="0"/>
              <a:t>Trello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A34D3-05BD-44F5-8B3A-B285144C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" y="984053"/>
            <a:ext cx="8289235" cy="40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1"/>
          <p:cNvSpPr/>
          <p:nvPr/>
        </p:nvSpPr>
        <p:spPr>
          <a:xfrm>
            <a:off x="1275919" y="806874"/>
            <a:ext cx="6592161" cy="3755187"/>
          </a:xfrm>
          <a:prstGeom prst="roundRect">
            <a:avLst>
              <a:gd name="adj" fmla="val 123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4;p50">
            <a:extLst>
              <a:ext uri="{FF2B5EF4-FFF2-40B4-BE49-F238E27FC236}">
                <a16:creationId xmlns:a16="http://schemas.microsoft.com/office/drawing/2014/main" id="{F6261531-71FE-4F53-9F25-F6B687843F6E}"/>
              </a:ext>
            </a:extLst>
          </p:cNvPr>
          <p:cNvSpPr txBox="1">
            <a:spLocks/>
          </p:cNvSpPr>
          <p:nvPr/>
        </p:nvSpPr>
        <p:spPr>
          <a:xfrm>
            <a:off x="713098" y="91046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6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r"/>
            <a:r>
              <a:rPr lang="vi-VN" sz="4000" dirty="0"/>
              <a:t>Project </a:t>
            </a:r>
            <a:r>
              <a:rPr lang="vi-VN" sz="4000" dirty="0" err="1"/>
              <a:t>Summary</a:t>
            </a:r>
            <a:endParaRPr lang="vi-VN" sz="4000" dirty="0"/>
          </a:p>
        </p:txBody>
      </p:sp>
      <p:sp>
        <p:nvSpPr>
          <p:cNvPr id="7" name="Google Shape;825;p50">
            <a:extLst>
              <a:ext uri="{FF2B5EF4-FFF2-40B4-BE49-F238E27FC236}">
                <a16:creationId xmlns:a16="http://schemas.microsoft.com/office/drawing/2014/main" id="{8EE78FF8-BB8B-4CF7-A712-37D391D73B53}"/>
              </a:ext>
            </a:extLst>
          </p:cNvPr>
          <p:cNvSpPr txBox="1">
            <a:spLocks/>
          </p:cNvSpPr>
          <p:nvPr/>
        </p:nvSpPr>
        <p:spPr>
          <a:xfrm>
            <a:off x="1430956" y="1093317"/>
            <a:ext cx="6282083" cy="318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Setup website using WAMP environment,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Wordpress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, WooCommerce,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Flatsome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theme.</a:t>
            </a:r>
            <a:endParaRPr lang="en-US" sz="1800" b="0" dirty="0">
              <a:solidFill>
                <a:schemeClr val="bg2"/>
              </a:solidFill>
              <a:effectLst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Design a user-friendly website interface.</a:t>
            </a:r>
            <a:endParaRPr lang="en-US" sz="1800" b="0" dirty="0">
              <a:solidFill>
                <a:schemeClr val="bg2"/>
              </a:solidFill>
              <a:effectLst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Get product data (name, photo, price, description) using </a:t>
            </a:r>
            <a:r>
              <a:rPr lang="en-US" sz="1800" b="0" i="0" u="none" strike="noStrike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Octoparse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from:</a:t>
            </a:r>
            <a:endParaRPr lang="en-US" sz="1800" b="0" dirty="0">
              <a:solidFill>
                <a:schemeClr val="bg2"/>
              </a:solidFill>
              <a:effectLst/>
            </a:endParaRPr>
          </a:p>
          <a:p>
            <a:pPr lvl="3" algn="just"/>
            <a:r>
              <a:rPr lang="vi-VN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xgear.vn</a:t>
            </a:r>
            <a:endParaRPr lang="en-US" sz="1800" b="0" dirty="0">
              <a:solidFill>
                <a:schemeClr val="bg2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amazon.com</a:t>
            </a:r>
            <a:endParaRPr lang="en-US" sz="1800" b="0" dirty="0">
              <a:solidFill>
                <a:schemeClr val="bg2"/>
              </a:solidFill>
              <a:effectLst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Categorize products based on manufacturing companies.</a:t>
            </a:r>
            <a:endParaRPr lang="en-US" sz="1800" b="0" dirty="0">
              <a:solidFill>
                <a:schemeClr val="bg2"/>
              </a:solidFill>
              <a:effectLst/>
            </a:endParaRPr>
          </a:p>
          <a:p>
            <a:pPr marL="28575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Add provinces and districts for Vietnam when Vietnamese users give a shipping address. </a:t>
            </a:r>
            <a:endParaRPr lang="en-US" sz="1800" b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75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78"/>
          <p:cNvSpPr txBox="1">
            <a:spLocks noGrp="1"/>
          </p:cNvSpPr>
          <p:nvPr>
            <p:ph type="title"/>
          </p:nvPr>
        </p:nvSpPr>
        <p:spPr>
          <a:xfrm>
            <a:off x="2642550" y="1430657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27" name="Google Shape;1727;p78"/>
          <p:cNvSpPr txBox="1">
            <a:spLocks noGrp="1"/>
          </p:cNvSpPr>
          <p:nvPr>
            <p:ph type="subTitle" idx="1"/>
          </p:nvPr>
        </p:nvSpPr>
        <p:spPr>
          <a:xfrm>
            <a:off x="2663098" y="2234968"/>
            <a:ext cx="3858900" cy="6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Do you have any questions? </a:t>
            </a:r>
            <a:endParaRPr sz="2000" dirty="0"/>
          </a:p>
        </p:txBody>
      </p:sp>
      <p:grpSp>
        <p:nvGrpSpPr>
          <p:cNvPr id="1741" name="Google Shape;1741;p78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1742" name="Google Shape;1742;p78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8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8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8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8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8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8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rgbClr val="DEA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8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8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8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rgbClr val="DB464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8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8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8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8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8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8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8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8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8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8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8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8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8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8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8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8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8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8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8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rgbClr val="DB464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8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rgbClr val="DB464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8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8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8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8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8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8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rgbClr val="44444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8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8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8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8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rgbClr val="FFF0DE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78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1783" name="Google Shape;1783;p78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8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8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8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8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8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8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8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8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8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8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8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8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8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rgbClr val="3D4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8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8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8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8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8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8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8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8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rgbClr val="1A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8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FFF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8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8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8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8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8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rgbClr val="FFF0DE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8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8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8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8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8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8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rgbClr val="536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8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8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8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8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rgbClr val="F76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8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rgbClr val="444444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rgbClr val="DB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/>
          <p:nvPr/>
        </p:nvSpPr>
        <p:spPr>
          <a:xfrm>
            <a:off x="4435500" y="165936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435500" y="2693344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4435500" y="3727319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4435500" y="625382"/>
            <a:ext cx="3995400" cy="790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title" idx="15"/>
          </p:nvPr>
        </p:nvSpPr>
        <p:spPr>
          <a:xfrm>
            <a:off x="580225" y="1994250"/>
            <a:ext cx="26871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Project </a:t>
            </a:r>
            <a:r>
              <a:rPr lang="vi-VN" dirty="0" err="1"/>
              <a:t>Basic</a:t>
            </a:r>
            <a:r>
              <a:rPr lang="vi-VN" dirty="0"/>
              <a:t> </a:t>
            </a:r>
            <a:r>
              <a:rPr lang="vi-VN" dirty="0" err="1"/>
              <a:t>Tasks</a:t>
            </a:r>
            <a:endParaRPr dirty="0"/>
          </a:p>
        </p:txBody>
      </p:sp>
      <p:sp>
        <p:nvSpPr>
          <p:cNvPr id="326" name="Google Shape;326;p37"/>
          <p:cNvSpPr/>
          <p:nvPr/>
        </p:nvSpPr>
        <p:spPr>
          <a:xfrm>
            <a:off x="2300739" y="1273517"/>
            <a:ext cx="1299012" cy="2597543"/>
          </a:xfrm>
          <a:custGeom>
            <a:avLst/>
            <a:gdLst/>
            <a:ahLst/>
            <a:cxnLst/>
            <a:rect l="l" t="t" r="r" b="b"/>
            <a:pathLst>
              <a:path w="15892" h="31782" fill="none" extrusionOk="0">
                <a:moveTo>
                  <a:pt x="1" y="1"/>
                </a:moveTo>
                <a:cubicBezTo>
                  <a:pt x="8768" y="1"/>
                  <a:pt x="15891" y="7110"/>
                  <a:pt x="15891" y="15891"/>
                </a:cubicBezTo>
                <a:cubicBezTo>
                  <a:pt x="15891" y="24659"/>
                  <a:pt x="8768" y="31782"/>
                  <a:pt x="1" y="31782"/>
                </a:cubicBezTo>
              </a:path>
            </a:pathLst>
          </a:custGeom>
          <a:noFill/>
          <a:ln w="33150" cap="flat" cmpd="sng">
            <a:solidFill>
              <a:schemeClr val="dk1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0F4C94-B5CB-46D3-9E87-842C600919A0}"/>
              </a:ext>
            </a:extLst>
          </p:cNvPr>
          <p:cNvGrpSpPr/>
          <p:nvPr/>
        </p:nvGrpSpPr>
        <p:grpSpPr>
          <a:xfrm>
            <a:off x="3080825" y="3429675"/>
            <a:ext cx="2050931" cy="1132692"/>
            <a:chOff x="3080825" y="3429675"/>
            <a:chExt cx="2050931" cy="1132692"/>
          </a:xfrm>
        </p:grpSpPr>
        <p:sp>
          <p:nvSpPr>
            <p:cNvPr id="328" name="Google Shape;328;p37"/>
            <p:cNvSpPr/>
            <p:nvPr/>
          </p:nvSpPr>
          <p:spPr>
            <a:xfrm>
              <a:off x="4231600" y="368307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29" name="Google Shape;329;p37"/>
            <p:cNvCxnSpPr/>
            <p:nvPr/>
          </p:nvCxnSpPr>
          <p:spPr>
            <a:xfrm rot="10800000">
              <a:off x="3176225" y="3524898"/>
              <a:ext cx="1099200" cy="596400"/>
            </a:xfrm>
            <a:prstGeom prst="bentConnector3">
              <a:avLst>
                <a:gd name="adj1" fmla="val 4133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37"/>
            <p:cNvSpPr/>
            <p:nvPr/>
          </p:nvSpPr>
          <p:spPr>
            <a:xfrm>
              <a:off x="3080825" y="3429675"/>
              <a:ext cx="186600" cy="1866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7EC47A-8D20-4BC0-8F78-52A598AC9BF9}"/>
              </a:ext>
            </a:extLst>
          </p:cNvPr>
          <p:cNvGrpSpPr/>
          <p:nvPr/>
        </p:nvGrpSpPr>
        <p:grpSpPr>
          <a:xfrm>
            <a:off x="3393175" y="2649096"/>
            <a:ext cx="1738581" cy="879296"/>
            <a:chOff x="3393175" y="2649096"/>
            <a:chExt cx="1738581" cy="879296"/>
          </a:xfrm>
        </p:grpSpPr>
        <p:sp>
          <p:nvSpPr>
            <p:cNvPr id="332" name="Google Shape;332;p37"/>
            <p:cNvSpPr/>
            <p:nvPr/>
          </p:nvSpPr>
          <p:spPr>
            <a:xfrm>
              <a:off x="4231600" y="2649096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3" name="Google Shape;333;p37"/>
            <p:cNvCxnSpPr/>
            <p:nvPr/>
          </p:nvCxnSpPr>
          <p:spPr>
            <a:xfrm rot="10800000">
              <a:off x="3488525" y="3082848"/>
              <a:ext cx="78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37"/>
            <p:cNvSpPr/>
            <p:nvPr/>
          </p:nvSpPr>
          <p:spPr>
            <a:xfrm>
              <a:off x="3393175" y="2993013"/>
              <a:ext cx="186600" cy="186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25A9D-03E1-4F39-937D-981BC389EEF0}"/>
              </a:ext>
            </a:extLst>
          </p:cNvPr>
          <p:cNvGrpSpPr/>
          <p:nvPr/>
        </p:nvGrpSpPr>
        <p:grpSpPr>
          <a:xfrm>
            <a:off x="3393175" y="1615121"/>
            <a:ext cx="1738581" cy="879296"/>
            <a:chOff x="3393175" y="1615121"/>
            <a:chExt cx="1738581" cy="879296"/>
          </a:xfrm>
        </p:grpSpPr>
        <p:sp>
          <p:nvSpPr>
            <p:cNvPr id="336" name="Google Shape;336;p37"/>
            <p:cNvSpPr/>
            <p:nvPr/>
          </p:nvSpPr>
          <p:spPr>
            <a:xfrm>
              <a:off x="4231600" y="1615121"/>
              <a:ext cx="900156" cy="879296"/>
            </a:xfrm>
            <a:custGeom>
              <a:avLst/>
              <a:gdLst/>
              <a:ahLst/>
              <a:cxnLst/>
              <a:rect l="l" t="t" r="r" b="b"/>
              <a:pathLst>
                <a:path w="27230" h="26599" extrusionOk="0">
                  <a:moveTo>
                    <a:pt x="13614" y="0"/>
                  </a:moveTo>
                  <a:cubicBezTo>
                    <a:pt x="12791" y="0"/>
                    <a:pt x="11966" y="316"/>
                    <a:pt x="11335" y="947"/>
                  </a:cubicBezTo>
                  <a:lnTo>
                    <a:pt x="1262" y="11019"/>
                  </a:lnTo>
                  <a:cubicBezTo>
                    <a:pt x="0" y="12281"/>
                    <a:pt x="0" y="14317"/>
                    <a:pt x="1262" y="15567"/>
                  </a:cubicBezTo>
                  <a:lnTo>
                    <a:pt x="11335" y="25652"/>
                  </a:lnTo>
                  <a:cubicBezTo>
                    <a:pt x="11966" y="26283"/>
                    <a:pt x="12791" y="26599"/>
                    <a:pt x="13614" y="26599"/>
                  </a:cubicBezTo>
                  <a:cubicBezTo>
                    <a:pt x="14437" y="26599"/>
                    <a:pt x="15258" y="26283"/>
                    <a:pt x="15883" y="25652"/>
                  </a:cubicBezTo>
                  <a:lnTo>
                    <a:pt x="25968" y="15567"/>
                  </a:lnTo>
                  <a:cubicBezTo>
                    <a:pt x="27230" y="14317"/>
                    <a:pt x="27230" y="12281"/>
                    <a:pt x="25968" y="11019"/>
                  </a:cubicBezTo>
                  <a:lnTo>
                    <a:pt x="15883" y="947"/>
                  </a:lnTo>
                  <a:cubicBezTo>
                    <a:pt x="15258" y="316"/>
                    <a:pt x="14437" y="0"/>
                    <a:pt x="1361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37" name="Google Shape;337;p37"/>
            <p:cNvCxnSpPr/>
            <p:nvPr/>
          </p:nvCxnSpPr>
          <p:spPr>
            <a:xfrm rot="10800000">
              <a:off x="3504725" y="2052525"/>
              <a:ext cx="77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37"/>
            <p:cNvSpPr/>
            <p:nvPr/>
          </p:nvSpPr>
          <p:spPr>
            <a:xfrm>
              <a:off x="3393175" y="1961463"/>
              <a:ext cx="186600" cy="186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A2AE82-859A-4CEE-B92A-2F15515D901A}"/>
              </a:ext>
            </a:extLst>
          </p:cNvPr>
          <p:cNvGrpSpPr/>
          <p:nvPr/>
        </p:nvGrpSpPr>
        <p:grpSpPr>
          <a:xfrm>
            <a:off x="3080825" y="581133"/>
            <a:ext cx="2050931" cy="1077409"/>
            <a:chOff x="3080825" y="581133"/>
            <a:chExt cx="2050931" cy="1077409"/>
          </a:xfrm>
        </p:grpSpPr>
        <p:grpSp>
          <p:nvGrpSpPr>
            <p:cNvPr id="340" name="Google Shape;340;p37"/>
            <p:cNvGrpSpPr/>
            <p:nvPr/>
          </p:nvGrpSpPr>
          <p:grpSpPr>
            <a:xfrm>
              <a:off x="3109325" y="581133"/>
              <a:ext cx="2022431" cy="982568"/>
              <a:chOff x="3109325" y="581133"/>
              <a:chExt cx="2022431" cy="982568"/>
            </a:xfrm>
          </p:grpSpPr>
          <p:sp>
            <p:nvSpPr>
              <p:cNvPr id="341" name="Google Shape;341;p37"/>
              <p:cNvSpPr/>
              <p:nvPr/>
            </p:nvSpPr>
            <p:spPr>
              <a:xfrm>
                <a:off x="4231600" y="581133"/>
                <a:ext cx="900156" cy="879296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26599" extrusionOk="0">
                    <a:moveTo>
                      <a:pt x="13614" y="0"/>
                    </a:moveTo>
                    <a:cubicBezTo>
                      <a:pt x="12791" y="0"/>
                      <a:pt x="11966" y="316"/>
                      <a:pt x="11335" y="947"/>
                    </a:cubicBezTo>
                    <a:lnTo>
                      <a:pt x="1262" y="11019"/>
                    </a:lnTo>
                    <a:cubicBezTo>
                      <a:pt x="0" y="12281"/>
                      <a:pt x="0" y="14317"/>
                      <a:pt x="1262" y="15567"/>
                    </a:cubicBezTo>
                    <a:lnTo>
                      <a:pt x="11335" y="25652"/>
                    </a:lnTo>
                    <a:cubicBezTo>
                      <a:pt x="11966" y="26283"/>
                      <a:pt x="12791" y="26599"/>
                      <a:pt x="13614" y="26599"/>
                    </a:cubicBezTo>
                    <a:cubicBezTo>
                      <a:pt x="14437" y="26599"/>
                      <a:pt x="15258" y="26283"/>
                      <a:pt x="15883" y="25652"/>
                    </a:cubicBezTo>
                    <a:lnTo>
                      <a:pt x="25968" y="15567"/>
                    </a:lnTo>
                    <a:cubicBezTo>
                      <a:pt x="27230" y="14317"/>
                      <a:pt x="27230" y="12281"/>
                      <a:pt x="25968" y="11019"/>
                    </a:cubicBezTo>
                    <a:lnTo>
                      <a:pt x="15883" y="947"/>
                    </a:lnTo>
                    <a:cubicBezTo>
                      <a:pt x="15258" y="316"/>
                      <a:pt x="14437" y="0"/>
                      <a:pt x="1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42" name="Google Shape;342;p37"/>
              <p:cNvCxnSpPr/>
              <p:nvPr/>
            </p:nvCxnSpPr>
            <p:spPr>
              <a:xfrm flipH="1">
                <a:off x="3109325" y="1014101"/>
                <a:ext cx="1166100" cy="549600"/>
              </a:xfrm>
              <a:prstGeom prst="bentConnector3">
                <a:avLst>
                  <a:gd name="adj1" fmla="val 38959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3" name="Google Shape;343;p37"/>
            <p:cNvSpPr/>
            <p:nvPr/>
          </p:nvSpPr>
          <p:spPr>
            <a:xfrm>
              <a:off x="3080825" y="1471942"/>
              <a:ext cx="186600" cy="186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7"/>
          <p:cNvSpPr txBox="1">
            <a:spLocks noGrp="1"/>
          </p:cNvSpPr>
          <p:nvPr>
            <p:ph type="title"/>
          </p:nvPr>
        </p:nvSpPr>
        <p:spPr>
          <a:xfrm>
            <a:off x="4231600" y="62342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 idx="2"/>
          </p:nvPr>
        </p:nvSpPr>
        <p:spPr>
          <a:xfrm>
            <a:off x="4231600" y="1656185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 idx="3"/>
          </p:nvPr>
        </p:nvSpPr>
        <p:spPr>
          <a:xfrm>
            <a:off x="4231600" y="2689257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4"/>
          </p:nvPr>
        </p:nvSpPr>
        <p:spPr>
          <a:xfrm>
            <a:off x="4231600" y="3730761"/>
            <a:ext cx="900000" cy="7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1"/>
          </p:nvPr>
        </p:nvSpPr>
        <p:spPr>
          <a:xfrm>
            <a:off x="5177225" y="693106"/>
            <a:ext cx="3253675" cy="655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Setup Ecommerce </a:t>
            </a:r>
            <a:r>
              <a:rPr lang="vi-VN" sz="1400" dirty="0"/>
              <a:t>W</a:t>
            </a:r>
            <a:r>
              <a:rPr lang="en-US" sz="1400" dirty="0" err="1"/>
              <a:t>ebsite</a:t>
            </a:r>
            <a:r>
              <a:rPr lang="en-US" sz="1400" dirty="0"/>
              <a:t> </a:t>
            </a:r>
            <a:r>
              <a:rPr lang="vi-VN" sz="1400" dirty="0"/>
              <a:t>U</a:t>
            </a:r>
            <a:r>
              <a:rPr lang="en-US" sz="1400" dirty="0"/>
              <a:t>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WooCommerce </a:t>
            </a:r>
            <a:r>
              <a:rPr lang="vi-VN" sz="1400" dirty="0"/>
              <a:t>P</a:t>
            </a:r>
            <a:r>
              <a:rPr lang="en-US" sz="1400" dirty="0" err="1"/>
              <a:t>lugin</a:t>
            </a:r>
            <a:r>
              <a:rPr lang="en-US" sz="1400" dirty="0"/>
              <a:t> </a:t>
            </a:r>
            <a:r>
              <a:rPr lang="vi-VN" sz="1400" dirty="0"/>
              <a:t>W</a:t>
            </a:r>
            <a:r>
              <a:rPr lang="en-US" sz="1400" dirty="0" err="1"/>
              <a:t>ordpress</a:t>
            </a:r>
            <a:endParaRPr sz="1400" dirty="0"/>
          </a:p>
        </p:txBody>
      </p:sp>
      <p:sp>
        <p:nvSpPr>
          <p:cNvPr id="43" name="Google Shape;348;p37">
            <a:extLst>
              <a:ext uri="{FF2B5EF4-FFF2-40B4-BE49-F238E27FC236}">
                <a16:creationId xmlns:a16="http://schemas.microsoft.com/office/drawing/2014/main" id="{321C6C27-04F7-4AA9-892E-54A3D34C352A}"/>
              </a:ext>
            </a:extLst>
          </p:cNvPr>
          <p:cNvSpPr txBox="1">
            <a:spLocks/>
          </p:cNvSpPr>
          <p:nvPr/>
        </p:nvSpPr>
        <p:spPr>
          <a:xfrm>
            <a:off x="5154334" y="1723910"/>
            <a:ext cx="3253675" cy="65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vi-VN" sz="1400" dirty="0" err="1"/>
              <a:t>Create</a:t>
            </a:r>
            <a:r>
              <a:rPr lang="vi-VN" sz="1400" dirty="0"/>
              <a:t> </a:t>
            </a:r>
            <a:r>
              <a:rPr lang="vi-VN" sz="1400" dirty="0" err="1"/>
              <a:t>Products</a:t>
            </a:r>
            <a:endParaRPr lang="en-US" sz="1400" dirty="0"/>
          </a:p>
        </p:txBody>
      </p:sp>
      <p:sp>
        <p:nvSpPr>
          <p:cNvPr id="44" name="Google Shape;348;p37">
            <a:extLst>
              <a:ext uri="{FF2B5EF4-FFF2-40B4-BE49-F238E27FC236}">
                <a16:creationId xmlns:a16="http://schemas.microsoft.com/office/drawing/2014/main" id="{A74A7311-F3BF-4598-B139-5D2BEAAB287A}"/>
              </a:ext>
            </a:extLst>
          </p:cNvPr>
          <p:cNvSpPr txBox="1">
            <a:spLocks/>
          </p:cNvSpPr>
          <p:nvPr/>
        </p:nvSpPr>
        <p:spPr>
          <a:xfrm>
            <a:off x="5177225" y="2755173"/>
            <a:ext cx="3253675" cy="65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vi-VN" sz="1400" dirty="0" err="1"/>
              <a:t>Set</a:t>
            </a:r>
            <a:r>
              <a:rPr lang="vi-VN" sz="1400" dirty="0"/>
              <a:t> </a:t>
            </a:r>
            <a:r>
              <a:rPr lang="vi-VN" sz="1400" dirty="0" err="1"/>
              <a:t>Product</a:t>
            </a:r>
            <a:r>
              <a:rPr lang="vi-VN" sz="1400" dirty="0"/>
              <a:t> </a:t>
            </a:r>
            <a:r>
              <a:rPr lang="vi-VN" sz="1400" dirty="0" err="1"/>
              <a:t>Categories</a:t>
            </a:r>
            <a:endParaRPr lang="en-US" sz="1400" dirty="0"/>
          </a:p>
        </p:txBody>
      </p:sp>
      <p:sp>
        <p:nvSpPr>
          <p:cNvPr id="49" name="Google Shape;348;p37">
            <a:extLst>
              <a:ext uri="{FF2B5EF4-FFF2-40B4-BE49-F238E27FC236}">
                <a16:creationId xmlns:a16="http://schemas.microsoft.com/office/drawing/2014/main" id="{5B6C5D31-1E4F-4B78-B1D7-0D47C6401A52}"/>
              </a:ext>
            </a:extLst>
          </p:cNvPr>
          <p:cNvSpPr txBox="1">
            <a:spLocks/>
          </p:cNvSpPr>
          <p:nvPr/>
        </p:nvSpPr>
        <p:spPr>
          <a:xfrm>
            <a:off x="5131600" y="3793624"/>
            <a:ext cx="3253675" cy="65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dirty="0"/>
              <a:t>Install </a:t>
            </a: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vi-VN" sz="1400" dirty="0"/>
              <a:t>P</a:t>
            </a:r>
            <a:r>
              <a:rPr lang="en-US" sz="1400" dirty="0" err="1"/>
              <a:t>lugin</a:t>
            </a:r>
            <a:r>
              <a:rPr lang="en-US" sz="1400" dirty="0"/>
              <a:t>:</a:t>
            </a:r>
          </a:p>
          <a:p>
            <a:pPr marL="0" indent="0"/>
            <a:r>
              <a:rPr lang="en-US" sz="1400" dirty="0"/>
              <a:t>Payment</a:t>
            </a:r>
            <a:r>
              <a:rPr lang="vi-VN" sz="1400" dirty="0"/>
              <a:t> + </a:t>
            </a:r>
            <a:r>
              <a:rPr lang="vi-VN" sz="1400" dirty="0" err="1"/>
              <a:t>Shipping</a:t>
            </a:r>
            <a:r>
              <a:rPr lang="en-US" sz="1400" dirty="0"/>
              <a:t> </a:t>
            </a:r>
            <a:r>
              <a:rPr lang="vi-VN" sz="1400" dirty="0"/>
              <a:t>M</a:t>
            </a:r>
            <a:r>
              <a:rPr lang="en-US" sz="1400" dirty="0" err="1"/>
              <a:t>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53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1"/>
          <p:cNvSpPr/>
          <p:nvPr/>
        </p:nvSpPr>
        <p:spPr>
          <a:xfrm>
            <a:off x="1390411" y="980600"/>
            <a:ext cx="6363177" cy="3529755"/>
          </a:xfrm>
          <a:prstGeom prst="roundRect">
            <a:avLst>
              <a:gd name="adj" fmla="val 123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24;p50">
            <a:extLst>
              <a:ext uri="{FF2B5EF4-FFF2-40B4-BE49-F238E27FC236}">
                <a16:creationId xmlns:a16="http://schemas.microsoft.com/office/drawing/2014/main" id="{F6261531-71FE-4F53-9F25-F6B687843F6E}"/>
              </a:ext>
            </a:extLst>
          </p:cNvPr>
          <p:cNvSpPr txBox="1">
            <a:spLocks/>
          </p:cNvSpPr>
          <p:nvPr/>
        </p:nvSpPr>
        <p:spPr>
          <a:xfrm>
            <a:off x="713100" y="162996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6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Black"/>
              <a:buNone/>
              <a:defRPr sz="4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r"/>
            <a:r>
              <a:rPr lang="vi-VN" sz="4000"/>
              <a:t>Project Planning</a:t>
            </a:r>
            <a:endParaRPr lang="vi-VN" sz="4000" dirty="0"/>
          </a:p>
        </p:txBody>
      </p:sp>
      <p:sp>
        <p:nvSpPr>
          <p:cNvPr id="7" name="Google Shape;825;p50">
            <a:extLst>
              <a:ext uri="{FF2B5EF4-FFF2-40B4-BE49-F238E27FC236}">
                <a16:creationId xmlns:a16="http://schemas.microsoft.com/office/drawing/2014/main" id="{8EE78FF8-BB8B-4CF7-A712-37D391D73B53}"/>
              </a:ext>
            </a:extLst>
          </p:cNvPr>
          <p:cNvSpPr txBox="1">
            <a:spLocks/>
          </p:cNvSpPr>
          <p:nvPr/>
        </p:nvSpPr>
        <p:spPr>
          <a:xfrm>
            <a:off x="1768613" y="1154327"/>
            <a:ext cx="5606772" cy="318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ZW" sz="2000" dirty="0">
                <a:solidFill>
                  <a:schemeClr val="bg2">
                    <a:lumMod val="50000"/>
                  </a:schemeClr>
                </a:solidFill>
              </a:rPr>
              <a:t>Project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Duration: 7 days</a:t>
            </a: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Sprint Planning: 4 sprints = 4 basic tasks</a:t>
            </a: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Daily Scrum Meeting: 7h30 (5 mins)</a:t>
            </a: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Sprint Meeting: 19h00 (60 mins) </a:t>
            </a:r>
          </a:p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Sprint Meeting = Current Sprint Planning + Previous Sprint Review &amp; Retrospective</a:t>
            </a:r>
          </a:p>
        </p:txBody>
      </p:sp>
    </p:spTree>
    <p:extLst>
      <p:ext uri="{BB962C8B-B14F-4D97-AF65-F5344CB8AC3E}">
        <p14:creationId xmlns:p14="http://schemas.microsoft.com/office/powerpoint/2010/main" val="18332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0A0A8-79BE-4E95-BB96-195ECE7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156" y="159333"/>
            <a:ext cx="5781600" cy="602965"/>
          </a:xfrm>
        </p:spPr>
        <p:txBody>
          <a:bodyPr/>
          <a:lstStyle/>
          <a:p>
            <a:r>
              <a:rPr lang="en-US" sz="4000" dirty="0"/>
              <a:t>Trello Board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8B1DA9-FFE3-421B-A503-14BC7EF3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5" y="965771"/>
            <a:ext cx="8308990" cy="354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9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0A0A8-79BE-4E95-BB96-195ECE7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5371"/>
            <a:ext cx="3375436" cy="1792756"/>
          </a:xfrm>
        </p:spPr>
        <p:txBody>
          <a:bodyPr/>
          <a:lstStyle/>
          <a:p>
            <a:r>
              <a:rPr lang="en-US" sz="4000" dirty="0"/>
              <a:t>Product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21645-0310-406B-B020-F772DDA1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61" y="243892"/>
            <a:ext cx="2411878" cy="4655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22EBD-4950-4770-ACDC-FF332940E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887" y="243892"/>
            <a:ext cx="2437287" cy="46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/>
          <p:nvPr/>
        </p:nvSpPr>
        <p:spPr>
          <a:xfrm rot="-8006723">
            <a:off x="8541341" y="3355665"/>
            <a:ext cx="289830" cy="294358"/>
          </a:xfrm>
          <a:prstGeom prst="roundRect">
            <a:avLst>
              <a:gd name="adj" fmla="val 746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713100" y="25675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Arial" panose="020B0604020202020204" pitchFamily="34" charset="0"/>
                <a:cs typeface="Arial" panose="020B0604020202020204" pitchFamily="34" charset="0"/>
              </a:rPr>
              <a:t>Sprint Overview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Google Shape;591;p44"/>
          <p:cNvSpPr/>
          <p:nvPr/>
        </p:nvSpPr>
        <p:spPr>
          <a:xfrm rot="10800000">
            <a:off x="4981741" y="2005366"/>
            <a:ext cx="20769" cy="61002"/>
          </a:xfrm>
          <a:custGeom>
            <a:avLst/>
            <a:gdLst/>
            <a:ahLst/>
            <a:cxnLst/>
            <a:rect l="l" t="t" r="r" b="b"/>
            <a:pathLst>
              <a:path w="726" h="2144" extrusionOk="0">
                <a:moveTo>
                  <a:pt x="379" y="1"/>
                </a:moveTo>
                <a:cubicBezTo>
                  <a:pt x="158" y="1"/>
                  <a:pt x="1" y="159"/>
                  <a:pt x="1" y="379"/>
                </a:cubicBezTo>
                <a:lnTo>
                  <a:pt x="1" y="1797"/>
                </a:lnTo>
                <a:cubicBezTo>
                  <a:pt x="1" y="1986"/>
                  <a:pt x="158" y="2143"/>
                  <a:pt x="379" y="2143"/>
                </a:cubicBezTo>
                <a:cubicBezTo>
                  <a:pt x="568" y="2143"/>
                  <a:pt x="725" y="1986"/>
                  <a:pt x="725" y="1797"/>
                </a:cubicBezTo>
                <a:lnTo>
                  <a:pt x="725" y="379"/>
                </a:lnTo>
                <a:cubicBezTo>
                  <a:pt x="725" y="159"/>
                  <a:pt x="568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Google Shape;594;p44"/>
          <p:cNvSpPr/>
          <p:nvPr/>
        </p:nvSpPr>
        <p:spPr>
          <a:xfrm rot="10800000">
            <a:off x="6058629" y="3138926"/>
            <a:ext cx="772794" cy="769721"/>
          </a:xfrm>
          <a:custGeom>
            <a:avLst/>
            <a:gdLst/>
            <a:ahLst/>
            <a:cxnLst/>
            <a:rect l="l" t="t" r="r" b="b"/>
            <a:pathLst>
              <a:path w="2723" h="2724" extrusionOk="0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10" y="2723"/>
                  <a:pt x="1362" y="2723"/>
                </a:cubicBezTo>
                <a:lnTo>
                  <a:pt x="1362" y="2723"/>
                </a:lnTo>
                <a:cubicBezTo>
                  <a:pt x="2112" y="2723"/>
                  <a:pt x="2722" y="2114"/>
                  <a:pt x="2722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panose="020B0604020202020204" pitchFamily="34" charset="0"/>
              <a:ea typeface="Lato Light"/>
              <a:cs typeface="Arial" panose="020B0604020202020204" pitchFamily="34" charset="0"/>
              <a:sym typeface="Lato Light"/>
            </a:endParaRPr>
          </a:p>
        </p:txBody>
      </p:sp>
      <p:sp>
        <p:nvSpPr>
          <p:cNvPr id="595" name="Google Shape;595;p44"/>
          <p:cNvSpPr/>
          <p:nvPr/>
        </p:nvSpPr>
        <p:spPr>
          <a:xfrm rot="10800000">
            <a:off x="4484963" y="1773500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panose="020B0604020202020204" pitchFamily="34" charset="0"/>
              <a:ea typeface="Lato Light"/>
              <a:cs typeface="Arial" panose="020B0604020202020204" pitchFamily="34" charset="0"/>
              <a:sym typeface="Lato Light"/>
            </a:endParaRPr>
          </a:p>
        </p:txBody>
      </p:sp>
      <p:sp>
        <p:nvSpPr>
          <p:cNvPr id="596" name="Google Shape;596;p44"/>
          <p:cNvSpPr/>
          <p:nvPr/>
        </p:nvSpPr>
        <p:spPr>
          <a:xfrm rot="10800000">
            <a:off x="3043604" y="3129767"/>
            <a:ext cx="772794" cy="769721"/>
          </a:xfrm>
          <a:custGeom>
            <a:avLst/>
            <a:gdLst/>
            <a:ahLst/>
            <a:cxnLst/>
            <a:rect l="l" t="t" r="r" b="b"/>
            <a:pathLst>
              <a:path w="2723" h="2724" extrusionOk="0">
                <a:moveTo>
                  <a:pt x="2722" y="1362"/>
                </a:moveTo>
                <a:lnTo>
                  <a:pt x="2722" y="1362"/>
                </a:lnTo>
                <a:cubicBezTo>
                  <a:pt x="2722" y="609"/>
                  <a:pt x="2113" y="0"/>
                  <a:pt x="1361" y="0"/>
                </a:cubicBezTo>
                <a:lnTo>
                  <a:pt x="1361" y="0"/>
                </a:lnTo>
                <a:cubicBezTo>
                  <a:pt x="609" y="0"/>
                  <a:pt x="0" y="609"/>
                  <a:pt x="0" y="1362"/>
                </a:cubicBezTo>
                <a:lnTo>
                  <a:pt x="0" y="1362"/>
                </a:lnTo>
                <a:cubicBezTo>
                  <a:pt x="0" y="2114"/>
                  <a:pt x="609" y="2723"/>
                  <a:pt x="1361" y="2723"/>
                </a:cubicBezTo>
                <a:lnTo>
                  <a:pt x="1361" y="2723"/>
                </a:lnTo>
                <a:cubicBezTo>
                  <a:pt x="2113" y="2723"/>
                  <a:pt x="2722" y="2114"/>
                  <a:pt x="2722" y="136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panose="020B0604020202020204" pitchFamily="34" charset="0"/>
              <a:ea typeface="Lato Light"/>
              <a:cs typeface="Arial" panose="020B0604020202020204" pitchFamily="34" charset="0"/>
              <a:sym typeface="Lato Light"/>
            </a:endParaRPr>
          </a:p>
        </p:txBody>
      </p:sp>
      <p:sp>
        <p:nvSpPr>
          <p:cNvPr id="597" name="Google Shape;597;p44"/>
          <p:cNvSpPr/>
          <p:nvPr/>
        </p:nvSpPr>
        <p:spPr>
          <a:xfrm rot="10800000">
            <a:off x="1434065" y="1773500"/>
            <a:ext cx="772794" cy="768471"/>
          </a:xfrm>
          <a:custGeom>
            <a:avLst/>
            <a:gdLst/>
            <a:ahLst/>
            <a:cxnLst/>
            <a:rect l="l" t="t" r="r" b="b"/>
            <a:pathLst>
              <a:path w="2723" h="2723" extrusionOk="0">
                <a:moveTo>
                  <a:pt x="2722" y="1360"/>
                </a:moveTo>
                <a:lnTo>
                  <a:pt x="2722" y="1360"/>
                </a:lnTo>
                <a:cubicBezTo>
                  <a:pt x="2722" y="608"/>
                  <a:pt x="2112" y="0"/>
                  <a:pt x="1362" y="0"/>
                </a:cubicBezTo>
                <a:lnTo>
                  <a:pt x="1362" y="0"/>
                </a:lnTo>
                <a:cubicBezTo>
                  <a:pt x="610" y="0"/>
                  <a:pt x="0" y="608"/>
                  <a:pt x="0" y="1360"/>
                </a:cubicBezTo>
                <a:lnTo>
                  <a:pt x="0" y="1360"/>
                </a:lnTo>
                <a:cubicBezTo>
                  <a:pt x="0" y="2112"/>
                  <a:pt x="610" y="2722"/>
                  <a:pt x="1362" y="2722"/>
                </a:cubicBezTo>
                <a:lnTo>
                  <a:pt x="1362" y="2722"/>
                </a:lnTo>
                <a:cubicBezTo>
                  <a:pt x="2112" y="2722"/>
                  <a:pt x="2722" y="2112"/>
                  <a:pt x="2722" y="136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 panose="020B0604020202020204" pitchFamily="34" charset="0"/>
              <a:ea typeface="Lato Light"/>
              <a:cs typeface="Arial" panose="020B0604020202020204" pitchFamily="34" charset="0"/>
              <a:sym typeface="Lato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3941F3-564A-4796-B540-7F9C50A94344}"/>
              </a:ext>
            </a:extLst>
          </p:cNvPr>
          <p:cNvGrpSpPr/>
          <p:nvPr/>
        </p:nvGrpSpPr>
        <p:grpSpPr>
          <a:xfrm>
            <a:off x="-67075" y="1170409"/>
            <a:ext cx="8773746" cy="3469283"/>
            <a:chOff x="-67075" y="1170409"/>
            <a:chExt cx="8773746" cy="3469283"/>
          </a:xfrm>
        </p:grpSpPr>
        <p:sp>
          <p:nvSpPr>
            <p:cNvPr id="583" name="Google Shape;583;p44"/>
            <p:cNvSpPr txBox="1"/>
            <p:nvPr/>
          </p:nvSpPr>
          <p:spPr>
            <a:xfrm>
              <a:off x="1207857" y="1189358"/>
              <a:ext cx="12252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Sprint 1</a:t>
              </a:r>
              <a:endParaRPr sz="1200" b="1" dirty="0">
                <a:solidFill>
                  <a:schemeClr val="lt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84" name="Google Shape;584;p44"/>
            <p:cNvSpPr txBox="1"/>
            <p:nvPr/>
          </p:nvSpPr>
          <p:spPr>
            <a:xfrm>
              <a:off x="515953" y="1406941"/>
              <a:ext cx="2608989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2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Setup Ecommerce website</a:t>
              </a:r>
              <a:endParaRPr sz="1600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85" name="Google Shape;585;p44"/>
            <p:cNvSpPr txBox="1"/>
            <p:nvPr/>
          </p:nvSpPr>
          <p:spPr>
            <a:xfrm>
              <a:off x="2797798" y="4008705"/>
              <a:ext cx="12252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Sprint 3</a:t>
              </a:r>
              <a:endParaRPr sz="1200" b="1" dirty="0">
                <a:solidFill>
                  <a:schemeClr val="accent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86" name="Google Shape;586;p44"/>
            <p:cNvSpPr txBox="1"/>
            <p:nvPr/>
          </p:nvSpPr>
          <p:spPr>
            <a:xfrm>
              <a:off x="2252631" y="4333392"/>
              <a:ext cx="2319369" cy="3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2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Set product categories</a:t>
              </a:r>
              <a:endParaRPr sz="1600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87" name="Google Shape;587;p44"/>
            <p:cNvSpPr txBox="1"/>
            <p:nvPr/>
          </p:nvSpPr>
          <p:spPr>
            <a:xfrm>
              <a:off x="5830093" y="4031113"/>
              <a:ext cx="12252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Sprint 4</a:t>
              </a:r>
            </a:p>
          </p:txBody>
        </p:sp>
        <p:sp>
          <p:nvSpPr>
            <p:cNvPr id="588" name="Google Shape;588;p44"/>
            <p:cNvSpPr txBox="1"/>
            <p:nvPr/>
          </p:nvSpPr>
          <p:spPr>
            <a:xfrm>
              <a:off x="4801299" y="4325816"/>
              <a:ext cx="3282787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2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Install Payment + Shipping Method</a:t>
              </a:r>
              <a:endParaRPr sz="1600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89" name="Google Shape;589;p44"/>
            <p:cNvSpPr txBox="1"/>
            <p:nvPr/>
          </p:nvSpPr>
          <p:spPr>
            <a:xfrm>
              <a:off x="4258759" y="1170409"/>
              <a:ext cx="12252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5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Sprint 2</a:t>
              </a:r>
            </a:p>
          </p:txBody>
        </p:sp>
        <p:sp>
          <p:nvSpPr>
            <p:cNvPr id="590" name="Google Shape;590;p44"/>
            <p:cNvSpPr txBox="1"/>
            <p:nvPr/>
          </p:nvSpPr>
          <p:spPr>
            <a:xfrm>
              <a:off x="4028884" y="1385293"/>
              <a:ext cx="1656954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2"/>
                  </a:solidFill>
                  <a:latin typeface="Arial" panose="020B0604020202020204" pitchFamily="34" charset="0"/>
                  <a:ea typeface="Open Sans"/>
                  <a:cs typeface="Arial" panose="020B0604020202020204" pitchFamily="34" charset="0"/>
                  <a:sym typeface="Open Sans"/>
                </a:rPr>
                <a:t>Create products</a:t>
              </a:r>
              <a:endParaRPr sz="1600" dirty="0">
                <a:solidFill>
                  <a:schemeClr val="dk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686D9C-E1C5-455B-ADD9-04E42F1B5306}"/>
                </a:ext>
              </a:extLst>
            </p:cNvPr>
            <p:cNvGrpSpPr/>
            <p:nvPr/>
          </p:nvGrpSpPr>
          <p:grpSpPr>
            <a:xfrm>
              <a:off x="-67075" y="1813323"/>
              <a:ext cx="8773746" cy="2055481"/>
              <a:chOff x="-67075" y="1813323"/>
              <a:chExt cx="8773746" cy="205548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DB49F37-ECB0-42CB-80F7-00F3F10B7EB4}"/>
                  </a:ext>
                </a:extLst>
              </p:cNvPr>
              <p:cNvGrpSpPr/>
              <p:nvPr/>
            </p:nvGrpSpPr>
            <p:grpSpPr>
              <a:xfrm>
                <a:off x="-67075" y="1993875"/>
                <a:ext cx="8773746" cy="1654034"/>
                <a:chOff x="-67075" y="1993875"/>
                <a:chExt cx="8773746" cy="1654034"/>
              </a:xfrm>
            </p:grpSpPr>
            <p:sp>
              <p:nvSpPr>
                <p:cNvPr id="575" name="Google Shape;575;p44"/>
                <p:cNvSpPr/>
                <p:nvPr/>
              </p:nvSpPr>
              <p:spPr>
                <a:xfrm rot="10800000">
                  <a:off x="-14724" y="1993875"/>
                  <a:ext cx="4499700" cy="292124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" name="Google Shape;577;p44"/>
                <p:cNvSpPr/>
                <p:nvPr/>
              </p:nvSpPr>
              <p:spPr>
                <a:xfrm rot="10800000">
                  <a:off x="6957971" y="3362280"/>
                  <a:ext cx="1748700" cy="2838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" name="Google Shape;578;p44"/>
                <p:cNvSpPr/>
                <p:nvPr/>
              </p:nvSpPr>
              <p:spPr>
                <a:xfrm rot="10800000">
                  <a:off x="2467804" y="1993876"/>
                  <a:ext cx="4807111" cy="165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6" h="6699" extrusionOk="0">
                      <a:moveTo>
                        <a:pt x="16347" y="6698"/>
                      </a:moveTo>
                      <a:lnTo>
                        <a:pt x="2044" y="6698"/>
                      </a:lnTo>
                      <a:lnTo>
                        <a:pt x="2044" y="6698"/>
                      </a:lnTo>
                      <a:cubicBezTo>
                        <a:pt x="917" y="6698"/>
                        <a:pt x="0" y="5782"/>
                        <a:pt x="0" y="4655"/>
                      </a:cubicBezTo>
                      <a:lnTo>
                        <a:pt x="0" y="4655"/>
                      </a:lnTo>
                      <a:cubicBezTo>
                        <a:pt x="0" y="3528"/>
                        <a:pt x="917" y="2611"/>
                        <a:pt x="2044" y="2611"/>
                      </a:cubicBezTo>
                      <a:lnTo>
                        <a:pt x="15041" y="2611"/>
                      </a:lnTo>
                      <a:lnTo>
                        <a:pt x="15041" y="2611"/>
                      </a:lnTo>
                      <a:cubicBezTo>
                        <a:pt x="15442" y="2611"/>
                        <a:pt x="15769" y="2285"/>
                        <a:pt x="15769" y="1884"/>
                      </a:cubicBezTo>
                      <a:lnTo>
                        <a:pt x="15769" y="1884"/>
                      </a:lnTo>
                      <a:cubicBezTo>
                        <a:pt x="15769" y="1482"/>
                        <a:pt x="15442" y="1156"/>
                        <a:pt x="15041" y="1156"/>
                      </a:cubicBezTo>
                      <a:lnTo>
                        <a:pt x="578" y="1156"/>
                      </a:lnTo>
                      <a:lnTo>
                        <a:pt x="578" y="0"/>
                      </a:lnTo>
                      <a:lnTo>
                        <a:pt x="15041" y="0"/>
                      </a:lnTo>
                      <a:lnTo>
                        <a:pt x="15041" y="0"/>
                      </a:lnTo>
                      <a:cubicBezTo>
                        <a:pt x="16080" y="0"/>
                        <a:pt x="16925" y="845"/>
                        <a:pt x="16925" y="1884"/>
                      </a:cubicBezTo>
                      <a:lnTo>
                        <a:pt x="16925" y="1884"/>
                      </a:lnTo>
                      <a:cubicBezTo>
                        <a:pt x="16925" y="2922"/>
                        <a:pt x="16080" y="3768"/>
                        <a:pt x="15041" y="3768"/>
                      </a:cubicBezTo>
                      <a:lnTo>
                        <a:pt x="2044" y="3768"/>
                      </a:lnTo>
                      <a:lnTo>
                        <a:pt x="2044" y="3768"/>
                      </a:lnTo>
                      <a:cubicBezTo>
                        <a:pt x="1554" y="3768"/>
                        <a:pt x="1156" y="4166"/>
                        <a:pt x="1156" y="4655"/>
                      </a:cubicBezTo>
                      <a:lnTo>
                        <a:pt x="1156" y="4655"/>
                      </a:lnTo>
                      <a:cubicBezTo>
                        <a:pt x="1156" y="5144"/>
                        <a:pt x="1554" y="5542"/>
                        <a:pt x="2044" y="5542"/>
                      </a:cubicBezTo>
                      <a:lnTo>
                        <a:pt x="16347" y="5542"/>
                      </a:lnTo>
                      <a:lnTo>
                        <a:pt x="16347" y="6698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34300" tIns="17150" rIns="34300" bIns="1715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800">
                    <a:solidFill>
                      <a:schemeClr val="dk1"/>
                    </a:solidFill>
                    <a:latin typeface="Arial" panose="020B0604020202020204" pitchFamily="34" charset="0"/>
                    <a:ea typeface="Lato Light"/>
                    <a:cs typeface="Arial" panose="020B0604020202020204" pitchFamily="34" charset="0"/>
                    <a:sym typeface="Lato Light"/>
                  </a:endParaRPr>
                </a:p>
              </p:txBody>
            </p:sp>
            <p:sp>
              <p:nvSpPr>
                <p:cNvPr id="579" name="Google Shape;579;p44"/>
                <p:cNvSpPr/>
                <p:nvPr/>
              </p:nvSpPr>
              <p:spPr>
                <a:xfrm>
                  <a:off x="-67075" y="2144276"/>
                  <a:ext cx="8743450" cy="137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38" h="54882" extrusionOk="0">
                      <a:moveTo>
                        <a:pt x="349738" y="54882"/>
                      </a:moveTo>
                      <a:lnTo>
                        <a:pt x="121884" y="54882"/>
                      </a:lnTo>
                      <a:lnTo>
                        <a:pt x="114443" y="50918"/>
                      </a:lnTo>
                      <a:lnTo>
                        <a:pt x="110723" y="46649"/>
                      </a:lnTo>
                      <a:lnTo>
                        <a:pt x="108243" y="39332"/>
                      </a:lnTo>
                      <a:lnTo>
                        <a:pt x="109483" y="34759"/>
                      </a:lnTo>
                      <a:lnTo>
                        <a:pt x="114133" y="30185"/>
                      </a:lnTo>
                      <a:lnTo>
                        <a:pt x="120023" y="28661"/>
                      </a:lnTo>
                      <a:lnTo>
                        <a:pt x="125603" y="27746"/>
                      </a:lnTo>
                      <a:lnTo>
                        <a:pt x="277197" y="27746"/>
                      </a:lnTo>
                      <a:lnTo>
                        <a:pt x="283707" y="25002"/>
                      </a:lnTo>
                      <a:lnTo>
                        <a:pt x="287737" y="18294"/>
                      </a:lnTo>
                      <a:lnTo>
                        <a:pt x="287737" y="10366"/>
                      </a:lnTo>
                      <a:lnTo>
                        <a:pt x="284327" y="3964"/>
                      </a:lnTo>
                      <a:lnTo>
                        <a:pt x="277507" y="0"/>
                      </a:lnTo>
                      <a:lnTo>
                        <a:pt x="22681" y="0"/>
                      </a:lnTo>
                      <a:lnTo>
                        <a:pt x="0" y="14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l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8" name="Google Shape;598;p44"/>
              <p:cNvSpPr/>
              <p:nvPr/>
            </p:nvSpPr>
            <p:spPr>
              <a:xfrm flipH="1">
                <a:off x="6098146" y="3180007"/>
                <a:ext cx="692482" cy="68879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23" extrusionOk="0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75"/>
                      <a:pt x="1648" y="0"/>
                      <a:pt x="1061" y="0"/>
                    </a:cubicBezTo>
                    <a:lnTo>
                      <a:pt x="1061" y="0"/>
                    </a:lnTo>
                    <a:cubicBezTo>
                      <a:pt x="475" y="0"/>
                      <a:pt x="0" y="475"/>
                      <a:pt x="0" y="1061"/>
                    </a:cubicBezTo>
                    <a:lnTo>
                      <a:pt x="0" y="1061"/>
                    </a:lnTo>
                    <a:cubicBezTo>
                      <a:pt x="0" y="1647"/>
                      <a:pt x="475" y="2122"/>
                      <a:pt x="1061" y="2122"/>
                    </a:cubicBezTo>
                    <a:lnTo>
                      <a:pt x="1061" y="2122"/>
                    </a:lnTo>
                    <a:cubicBezTo>
                      <a:pt x="1648" y="2122"/>
                      <a:pt x="2123" y="1647"/>
                      <a:pt x="2123" y="10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4300" tIns="17150" rIns="34300" bIns="171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dk2"/>
                    </a:solidFill>
                    <a:latin typeface="Arial" panose="020B0604020202020204" pitchFamily="34" charset="0"/>
                    <a:ea typeface="Lato"/>
                    <a:cs typeface="Arial" panose="020B0604020202020204" pitchFamily="34" charset="0"/>
                    <a:sym typeface="Lato"/>
                  </a:rPr>
                  <a:t>#4</a:t>
                </a:r>
                <a:endParaRPr sz="2400" b="1" dirty="0">
                  <a:solidFill>
                    <a:schemeClr val="dk2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 flipH="1">
                <a:off x="3084394" y="3170848"/>
                <a:ext cx="692482" cy="68879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23" extrusionOk="0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75"/>
                      <a:pt x="1648" y="0"/>
                      <a:pt x="1061" y="0"/>
                    </a:cubicBezTo>
                    <a:lnTo>
                      <a:pt x="1061" y="0"/>
                    </a:lnTo>
                    <a:cubicBezTo>
                      <a:pt x="475" y="0"/>
                      <a:pt x="0" y="475"/>
                      <a:pt x="0" y="1061"/>
                    </a:cubicBezTo>
                    <a:lnTo>
                      <a:pt x="0" y="1061"/>
                    </a:lnTo>
                    <a:cubicBezTo>
                      <a:pt x="0" y="1647"/>
                      <a:pt x="475" y="2122"/>
                      <a:pt x="1061" y="2122"/>
                    </a:cubicBezTo>
                    <a:lnTo>
                      <a:pt x="1061" y="2122"/>
                    </a:lnTo>
                    <a:cubicBezTo>
                      <a:pt x="1648" y="2122"/>
                      <a:pt x="2123" y="1647"/>
                      <a:pt x="2123" y="10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4300" tIns="17150" rIns="34300" bIns="171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dk2"/>
                    </a:solidFill>
                    <a:latin typeface="Arial" panose="020B0604020202020204" pitchFamily="34" charset="0"/>
                    <a:ea typeface="Lato"/>
                    <a:cs typeface="Arial" panose="020B0604020202020204" pitchFamily="34" charset="0"/>
                    <a:sym typeface="Lato"/>
                  </a:rPr>
                  <a:t>#3</a:t>
                </a:r>
                <a:endParaRPr sz="2400" b="1" dirty="0">
                  <a:solidFill>
                    <a:schemeClr val="dk2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 flipH="1">
                <a:off x="4525126" y="1813323"/>
                <a:ext cx="692482" cy="68879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23" extrusionOk="0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75"/>
                      <a:pt x="1648" y="0"/>
                      <a:pt x="1061" y="0"/>
                    </a:cubicBezTo>
                    <a:lnTo>
                      <a:pt x="1061" y="0"/>
                    </a:lnTo>
                    <a:cubicBezTo>
                      <a:pt x="475" y="0"/>
                      <a:pt x="0" y="475"/>
                      <a:pt x="0" y="1061"/>
                    </a:cubicBezTo>
                    <a:lnTo>
                      <a:pt x="0" y="1061"/>
                    </a:lnTo>
                    <a:cubicBezTo>
                      <a:pt x="0" y="1647"/>
                      <a:pt x="475" y="2122"/>
                      <a:pt x="1061" y="2122"/>
                    </a:cubicBezTo>
                    <a:lnTo>
                      <a:pt x="1061" y="2122"/>
                    </a:lnTo>
                    <a:cubicBezTo>
                      <a:pt x="1648" y="2122"/>
                      <a:pt x="2123" y="1647"/>
                      <a:pt x="2123" y="10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4300" tIns="17150" rIns="34300" bIns="171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dk2"/>
                    </a:solidFill>
                    <a:latin typeface="Arial" panose="020B0604020202020204" pitchFamily="34" charset="0"/>
                    <a:ea typeface="Lato"/>
                    <a:cs typeface="Arial" panose="020B0604020202020204" pitchFamily="34" charset="0"/>
                    <a:sym typeface="Lato"/>
                  </a:rPr>
                  <a:t>#2</a:t>
                </a:r>
                <a:endParaRPr sz="2400" b="1" dirty="0">
                  <a:solidFill>
                    <a:schemeClr val="dk2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01" name="Google Shape;601;p44"/>
              <p:cNvSpPr/>
              <p:nvPr/>
            </p:nvSpPr>
            <p:spPr>
              <a:xfrm flipH="1">
                <a:off x="1474216" y="1813323"/>
                <a:ext cx="692482" cy="68879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123" extrusionOk="0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75"/>
                      <a:pt x="1648" y="0"/>
                      <a:pt x="1061" y="0"/>
                    </a:cubicBezTo>
                    <a:lnTo>
                      <a:pt x="1061" y="0"/>
                    </a:lnTo>
                    <a:cubicBezTo>
                      <a:pt x="475" y="0"/>
                      <a:pt x="0" y="475"/>
                      <a:pt x="0" y="1061"/>
                    </a:cubicBezTo>
                    <a:lnTo>
                      <a:pt x="0" y="1061"/>
                    </a:lnTo>
                    <a:cubicBezTo>
                      <a:pt x="0" y="1647"/>
                      <a:pt x="475" y="2122"/>
                      <a:pt x="1061" y="2122"/>
                    </a:cubicBezTo>
                    <a:lnTo>
                      <a:pt x="1061" y="2122"/>
                    </a:lnTo>
                    <a:cubicBezTo>
                      <a:pt x="1648" y="2122"/>
                      <a:pt x="2123" y="1647"/>
                      <a:pt x="2123" y="10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4300" tIns="17150" rIns="34300" bIns="171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dk2"/>
                    </a:solidFill>
                    <a:latin typeface="Arial" panose="020B0604020202020204" pitchFamily="34" charset="0"/>
                    <a:ea typeface="Lato"/>
                    <a:cs typeface="Arial" panose="020B0604020202020204" pitchFamily="34" charset="0"/>
                    <a:sym typeface="Lato"/>
                  </a:rPr>
                  <a:t>#1</a:t>
                </a:r>
                <a:endParaRPr sz="2400" b="1" dirty="0">
                  <a:solidFill>
                    <a:schemeClr val="dk2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>
            <a:spLocks noGrp="1"/>
          </p:cNvSpPr>
          <p:nvPr>
            <p:ph type="title" idx="2"/>
          </p:nvPr>
        </p:nvSpPr>
        <p:spPr>
          <a:xfrm>
            <a:off x="2307300" y="1277603"/>
            <a:ext cx="4529400" cy="824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Sprint 1</a:t>
            </a:r>
            <a:endParaRPr sz="4000" dirty="0"/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1084298" y="2274557"/>
            <a:ext cx="6975404" cy="1591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Ecommerce Website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roduct Development Project Proposa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260</Words>
  <Application>Microsoft Office PowerPoint</Application>
  <PresentationFormat>On-screen Show (16:9)</PresentationFormat>
  <Paragraphs>84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Lato Light</vt:lpstr>
      <vt:lpstr>Lato</vt:lpstr>
      <vt:lpstr>Montserrat Black</vt:lpstr>
      <vt:lpstr>Courier New</vt:lpstr>
      <vt:lpstr>Fira Sans Extra Condensed Medium</vt:lpstr>
      <vt:lpstr>Arial</vt:lpstr>
      <vt:lpstr>Open Sans</vt:lpstr>
      <vt:lpstr>Open Sans ExtraBold</vt:lpstr>
      <vt:lpstr>Product Development Project Proposal by Slidesgo</vt:lpstr>
      <vt:lpstr>Laptop Ecommerce Website Development Project</vt:lpstr>
      <vt:lpstr>Scrum Team</vt:lpstr>
      <vt:lpstr>Scrum Framework</vt:lpstr>
      <vt:lpstr>Project Basic Tasks</vt:lpstr>
      <vt:lpstr>PowerPoint Presentation</vt:lpstr>
      <vt:lpstr>Trello Board</vt:lpstr>
      <vt:lpstr>Product Backlog</vt:lpstr>
      <vt:lpstr>Sprint Overview</vt:lpstr>
      <vt:lpstr>Sprint 1</vt:lpstr>
      <vt:lpstr>Sprint Planning</vt:lpstr>
      <vt:lpstr>Sprint Management</vt:lpstr>
      <vt:lpstr>Sprint Backlog</vt:lpstr>
      <vt:lpstr>Sprint 2</vt:lpstr>
      <vt:lpstr>Sprint Planning</vt:lpstr>
      <vt:lpstr>Sprint Management</vt:lpstr>
      <vt:lpstr>Sprint Backlog</vt:lpstr>
      <vt:lpstr>Sprint Backlog</vt:lpstr>
      <vt:lpstr>Sprint Backlog</vt:lpstr>
      <vt:lpstr>Sprint 3</vt:lpstr>
      <vt:lpstr>Sprint Planning</vt:lpstr>
      <vt:lpstr>Sprint Management</vt:lpstr>
      <vt:lpstr>Sprint Backlog</vt:lpstr>
      <vt:lpstr>Sprint Backlog</vt:lpstr>
      <vt:lpstr>Sprint 4</vt:lpstr>
      <vt:lpstr>Sprint Planning</vt:lpstr>
      <vt:lpstr>Sprint Management</vt:lpstr>
      <vt:lpstr>Sprint Backlog</vt:lpstr>
      <vt:lpstr>Sprint Backlog</vt:lpstr>
      <vt:lpstr>Sprint Backlog</vt:lpstr>
      <vt:lpstr>Final Trello Board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cp:lastModifiedBy>huynguyenhoey</cp:lastModifiedBy>
  <cp:revision>31</cp:revision>
  <dcterms:modified xsi:type="dcterms:W3CDTF">2022-07-16T01:21:28Z</dcterms:modified>
</cp:coreProperties>
</file>