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D29C-421A-49A0-980C-9D96F3EBA84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9278-6D7D-417A-8D29-8170BD9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C9278-6D7D-417A-8D29-8170BD92E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A12-FCFF-4F47-9065-90295363789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8C14-F81C-489E-B3B8-0999D0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1"/>
            <a:ext cx="7772400" cy="12192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696200" cy="2971800"/>
          </a:xfrm>
        </p:spPr>
        <p:txBody>
          <a:bodyPr>
            <a:normAutofit/>
          </a:bodyPr>
          <a:lstStyle/>
          <a:p>
            <a:pPr marL="571500" indent="-571500" algn="l">
              <a:buAutoNum type="romanUcPeriod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 algn="l">
              <a:buAutoNum type="romanUcPeriod"/>
            </a:pPr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71500" indent="-571500" algn="l">
              <a:buAutoNum type="romanUcPeriod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selector.</a:t>
            </a:r>
          </a:p>
          <a:p>
            <a:pPr marL="571500" indent="-571500" algn="l">
              <a:buAutoNum type="romanUcPeriod"/>
            </a:pP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effect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3600" dirty="0" err="1" smtClean="0"/>
              <a:t>Jquery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gì</a:t>
            </a:r>
            <a:r>
              <a:rPr lang="en-US" sz="3600" dirty="0" smtClean="0"/>
              <a:t>:</a:t>
            </a:r>
          </a:p>
          <a:p>
            <a:pPr lvl="3" indent="-342900">
              <a:buFont typeface="Arial" pitchFamily="34" charset="0"/>
              <a:buChar char="•"/>
            </a:pPr>
            <a:r>
              <a:rPr lang="vi-VN" sz="2800" dirty="0">
                <a:latin typeface="Calibri" pitchFamily="34" charset="0"/>
                <a:cs typeface="Calibri" pitchFamily="34" charset="0"/>
              </a:rPr>
              <a:t>jQuery là một thư viện được xây dựng từ Javascript nhằm giúp lập trình viên xây dựng những chức năng có sử dụng Javascript trở nên dễ dàng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3" indent="-342900">
              <a:buFont typeface="Arial" pitchFamily="34" charset="0"/>
              <a:buChar char="•"/>
            </a:pPr>
            <a:r>
              <a:rPr lang="vi-VN" sz="2800" dirty="0">
                <a:latin typeface="Calibri" pitchFamily="34" charset="0"/>
                <a:cs typeface="Calibri" pitchFamily="34" charset="0"/>
              </a:rPr>
              <a:t>jQuery được tích hợp nhiều module khác nhau từ module hiệu ứng cho đến module truy vấn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selector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3" indent="-342900">
              <a:buFont typeface="Arial" pitchFamily="34" charset="0"/>
              <a:buChar char="•"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cần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căn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HTML,css,javascript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800" dirty="0">
              <a:latin typeface="Calibri" pitchFamily="34" charset="0"/>
              <a:cs typeface="Calibri" pitchFamily="34" charset="0"/>
            </a:endParaRPr>
          </a:p>
          <a:p>
            <a:pPr marL="13144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8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3" indent="-342900">
              <a:buFont typeface="Arial" pitchFamily="34" charset="0"/>
              <a:buChar char="•"/>
            </a:pPr>
            <a:r>
              <a:rPr lang="en-US" sz="3200" dirty="0" err="1" smtClean="0"/>
              <a:t>Các</a:t>
            </a:r>
            <a:r>
              <a:rPr lang="en-US" sz="3200" dirty="0" smtClean="0"/>
              <a:t> module: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dirty="0" smtClean="0"/>
              <a:t>Ajax - xử lý Ajax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b="1" dirty="0" smtClean="0"/>
              <a:t>Atributes - Xử lý các thuộc tính của đối tượng HTML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b="1" dirty="0" smtClean="0"/>
              <a:t>Effect - xử lý hiệu ứng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b="1" dirty="0" smtClean="0"/>
              <a:t>Event - xử lý sự kiện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b="1" dirty="0" smtClean="0"/>
              <a:t>Form - xử lý sự kiện liên quan tới form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dirty="0" smtClean="0"/>
              <a:t>DOM - xử lý Data Object Model</a:t>
            </a:r>
          </a:p>
          <a:p>
            <a:pPr lvl="4">
              <a:buFont typeface="Courier New" pitchFamily="49" charset="0"/>
              <a:buChar char="o"/>
            </a:pPr>
            <a:r>
              <a:rPr lang="vi-VN" sz="2400" b="1" dirty="0" smtClean="0"/>
              <a:t>Selector - xử lý luồng lách giữa các đối tượng HTML</a:t>
            </a:r>
          </a:p>
          <a:p>
            <a:pPr marL="1714500" lvl="4" indent="0">
              <a:buNone/>
            </a:pPr>
            <a:endParaRPr lang="vi-VN" dirty="0"/>
          </a:p>
          <a:p>
            <a:pPr marL="1257300" lvl="3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bôi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Frontend)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86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  <a:p>
            <a:pPr marL="1257300" lvl="2" indent="-457200"/>
            <a:r>
              <a:rPr lang="en-US" sz="2800" dirty="0" err="1" smtClean="0"/>
              <a:t>Nhúng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r>
              <a:rPr lang="en-US" sz="2800" dirty="0" smtClean="0"/>
              <a:t> </a:t>
            </a:r>
            <a:r>
              <a:rPr lang="en-US" sz="2800" dirty="0" err="1" smtClean="0"/>
              <a:t>Jquery</a:t>
            </a:r>
            <a:r>
              <a:rPr lang="en-US" sz="2800" dirty="0" smtClean="0"/>
              <a:t>.</a:t>
            </a:r>
          </a:p>
          <a:p>
            <a:pPr marL="1257300" lvl="2" indent="-457200"/>
            <a:r>
              <a:rPr lang="en-US" sz="2800" dirty="0" err="1" smtClean="0"/>
              <a:t>Cú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:</a:t>
            </a:r>
          </a:p>
          <a:p>
            <a:pPr marL="1714500" lvl="3" indent="-457200"/>
            <a:r>
              <a:rPr lang="en-US" sz="2800" dirty="0" smtClean="0"/>
              <a:t>$(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selector).module(function);</a:t>
            </a:r>
            <a:endParaRPr lang="en-US" sz="2800" dirty="0"/>
          </a:p>
          <a:p>
            <a:pPr marL="1257300" lvl="2" indent="-457200"/>
            <a:endParaRPr lang="en-US" dirty="0" smtClean="0"/>
          </a:p>
          <a:p>
            <a:pPr marL="1257300" lvl="2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Jquery</a:t>
            </a:r>
            <a:r>
              <a:rPr lang="en-US" dirty="0" smtClean="0"/>
              <a:t> selector</a:t>
            </a:r>
            <a:r>
              <a:rPr lang="en-US" dirty="0" smtClean="0"/>
              <a:t>:</a:t>
            </a:r>
          </a:p>
          <a:p>
            <a:pPr lvl="2" indent="-342900"/>
            <a:r>
              <a:rPr lang="en-US" sz="2800" dirty="0" smtClean="0"/>
              <a:t>Selector </a:t>
            </a:r>
            <a:r>
              <a:rPr lang="en-US" sz="2800" dirty="0" err="1" smtClean="0"/>
              <a:t>theo</a:t>
            </a:r>
            <a:r>
              <a:rPr lang="en-US" sz="2800" dirty="0" smtClean="0"/>
              <a:t> class: $(“.</a:t>
            </a:r>
            <a:r>
              <a:rPr lang="en-US" sz="2800" dirty="0" err="1" smtClean="0"/>
              <a:t>tenClass</a:t>
            </a:r>
            <a:r>
              <a:rPr lang="en-US" sz="2800" dirty="0" smtClean="0"/>
              <a:t>”).</a:t>
            </a:r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smtClean="0"/>
              <a:t>ID: $(“#</a:t>
            </a:r>
            <a:r>
              <a:rPr lang="en-US" sz="2800" dirty="0" err="1" smtClean="0"/>
              <a:t>tenID</a:t>
            </a:r>
            <a:r>
              <a:rPr lang="en-US" sz="2800" dirty="0" smtClean="0"/>
              <a:t>”).</a:t>
            </a:r>
            <a:endParaRPr lang="en-US" sz="2800" dirty="0"/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 smtClean="0"/>
              <a:t>tagName</a:t>
            </a:r>
            <a:r>
              <a:rPr lang="en-US" sz="2800" dirty="0" smtClean="0"/>
              <a:t>: $(“</a:t>
            </a:r>
            <a:r>
              <a:rPr lang="en-US" sz="2800" dirty="0" err="1" smtClean="0"/>
              <a:t>tenThe</a:t>
            </a:r>
            <a:r>
              <a:rPr lang="en-US" sz="2800" dirty="0" smtClean="0"/>
              <a:t>”).</a:t>
            </a:r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con </a:t>
            </a:r>
            <a:r>
              <a:rPr lang="en-US" sz="2800" dirty="0" err="1" smtClean="0"/>
              <a:t>cấp</a:t>
            </a:r>
            <a:r>
              <a:rPr lang="en-US" sz="2800" dirty="0" smtClean="0"/>
              <a:t> </a:t>
            </a:r>
            <a:r>
              <a:rPr lang="en-US" sz="2800" dirty="0" err="1" smtClean="0"/>
              <a:t>liền</a:t>
            </a:r>
            <a:r>
              <a:rPr lang="en-US" sz="2800" dirty="0" smtClean="0"/>
              <a:t> </a:t>
            </a:r>
            <a:r>
              <a:rPr lang="en-US" sz="2800" dirty="0" err="1" smtClean="0"/>
              <a:t>kề</a:t>
            </a:r>
            <a:r>
              <a:rPr lang="en-US" sz="2800" dirty="0" smtClean="0"/>
              <a:t>: $(“parent&gt;child”).</a:t>
            </a:r>
            <a:endParaRPr lang="en-US" sz="2800" dirty="0"/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con </a:t>
            </a:r>
            <a:r>
              <a:rPr lang="en-US" sz="2800" dirty="0" err="1" smtClean="0"/>
              <a:t>thứ</a:t>
            </a:r>
            <a:r>
              <a:rPr lang="en-US" sz="2800" dirty="0" smtClean="0"/>
              <a:t> n: $(“:nth-child(n)”).</a:t>
            </a:r>
            <a:endParaRPr lang="en-US" sz="2800" dirty="0"/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con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: $(“:first-child”).</a:t>
            </a:r>
            <a:endParaRPr lang="en-US" sz="2800" dirty="0"/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con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: $(“:last-child”).</a:t>
            </a:r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con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/>
              <a:t>tiên</a:t>
            </a:r>
            <a:r>
              <a:rPr lang="en-US" sz="2800" dirty="0"/>
              <a:t>: $(“:</a:t>
            </a:r>
            <a:r>
              <a:rPr lang="en-US" sz="2800" dirty="0" smtClean="0"/>
              <a:t>first-of-type”).</a:t>
            </a:r>
            <a:endParaRPr lang="en-US" sz="2800" dirty="0"/>
          </a:p>
          <a:p>
            <a:pPr lvl="2" indent="-342900"/>
            <a:r>
              <a:rPr lang="en-US" sz="2800" dirty="0"/>
              <a:t>Selector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con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/>
              <a:t>cùng</a:t>
            </a:r>
            <a:r>
              <a:rPr lang="en-US" sz="2800" dirty="0"/>
              <a:t>: $(“:</a:t>
            </a:r>
            <a:r>
              <a:rPr lang="en-US" sz="2800" dirty="0" smtClean="0"/>
              <a:t>last-of-type”).</a:t>
            </a:r>
            <a:endParaRPr lang="en-US" sz="2800" dirty="0"/>
          </a:p>
          <a:p>
            <a:pPr lvl="2" indent="-3429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71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lvl="2" indent="-342900"/>
            <a:r>
              <a:rPr lang="en-US" sz="2800" dirty="0"/>
              <a:t>Selector </a:t>
            </a:r>
            <a:r>
              <a:rPr lang="en-US" sz="2800" dirty="0" err="1"/>
              <a:t>có</a:t>
            </a:r>
            <a:r>
              <a:rPr lang="en-US" sz="2800" dirty="0"/>
              <a:t>  attribute </a:t>
            </a:r>
            <a:r>
              <a:rPr lang="en-US" sz="2800" b="1" dirty="0" err="1"/>
              <a:t>attr</a:t>
            </a:r>
            <a:r>
              <a:rPr lang="en-US" sz="2800" dirty="0"/>
              <a:t>: $(“[</a:t>
            </a:r>
            <a:r>
              <a:rPr lang="en-US" sz="2800" dirty="0" err="1"/>
              <a:t>attr</a:t>
            </a:r>
            <a:r>
              <a:rPr lang="en-US" sz="2800" dirty="0" smtClean="0"/>
              <a:t>]”).</a:t>
            </a:r>
          </a:p>
          <a:p>
            <a:pPr lvl="2" indent="-342900"/>
            <a:r>
              <a:rPr lang="en-US" sz="2800" dirty="0" smtClean="0"/>
              <a:t>Selector </a:t>
            </a:r>
            <a:r>
              <a:rPr lang="en-US" sz="2800" dirty="0" err="1"/>
              <a:t>có</a:t>
            </a:r>
            <a:r>
              <a:rPr lang="en-US" sz="2800" dirty="0"/>
              <a:t> attribute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attr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 err="1"/>
              <a:t>attr_value</a:t>
            </a:r>
            <a:r>
              <a:rPr lang="en-US" sz="2800" dirty="0"/>
              <a:t>: $(“[</a:t>
            </a:r>
            <a:r>
              <a:rPr lang="en-US" sz="2800" dirty="0" err="1"/>
              <a:t>attr</a:t>
            </a:r>
            <a:r>
              <a:rPr lang="en-US" sz="2800" dirty="0"/>
              <a:t>=</a:t>
            </a:r>
            <a:r>
              <a:rPr lang="en-US" sz="2800" dirty="0" err="1"/>
              <a:t>attr_value</a:t>
            </a:r>
            <a:r>
              <a:rPr lang="en-US" sz="2800" dirty="0"/>
              <a:t>]”).</a:t>
            </a:r>
          </a:p>
          <a:p>
            <a:pPr lvl="2" indent="-342900"/>
            <a:r>
              <a:rPr lang="en-US" sz="2800" dirty="0"/>
              <a:t>Selector input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type: $(:type).</a:t>
            </a:r>
          </a:p>
          <a:p>
            <a:pPr marL="1257300" lvl="3" indent="0">
              <a:buNone/>
            </a:pPr>
            <a:r>
              <a:rPr lang="en-US" sz="2800" dirty="0"/>
              <a:t>Type: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type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thẻ</a:t>
            </a:r>
            <a:r>
              <a:rPr lang="en-US" sz="2800" dirty="0" smtClean="0"/>
              <a:t> input: </a:t>
            </a:r>
            <a:r>
              <a:rPr lang="en-US" sz="2800" dirty="0" err="1" smtClean="0"/>
              <a:t>password,text,file</a:t>
            </a:r>
            <a:r>
              <a:rPr lang="en-US" sz="2800" dirty="0" smtClean="0"/>
              <a:t>…</a:t>
            </a: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selector </a:t>
            </a:r>
            <a:r>
              <a:rPr lang="en-US" dirty="0" err="1" smtClean="0"/>
              <a:t>tại</a:t>
            </a:r>
            <a:r>
              <a:rPr lang="en-US" dirty="0" smtClean="0"/>
              <a:t>: https</a:t>
            </a:r>
            <a:r>
              <a:rPr lang="en-US" dirty="0"/>
              <a:t>://www.w3schools.com/jquery/jquery_ref_selectors.asp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1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5.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effect(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opcity,display</a:t>
            </a:r>
            <a:r>
              <a:rPr lang="en-US" dirty="0" smtClean="0"/>
              <a:t>):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fadeIn</a:t>
            </a:r>
            <a:r>
              <a:rPr lang="en-US" dirty="0" smtClean="0"/>
              <a:t>():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opacity 0</a:t>
            </a:r>
            <a:r>
              <a:rPr lang="en-US" dirty="0" smtClean="0">
                <a:sym typeface="Wingdings" pitchFamily="2" charset="2"/>
              </a:rPr>
              <a:t>1,blocknone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fadeOut</a:t>
            </a:r>
            <a:r>
              <a:rPr lang="en-US" dirty="0" smtClean="0"/>
              <a:t>():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opacity </a:t>
            </a:r>
            <a:r>
              <a:rPr lang="en-US" dirty="0" smtClean="0"/>
              <a:t>1</a:t>
            </a:r>
            <a:r>
              <a:rPr lang="en-US" dirty="0" smtClean="0">
                <a:sym typeface="Wingdings" pitchFamily="2" charset="2"/>
              </a:rPr>
              <a:t>0,noneblock.</a:t>
            </a:r>
            <a:endParaRPr lang="en-US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hide():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opacity 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0,cuộn </a:t>
            </a:r>
            <a:r>
              <a:rPr lang="en-US" dirty="0" err="1" smtClean="0">
                <a:sym typeface="Wingdings" pitchFamily="2" charset="2"/>
              </a:rPr>
              <a:t>lên</a:t>
            </a:r>
            <a:r>
              <a:rPr lang="en-US" dirty="0" smtClean="0">
                <a:sym typeface="Wingdings" pitchFamily="2" charset="2"/>
              </a:rPr>
              <a:t> ,</a:t>
            </a:r>
            <a:r>
              <a:rPr lang="en-US" dirty="0" err="1" smtClean="0">
                <a:sym typeface="Wingdings" pitchFamily="2" charset="2"/>
              </a:rPr>
              <a:t>none</a:t>
            </a:r>
            <a:r>
              <a:rPr lang="en-US" dirty="0" err="1">
                <a:sym typeface="Wingdings" pitchFamily="2" charset="2"/>
              </a:rPr>
              <a:t>block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show():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opacity </a:t>
            </a:r>
            <a:r>
              <a:rPr lang="en-US" dirty="0" smtClean="0"/>
              <a:t>0</a:t>
            </a:r>
            <a:r>
              <a:rPr lang="en-US" dirty="0" smtClean="0">
                <a:sym typeface="Wingdings" pitchFamily="2" charset="2"/>
              </a:rPr>
              <a:t>1,cuộn </a:t>
            </a:r>
            <a:r>
              <a:rPr lang="en-US" dirty="0" err="1" smtClean="0">
                <a:sym typeface="Wingdings" pitchFamily="2" charset="2"/>
              </a:rPr>
              <a:t>xuống,blocknone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toggle():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2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show() </a:t>
            </a:r>
            <a:r>
              <a:rPr lang="en-US" dirty="0" err="1" smtClean="0"/>
              <a:t>và</a:t>
            </a:r>
            <a:r>
              <a:rPr lang="en-US" dirty="0" smtClean="0"/>
              <a:t> hide()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slideUp</a:t>
            </a:r>
            <a:r>
              <a:rPr lang="en-US" dirty="0" smtClean="0"/>
              <a:t>(): </a:t>
            </a:r>
            <a:r>
              <a:rPr lang="en-US" dirty="0" err="1" smtClean="0"/>
              <a:t>cuộn</a:t>
            </a:r>
            <a:r>
              <a:rPr lang="en-US" dirty="0" smtClean="0"/>
              <a:t> </a:t>
            </a:r>
            <a:r>
              <a:rPr lang="en-US" dirty="0" err="1" smtClean="0"/>
              <a:t>lên,opacity</a:t>
            </a:r>
            <a:r>
              <a:rPr lang="en-US" dirty="0" smtClean="0"/>
              <a:t>: 1,block</a:t>
            </a:r>
            <a:r>
              <a:rPr lang="en-US" dirty="0" smtClean="0">
                <a:sym typeface="Wingdings" pitchFamily="2" charset="2"/>
              </a:rPr>
              <a:t>none;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slideDown</a:t>
            </a:r>
            <a:r>
              <a:rPr lang="en-US" dirty="0" smtClean="0"/>
              <a:t>():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 smtClean="0"/>
              <a:t>xuống,opacity</a:t>
            </a:r>
            <a:r>
              <a:rPr lang="en-US" dirty="0"/>
              <a:t>: </a:t>
            </a:r>
            <a:r>
              <a:rPr lang="en-US" dirty="0" smtClean="0"/>
              <a:t>1,none</a:t>
            </a:r>
            <a:r>
              <a:rPr lang="en-US" dirty="0" smtClean="0">
                <a:sym typeface="Wingdings" pitchFamily="2" charset="2"/>
              </a:rPr>
              <a:t>block;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err="1" smtClean="0"/>
              <a:t>slideToggle</a:t>
            </a:r>
            <a:r>
              <a:rPr lang="en-US" dirty="0" smtClean="0"/>
              <a:t>():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slideUp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effect </a:t>
            </a:r>
            <a:r>
              <a:rPr lang="en-US" dirty="0" err="1" smtClean="0"/>
              <a:t>tại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Vidu:https</a:t>
            </a:r>
            <a:r>
              <a:rPr lang="en-US" dirty="0"/>
              <a:t>://www.w3schools.com/jquery/jquery_ref_effects.asp.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>
              <a:buFont typeface="Arial" pitchFamily="34" charset="0"/>
              <a:buChar char="•"/>
            </a:pPr>
            <a:endParaRPr lang="en-US" dirty="0"/>
          </a:p>
          <a:p>
            <a:pPr marL="857250" lvl="1" indent="-457200">
              <a:buFont typeface="Arial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341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Bài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1: HTML và các thẻ cơ bản</dc:title>
  <dc:creator>LUAN</dc:creator>
  <cp:lastModifiedBy>Luân Bùi</cp:lastModifiedBy>
  <cp:revision>75</cp:revision>
  <dcterms:created xsi:type="dcterms:W3CDTF">2018-04-16T07:55:38Z</dcterms:created>
  <dcterms:modified xsi:type="dcterms:W3CDTF">2018-06-29T01:44:47Z</dcterms:modified>
</cp:coreProperties>
</file>