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9618CAD-DB93-4C6F-B68F-F7F0F593FA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DFC97A-A82F-4993-A58A-3C059CFEA1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6A11DEC-B7B2-43EB-A506-C330EA1BD02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A6947A-0AE4-45C6-95FA-BBE4DC5A0F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EC1BD2-D82B-41B6-ACC0-C541F85030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6F0455-291F-4038-8224-C39E9F8E24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762120"/>
            <a:ext cx="7772040" cy="121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Bài 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62120" y="2133720"/>
            <a:ext cx="7695720" cy="297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Javascript là gì?</a:t>
            </a:r>
            <a:endParaRPr b="0" lang="en-US" sz="32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Cách nhúng và sử dụng javascript.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6. Prompt: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Phương thức prompt() dùng để hiển thị một hộp thoại thông báo và yêu cầu người dùng nhập dữ liệu vào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prompt("Nội dung muốn thông báo", "Nội dung mặc định trong ô dữ liệu");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257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Vd1: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71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&lt;button type="button" onclick="abc()"&gt;Click here&lt;/button&gt;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71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71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function abc(){ prompt("Nhập họ tên của bạn:", "Nguyễn Thành Nhân"); }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71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&lt;/script&gt;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Vd2: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14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287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&lt;button type="button" onclick="abc()"&gt;Click here&lt;/button&gt;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287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&lt;p id="demo"&gt;&lt;/p&gt;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287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&lt;script&gt;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6859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function abc(){ var fullName = prompt("Nhập họ tên của bạn:");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6859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if(fullName != null){ document.getElementById("demo").innerHTML = "Họ tên: " + fullName;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6859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}else{ document.getElementById("demo").innerHTML = "Bạn đã bấm nút hủy"; }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6859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287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vi-VN" sz="2100" spc="-1" strike="noStrike">
                <a:solidFill>
                  <a:srgbClr val="000000"/>
                </a:solidFill>
                <a:latin typeface="Calibri"/>
              </a:rPr>
              <a:t>&lt;/script&gt;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1771560"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85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60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71680" indent="-5713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828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91440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Javascript là gì?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JavaScript là ngôn ngữ lập trình của web và HTML.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JavaScript là một trong </a:t>
            </a:r>
            <a:r>
              <a:rPr b="1" lang="vi-VN" sz="2400" spc="-1" strike="noStrike">
                <a:solidFill>
                  <a:srgbClr val="000000"/>
                </a:solidFill>
                <a:latin typeface="Calibri"/>
              </a:rPr>
              <a:t>3 ngôn ngữ mà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tất cả các nhà phát triển web </a:t>
            </a:r>
            <a:r>
              <a:rPr b="1" lang="vi-VN" sz="2400" spc="-1" strike="noStrike">
                <a:solidFill>
                  <a:srgbClr val="000000"/>
                </a:solidFill>
                <a:latin typeface="Calibri"/>
              </a:rPr>
              <a:t>phải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học, chúng ta có thể hình dung về vai trò của từng món như sau: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1" lang="vi-VN" sz="2000" spc="-1" strike="noStrike">
                <a:solidFill>
                  <a:srgbClr val="000000"/>
                </a:solidFill>
                <a:latin typeface="Calibri"/>
              </a:rPr>
              <a:t>HTML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để định dạng nội dung website;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1" lang="vi-VN" sz="2000" spc="-1" strike="noStrike">
                <a:solidFill>
                  <a:srgbClr val="000000"/>
                </a:solidFill>
                <a:latin typeface="Calibri"/>
              </a:rPr>
              <a:t>CSS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để trang trí, trình bày bố cục website;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1" lang="vi-VN" sz="2000" spc="-1" strike="noStrike">
                <a:solidFill>
                  <a:srgbClr val="000000"/>
                </a:solidFill>
                <a:latin typeface="Calibri"/>
              </a:rPr>
              <a:t>JavaScript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để xây dựng các chương trình tương tác với người dùng trên website. Nó có thể đọc và thay đổi nội dung của các phần tử trong HTML.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676520"/>
            <a:ext cx="8229240" cy="444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Cách nhúng javascript?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Nhúng internal(nhúng trong thẻ head hoặc body).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71560" indent="-514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Vd1: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&lt;title&gt;Tiêu đề website&lt;/title&gt;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 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&lt;script language="javascript"&gt;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alert("Chào mừng bạn đến với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bytesoft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");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&lt;body&gt;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 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Nội dung website      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3" marL="1771560" indent="-514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Vd2: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&lt;title&gt;Tiêu đề website&lt;/title&gt;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&lt;body&gt;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 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&lt;script language="javascript"&gt;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alert("Chào mừng bạn đến với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bytesoft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");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Nội dung website      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380880"/>
            <a:ext cx="8229240" cy="624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Nhúng kiểu inline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&lt;style type="text/css"&gt;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.vung-chon-tuy-y{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background: #fffaca;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padding: 20px;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&lt;div&gt; Vùng chọn số 1 &lt;/div&gt;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&lt;div class="vung-chon-tuy-y"&gt;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&lt;h2&gt;Chèn JavaScript kiểu Inline, ví dụ hiển thị thời gian hiện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tại&lt;/h2&gt;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&lt;button type="button"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onclick="document.getElementById(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‘time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').innerHTML = Date()"&gt;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Nhấn vào để xem thời gian&lt;/button&gt;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&lt;p id=“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time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"&gt;&lt;/p&gt;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 algn="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&lt;div&gt; Vùng chọn số 1 &lt;/div&gt;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    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28600" y="380880"/>
            <a:ext cx="8229240" cy="620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Nhúng  kiểu extarnal: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&lt;script language="javascript“ src=“name.js"&gt;&lt;/script&gt;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&lt;title&gt;Tiêu đề website&lt;/title&gt;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&lt;script language="javascript"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src=“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.js"&gt;&lt;/script&gt;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Nội dung website      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    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1718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Nhúng  kiểu extarnal References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Nhúng từ một file JavaScript có đường dẫn bất kỳ trên Internet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&lt;script src="https://www.w3schools.com/js/myScript1.js"&gt;&lt;/script&gt;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Nhúng nhiều file external: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&lt;script src="ten-file-01.js"&gt;&lt;/script&gt;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&lt;script src="ten-file-02.js"&gt;&lt;/script&gt;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457200"/>
            <a:ext cx="822924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Biến và các kiểu biến: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Để khai báo biến ta sử dụng:  var  + tên biến.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Quy tắc đặt tên biến: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Tên biến phải là các chữ không dấu viết  hoa hoặc viết thường, các chữ số từ 0-9 và dấu gạch dưới (_).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Tên biến bắt đầu phải là chữ hoặc dấu gạch dưới (_), nếu bắt đầu bằng số là sai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vi-VN" sz="2000" spc="-1" strike="noStrike">
                <a:solidFill>
                  <a:srgbClr val="000000"/>
                </a:solidFill>
                <a:latin typeface="Calibri"/>
              </a:rPr>
              <a:t>Tên biến có thể đặt dài hay ngắn tùy vào lập trình viên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Gán giá trị cho biến: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Array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Boolean(true, false)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520" y="304920"/>
            <a:ext cx="8229240" cy="7543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hiển thị dữ liệu, biến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Alert().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Document.write()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document.getElementById().innerHTML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 Toán tử: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Số học(+,-,*,/,%,++,--)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 sánh(==,!=,&lt;,&gt;,&lt;=,&gt;=) và kết quả là true,false.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Logic(&amp;&amp;,||,!(not))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gán(+=,-=,*=,/=,%=)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Điều kiện(?:) [đk]?[nếu đúng]:[nếu sai]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Typeof: trả về chuổi tên của kiểu biến.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Application>LibreOffice/6.4.6.2$Linux_X86_64 LibreOffice_project/40$Build-2</Application>
  <Words>272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2018-04-16T07:55:38Z</dcterms:created>
  <dc:creator>LUAN</dc:creator>
  <dc:description/>
  <dc:language>en-US</dc:language>
  <cp:lastModifiedBy/>
  <dcterms:modified xsi:type="dcterms:W3CDTF">2020-10-31T10:53:25Z</dcterms:modified>
  <cp:revision>45</cp:revision>
  <dc:subject/>
  <dc:title>Phần 1: HTML và các thẻ cơ bản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