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D436F5D-8D41-4AFA-ACD9-CD4F72240DD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142CE92-DD68-4785-8E10-6FD1B08D019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9A0E0FA-EED4-4770-9D67-513AB887B63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10/31/20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BCEA335-AC49-49DE-8124-8AE52A54BFD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BA13ABD-CD0C-4871-8F87-C7BA9E5B579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10/31/20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6E0B8BA-50DA-4487-9B04-A55C58A9FA0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62120" y="762120"/>
            <a:ext cx="7772040" cy="1218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Bài 7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62120" y="2133720"/>
            <a:ext cx="7695720" cy="2971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571680" indent="-5713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romanU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Xử lí dữ liệu.</a:t>
            </a:r>
            <a:endParaRPr b="0" lang="en-US" sz="32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romanU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Hàm và cách gọi hàm.</a:t>
            </a:r>
            <a:endParaRPr b="0" lang="en-US" sz="32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romanU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Các sự kiện tương tác user và website.</a:t>
            </a:r>
            <a:endParaRPr b="0" lang="en-US" sz="32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romanU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Set thời gian và các lệnh điều kiện.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152280"/>
            <a:ext cx="8229240" cy="5973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 Các sự kiên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sử dụng: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Trực tiếp thẻ.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elementObject.eventName  = function(){};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elementObject.removeEventListener("click", function(){});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857160" indent="-4568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Các sự kiện hay dùng: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onclick(): khi click chuột vào thẻ.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ondbclick(): khi click đúp chuột vào thẻ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onmouseenter(): khi trỏ chuột vào thẻ.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onmouseleave(): khi chuột rời khỏi thẻ.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1257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onkeyup(): khi nhả bàn phím ra sau khi ấn.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oncut(): khi cut nội dung thẻ.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onpaste(): khi dán nội dung thẻ.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onchange(): khi giá trị thẻ thay đổi, thường dùng input.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Oncopy: Xảy ra khi bạn copy nội dung của thẻ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Onmousemove(): khi chuột di chuyển bên trong thẻ.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onkeydown():Xảy ra khi gõ một phím bất kì vào ô input.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609480"/>
            <a:ext cx="8229240" cy="5516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4. Các lệnh điều kiện: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if-else.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If(dk){đk đúng thì} else {đk sai thì}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Swith-case: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While-do: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While(đk) {}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Do{} while()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For(đk){} Lặp 1 mảng hoặc 1 khoảng có thể biết trước số lần lặp.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304920"/>
            <a:ext cx="8229240" cy="640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Break và coutinue: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Break: 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nó thoát khỏi vòng lặp một cách đột xuất và không quan tâm đến điều kiện lặp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Countinue: bỏ qua bước lặp,nhảy sang bước lặp kế tiếp.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setTimeout,setInterval và clearTimeout,clearInterval():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setTimeout(function, time)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set khoảng thời gian sẽ bắt đầu chạy function. Chạy 1 lần,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clearTimeout(): hủy lệnh setTimeout().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setInterval(function, time)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set khoảng thời gian sẽ bắt đầu chạy function. Chạy vô hạn ,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clearInterval(): hủy lệnh setInterval().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1752480"/>
            <a:ext cx="8229240" cy="327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914400" indent="-514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Xử lí các kiểu dữ liệu: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2" marL="1314360" indent="-514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Số (number).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2" marL="1314360" indent="-514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Chuỗi (string).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2" marL="1314360" indent="-514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Mảng (array).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2" marL="1314360" indent="-514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Object.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1676520"/>
            <a:ext cx="8229240" cy="4449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 marL="3999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A, Xử lí số: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5748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Number(): trả về 1 số.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5748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ParseFloat(): chuyển sang 1 số thực.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5748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ParseInt(): chuyển sang 1 số nguyên.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5748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toString(): chuyển sang chuỗi.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5748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Fixed(n): chuyển sang số có n số lẻ sau dấu chấm.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5748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toPrecision(n) : chuyển sang số có n kí tự.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5748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valueOf() : lấy giá trị của 1 biến hoặc 1 giá trị nào đó.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Ví dụ: https://toidicode.com/so-va-cac-ham-xu-ly-so-trong-javascript-156.html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304920"/>
            <a:ext cx="8229240" cy="5820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999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B, Mảng: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Khai báo:[] hoặc new value().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Lấy giá trị arr[n]: lấy giá trị thứ n trong mảng.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Length: độ dài mảng.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Hàm join(kí tự): gộp mảng bằng kí tự.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Hàm valueOf(): đưa ra giá trị của mảng là 1 chuỗi giá trị cách nhau dấu ,.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Hàm push(): thêm 1 hoặc nhiều giá trị cuối mảng.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380880"/>
            <a:ext cx="8229240" cy="6248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Hàm pop(): xóa phần tử cuối mảng.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Hàm unshift(): thêm 1 hoặc nhiều phần tử đầu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mảng.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Hàm shift(): xóa phần tử đầu mảng.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Hàm splice(index,số phần tử xóa,giá trị thêm):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thêm hoặc xóa các phần tử từ vị trí chọn.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Hàm concat(): gộp mảng.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Hàm slice(start,end): cắt mảng từ vị trí này đến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vị trí khác.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Hàm sort(): sắp xếp mảng theo chiều tăng dần.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Hàm reverse(): đảo mảng.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Ví dụ: https://toidicode.com/mang-trong-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javascript-94.html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28600" y="380880"/>
            <a:ext cx="8229240" cy="620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999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C, Chuỗi: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Length: độ dài chuỗi.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indexOf(key):  vị trí đầu tiên xuât hiện của “key” trong chuỗi.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lastIndexOf(key): vị trí cuối cùng xuât hiện của “key” trong chuỗi.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Search(key): ):  vị trí đầu tiên xuât hiện của “key” trong chuỗi.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slice(start,end): cắt chuỗi từ vị trí start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end,có thể âm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substring(): cắt chuỗi từ vị trí start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end,không thể âm.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685800"/>
            <a:ext cx="8229240" cy="5439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substr(bắt đầu, độ dài cần lấy): cắt chuỗi gồm bao nhiêu kí tự và bắt đầu từ điểm nào.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replace(a,b): thay thế các chuỗi a bằng chuỗi b trong chuỗi.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toUpperCase(): in hoa tất cả các kí tự trong chuỗi.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toLowerCase(): chuyển thường các kí tự trong chuỗi.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Ví dụ: https://toidicode.com/cac-ham-xu-ly-chuoi-trong-javascript-155.html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457200"/>
            <a:ext cx="8229240" cy="640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999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D, object: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Khai báo object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New Object(),{}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Thuộc tính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Gọi thuộc tính.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Ví dụ:https://freetuts.net/editor.html?id=411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33520" y="304920"/>
            <a:ext cx="8229240" cy="7543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999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 Hàm và cách tạo hàm: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Hàm là một hoặc nhiều đoạn mã được viết ra để thực thi một hoặc nhiều hành động khi gọi nó, hàm có khả năng gọi đi gọi lại được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Các loại hàm: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Hàm cơ bản: function name (){}.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Hàm có tham số: function name (){a,b,c,d}.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Hàm có tham số mặc định: function(){a=giá trị,b= giá trị};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Hàm có return  và không có return.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Có return mục đich: </a:t>
            </a:r>
            <a:r>
              <a:rPr b="0" lang="vi-VN" sz="2400" spc="-1" strike="noStrike">
                <a:solidFill>
                  <a:srgbClr val="000000"/>
                </a:solidFill>
                <a:latin typeface="Calibri"/>
              </a:rPr>
              <a:t>trả kết quả về để sử dụng tiếp ở những đoạn code bên ngoài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Ví dụ: https://toidicode.com/ham-trong-javascript-91.html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257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</TotalTime>
  <Application>LibreOffice/6.4.6.2$Linux_X86_64 LibreOffice_project/40$Build-2</Application>
  <Words>772</Words>
  <Paragraphs>103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2018-04-16T07:55:38Z</dcterms:created>
  <dc:creator>LUAN</dc:creator>
  <dc:description/>
  <dc:language>en-US</dc:language>
  <cp:lastModifiedBy/>
  <dcterms:modified xsi:type="dcterms:W3CDTF">2020-10-31T11:43:06Z</dcterms:modified>
  <cp:revision>58</cp:revision>
  <dc:subject/>
  <dc:title>Phần 1: HTML và các thẻ cơ bản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