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3" r:id="rId6"/>
    <p:sldId id="262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>
        <p:scale>
          <a:sx n="100" d="100"/>
          <a:sy n="100" d="100"/>
        </p:scale>
        <p:origin x="17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8/19/2019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theconversation.com/delusions-of-candour-why-technology-wont-stop-plagiarism-9004" TargetMode="External"/><Relationship Id="rId4" Type="http://schemas.openxmlformats.org/officeDocument/2006/relationships/hyperlink" Target="https://creativecommons.org/licenses/by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941" y="4429125"/>
            <a:ext cx="10993549" cy="135244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How To build a web server with </a:t>
            </a:r>
            <a:r>
              <a:rPr lang="en-US" sz="4000" dirty="0" err="1">
                <a:solidFill>
                  <a:schemeClr val="bg1"/>
                </a:solidFill>
              </a:rPr>
              <a:t>nodejs</a:t>
            </a:r>
            <a:r>
              <a:rPr lang="en-US" sz="4000" dirty="0">
                <a:solidFill>
                  <a:schemeClr val="bg1"/>
                </a:solidFill>
              </a:rPr>
              <a:t> + </a:t>
            </a:r>
            <a:r>
              <a:rPr lang="en-US" sz="4000" dirty="0" err="1">
                <a:solidFill>
                  <a:schemeClr val="bg1"/>
                </a:solidFill>
              </a:rPr>
              <a:t>expressjs</a:t>
            </a:r>
            <a:r>
              <a:rPr lang="en-US" sz="4000" dirty="0">
                <a:solidFill>
                  <a:schemeClr val="bg1"/>
                </a:solidFill>
              </a:rPr>
              <a:t> + mongoose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244" y="590539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7CEBFF"/>
                </a:solidFill>
              </a:rPr>
              <a:t>omnivista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9423DD8-6DC5-4AFF-9902-AD9642581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713667"/>
            <a:ext cx="2743200" cy="1678067"/>
          </a:xfrm>
          <a:prstGeom prst="rect">
            <a:avLst/>
          </a:prstGeom>
        </p:spPr>
      </p:pic>
      <p:pic>
        <p:nvPicPr>
          <p:cNvPr id="4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946082C1-1853-4947-96D4-6095BD0E2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795" y="1931256"/>
            <a:ext cx="2743200" cy="831809"/>
          </a:xfrm>
          <a:prstGeom prst="rect">
            <a:avLst/>
          </a:prstGeom>
        </p:spPr>
      </p:pic>
      <p:pic>
        <p:nvPicPr>
          <p:cNvPr id="6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682F8E4-5C4D-4DA4-82B2-008D90E1C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268" y="2061772"/>
            <a:ext cx="2743200" cy="6680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4E11E9-E55D-4F8E-87BE-DEF1935A7692}"/>
              </a:ext>
            </a:extLst>
          </p:cNvPr>
          <p:cNvSpPr txBox="1"/>
          <p:nvPr/>
        </p:nvSpPr>
        <p:spPr>
          <a:xfrm>
            <a:off x="476250" y="3781425"/>
            <a:ext cx="37719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- JavaScript runtime platform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- Built on Chrome's V8 JavaScript engine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- Asynchronous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- Only support single thread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- Since 2009</a:t>
            </a:r>
            <a:br>
              <a:rPr lang="en-US" dirty="0">
                <a:ea typeface="+mn-lt"/>
                <a:cs typeface="+mn-lt"/>
              </a:rPr>
            </a:br>
            <a:r>
              <a:rPr lang="en-US" dirty="0"/>
              <a:t>- Core C++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0763F-60E9-4C8D-B114-58693B8E8176}"/>
              </a:ext>
            </a:extLst>
          </p:cNvPr>
          <p:cNvSpPr txBox="1"/>
          <p:nvPr/>
        </p:nvSpPr>
        <p:spPr>
          <a:xfrm>
            <a:off x="4362450" y="3714750"/>
            <a:ext cx="382905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>
                <a:ea typeface="+mn-lt"/>
                <a:cs typeface="+mn-lt"/>
              </a:rPr>
              <a:t>Framework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- Build on Nodejs platform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- Provides a robust set of features for web and mobile applications.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- Myriad of HTTP utility methods and middleware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-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A5F4BA-26E4-4B00-BF87-E0281076A30B}"/>
              </a:ext>
            </a:extLst>
          </p:cNvPr>
          <p:cNvSpPr txBox="1"/>
          <p:nvPr/>
        </p:nvSpPr>
        <p:spPr>
          <a:xfrm>
            <a:off x="8486775" y="3714750"/>
            <a:ext cx="362902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- Provides a straight-forward, schema-based solution to model your application data</a:t>
            </a:r>
            <a:br>
              <a:rPr lang="en-US" dirty="0">
                <a:ea typeface="+mn-lt"/>
                <a:cs typeface="+mn-lt"/>
              </a:rPr>
            </a:br>
            <a:r>
              <a:rPr lang="en-US" dirty="0"/>
              <a:t>- </a:t>
            </a:r>
            <a:r>
              <a:rPr lang="en-US" dirty="0">
                <a:ea typeface="+mn-lt"/>
                <a:cs typeface="+mn-lt"/>
              </a:rPr>
              <a:t>Includes built-in type casting, validation, query building, business logic hooks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8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C4D9-E3C8-4C90-A4B7-E4CC80F1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88282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Requirements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18206-FBCB-46A3-986B-2429B22B37C7}"/>
              </a:ext>
            </a:extLst>
          </p:cNvPr>
          <p:cNvSpPr txBox="1"/>
          <p:nvPr/>
        </p:nvSpPr>
        <p:spPr>
          <a:xfrm>
            <a:off x="781050" y="2209800"/>
            <a:ext cx="10582275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- </a:t>
            </a:r>
            <a:r>
              <a:rPr lang="en-US" sz="2800" dirty="0">
                <a:ea typeface="+mn-lt"/>
                <a:cs typeface="+mn-lt"/>
              </a:rPr>
              <a:t>Knowledge about </a:t>
            </a:r>
            <a:r>
              <a:rPr lang="en-US" sz="2800" dirty="0" err="1">
                <a:ea typeface="+mn-lt"/>
                <a:cs typeface="+mn-lt"/>
              </a:rPr>
              <a:t>Javascript</a:t>
            </a:r>
            <a:r>
              <a:rPr lang="en-US" sz="2800" dirty="0">
                <a:ea typeface="+mn-lt"/>
                <a:cs typeface="+mn-lt"/>
              </a:rPr>
              <a:t> ( ES6 …)</a:t>
            </a:r>
            <a:br>
              <a:rPr lang="en-US" sz="2800" dirty="0">
                <a:ea typeface="+mn-lt"/>
                <a:cs typeface="+mn-lt"/>
              </a:rPr>
            </a:br>
            <a:r>
              <a:rPr lang="en-US" sz="2800" dirty="0"/>
              <a:t>- Install Nodejs </a:t>
            </a:r>
            <a:br>
              <a:rPr lang="en-US" sz="2800" dirty="0"/>
            </a:br>
            <a:r>
              <a:rPr lang="en-US" sz="2800" dirty="0"/>
              <a:t>- Install </a:t>
            </a:r>
            <a:r>
              <a:rPr lang="en-US" sz="2800" dirty="0" err="1"/>
              <a:t>Npm</a:t>
            </a:r>
            <a:r>
              <a:rPr lang="en-US" sz="2800" dirty="0"/>
              <a:t> (or Yarn)</a:t>
            </a:r>
            <a:br>
              <a:rPr lang="en-US" sz="2800" dirty="0"/>
            </a:br>
            <a:r>
              <a:rPr lang="en-US" sz="2800" dirty="0"/>
              <a:t>- Install MongoDB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Tools:</a:t>
            </a:r>
            <a:br>
              <a:rPr lang="en-US" sz="2800" dirty="0"/>
            </a:br>
            <a:r>
              <a:rPr lang="en-US" sz="2800" dirty="0"/>
              <a:t>- Visual Studio Code ( or any Editor tool )</a:t>
            </a:r>
            <a:br>
              <a:rPr lang="en-US" sz="2800" dirty="0"/>
            </a:br>
            <a:r>
              <a:rPr lang="en-US" sz="2800" dirty="0"/>
              <a:t>- Robo Mongo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4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AF3DD1-3138-408D-B4A9-24854925E368}"/>
              </a:ext>
            </a:extLst>
          </p:cNvPr>
          <p:cNvSpPr txBox="1"/>
          <p:nvPr/>
        </p:nvSpPr>
        <p:spPr>
          <a:xfrm>
            <a:off x="4286250" y="2600325"/>
            <a:ext cx="406717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Microsoft YaHei"/>
                <a:ea typeface="Microsoft YaHei"/>
              </a:rPr>
              <a:t>LET DO IT ¡ </a:t>
            </a:r>
          </a:p>
        </p:txBody>
      </p:sp>
    </p:spTree>
    <p:extLst>
      <p:ext uri="{BB962C8B-B14F-4D97-AF65-F5344CB8AC3E}">
        <p14:creationId xmlns:p14="http://schemas.microsoft.com/office/powerpoint/2010/main" val="417934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desk with a monitor keyboard and mouse on a table&#10;&#10;Description generated with very high confidence">
            <a:extLst>
              <a:ext uri="{FF2B5EF4-FFF2-40B4-BE49-F238E27FC236}">
                <a16:creationId xmlns:a16="http://schemas.microsoft.com/office/drawing/2014/main" id="{4AB7356E-89CF-4515-A414-00BA76E88D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5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Thanks You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>
              <a:solidFill>
                <a:srgbClr val="79EFFE"/>
              </a:solidFill>
            </a:endParaRPr>
          </a:p>
          <a:p>
            <a:endParaRPr lang="en-US">
              <a:solidFill>
                <a:srgbClr val="79EFFE"/>
              </a:solidFill>
            </a:endParaRPr>
          </a:p>
          <a:p>
            <a:endParaRPr lang="en-US">
              <a:solidFill>
                <a:srgbClr val="79EFF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D0357-A225-4AAC-BB31-9688264E5CE8}"/>
              </a:ext>
            </a:extLst>
          </p:cNvPr>
          <p:cNvSpPr txBox="1"/>
          <p:nvPr/>
        </p:nvSpPr>
        <p:spPr>
          <a:xfrm>
            <a:off x="9735878" y="6657945"/>
            <a:ext cx="245612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51EF32-6551-47EB-8BA9-22EF81F3DDA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Widescreen</PresentationFormat>
  <Paragraphs>15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Dividend</vt:lpstr>
      <vt:lpstr>How To build a web server with nodejs + expressjs + mongoose</vt:lpstr>
      <vt:lpstr>PowerPoint Presentation</vt:lpstr>
      <vt:lpstr>Requirements</vt:lpstr>
      <vt:lpstr>PowerPoint Presentation</vt:lpstr>
      <vt:lpstr>Thanks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</dc:title>
  <dc:creator/>
  <cp:lastModifiedBy/>
  <cp:revision>222</cp:revision>
  <dcterms:created xsi:type="dcterms:W3CDTF">2019-05-14T19:26:29Z</dcterms:created>
  <dcterms:modified xsi:type="dcterms:W3CDTF">2019-08-20T05:54:42Z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