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1733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986F8A-ACFE-4447-AFD1-FFD7C15A7F4B}" v="30" dt="2018-12-12T17:17:58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nguyen" userId="4122fff742d31f6b" providerId="Windows Live" clId="Web-{11F3F185-4BBE-41E1-8E59-65A74E60E5B7}"/>
    <pc:docChg chg="addSld modSld">
      <pc:chgData name="nguyen nguyen" userId="4122fff742d31f6b" providerId="Windows Live" clId="Web-{11F3F185-4BBE-41E1-8E59-65A74E60E5B7}" dt="2018-11-28T17:16:25.383" v="527" actId="14100"/>
      <pc:docMkLst>
        <pc:docMk/>
      </pc:docMkLst>
      <pc:sldChg chg="addSp delSp modSp mod setBg setClrOvrMap">
        <pc:chgData name="nguyen nguyen" userId="4122fff742d31f6b" providerId="Windows Live" clId="Web-{11F3F185-4BBE-41E1-8E59-65A74E60E5B7}" dt="2018-11-28T15:55:31.525" v="24"/>
        <pc:sldMkLst>
          <pc:docMk/>
          <pc:sldMk cId="109857222" sldId="256"/>
        </pc:sldMkLst>
        <pc:spChg chg="mod">
          <ac:chgData name="nguyen nguyen" userId="4122fff742d31f6b" providerId="Windows Live" clId="Web-{11F3F185-4BBE-41E1-8E59-65A74E60E5B7}" dt="2018-11-28T15:55:31.525" v="2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guyen nguyen" userId="4122fff742d31f6b" providerId="Windows Live" clId="Web-{11F3F185-4BBE-41E1-8E59-65A74E60E5B7}" dt="2018-11-28T15:55:31.525" v="24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nguyen nguyen" userId="4122fff742d31f6b" providerId="Windows Live" clId="Web-{11F3F185-4BBE-41E1-8E59-65A74E60E5B7}" dt="2018-11-28T15:55:19.353" v="21"/>
          <ac:spMkLst>
            <pc:docMk/>
            <pc:sldMk cId="109857222" sldId="256"/>
            <ac:spMk id="8" creationId="{9E382A3D-2F90-475C-8DF2-F666FEA3425B}"/>
          </ac:spMkLst>
        </pc:spChg>
        <pc:spChg chg="add del">
          <ac:chgData name="nguyen nguyen" userId="4122fff742d31f6b" providerId="Windows Live" clId="Web-{11F3F185-4BBE-41E1-8E59-65A74E60E5B7}" dt="2018-11-28T15:55:19.353" v="21"/>
          <ac:spMkLst>
            <pc:docMk/>
            <pc:sldMk cId="109857222" sldId="256"/>
            <ac:spMk id="10" creationId="{EBA691CE-5252-44DA-9C19-EEFC509993E6}"/>
          </ac:spMkLst>
        </pc:spChg>
        <pc:spChg chg="add del">
          <ac:chgData name="nguyen nguyen" userId="4122fff742d31f6b" providerId="Windows Live" clId="Web-{11F3F185-4BBE-41E1-8E59-65A74E60E5B7}" dt="2018-11-28T15:55:19.353" v="21"/>
          <ac:spMkLst>
            <pc:docMk/>
            <pc:sldMk cId="109857222" sldId="256"/>
            <ac:spMk id="12" creationId="{418D3601-C876-47C6-B15A-B1257AAA8DBB}"/>
          </ac:spMkLst>
        </pc:spChg>
        <pc:grpChg chg="add del">
          <ac:chgData name="nguyen nguyen" userId="4122fff742d31f6b" providerId="Windows Live" clId="Web-{11F3F185-4BBE-41E1-8E59-65A74E60E5B7}" dt="2018-11-28T15:55:31.009" v="23"/>
          <ac:grpSpMkLst>
            <pc:docMk/>
            <pc:sldMk cId="109857222" sldId="256"/>
            <ac:grpSpMk id="5" creationId="{F1ECA4FE-7D2F-4576-B767-3A5F5ABFE90F}"/>
          </ac:grpSpMkLst>
        </pc:grpChg>
        <pc:grpChg chg="add">
          <ac:chgData name="nguyen nguyen" userId="4122fff742d31f6b" providerId="Windows Live" clId="Web-{11F3F185-4BBE-41E1-8E59-65A74E60E5B7}" dt="2018-11-28T15:55:31.525" v="24"/>
          <ac:grpSpMkLst>
            <pc:docMk/>
            <pc:sldMk cId="109857222" sldId="256"/>
            <ac:grpSpMk id="6" creationId="{D4EC3799-3F52-48CE-85CC-83AED368EB42}"/>
          </ac:grpSpMkLst>
        </pc:grpChg>
        <pc:cxnChg chg="add del">
          <ac:chgData name="nguyen nguyen" userId="4122fff742d31f6b" providerId="Windows Live" clId="Web-{11F3F185-4BBE-41E1-8E59-65A74E60E5B7}" dt="2018-11-28T15:55:31.009" v="23"/>
          <ac:cxnSpMkLst>
            <pc:docMk/>
            <pc:sldMk cId="109857222" sldId="256"/>
            <ac:cxnSpMk id="7" creationId="{E81F53E2-F556-42FA-8D24-113839EE19F8}"/>
          </ac:cxnSpMkLst>
        </pc:cxnChg>
        <pc:cxnChg chg="add">
          <ac:chgData name="nguyen nguyen" userId="4122fff742d31f6b" providerId="Windows Live" clId="Web-{11F3F185-4BBE-41E1-8E59-65A74E60E5B7}" dt="2018-11-28T15:55:31.525" v="24"/>
          <ac:cxnSpMkLst>
            <pc:docMk/>
            <pc:sldMk cId="109857222" sldId="256"/>
            <ac:cxnSpMk id="13" creationId="{789E20C7-BB50-4317-93C7-90C8ED80B275}"/>
          </ac:cxnSpMkLst>
        </pc:cxnChg>
      </pc:sldChg>
      <pc:sldChg chg="addSp delSp modSp new">
        <pc:chgData name="nguyen nguyen" userId="4122fff742d31f6b" providerId="Windows Live" clId="Web-{11F3F185-4BBE-41E1-8E59-65A74E60E5B7}" dt="2018-11-28T16:21:10.164" v="214" actId="20577"/>
        <pc:sldMkLst>
          <pc:docMk/>
          <pc:sldMk cId="111144243" sldId="257"/>
        </pc:sldMkLst>
        <pc:spChg chg="mod">
          <ac:chgData name="nguyen nguyen" userId="4122fff742d31f6b" providerId="Windows Live" clId="Web-{11F3F185-4BBE-41E1-8E59-65A74E60E5B7}" dt="2018-11-28T15:59:19.347" v="27" actId="20577"/>
          <ac:spMkLst>
            <pc:docMk/>
            <pc:sldMk cId="111144243" sldId="257"/>
            <ac:spMk id="2" creationId="{B04BD53A-3F61-45ED-9732-210DECD9C678}"/>
          </ac:spMkLst>
        </pc:spChg>
        <pc:spChg chg="del mod">
          <ac:chgData name="nguyen nguyen" userId="4122fff742d31f6b" providerId="Windows Live" clId="Web-{11F3F185-4BBE-41E1-8E59-65A74E60E5B7}" dt="2018-11-28T16:10:44.170" v="83"/>
          <ac:spMkLst>
            <pc:docMk/>
            <pc:sldMk cId="111144243" sldId="257"/>
            <ac:spMk id="3" creationId="{CB3E4969-1B9F-4D02-920F-529D4B4A1858}"/>
          </ac:spMkLst>
        </pc:spChg>
        <pc:spChg chg="add mod">
          <ac:chgData name="nguyen nguyen" userId="4122fff742d31f6b" providerId="Windows Live" clId="Web-{11F3F185-4BBE-41E1-8E59-65A74E60E5B7}" dt="2018-11-28T16:11:00.359" v="85" actId="1076"/>
          <ac:spMkLst>
            <pc:docMk/>
            <pc:sldMk cId="111144243" sldId="257"/>
            <ac:spMk id="4" creationId="{F4CEE3D2-31E4-4F54-A374-49253C106268}"/>
          </ac:spMkLst>
        </pc:spChg>
        <pc:spChg chg="add mod">
          <ac:chgData name="nguyen nguyen" userId="4122fff742d31f6b" providerId="Windows Live" clId="Web-{11F3F185-4BBE-41E1-8E59-65A74E60E5B7}" dt="2018-11-28T16:12:23.018" v="105"/>
          <ac:spMkLst>
            <pc:docMk/>
            <pc:sldMk cId="111144243" sldId="257"/>
            <ac:spMk id="5" creationId="{96A1F74D-1666-441C-BFB9-61513A7A2159}"/>
          </ac:spMkLst>
        </pc:spChg>
        <pc:spChg chg="add mod">
          <ac:chgData name="nguyen nguyen" userId="4122fff742d31f6b" providerId="Windows Live" clId="Web-{11F3F185-4BBE-41E1-8E59-65A74E60E5B7}" dt="2018-11-28T16:12:26.503" v="107" actId="14100"/>
          <ac:spMkLst>
            <pc:docMk/>
            <pc:sldMk cId="111144243" sldId="257"/>
            <ac:spMk id="6" creationId="{6EA938D8-687D-4B67-975A-0137EA4034A3}"/>
          </ac:spMkLst>
        </pc:spChg>
        <pc:spChg chg="add mod">
          <ac:chgData name="nguyen nguyen" userId="4122fff742d31f6b" providerId="Windows Live" clId="Web-{11F3F185-4BBE-41E1-8E59-65A74E60E5B7}" dt="2018-11-28T16:12:23.018" v="104"/>
          <ac:spMkLst>
            <pc:docMk/>
            <pc:sldMk cId="111144243" sldId="257"/>
            <ac:spMk id="7" creationId="{55599F7B-8C4D-4867-AF27-C67BC440779F}"/>
          </ac:spMkLst>
        </pc:spChg>
        <pc:spChg chg="add del mod">
          <ac:chgData name="nguyen nguyen" userId="4122fff742d31f6b" providerId="Windows Live" clId="Web-{11F3F185-4BBE-41E1-8E59-65A74E60E5B7}" dt="2018-11-28T16:10:57.546" v="84"/>
          <ac:spMkLst>
            <pc:docMk/>
            <pc:sldMk cId="111144243" sldId="257"/>
            <ac:spMk id="9" creationId="{0EE6E005-F687-4ECE-89BE-0305015C0420}"/>
          </ac:spMkLst>
        </pc:spChg>
        <pc:spChg chg="add mod">
          <ac:chgData name="nguyen nguyen" userId="4122fff742d31f6b" providerId="Windows Live" clId="Web-{11F3F185-4BBE-41E1-8E59-65A74E60E5B7}" dt="2018-11-28T16:15:25.619" v="115" actId="14100"/>
          <ac:spMkLst>
            <pc:docMk/>
            <pc:sldMk cId="111144243" sldId="257"/>
            <ac:spMk id="12" creationId="{BBC153DD-D3BE-4DDB-B68B-0A1FE5896613}"/>
          </ac:spMkLst>
        </pc:spChg>
        <pc:spChg chg="add mod">
          <ac:chgData name="nguyen nguyen" userId="4122fff742d31f6b" providerId="Windows Live" clId="Web-{11F3F185-4BBE-41E1-8E59-65A74E60E5B7}" dt="2018-11-28T16:16:17.949" v="143" actId="20577"/>
          <ac:spMkLst>
            <pc:docMk/>
            <pc:sldMk cId="111144243" sldId="257"/>
            <ac:spMk id="13" creationId="{44A668B4-C51A-4BE2-89E0-752475E6A23C}"/>
          </ac:spMkLst>
        </pc:spChg>
        <pc:spChg chg="add mod">
          <ac:chgData name="nguyen nguyen" userId="4122fff742d31f6b" providerId="Windows Live" clId="Web-{11F3F185-4BBE-41E1-8E59-65A74E60E5B7}" dt="2018-11-28T16:16:52.185" v="168" actId="20577"/>
          <ac:spMkLst>
            <pc:docMk/>
            <pc:sldMk cId="111144243" sldId="257"/>
            <ac:spMk id="14" creationId="{7639C3A0-0A7E-40CA-B14C-490BAC55E2D0}"/>
          </ac:spMkLst>
        </pc:spChg>
        <pc:spChg chg="add mod">
          <ac:chgData name="nguyen nguyen" userId="4122fff742d31f6b" providerId="Windows Live" clId="Web-{11F3F185-4BBE-41E1-8E59-65A74E60E5B7}" dt="2018-11-28T16:21:10.164" v="214" actId="20577"/>
          <ac:spMkLst>
            <pc:docMk/>
            <pc:sldMk cId="111144243" sldId="257"/>
            <ac:spMk id="15" creationId="{88B84783-4B81-4257-923D-524D637053D7}"/>
          </ac:spMkLst>
        </pc:spChg>
        <pc:spChg chg="add mod">
          <ac:chgData name="nguyen nguyen" userId="4122fff742d31f6b" providerId="Windows Live" clId="Web-{11F3F185-4BBE-41E1-8E59-65A74E60E5B7}" dt="2018-11-28T16:17:26.530" v="184" actId="1076"/>
          <ac:spMkLst>
            <pc:docMk/>
            <pc:sldMk cId="111144243" sldId="257"/>
            <ac:spMk id="16" creationId="{D5A99C01-F90B-452A-83F6-0AB76C904731}"/>
          </ac:spMkLst>
        </pc:spChg>
        <pc:spChg chg="add mod">
          <ac:chgData name="nguyen nguyen" userId="4122fff742d31f6b" providerId="Windows Live" clId="Web-{11F3F185-4BBE-41E1-8E59-65A74E60E5B7}" dt="2018-11-28T16:18:46.189" v="208" actId="20577"/>
          <ac:spMkLst>
            <pc:docMk/>
            <pc:sldMk cId="111144243" sldId="257"/>
            <ac:spMk id="17" creationId="{79E43ABA-817A-43AE-A68E-8384B52D477C}"/>
          </ac:spMkLst>
        </pc:spChg>
        <pc:spChg chg="add mod">
          <ac:chgData name="nguyen nguyen" userId="4122fff742d31f6b" providerId="Windows Live" clId="Web-{11F3F185-4BBE-41E1-8E59-65A74E60E5B7}" dt="2018-11-28T16:18:51.330" v="211" actId="1076"/>
          <ac:spMkLst>
            <pc:docMk/>
            <pc:sldMk cId="111144243" sldId="257"/>
            <ac:spMk id="18" creationId="{2C80B975-C19F-495D-93F9-6E7BADC7AB3A}"/>
          </ac:spMkLst>
        </pc:spChg>
        <pc:cxnChg chg="add del mod">
          <ac:chgData name="nguyen nguyen" userId="4122fff742d31f6b" providerId="Windows Live" clId="Web-{11F3F185-4BBE-41E1-8E59-65A74E60E5B7}" dt="2018-11-28T16:12:08.017" v="101"/>
          <ac:cxnSpMkLst>
            <pc:docMk/>
            <pc:sldMk cId="111144243" sldId="257"/>
            <ac:cxnSpMk id="10" creationId="{DACD0B08-A217-4A37-994D-FD6CFDF15C92}"/>
          </ac:cxnSpMkLst>
        </pc:cxnChg>
        <pc:cxnChg chg="add del mod">
          <ac:chgData name="nguyen nguyen" userId="4122fff742d31f6b" providerId="Windows Live" clId="Web-{11F3F185-4BBE-41E1-8E59-65A74E60E5B7}" dt="2018-11-28T16:12:06.564" v="100"/>
          <ac:cxnSpMkLst>
            <pc:docMk/>
            <pc:sldMk cId="111144243" sldId="257"/>
            <ac:cxnSpMk id="11" creationId="{D2748904-5393-43B9-B6B4-1C5056B3FEA1}"/>
          </ac:cxnSpMkLst>
        </pc:cxnChg>
      </pc:sldChg>
      <pc:sldChg chg="addSp modSp new">
        <pc:chgData name="nguyen nguyen" userId="4122fff742d31f6b" providerId="Windows Live" clId="Web-{11F3F185-4BBE-41E1-8E59-65A74E60E5B7}" dt="2018-11-28T17:16:01.977" v="521" actId="20577"/>
        <pc:sldMkLst>
          <pc:docMk/>
          <pc:sldMk cId="1939711329" sldId="258"/>
        </pc:sldMkLst>
        <pc:spChg chg="mod">
          <ac:chgData name="nguyen nguyen" userId="4122fff742d31f6b" providerId="Windows Live" clId="Web-{11F3F185-4BBE-41E1-8E59-65A74E60E5B7}" dt="2018-11-28T16:34:53.040" v="370" actId="20577"/>
          <ac:spMkLst>
            <pc:docMk/>
            <pc:sldMk cId="1939711329" sldId="258"/>
            <ac:spMk id="2" creationId="{6FBE722A-C043-454E-9C22-64B01E07909C}"/>
          </ac:spMkLst>
        </pc:spChg>
        <pc:spChg chg="mod">
          <ac:chgData name="nguyen nguyen" userId="4122fff742d31f6b" providerId="Windows Live" clId="Web-{11F3F185-4BBE-41E1-8E59-65A74E60E5B7}" dt="2018-11-28T17:16:01.977" v="521" actId="20577"/>
          <ac:spMkLst>
            <pc:docMk/>
            <pc:sldMk cId="1939711329" sldId="258"/>
            <ac:spMk id="3" creationId="{C2E678D2-D2F8-4744-A4D8-DCF1FF85F8B0}"/>
          </ac:spMkLst>
        </pc:spChg>
        <pc:spChg chg="add mod">
          <ac:chgData name="nguyen nguyen" userId="4122fff742d31f6b" providerId="Windows Live" clId="Web-{11F3F185-4BBE-41E1-8E59-65A74E60E5B7}" dt="2018-11-28T16:35:55.199" v="397" actId="20577"/>
          <ac:spMkLst>
            <pc:docMk/>
            <pc:sldMk cId="1939711329" sldId="258"/>
            <ac:spMk id="4" creationId="{56C015F1-6695-4352-9C4E-82882D741FED}"/>
          </ac:spMkLst>
        </pc:spChg>
        <pc:spChg chg="add mod">
          <ac:chgData name="nguyen nguyen" userId="4122fff742d31f6b" providerId="Windows Live" clId="Web-{11F3F185-4BBE-41E1-8E59-65A74E60E5B7}" dt="2018-11-28T17:11:10.414" v="476" actId="1076"/>
          <ac:spMkLst>
            <pc:docMk/>
            <pc:sldMk cId="1939711329" sldId="258"/>
            <ac:spMk id="6" creationId="{33FBD166-B0E9-4460-8239-48C8BAD21036}"/>
          </ac:spMkLst>
        </pc:spChg>
        <pc:spChg chg="add mod">
          <ac:chgData name="nguyen nguyen" userId="4122fff742d31f6b" providerId="Windows Live" clId="Web-{11F3F185-4BBE-41E1-8E59-65A74E60E5B7}" dt="2018-11-28T17:11:10.414" v="477" actId="1076"/>
          <ac:spMkLst>
            <pc:docMk/>
            <pc:sldMk cId="1939711329" sldId="258"/>
            <ac:spMk id="7" creationId="{1E88D1F7-16F5-44CE-BF3D-CC0EBDD4DAEA}"/>
          </ac:spMkLst>
        </pc:spChg>
        <pc:picChg chg="add mod">
          <ac:chgData name="nguyen nguyen" userId="4122fff742d31f6b" providerId="Windows Live" clId="Web-{11F3F185-4BBE-41E1-8E59-65A74E60E5B7}" dt="2018-11-28T17:11:12.820" v="478" actId="1076"/>
          <ac:picMkLst>
            <pc:docMk/>
            <pc:sldMk cId="1939711329" sldId="258"/>
            <ac:picMk id="5" creationId="{CBAE75B5-AA75-41A4-8F9C-E161F3DBA8B1}"/>
          </ac:picMkLst>
        </pc:picChg>
      </pc:sldChg>
      <pc:sldChg chg="addSp modSp new mod setBg">
        <pc:chgData name="nguyen nguyen" userId="4122fff742d31f6b" providerId="Windows Live" clId="Web-{11F3F185-4BBE-41E1-8E59-65A74E60E5B7}" dt="2018-11-28T17:16:25.383" v="527" actId="14100"/>
        <pc:sldMkLst>
          <pc:docMk/>
          <pc:sldMk cId="1663167936" sldId="259"/>
        </pc:sldMkLst>
        <pc:spChg chg="mod">
          <ac:chgData name="nguyen nguyen" userId="4122fff742d31f6b" providerId="Windows Live" clId="Web-{11F3F185-4BBE-41E1-8E59-65A74E60E5B7}" dt="2018-11-28T17:16:19.555" v="526"/>
          <ac:spMkLst>
            <pc:docMk/>
            <pc:sldMk cId="1663167936" sldId="259"/>
            <ac:spMk id="2" creationId="{21FFCA2B-D6FB-41CC-92E5-1D79F8947CE6}"/>
          </ac:spMkLst>
        </pc:spChg>
        <pc:spChg chg="mod">
          <ac:chgData name="nguyen nguyen" userId="4122fff742d31f6b" providerId="Windows Live" clId="Web-{11F3F185-4BBE-41E1-8E59-65A74E60E5B7}" dt="2018-11-28T17:16:25.383" v="527" actId="14100"/>
          <ac:spMkLst>
            <pc:docMk/>
            <pc:sldMk cId="1663167936" sldId="259"/>
            <ac:spMk id="3" creationId="{587B6909-810F-4A23-98A9-938F502D1506}"/>
          </ac:spMkLst>
        </pc:spChg>
        <pc:spChg chg="add">
          <ac:chgData name="nguyen nguyen" userId="4122fff742d31f6b" providerId="Windows Live" clId="Web-{11F3F185-4BBE-41E1-8E59-65A74E60E5B7}" dt="2018-11-28T17:16:19.555" v="526"/>
          <ac:spMkLst>
            <pc:docMk/>
            <pc:sldMk cId="1663167936" sldId="259"/>
            <ac:spMk id="18" creationId="{6F9D1DE6-E368-4F07-85F9-D5B767477DDF}"/>
          </ac:spMkLst>
        </pc:spChg>
        <pc:grpChg chg="add">
          <ac:chgData name="nguyen nguyen" userId="4122fff742d31f6b" providerId="Windows Live" clId="Web-{11F3F185-4BBE-41E1-8E59-65A74E60E5B7}" dt="2018-11-28T17:16:19.555" v="526"/>
          <ac:grpSpMkLst>
            <pc:docMk/>
            <pc:sldMk cId="1663167936" sldId="259"/>
            <ac:grpSpMk id="9" creationId="{73C75B33-8B9C-4C30-B69D-6F21F9FFF708}"/>
          </ac:grpSpMkLst>
        </pc:grpChg>
        <pc:picChg chg="add mod">
          <ac:chgData name="nguyen nguyen" userId="4122fff742d31f6b" providerId="Windows Live" clId="Web-{11F3F185-4BBE-41E1-8E59-65A74E60E5B7}" dt="2018-11-28T17:16:19.555" v="526"/>
          <ac:picMkLst>
            <pc:docMk/>
            <pc:sldMk cId="1663167936" sldId="259"/>
            <ac:picMk id="4" creationId="{B8D657C3-EF98-4658-86B7-374B93A3B4C2}"/>
          </ac:picMkLst>
        </pc:picChg>
      </pc:sldChg>
    </pc:docChg>
  </pc:docChgLst>
  <pc:docChgLst>
    <pc:chgData name="nguyen nguyen" userId="4122fff742d31f6b" providerId="Windows Live" clId="Web-{73986F8A-ACFE-4447-AFD1-FFD7C15A7F4B}"/>
    <pc:docChg chg="addSld modSld">
      <pc:chgData name="nguyen nguyen" userId="4122fff742d31f6b" providerId="Windows Live" clId="Web-{73986F8A-ACFE-4447-AFD1-FFD7C15A7F4B}" dt="2018-12-12T17:18:53.061" v="486" actId="20577"/>
      <pc:docMkLst>
        <pc:docMk/>
      </pc:docMkLst>
      <pc:sldChg chg="modSp">
        <pc:chgData name="nguyen nguyen" userId="4122fff742d31f6b" providerId="Windows Live" clId="Web-{73986F8A-ACFE-4447-AFD1-FFD7C15A7F4B}" dt="2018-12-12T17:18:52.326" v="484" actId="20577"/>
        <pc:sldMkLst>
          <pc:docMk/>
          <pc:sldMk cId="109857222" sldId="256"/>
        </pc:sldMkLst>
        <pc:spChg chg="mod">
          <ac:chgData name="nguyen nguyen" userId="4122fff742d31f6b" providerId="Windows Live" clId="Web-{73986F8A-ACFE-4447-AFD1-FFD7C15A7F4B}" dt="2018-12-12T17:18:07.621" v="463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guyen nguyen" userId="4122fff742d31f6b" providerId="Windows Live" clId="Web-{73986F8A-ACFE-4447-AFD1-FFD7C15A7F4B}" dt="2018-12-12T17:18:52.326" v="48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setBg modNotes">
        <pc:chgData name="nguyen nguyen" userId="4122fff742d31f6b" providerId="Windows Live" clId="Web-{73986F8A-ACFE-4447-AFD1-FFD7C15A7F4B}" dt="2018-12-12T16:53:35.156" v="182"/>
        <pc:sldMkLst>
          <pc:docMk/>
          <pc:sldMk cId="111144243" sldId="257"/>
        </pc:sldMkLst>
        <pc:spChg chg="del mod">
          <ac:chgData name="nguyen nguyen" userId="4122fff742d31f6b" providerId="Windows Live" clId="Web-{73986F8A-ACFE-4447-AFD1-FFD7C15A7F4B}" dt="2018-12-12T14:40:22.574" v="123"/>
          <ac:spMkLst>
            <pc:docMk/>
            <pc:sldMk cId="111144243" sldId="257"/>
            <ac:spMk id="2" creationId="{B04BD53A-3F61-45ED-9732-210DECD9C678}"/>
          </ac:spMkLst>
        </pc:spChg>
        <pc:spChg chg="del">
          <ac:chgData name="nguyen nguyen" userId="4122fff742d31f6b" providerId="Windows Live" clId="Web-{73986F8A-ACFE-4447-AFD1-FFD7C15A7F4B}" dt="2018-12-12T14:18:39.326" v="14"/>
          <ac:spMkLst>
            <pc:docMk/>
            <pc:sldMk cId="111144243" sldId="257"/>
            <ac:spMk id="4" creationId="{F4CEE3D2-31E4-4F54-A374-49253C106268}"/>
          </ac:spMkLst>
        </pc:spChg>
        <pc:spChg chg="del mod">
          <ac:chgData name="nguyen nguyen" userId="4122fff742d31f6b" providerId="Windows Live" clId="Web-{73986F8A-ACFE-4447-AFD1-FFD7C15A7F4B}" dt="2018-12-12T14:40:15.230" v="122"/>
          <ac:spMkLst>
            <pc:docMk/>
            <pc:sldMk cId="111144243" sldId="257"/>
            <ac:spMk id="5" creationId="{96A1F74D-1666-441C-BFB9-61513A7A2159}"/>
          </ac:spMkLst>
        </pc:spChg>
        <pc:spChg chg="del">
          <ac:chgData name="nguyen nguyen" userId="4122fff742d31f6b" providerId="Windows Live" clId="Web-{73986F8A-ACFE-4447-AFD1-FFD7C15A7F4B}" dt="2018-12-12T14:19:26.500" v="49"/>
          <ac:spMkLst>
            <pc:docMk/>
            <pc:sldMk cId="111144243" sldId="257"/>
            <ac:spMk id="6" creationId="{6EA938D8-687D-4B67-975A-0137EA4034A3}"/>
          </ac:spMkLst>
        </pc:spChg>
        <pc:spChg chg="del">
          <ac:chgData name="nguyen nguyen" userId="4122fff742d31f6b" providerId="Windows Live" clId="Web-{73986F8A-ACFE-4447-AFD1-FFD7C15A7F4B}" dt="2018-12-12T14:19:08.968" v="36"/>
          <ac:spMkLst>
            <pc:docMk/>
            <pc:sldMk cId="111144243" sldId="257"/>
            <ac:spMk id="7" creationId="{55599F7B-8C4D-4867-AF27-C67BC440779F}"/>
          </ac:spMkLst>
        </pc:spChg>
        <pc:spChg chg="add del mod">
          <ac:chgData name="nguyen nguyen" userId="4122fff742d31f6b" providerId="Windows Live" clId="Web-{73986F8A-ACFE-4447-AFD1-FFD7C15A7F4B}" dt="2018-12-12T14:42:00.657" v="124"/>
          <ac:spMkLst>
            <pc:docMk/>
            <pc:sldMk cId="111144243" sldId="257"/>
            <ac:spMk id="8" creationId="{4DE9E533-BF83-44DF-A95D-066F6FA27008}"/>
          </ac:spMkLst>
        </pc:spChg>
        <pc:spChg chg="del">
          <ac:chgData name="nguyen nguyen" userId="4122fff742d31f6b" providerId="Windows Live" clId="Web-{73986F8A-ACFE-4447-AFD1-FFD7C15A7F4B}" dt="2018-12-12T14:18:46.092" v="21"/>
          <ac:spMkLst>
            <pc:docMk/>
            <pc:sldMk cId="111144243" sldId="257"/>
            <ac:spMk id="12" creationId="{BBC153DD-D3BE-4DDB-B68B-0A1FE5896613}"/>
          </ac:spMkLst>
        </pc:spChg>
        <pc:spChg chg="del">
          <ac:chgData name="nguyen nguyen" userId="4122fff742d31f6b" providerId="Windows Live" clId="Web-{73986F8A-ACFE-4447-AFD1-FFD7C15A7F4B}" dt="2018-12-12T14:18:46.092" v="20"/>
          <ac:spMkLst>
            <pc:docMk/>
            <pc:sldMk cId="111144243" sldId="257"/>
            <ac:spMk id="13" creationId="{44A668B4-C51A-4BE2-89E0-752475E6A23C}"/>
          </ac:spMkLst>
        </pc:spChg>
        <pc:spChg chg="del">
          <ac:chgData name="nguyen nguyen" userId="4122fff742d31f6b" providerId="Windows Live" clId="Web-{73986F8A-ACFE-4447-AFD1-FFD7C15A7F4B}" dt="2018-12-12T14:18:46.092" v="19"/>
          <ac:spMkLst>
            <pc:docMk/>
            <pc:sldMk cId="111144243" sldId="257"/>
            <ac:spMk id="14" creationId="{7639C3A0-0A7E-40CA-B14C-490BAC55E2D0}"/>
          </ac:spMkLst>
        </pc:spChg>
        <pc:spChg chg="del">
          <ac:chgData name="nguyen nguyen" userId="4122fff742d31f6b" providerId="Windows Live" clId="Web-{73986F8A-ACFE-4447-AFD1-FFD7C15A7F4B}" dt="2018-12-12T14:18:46.077" v="18"/>
          <ac:spMkLst>
            <pc:docMk/>
            <pc:sldMk cId="111144243" sldId="257"/>
            <ac:spMk id="15" creationId="{88B84783-4B81-4257-923D-524D637053D7}"/>
          </ac:spMkLst>
        </pc:spChg>
        <pc:spChg chg="del">
          <ac:chgData name="nguyen nguyen" userId="4122fff742d31f6b" providerId="Windows Live" clId="Web-{73986F8A-ACFE-4447-AFD1-FFD7C15A7F4B}" dt="2018-12-12T14:18:46.077" v="17"/>
          <ac:spMkLst>
            <pc:docMk/>
            <pc:sldMk cId="111144243" sldId="257"/>
            <ac:spMk id="16" creationId="{D5A99C01-F90B-452A-83F6-0AB76C904731}"/>
          </ac:spMkLst>
        </pc:spChg>
        <pc:spChg chg="del">
          <ac:chgData name="nguyen nguyen" userId="4122fff742d31f6b" providerId="Windows Live" clId="Web-{73986F8A-ACFE-4447-AFD1-FFD7C15A7F4B}" dt="2018-12-12T14:18:46.077" v="16"/>
          <ac:spMkLst>
            <pc:docMk/>
            <pc:sldMk cId="111144243" sldId="257"/>
            <ac:spMk id="17" creationId="{79E43ABA-817A-43AE-A68E-8384B52D477C}"/>
          </ac:spMkLst>
        </pc:spChg>
        <pc:spChg chg="del">
          <ac:chgData name="nguyen nguyen" userId="4122fff742d31f6b" providerId="Windows Live" clId="Web-{73986F8A-ACFE-4447-AFD1-FFD7C15A7F4B}" dt="2018-12-12T14:18:46.077" v="15"/>
          <ac:spMkLst>
            <pc:docMk/>
            <pc:sldMk cId="111144243" sldId="257"/>
            <ac:spMk id="18" creationId="{2C80B975-C19F-495D-93F9-6E7BADC7AB3A}"/>
          </ac:spMkLst>
        </pc:spChg>
        <pc:spChg chg="add del">
          <ac:chgData name="nguyen nguyen" userId="4122fff742d31f6b" providerId="Windows Live" clId="Web-{73986F8A-ACFE-4447-AFD1-FFD7C15A7F4B}" dt="2018-12-12T14:49:26.709" v="148"/>
          <ac:spMkLst>
            <pc:docMk/>
            <pc:sldMk cId="111144243" sldId="257"/>
            <ac:spMk id="24" creationId="{BFDC535F-AC0A-417D-96AB-6706BECACD95}"/>
          </ac:spMkLst>
        </pc:spChg>
        <pc:spChg chg="add del">
          <ac:chgData name="nguyen nguyen" userId="4122fff742d31f6b" providerId="Windows Live" clId="Web-{73986F8A-ACFE-4447-AFD1-FFD7C15A7F4B}" dt="2018-12-12T14:49:26.709" v="148"/>
          <ac:spMkLst>
            <pc:docMk/>
            <pc:sldMk cId="111144243" sldId="257"/>
            <ac:spMk id="25" creationId="{97AAAF8E-31DB-4148-8FCA-4D8233D691C6}"/>
          </ac:spMkLst>
        </pc:spChg>
        <pc:spChg chg="add del">
          <ac:chgData name="nguyen nguyen" userId="4122fff742d31f6b" providerId="Windows Live" clId="Web-{73986F8A-ACFE-4447-AFD1-FFD7C15A7F4B}" dt="2018-12-12T14:49:26.709" v="148"/>
          <ac:spMkLst>
            <pc:docMk/>
            <pc:sldMk cId="111144243" sldId="257"/>
            <ac:spMk id="26" creationId="{AA274328-4774-4DF9-BA53-452565122FBB}"/>
          </ac:spMkLst>
        </pc:spChg>
        <pc:spChg chg="add del">
          <ac:chgData name="nguyen nguyen" userId="4122fff742d31f6b" providerId="Windows Live" clId="Web-{73986F8A-ACFE-4447-AFD1-FFD7C15A7F4B}" dt="2018-12-12T14:49:18.552" v="146"/>
          <ac:spMkLst>
            <pc:docMk/>
            <pc:sldMk cId="111144243" sldId="257"/>
            <ac:spMk id="27" creationId="{9527FCEA-6143-4C5E-8C45-8AC9237ADE89}"/>
          </ac:spMkLst>
        </pc:spChg>
        <pc:spChg chg="add del">
          <ac:chgData name="nguyen nguyen" userId="4122fff742d31f6b" providerId="Windows Live" clId="Web-{73986F8A-ACFE-4447-AFD1-FFD7C15A7F4B}" dt="2018-12-12T14:49:26.709" v="148"/>
          <ac:spMkLst>
            <pc:docMk/>
            <pc:sldMk cId="111144243" sldId="257"/>
            <ac:spMk id="28" creationId="{01C7B46D-2FEF-4FAA-915B-8B21A66BB647}"/>
          </ac:spMkLst>
        </pc:spChg>
        <pc:spChg chg="add del">
          <ac:chgData name="nguyen nguyen" userId="4122fff742d31f6b" providerId="Windows Live" clId="Web-{73986F8A-ACFE-4447-AFD1-FFD7C15A7F4B}" dt="2018-12-12T14:49:18.552" v="146"/>
          <ac:spMkLst>
            <pc:docMk/>
            <pc:sldMk cId="111144243" sldId="257"/>
            <ac:spMk id="29" creationId="{1A9F23AD-7A55-49F3-A3EC-743F47F36B0E}"/>
          </ac:spMkLst>
        </pc:spChg>
        <pc:spChg chg="add">
          <ac:chgData name="nguyen nguyen" userId="4122fff742d31f6b" providerId="Windows Live" clId="Web-{73986F8A-ACFE-4447-AFD1-FFD7C15A7F4B}" dt="2018-12-12T14:49:26.912" v="149"/>
          <ac:spMkLst>
            <pc:docMk/>
            <pc:sldMk cId="111144243" sldId="257"/>
            <ac:spMk id="30" creationId="{AA3CC463-F933-4AC4-86E1-5AC14B0C3163}"/>
          </ac:spMkLst>
        </pc:spChg>
        <pc:spChg chg="add del">
          <ac:chgData name="nguyen nguyen" userId="4122fff742d31f6b" providerId="Windows Live" clId="Web-{73986F8A-ACFE-4447-AFD1-FFD7C15A7F4B}" dt="2018-12-12T14:49:18.552" v="146"/>
          <ac:spMkLst>
            <pc:docMk/>
            <pc:sldMk cId="111144243" sldId="257"/>
            <ac:spMk id="31" creationId="{D7D9F91F-72C9-4DB9-ABD0-A8180D8262D5}"/>
          </ac:spMkLst>
        </pc:spChg>
        <pc:spChg chg="add">
          <ac:chgData name="nguyen nguyen" userId="4122fff742d31f6b" providerId="Windows Live" clId="Web-{73986F8A-ACFE-4447-AFD1-FFD7C15A7F4B}" dt="2018-12-12T14:49:26.912" v="149"/>
          <ac:spMkLst>
            <pc:docMk/>
            <pc:sldMk cId="111144243" sldId="257"/>
            <ac:spMk id="32" creationId="{6025D2DB-A12A-44DB-B00E-F4D622329EDD}"/>
          </ac:spMkLst>
        </pc:spChg>
        <pc:spChg chg="add del">
          <ac:chgData name="nguyen nguyen" userId="4122fff742d31f6b" providerId="Windows Live" clId="Web-{73986F8A-ACFE-4447-AFD1-FFD7C15A7F4B}" dt="2018-12-12T14:49:18.552" v="146"/>
          <ac:spMkLst>
            <pc:docMk/>
            <pc:sldMk cId="111144243" sldId="257"/>
            <ac:spMk id="33" creationId="{BE016956-CE9F-4946-8834-A8BC3529D0F6}"/>
          </ac:spMkLst>
        </pc:spChg>
        <pc:spChg chg="add">
          <ac:chgData name="nguyen nguyen" userId="4122fff742d31f6b" providerId="Windows Live" clId="Web-{73986F8A-ACFE-4447-AFD1-FFD7C15A7F4B}" dt="2018-12-12T14:49:26.912" v="149"/>
          <ac:spMkLst>
            <pc:docMk/>
            <pc:sldMk cId="111144243" sldId="257"/>
            <ac:spMk id="34" creationId="{CE7E7877-F64E-4EEA-B778-138031EFF874}"/>
          </ac:spMkLst>
        </pc:spChg>
        <pc:spChg chg="add">
          <ac:chgData name="nguyen nguyen" userId="4122fff742d31f6b" providerId="Windows Live" clId="Web-{73986F8A-ACFE-4447-AFD1-FFD7C15A7F4B}" dt="2018-12-12T14:49:26.912" v="149"/>
          <ac:spMkLst>
            <pc:docMk/>
            <pc:sldMk cId="111144243" sldId="257"/>
            <ac:spMk id="35" creationId="{7DD6C4F3-70FD-4F13-919C-702EE4886499}"/>
          </ac:spMkLst>
        </pc:spChg>
        <pc:picChg chg="add del mod">
          <ac:chgData name="nguyen nguyen" userId="4122fff742d31f6b" providerId="Windows Live" clId="Web-{73986F8A-ACFE-4447-AFD1-FFD7C15A7F4B}" dt="2018-12-12T14:42:44.268" v="130"/>
          <ac:picMkLst>
            <pc:docMk/>
            <pc:sldMk cId="111144243" sldId="257"/>
            <ac:picMk id="9" creationId="{C8474D1F-F86B-443C-B1E1-64E733279736}"/>
          </ac:picMkLst>
        </pc:picChg>
        <pc:picChg chg="add mod ord">
          <ac:chgData name="nguyen nguyen" userId="4122fff742d31f6b" providerId="Windows Live" clId="Web-{73986F8A-ACFE-4447-AFD1-FFD7C15A7F4B}" dt="2018-12-12T14:49:26.912" v="149"/>
          <ac:picMkLst>
            <pc:docMk/>
            <pc:sldMk cId="111144243" sldId="257"/>
            <ac:picMk id="11" creationId="{858A2929-B79A-4E4F-A3D9-FC0E5C89D142}"/>
          </ac:picMkLst>
        </pc:picChg>
        <pc:picChg chg="add mod ord">
          <ac:chgData name="nguyen nguyen" userId="4122fff742d31f6b" providerId="Windows Live" clId="Web-{73986F8A-ACFE-4447-AFD1-FFD7C15A7F4B}" dt="2018-12-12T14:49:26.912" v="149"/>
          <ac:picMkLst>
            <pc:docMk/>
            <pc:sldMk cId="111144243" sldId="257"/>
            <ac:picMk id="20" creationId="{5B56E6B6-5940-4339-8732-2DCCB3356955}"/>
          </ac:picMkLst>
        </pc:picChg>
        <pc:picChg chg="add mod">
          <ac:chgData name="nguyen nguyen" userId="4122fff742d31f6b" providerId="Windows Live" clId="Web-{73986F8A-ACFE-4447-AFD1-FFD7C15A7F4B}" dt="2018-12-12T14:49:26.912" v="149"/>
          <ac:picMkLst>
            <pc:docMk/>
            <pc:sldMk cId="111144243" sldId="257"/>
            <ac:picMk id="22" creationId="{FA16627E-DFD3-4EC0-BA5B-9A827FDA2265}"/>
          </ac:picMkLst>
        </pc:picChg>
      </pc:sldChg>
      <pc:sldChg chg="delSp modSp">
        <pc:chgData name="nguyen nguyen" userId="4122fff742d31f6b" providerId="Windows Live" clId="Web-{73986F8A-ACFE-4447-AFD1-FFD7C15A7F4B}" dt="2018-12-12T17:14:07.721" v="318" actId="1076"/>
        <pc:sldMkLst>
          <pc:docMk/>
          <pc:sldMk cId="1939711329" sldId="258"/>
        </pc:sldMkLst>
        <pc:spChg chg="mod">
          <ac:chgData name="nguyen nguyen" userId="4122fff742d31f6b" providerId="Windows Live" clId="Web-{73986F8A-ACFE-4447-AFD1-FFD7C15A7F4B}" dt="2018-12-12T17:13:04.422" v="307"/>
          <ac:spMkLst>
            <pc:docMk/>
            <pc:sldMk cId="1939711329" sldId="258"/>
            <ac:spMk id="3" creationId="{C2E678D2-D2F8-4744-A4D8-DCF1FF85F8B0}"/>
          </ac:spMkLst>
        </pc:spChg>
        <pc:spChg chg="mod">
          <ac:chgData name="nguyen nguyen" userId="4122fff742d31f6b" providerId="Windows Live" clId="Web-{73986F8A-ACFE-4447-AFD1-FFD7C15A7F4B}" dt="2018-12-12T17:14:01.065" v="317" actId="1076"/>
          <ac:spMkLst>
            <pc:docMk/>
            <pc:sldMk cId="1939711329" sldId="258"/>
            <ac:spMk id="4" creationId="{56C015F1-6695-4352-9C4E-82882D741FED}"/>
          </ac:spMkLst>
        </pc:spChg>
        <pc:spChg chg="mod">
          <ac:chgData name="nguyen nguyen" userId="4122fff742d31f6b" providerId="Windows Live" clId="Web-{73986F8A-ACFE-4447-AFD1-FFD7C15A7F4B}" dt="2018-12-12T17:13:40.783" v="314" actId="20577"/>
          <ac:spMkLst>
            <pc:docMk/>
            <pc:sldMk cId="1939711329" sldId="258"/>
            <ac:spMk id="6" creationId="{33FBD166-B0E9-4460-8239-48C8BAD21036}"/>
          </ac:spMkLst>
        </pc:spChg>
        <pc:spChg chg="mod">
          <ac:chgData name="nguyen nguyen" userId="4122fff742d31f6b" providerId="Windows Live" clId="Web-{73986F8A-ACFE-4447-AFD1-FFD7C15A7F4B}" dt="2018-12-12T17:14:07.721" v="318" actId="1076"/>
          <ac:spMkLst>
            <pc:docMk/>
            <pc:sldMk cId="1939711329" sldId="258"/>
            <ac:spMk id="7" creationId="{1E88D1F7-16F5-44CE-BF3D-CC0EBDD4DAEA}"/>
          </ac:spMkLst>
        </pc:spChg>
        <pc:picChg chg="del">
          <ac:chgData name="nguyen nguyen" userId="4122fff742d31f6b" providerId="Windows Live" clId="Web-{73986F8A-ACFE-4447-AFD1-FFD7C15A7F4B}" dt="2018-12-12T17:12:11.607" v="295"/>
          <ac:picMkLst>
            <pc:docMk/>
            <pc:sldMk cId="1939711329" sldId="258"/>
            <ac:picMk id="5" creationId="{CBAE75B5-AA75-41A4-8F9C-E161F3DBA8B1}"/>
          </ac:picMkLst>
        </pc:picChg>
      </pc:sldChg>
      <pc:sldChg chg="modSp">
        <pc:chgData name="nguyen nguyen" userId="4122fff742d31f6b" providerId="Windows Live" clId="Web-{73986F8A-ACFE-4447-AFD1-FFD7C15A7F4B}" dt="2018-12-12T17:14:34.629" v="322"/>
        <pc:sldMkLst>
          <pc:docMk/>
          <pc:sldMk cId="1663167936" sldId="259"/>
        </pc:sldMkLst>
        <pc:spChg chg="mod">
          <ac:chgData name="nguyen nguyen" userId="4122fff742d31f6b" providerId="Windows Live" clId="Web-{73986F8A-ACFE-4447-AFD1-FFD7C15A7F4B}" dt="2018-12-12T17:14:34.629" v="322"/>
          <ac:spMkLst>
            <pc:docMk/>
            <pc:sldMk cId="1663167936" sldId="259"/>
            <ac:spMk id="3" creationId="{587B6909-810F-4A23-98A9-938F502D1506}"/>
          </ac:spMkLst>
        </pc:spChg>
      </pc:sldChg>
      <pc:sldChg chg="addSp delSp modSp new mod setBg">
        <pc:chgData name="nguyen nguyen" userId="4122fff742d31f6b" providerId="Windows Live" clId="Web-{73986F8A-ACFE-4447-AFD1-FFD7C15A7F4B}" dt="2018-12-12T17:12:01.622" v="294"/>
        <pc:sldMkLst>
          <pc:docMk/>
          <pc:sldMk cId="2451569740" sldId="260"/>
        </pc:sldMkLst>
        <pc:spChg chg="del">
          <ac:chgData name="nguyen nguyen" userId="4122fff742d31f6b" providerId="Windows Live" clId="Web-{73986F8A-ACFE-4447-AFD1-FFD7C15A7F4B}" dt="2018-12-12T14:17:01.275" v="8"/>
          <ac:spMkLst>
            <pc:docMk/>
            <pc:sldMk cId="2451569740" sldId="260"/>
            <ac:spMk id="2" creationId="{59B50456-CA2C-4BBD-91C6-E99A1163B1E7}"/>
          </ac:spMkLst>
        </pc:spChg>
        <pc:spChg chg="del">
          <ac:chgData name="nguyen nguyen" userId="4122fff742d31f6b" providerId="Windows Live" clId="Web-{73986F8A-ACFE-4447-AFD1-FFD7C15A7F4B}" dt="2018-12-12T14:18:49.655" v="23"/>
          <ac:spMkLst>
            <pc:docMk/>
            <pc:sldMk cId="2451569740" sldId="260"/>
            <ac:spMk id="3" creationId="{97E273F5-7143-4F6C-B3DC-36A1934D3342}"/>
          </ac:spMkLst>
        </pc:spChg>
        <pc:spChg chg="add mod">
          <ac:chgData name="nguyen nguyen" userId="4122fff742d31f6b" providerId="Windows Live" clId="Web-{73986F8A-ACFE-4447-AFD1-FFD7C15A7F4B}" dt="2018-12-12T17:08:55.990" v="288"/>
          <ac:spMkLst>
            <pc:docMk/>
            <pc:sldMk cId="2451569740" sldId="260"/>
            <ac:spMk id="5" creationId="{158B36D4-C8B2-49E2-ABC2-47D2039752E9}"/>
          </ac:spMkLst>
        </pc:spChg>
        <pc:spChg chg="add del">
          <ac:chgData name="nguyen nguyen" userId="4122fff742d31f6b" providerId="Windows Live" clId="Web-{73986F8A-ACFE-4447-AFD1-FFD7C15A7F4B}" dt="2018-12-12T14:22:55.260" v="67"/>
          <ac:spMkLst>
            <pc:docMk/>
            <pc:sldMk cId="2451569740" sldId="260"/>
            <ac:spMk id="6" creationId="{961E13DB-29F9-4081-BD32-8D0876CF99D7}"/>
          </ac:spMkLst>
        </pc:spChg>
        <pc:spChg chg="add mod">
          <ac:chgData name="nguyen nguyen" userId="4122fff742d31f6b" providerId="Windows Live" clId="Web-{73986F8A-ACFE-4447-AFD1-FFD7C15A7F4B}" dt="2018-12-12T17:12:01.622" v="294"/>
          <ac:spMkLst>
            <pc:docMk/>
            <pc:sldMk cId="2451569740" sldId="260"/>
            <ac:spMk id="7" creationId="{F3824B8A-1F67-47F1-B564-01364B882497}"/>
          </ac:spMkLst>
        </pc:spChg>
        <pc:spChg chg="add del">
          <ac:chgData name="nguyen nguyen" userId="4122fff742d31f6b" providerId="Windows Live" clId="Web-{73986F8A-ACFE-4447-AFD1-FFD7C15A7F4B}" dt="2018-12-12T14:23:32.230" v="108"/>
          <ac:spMkLst>
            <pc:docMk/>
            <pc:sldMk cId="2451569740" sldId="260"/>
            <ac:spMk id="8" creationId="{E1D46EAE-611E-46F3-97B8-5C6294B4EB4E}"/>
          </ac:spMkLst>
        </pc:spChg>
        <pc:spChg chg="add del">
          <ac:chgData name="nguyen nguyen" userId="4122fff742d31f6b" providerId="Windows Live" clId="Web-{73986F8A-ACFE-4447-AFD1-FFD7C15A7F4B}" dt="2018-12-12T14:23:32.230" v="107"/>
          <ac:spMkLst>
            <pc:docMk/>
            <pc:sldMk cId="2451569740" sldId="260"/>
            <ac:spMk id="9" creationId="{C6633ED9-3A38-4BA5-804C-14120ED444D9}"/>
          </ac:spMkLst>
        </pc:spChg>
        <pc:spChg chg="add del">
          <ac:chgData name="nguyen nguyen" userId="4122fff742d31f6b" providerId="Windows Live" clId="Web-{73986F8A-ACFE-4447-AFD1-FFD7C15A7F4B}" dt="2018-12-12T14:23:32.230" v="106"/>
          <ac:spMkLst>
            <pc:docMk/>
            <pc:sldMk cId="2451569740" sldId="260"/>
            <ac:spMk id="10" creationId="{C0099E2D-A272-4C70-B5F3-E3896BC2B0E7}"/>
          </ac:spMkLst>
        </pc:spChg>
        <pc:spChg chg="add del">
          <ac:chgData name="nguyen nguyen" userId="4122fff742d31f6b" providerId="Windows Live" clId="Web-{73986F8A-ACFE-4447-AFD1-FFD7C15A7F4B}" dt="2018-12-12T14:23:32.230" v="105"/>
          <ac:spMkLst>
            <pc:docMk/>
            <pc:sldMk cId="2451569740" sldId="260"/>
            <ac:spMk id="11" creationId="{51857D35-D1A2-429F-86AB-E16914E79DC4}"/>
          </ac:spMkLst>
        </pc:spChg>
        <pc:spChg chg="add del">
          <ac:chgData name="nguyen nguyen" userId="4122fff742d31f6b" providerId="Windows Live" clId="Web-{73986F8A-ACFE-4447-AFD1-FFD7C15A7F4B}" dt="2018-12-12T14:23:32.230" v="104"/>
          <ac:spMkLst>
            <pc:docMk/>
            <pc:sldMk cId="2451569740" sldId="260"/>
            <ac:spMk id="12" creationId="{A02F2888-FF7D-4C5F-AA94-27234D91E415}"/>
          </ac:spMkLst>
        </pc:spChg>
        <pc:spChg chg="add">
          <ac:chgData name="nguyen nguyen" userId="4122fff742d31f6b" providerId="Windows Live" clId="Web-{73986F8A-ACFE-4447-AFD1-FFD7C15A7F4B}" dt="2018-12-12T17:08:55.990" v="288"/>
          <ac:spMkLst>
            <pc:docMk/>
            <pc:sldMk cId="2451569740" sldId="260"/>
            <ac:spMk id="24" creationId="{B4FA2E53-B132-494A-BD39-D0FF6158ED94}"/>
          </ac:spMkLst>
        </pc:spChg>
        <pc:grpChg chg="add">
          <ac:chgData name="nguyen nguyen" userId="4122fff742d31f6b" providerId="Windows Live" clId="Web-{73986F8A-ACFE-4447-AFD1-FFD7C15A7F4B}" dt="2018-12-12T17:08:55.990" v="288"/>
          <ac:grpSpMkLst>
            <pc:docMk/>
            <pc:sldMk cId="2451569740" sldId="260"/>
            <ac:grpSpMk id="15" creationId="{42EB0B5F-600D-438A-AD96-2FC8486AC7EB}"/>
          </ac:grpSpMkLst>
        </pc:grpChg>
        <pc:picChg chg="add mod">
          <ac:chgData name="nguyen nguyen" userId="4122fff742d31f6b" providerId="Windows Live" clId="Web-{73986F8A-ACFE-4447-AFD1-FFD7C15A7F4B}" dt="2018-12-12T17:08:55.990" v="288"/>
          <ac:picMkLst>
            <pc:docMk/>
            <pc:sldMk cId="2451569740" sldId="260"/>
            <ac:picMk id="2" creationId="{27595DD0-4EE9-4FD0-A525-7BDD1A380771}"/>
          </ac:picMkLst>
        </pc:picChg>
        <pc:picChg chg="add del mod">
          <ac:chgData name="nguyen nguyen" userId="4122fff742d31f6b" providerId="Windows Live" clId="Web-{73986F8A-ACFE-4447-AFD1-FFD7C15A7F4B}" dt="2018-12-12T17:07:59.003" v="286"/>
          <ac:picMkLst>
            <pc:docMk/>
            <pc:sldMk cId="2451569740" sldId="260"/>
            <ac:picMk id="4" creationId="{B26F7E63-08BC-42B7-9172-754B7C66C1BA}"/>
          </ac:picMkLst>
        </pc:picChg>
        <pc:picChg chg="add mod">
          <ac:chgData name="nguyen nguyen" userId="4122fff742d31f6b" providerId="Windows Live" clId="Web-{73986F8A-ACFE-4447-AFD1-FFD7C15A7F4B}" dt="2018-12-12T17:08:55.990" v="288"/>
          <ac:picMkLst>
            <pc:docMk/>
            <pc:sldMk cId="2451569740" sldId="260"/>
            <ac:picMk id="8" creationId="{76A66163-279F-450E-B5A7-D15F8E65B622}"/>
          </ac:picMkLst>
        </pc:picChg>
        <pc:picChg chg="add mod">
          <ac:chgData name="nguyen nguyen" userId="4122fff742d31f6b" providerId="Windows Live" clId="Web-{73986F8A-ACFE-4447-AFD1-FFD7C15A7F4B}" dt="2018-12-12T17:08:55.990" v="288"/>
          <ac:picMkLst>
            <pc:docMk/>
            <pc:sldMk cId="2451569740" sldId="260"/>
            <ac:picMk id="10" creationId="{3FC242A6-5510-4679-B8C6-8DEC38B1B78D}"/>
          </ac:picMkLst>
        </pc:picChg>
      </pc:sldChg>
      <pc:sldChg chg="addSp delSp modSp new mod setBg">
        <pc:chgData name="nguyen nguyen" userId="4122fff742d31f6b" providerId="Windows Live" clId="Web-{73986F8A-ACFE-4447-AFD1-FFD7C15A7F4B}" dt="2018-12-12T17:05:27.028" v="274" actId="20577"/>
        <pc:sldMkLst>
          <pc:docMk/>
          <pc:sldMk cId="966757166" sldId="261"/>
        </pc:sldMkLst>
        <pc:spChg chg="mod">
          <ac:chgData name="nguyen nguyen" userId="4122fff742d31f6b" providerId="Windows Live" clId="Web-{73986F8A-ACFE-4447-AFD1-FFD7C15A7F4B}" dt="2018-12-12T17:04:46.199" v="266"/>
          <ac:spMkLst>
            <pc:docMk/>
            <pc:sldMk cId="966757166" sldId="261"/>
            <ac:spMk id="2" creationId="{34A738AC-7AAA-488A-A7F8-624D574F76E9}"/>
          </ac:spMkLst>
        </pc:spChg>
        <pc:spChg chg="del mod">
          <ac:chgData name="nguyen nguyen" userId="4122fff742d31f6b" providerId="Windows Live" clId="Web-{73986F8A-ACFE-4447-AFD1-FFD7C15A7F4B}" dt="2018-12-12T16:56:44.117" v="192"/>
          <ac:spMkLst>
            <pc:docMk/>
            <pc:sldMk cId="966757166" sldId="261"/>
            <ac:spMk id="3" creationId="{B1BFC6C1-E99A-40F5-960B-1C72FA677E6E}"/>
          </ac:spMkLst>
        </pc:spChg>
        <pc:spChg chg="add mod">
          <ac:chgData name="nguyen nguyen" userId="4122fff742d31f6b" providerId="Windows Live" clId="Web-{73986F8A-ACFE-4447-AFD1-FFD7C15A7F4B}" dt="2018-12-12T17:05:27.028" v="274" actId="20577"/>
          <ac:spMkLst>
            <pc:docMk/>
            <pc:sldMk cId="966757166" sldId="261"/>
            <ac:spMk id="5" creationId="{EBD17264-9798-4A8A-8EAE-9467203A598D}"/>
          </ac:spMkLst>
        </pc:spChg>
        <pc:spChg chg="add">
          <ac:chgData name="nguyen nguyen" userId="4122fff742d31f6b" providerId="Windows Live" clId="Web-{73986F8A-ACFE-4447-AFD1-FFD7C15A7F4B}" dt="2018-12-12T17:04:46.199" v="266"/>
          <ac:spMkLst>
            <pc:docMk/>
            <pc:sldMk cId="966757166" sldId="261"/>
            <ac:spMk id="9" creationId="{538A90C8-AE0E-4EBA-9AF8-EEDB206020E0}"/>
          </ac:spMkLst>
        </pc:spChg>
        <pc:spChg chg="add del">
          <ac:chgData name="nguyen nguyen" userId="4122fff742d31f6b" providerId="Windows Live" clId="Web-{73986F8A-ACFE-4447-AFD1-FFD7C15A7F4B}" dt="2018-12-12T17:04:45.917" v="265"/>
          <ac:spMkLst>
            <pc:docMk/>
            <pc:sldMk cId="966757166" sldId="261"/>
            <ac:spMk id="20" creationId="{6F9D1DE6-E368-4F07-85F9-D5B767477DDF}"/>
          </ac:spMkLst>
        </pc:spChg>
        <pc:grpChg chg="add">
          <ac:chgData name="nguyen nguyen" userId="4122fff742d31f6b" providerId="Windows Live" clId="Web-{73986F8A-ACFE-4447-AFD1-FFD7C15A7F4B}" dt="2018-12-12T17:04:46.199" v="266"/>
          <ac:grpSpMkLst>
            <pc:docMk/>
            <pc:sldMk cId="966757166" sldId="261"/>
            <ac:grpSpMk id="8" creationId="{427E0A4F-FE1D-4A81-8D8F-986345F71CBE}"/>
          </ac:grpSpMkLst>
        </pc:grpChg>
        <pc:grpChg chg="add del">
          <ac:chgData name="nguyen nguyen" userId="4122fff742d31f6b" providerId="Windows Live" clId="Web-{73986F8A-ACFE-4447-AFD1-FFD7C15A7F4B}" dt="2018-12-12T17:04:45.917" v="265"/>
          <ac:grpSpMkLst>
            <pc:docMk/>
            <pc:sldMk cId="966757166" sldId="261"/>
            <ac:grpSpMk id="11" creationId="{73C75B33-8B9C-4C30-B69D-6F21F9FFF708}"/>
          </ac:grpSpMkLst>
        </pc:grpChg>
        <pc:picChg chg="add mod">
          <ac:chgData name="nguyen nguyen" userId="4122fff742d31f6b" providerId="Windows Live" clId="Web-{73986F8A-ACFE-4447-AFD1-FFD7C15A7F4B}" dt="2018-12-12T17:05:01.387" v="269" actId="14100"/>
          <ac:picMkLst>
            <pc:docMk/>
            <pc:sldMk cId="966757166" sldId="261"/>
            <ac:picMk id="6" creationId="{E92519A3-80BC-4939-AE4A-C419DD7EB3E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87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87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7DC24-6C35-4816-AFA3-2E4D7E33F94D}" type="datetimeFigureOut">
              <a:rPr lang="en-US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9888" y="217488"/>
            <a:ext cx="1038225" cy="584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835025"/>
            <a:ext cx="5486400" cy="6826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646238"/>
            <a:ext cx="2971800" cy="87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646238"/>
            <a:ext cx="2971800" cy="87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92DC4-4A71-405F-8015-213E6AEA467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70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/>
              <a:t>Video game, that is electronic game </a:t>
            </a:r>
            <a:r>
              <a:rPr lang="en-US">
                <a:cs typeface="Calibri"/>
              </a:rPr>
              <a:t>that we interact via some devices like handheld, mouse, keyboard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92DC4-4A71-405F-8015-213E6AEA467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22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7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0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94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30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48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11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69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6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5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0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8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6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6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1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5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2241" y="2533356"/>
            <a:ext cx="6306603" cy="2005311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chemeClr val="tx1"/>
                </a:solidFill>
                <a:cs typeface="Calibri Light"/>
              </a:rPr>
              <a:t>Video Game</a:t>
            </a:r>
            <a:endParaRPr lang="en-US" sz="660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750" y="1370143"/>
            <a:ext cx="3491646" cy="4157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cs typeface="Calibri"/>
              </a:rPr>
              <a:t>Nguyen Quang Huy</a:t>
            </a:r>
            <a:endParaRPr lang="en-US" sz="3600"/>
          </a:p>
          <a:p>
            <a:pPr algn="r"/>
            <a:r>
              <a:rPr lang="en-US" sz="2000"/>
              <a:t>- Fujitsu VN -</a:t>
            </a:r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5FD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2" descr="A picture containing green&#10;&#10;Description generated with very high confidence">
            <a:extLst>
              <a:ext uri="{FF2B5EF4-FFF2-40B4-BE49-F238E27FC236}">
                <a16:creationId xmlns:a16="http://schemas.microsoft.com/office/drawing/2014/main" id="{FA16627E-DFD3-4EC0-BA5B-9A827FDA2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9" y="724810"/>
            <a:ext cx="3854945" cy="2312967"/>
          </a:xfrm>
          <a:prstGeom prst="rect">
            <a:avLst/>
          </a:prstGeom>
        </p:spPr>
      </p:pic>
      <p:sp>
        <p:nvSpPr>
          <p:cNvPr id="34" name="Rectangle 30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5FD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0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5B56E6B6-5940-4339-8732-2DCCB3356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49" y="3894988"/>
            <a:ext cx="3854945" cy="2178043"/>
          </a:xfrm>
          <a:prstGeom prst="rect">
            <a:avLst/>
          </a:prstGeom>
        </p:spPr>
      </p:pic>
      <p:sp>
        <p:nvSpPr>
          <p:cNvPr id="35" name="Rectangle 32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8">
            <a:extLst>
              <a:ext uri="{FF2B5EF4-FFF2-40B4-BE49-F238E27FC236}">
                <a16:creationId xmlns:a16="http://schemas.microsoft.com/office/drawing/2014/main" id="{858A2929-B79A-4E4F-A3D9-FC0E5C89D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435" y="650497"/>
            <a:ext cx="636874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>
            <a:extLst>
              <a:ext uri="{FF2B5EF4-FFF2-40B4-BE49-F238E27FC236}">
                <a16:creationId xmlns:a16="http://schemas.microsoft.com/office/drawing/2014/main" id="{427E0A4F-FE1D-4A81-8D8F-986345F71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0C2B8F-6B1B-46D5-86E6-40F36C695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7B237C1-E8A0-4DD3-B6C5-F2D54F796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8D62F0D-6BD4-4DD4-B125-6F7A952A3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28E8CD-5219-4795-91D4-9618DB8ED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6700828" y="402165"/>
              <a:ext cx="506783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00A43E1-4FE7-498F-AFFF-FDFC1FAF0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DB521824-592C-476A-AB0A-CA0C6D1F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5C860C9-D4F9-4350-80DA-0D1CD36C7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A738AC-7AAA-488A-A7F8-624D574F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Features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BD17264-9798-4A8A-8EAE-9467203A598D}"/>
              </a:ext>
            </a:extLst>
          </p:cNvPr>
          <p:cNvSpPr txBox="1"/>
          <p:nvPr/>
        </p:nvSpPr>
        <p:spPr>
          <a:xfrm>
            <a:off x="639098" y="2418735"/>
            <a:ext cx="5132439" cy="3811742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</a:rPr>
              <a:t>Graphics</a:t>
            </a:r>
            <a:endParaRPr lang="en-US"/>
          </a:p>
          <a:p>
            <a:pPr marL="285750" indent="-28575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</a:rPr>
              <a:t>Sound effect, background music</a:t>
            </a:r>
          </a:p>
          <a:p>
            <a:pPr marL="285750" indent="-28575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</a:rPr>
              <a:t>Level design, reward</a:t>
            </a:r>
          </a:p>
          <a:p>
            <a:pPr marL="285750" indent="-28575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</a:rPr>
              <a:t>Gameplay</a:t>
            </a:r>
          </a:p>
          <a:p>
            <a:pPr marL="285750" indent="-28575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</a:rPr>
              <a:t>Story</a:t>
            </a:r>
          </a:p>
        </p:txBody>
      </p:sp>
      <p:pic>
        <p:nvPicPr>
          <p:cNvPr id="6" name="Picture 6" descr="A close up of a car&#10;&#10;Description generated with very high confidence">
            <a:extLst>
              <a:ext uri="{FF2B5EF4-FFF2-40B4-BE49-F238E27FC236}">
                <a16:creationId xmlns:a16="http://schemas.microsoft.com/office/drawing/2014/main" id="{E92519A3-80BC-4939-AE4A-C419DD7EB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836" y="2079717"/>
            <a:ext cx="5274405" cy="2960562"/>
          </a:xfrm>
          <a:prstGeom prst="rect">
            <a:avLst/>
          </a:prstGeom>
        </p:spPr>
      </p:pic>
      <p:sp>
        <p:nvSpPr>
          <p:cNvPr id="9" name="Rectangle 19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675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2EB0B5F-600D-438A-AD96-2FC8486AC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D40B773-7B09-4CA5-ACEF-6D8094970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F6B54EC-309E-41EF-A29F-196BF0668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6A0C2E0-FA04-41A7-8F61-752C6BF1A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46CA26-3BDE-4A57-AC66-27F365126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099730" y="402165"/>
              <a:ext cx="466893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994FBFAE-CC8C-444A-AB08-BE347D878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687275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22CC7380-78F8-4871-A3DB-C4F04F39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598383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9768AB41-1F45-4D7D-8E9F-F32F00C12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158B36D4-C8B2-49E2-ABC2-47D2039752E9}"/>
              </a:ext>
            </a:extLst>
          </p:cNvPr>
          <p:cNvSpPr txBox="1">
            <a:spLocks/>
          </p:cNvSpPr>
          <p:nvPr/>
        </p:nvSpPr>
        <p:spPr bwMode="gray">
          <a:xfrm>
            <a:off x="639098" y="629265"/>
            <a:ext cx="5373877" cy="1622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Game Types</a:t>
            </a:r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3824B8A-1F67-47F1-B564-01364B882497}"/>
              </a:ext>
            </a:extLst>
          </p:cNvPr>
          <p:cNvSpPr txBox="1"/>
          <p:nvPr/>
        </p:nvSpPr>
        <p:spPr>
          <a:xfrm>
            <a:off x="639098" y="2418735"/>
            <a:ext cx="5373877" cy="381174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>
                <a:solidFill>
                  <a:schemeClr val="bg1"/>
                </a:solidFill>
              </a:rPr>
              <a:t>Role-playing game (RPG)</a:t>
            </a:r>
            <a:endParaRPr lang="en-US" sz="2000"/>
          </a:p>
          <a:p>
            <a:pPr marL="285750" indent="-28575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>
                <a:solidFill>
                  <a:schemeClr val="bg1"/>
                </a:solidFill>
              </a:rPr>
              <a:t>First Person Shooter (FPS)</a:t>
            </a:r>
          </a:p>
          <a:p>
            <a:pPr marL="285750" indent="-28575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>
                <a:solidFill>
                  <a:schemeClr val="bg1"/>
                </a:solidFill>
              </a:rPr>
              <a:t>Sport</a:t>
            </a:r>
          </a:p>
          <a:p>
            <a:pPr marL="285750" indent="-28575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>
                <a:solidFill>
                  <a:schemeClr val="bg1"/>
                </a:solidFill>
              </a:rPr>
              <a:t>Puzzle</a:t>
            </a:r>
          </a:p>
          <a:p>
            <a:pPr marL="285750" indent="-28575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>
                <a:solidFill>
                  <a:schemeClr val="bg1"/>
                </a:solidFill>
              </a:rPr>
              <a:t>Education</a:t>
            </a:r>
          </a:p>
          <a:p>
            <a:pPr marL="285750" indent="-28575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>
                <a:solidFill>
                  <a:schemeClr val="bg1"/>
                </a:solidFill>
              </a:rPr>
              <a:t>Racing</a:t>
            </a:r>
          </a:p>
        </p:txBody>
      </p:sp>
      <p:pic>
        <p:nvPicPr>
          <p:cNvPr id="2" name="Picture 2" descr="A picture containing outdoor, sky, road&#10;&#10;Description generated with very high confidence">
            <a:extLst>
              <a:ext uri="{FF2B5EF4-FFF2-40B4-BE49-F238E27FC236}">
                <a16:creationId xmlns:a16="http://schemas.microsoft.com/office/drawing/2014/main" id="{27595DD0-4EE9-4FD0-A525-7BDD1A3807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00" r="13611" b="-2"/>
          <a:stretch/>
        </p:blipFill>
        <p:spPr>
          <a:xfrm>
            <a:off x="6633676" y="645107"/>
            <a:ext cx="4909867" cy="328434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4FA2E53-B132-494A-BD39-D0FF6158E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8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76A66163-279F-450E-B5A7-D15F8E65B6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09" r="24527" b="-4"/>
          <a:stretch/>
        </p:blipFill>
        <p:spPr>
          <a:xfrm>
            <a:off x="6633676" y="4095905"/>
            <a:ext cx="2358033" cy="2137077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3FC242A6-5510-4679-B8C6-8DEC38B1B7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388" r="5715"/>
          <a:stretch/>
        </p:blipFill>
        <p:spPr>
          <a:xfrm>
            <a:off x="9155160" y="4095374"/>
            <a:ext cx="2388383" cy="213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6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722A-C043-454E-9C22-64B01E07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&amp; Disadvantage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678D2-D2F8-4744-A4D8-DCF1FF85F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026" y="3134383"/>
            <a:ext cx="5593452" cy="34929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sz="2000" dirty="0"/>
              <a:t>Relaxing</a:t>
            </a:r>
            <a:endParaRPr lang="en-US" sz="2000"/>
          </a:p>
          <a:p>
            <a:pPr>
              <a:lnSpc>
                <a:spcPct val="160000"/>
              </a:lnSpc>
            </a:pPr>
            <a:r>
              <a:rPr lang="en-US" sz="2000" dirty="0"/>
              <a:t>Improve creativity and imagination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Make decision faster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More clever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Innovative education</a:t>
            </a:r>
          </a:p>
          <a:p>
            <a:pPr>
              <a:lnSpc>
                <a:spcPct val="160000"/>
              </a:lnSpc>
            </a:pPr>
            <a:r>
              <a:rPr lang="en-US" sz="2000"/>
              <a:t>Building relationship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015F1-6695-4352-9C4E-82882D741FED}"/>
              </a:ext>
            </a:extLst>
          </p:cNvPr>
          <p:cNvSpPr txBox="1"/>
          <p:nvPr/>
        </p:nvSpPr>
        <p:spPr>
          <a:xfrm>
            <a:off x="580081" y="2462808"/>
            <a:ext cx="205945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Advantages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FBD166-B0E9-4460-8239-48C8BAD21036}"/>
              </a:ext>
            </a:extLst>
          </p:cNvPr>
          <p:cNvSpPr txBox="1">
            <a:spLocks/>
          </p:cNvSpPr>
          <p:nvPr/>
        </p:nvSpPr>
        <p:spPr>
          <a:xfrm>
            <a:off x="7223873" y="3138110"/>
            <a:ext cx="4789119" cy="2180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Spend too much time/money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000" dirty="0"/>
              <a:t>Leave the real life</a:t>
            </a:r>
          </a:p>
          <a:p>
            <a:pPr>
              <a:lnSpc>
                <a:spcPct val="150000"/>
              </a:lnSpc>
            </a:pPr>
            <a:r>
              <a:rPr lang="en-US" sz="2000"/>
              <a:t>Age-unfit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8D1F7-16F5-44CE-BF3D-CC0EBDD4DAEA}"/>
              </a:ext>
            </a:extLst>
          </p:cNvPr>
          <p:cNvSpPr txBox="1"/>
          <p:nvPr/>
        </p:nvSpPr>
        <p:spPr>
          <a:xfrm>
            <a:off x="7223895" y="2460966"/>
            <a:ext cx="240956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193971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C75B33-8B9C-4C30-B69D-6F21F9FFF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0C9632-BB6F-48EE-AB65-501878BA5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3B1F66-4ACE-4A01-8ADF-F175A9C35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8448ED-9332-4A9B-8CAB-B1985E596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733D14-EF47-47BB-93CA-C498A30E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D3A2261-1C75-40FF-8CD6-18C5900C1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C8D7967-7E76-49C0-8910-644CD2B54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89ED458-2326-40DC-9C7B-1A717B655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FFCA2B-D6FB-41CC-92E5-1D79F894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B6909-810F-4A23-98A9-938F502D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3136899"/>
            <a:ext cx="3133726" cy="2882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</a:rPr>
              <a:t>Play for fun</a:t>
            </a:r>
            <a:endParaRPr lang="en-US" sz="2000"/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</a:rPr>
              <a:t>Play suitable game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</a:rPr>
              <a:t>Maintain balance</a:t>
            </a:r>
          </a:p>
          <a:p>
            <a:pPr>
              <a:lnSpc>
                <a:spcPct val="150000"/>
              </a:lnSpc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Picture 4" descr="A person looking at the camera&#10;&#10;Description generated with high confidence">
            <a:extLst>
              <a:ext uri="{FF2B5EF4-FFF2-40B4-BE49-F238E27FC236}">
                <a16:creationId xmlns:a16="http://schemas.microsoft.com/office/drawing/2014/main" id="{B8D657C3-EF98-4658-86B7-374B93A3B4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80" r="13269" b="1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3167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0</Words>
  <Application>Microsoft Office PowerPoint</Application>
  <PresentationFormat>Widescreen</PresentationFormat>
  <Paragraphs>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 Boardroom</vt:lpstr>
      <vt:lpstr>Video Game</vt:lpstr>
      <vt:lpstr>PowerPoint Presentation</vt:lpstr>
      <vt:lpstr>Features</vt:lpstr>
      <vt:lpstr>PowerPoint Presentation</vt:lpstr>
      <vt:lpstr>Advantages &amp; Disadvantage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392</cp:revision>
  <dcterms:created xsi:type="dcterms:W3CDTF">2013-07-15T20:26:40Z</dcterms:created>
  <dcterms:modified xsi:type="dcterms:W3CDTF">2018-12-12T17:35:58Z</dcterms:modified>
</cp:coreProperties>
</file>