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15" d="100"/>
          <a:sy n="115" d="100"/>
        </p:scale>
        <p:origin x="31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4444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30C7F7-B2A3-49F7-8203-3838C8FCACDB}" type="datetimeFigureOut">
              <a:rPr lang="en-US" smtClean="0"/>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68995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2048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72147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251015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465775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64211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2395139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25959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40047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0C7F7-B2A3-49F7-8203-3838C8FCACDB}" type="datetimeFigureOut">
              <a:rPr lang="en-US" smtClean="0"/>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415769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30C7F7-B2A3-49F7-8203-3838C8FCACDB}" type="datetimeFigureOut">
              <a:rPr lang="en-US" smtClean="0"/>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94054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30C7F7-B2A3-49F7-8203-3838C8FCACDB}" type="datetimeFigureOut">
              <a:rPr lang="en-US" smtClean="0"/>
              <a:t>19-Sep-20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5630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30C7F7-B2A3-49F7-8203-3838C8FCACDB}" type="datetimeFigureOut">
              <a:rPr lang="en-US" smtClean="0"/>
              <a:t>19-Sep-20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74963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0C7F7-B2A3-49F7-8203-3838C8FCACDB}" type="datetimeFigureOut">
              <a:rPr lang="en-US" smtClean="0"/>
              <a:t>19-Sep-20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3983082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30C7F7-B2A3-49F7-8203-3838C8FCACDB}" type="datetimeFigureOut">
              <a:rPr lang="en-US" smtClean="0"/>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37970716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30C7F7-B2A3-49F7-8203-3838C8FCACDB}" type="datetimeFigureOut">
              <a:rPr lang="en-US" smtClean="0"/>
              <a:t>19-Sep-20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2F713-5BD9-470E-94E6-EDD9FA8B7ECF}" type="slidenum">
              <a:rPr lang="en-US" smtClean="0"/>
              <a:t>‹#›</a:t>
            </a:fld>
            <a:endParaRPr lang="en-US"/>
          </a:p>
        </p:txBody>
      </p:sp>
    </p:spTree>
    <p:extLst>
      <p:ext uri="{BB962C8B-B14F-4D97-AF65-F5344CB8AC3E}">
        <p14:creationId xmlns:p14="http://schemas.microsoft.com/office/powerpoint/2010/main" val="170653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30C7F7-B2A3-49F7-8203-3838C8FCACDB}" type="datetimeFigureOut">
              <a:rPr lang="en-US" smtClean="0"/>
              <a:t>19-Sep-20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82F713-5BD9-470E-94E6-EDD9FA8B7ECF}" type="slidenum">
              <a:rPr lang="en-US" smtClean="0"/>
              <a:t>‹#›</a:t>
            </a:fld>
            <a:endParaRPr lang="en-US"/>
          </a:p>
        </p:txBody>
      </p:sp>
    </p:spTree>
    <p:extLst>
      <p:ext uri="{BB962C8B-B14F-4D97-AF65-F5344CB8AC3E}">
        <p14:creationId xmlns:p14="http://schemas.microsoft.com/office/powerpoint/2010/main" val="148878673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Predict the severity of an accident</a:t>
            </a:r>
            <a:br>
              <a:rPr lang="en-US" dirty="0"/>
            </a:br>
            <a:endParaRPr lang="en-US" dirty="0"/>
          </a:p>
        </p:txBody>
      </p:sp>
      <p:sp>
        <p:nvSpPr>
          <p:cNvPr id="3" name="Subtitle 2"/>
          <p:cNvSpPr>
            <a:spLocks noGrp="1"/>
          </p:cNvSpPr>
          <p:nvPr>
            <p:ph type="subTitle" idx="1"/>
          </p:nvPr>
        </p:nvSpPr>
        <p:spPr/>
        <p:txBody>
          <a:bodyPr/>
          <a:lstStyle/>
          <a:p>
            <a:r>
              <a:rPr lang="en-US" dirty="0"/>
              <a:t>Nguyen </a:t>
            </a:r>
            <a:r>
              <a:rPr lang="en-US" dirty="0" err="1"/>
              <a:t>Phu</a:t>
            </a:r>
            <a:r>
              <a:rPr lang="en-US" dirty="0"/>
              <a:t> </a:t>
            </a:r>
            <a:r>
              <a:rPr lang="en-US" dirty="0" err="1"/>
              <a:t>Huy</a:t>
            </a:r>
            <a:endParaRPr lang="en-US" dirty="0"/>
          </a:p>
          <a:p>
            <a:r>
              <a:rPr lang="en-US" dirty="0"/>
              <a:t>September 19, 2020</a:t>
            </a:r>
          </a:p>
          <a:p>
            <a:endParaRPr lang="en-US" dirty="0"/>
          </a:p>
        </p:txBody>
      </p:sp>
    </p:spTree>
    <p:extLst>
      <p:ext uri="{BB962C8B-B14F-4D97-AF65-F5344CB8AC3E}">
        <p14:creationId xmlns:p14="http://schemas.microsoft.com/office/powerpoint/2010/main" val="28215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r>
              <a:rPr lang="en-US" sz="2800" dirty="0"/>
              <a:t>Road traffic cause considerable economic losses to individuals, their families, and to nations as a whole. </a:t>
            </a:r>
            <a:endParaRPr lang="en-US" sz="2800" dirty="0" smtClean="0"/>
          </a:p>
          <a:p>
            <a:r>
              <a:rPr lang="en-US" sz="2800" dirty="0" smtClean="0"/>
              <a:t>Using </a:t>
            </a:r>
            <a:r>
              <a:rPr lang="en-US" sz="2800" dirty="0"/>
              <a:t>technology, we can predict the severity of an accident based on the weather, road condition, light condition and so on, so that you would drive more carefully or even change your travel if you are able to. </a:t>
            </a:r>
          </a:p>
          <a:p>
            <a:endParaRPr lang="en-US" sz="2800" dirty="0"/>
          </a:p>
        </p:txBody>
      </p:sp>
    </p:spTree>
    <p:extLst>
      <p:ext uri="{BB962C8B-B14F-4D97-AF65-F5344CB8AC3E}">
        <p14:creationId xmlns:p14="http://schemas.microsoft.com/office/powerpoint/2010/main" val="252021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r>
              <a:rPr lang="en-US" sz="2800" dirty="0"/>
              <a:t>If we can predict the possibility of you getting into a car accident and how severe it would be given the weather and the road conditions about, so that you would drive more carefully or even change your travel if you are able to.</a:t>
            </a:r>
          </a:p>
          <a:p>
            <a:r>
              <a:rPr lang="en-US" sz="2800" dirty="0"/>
              <a:t>For example, if it is rainy and windy, or the light condition is bad, you barely can see things clearly, you would be more likely to get into an accident</a:t>
            </a:r>
            <a:r>
              <a:rPr lang="en-US" sz="2800" dirty="0" smtClean="0"/>
              <a:t>.</a:t>
            </a:r>
            <a:endParaRPr lang="en-US" sz="2800" dirty="0"/>
          </a:p>
        </p:txBody>
      </p:sp>
    </p:spTree>
    <p:extLst>
      <p:ext uri="{BB962C8B-B14F-4D97-AF65-F5344CB8AC3E}">
        <p14:creationId xmlns:p14="http://schemas.microsoft.com/office/powerpoint/2010/main" val="188419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a:xfrm>
            <a:off x="1484310" y="2438399"/>
            <a:ext cx="10018713" cy="990601"/>
          </a:xfrm>
        </p:spPr>
        <p:txBody>
          <a:bodyPr>
            <a:normAutofit/>
          </a:bodyPr>
          <a:lstStyle/>
          <a:p>
            <a:r>
              <a:rPr lang="en-US" dirty="0"/>
              <a:t>Data source is file Data-Collisions.csv downloaded from Coursera capstone </a:t>
            </a:r>
            <a:r>
              <a:rPr lang="en-US" dirty="0" smtClean="0"/>
              <a:t>course</a:t>
            </a:r>
          </a:p>
        </p:txBody>
      </p:sp>
      <p:pic>
        <p:nvPicPr>
          <p:cNvPr id="4" name="Picture 3"/>
          <p:cNvPicPr>
            <a:picLocks noChangeAspect="1"/>
          </p:cNvPicPr>
          <p:nvPr/>
        </p:nvPicPr>
        <p:blipFill>
          <a:blip r:embed="rId2"/>
          <a:stretch>
            <a:fillRect/>
          </a:stretch>
        </p:blipFill>
        <p:spPr>
          <a:xfrm>
            <a:off x="1632456" y="3622965"/>
            <a:ext cx="9722419" cy="2438889"/>
          </a:xfrm>
          <a:prstGeom prst="rect">
            <a:avLst/>
          </a:prstGeom>
        </p:spPr>
      </p:pic>
    </p:spTree>
    <p:extLst>
      <p:ext uri="{BB962C8B-B14F-4D97-AF65-F5344CB8AC3E}">
        <p14:creationId xmlns:p14="http://schemas.microsoft.com/office/powerpoint/2010/main" val="156707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a:xfrm>
            <a:off x="1484310" y="2202873"/>
            <a:ext cx="10018713" cy="4488872"/>
          </a:xfrm>
        </p:spPr>
        <p:txBody>
          <a:bodyPr>
            <a:normAutofit/>
          </a:bodyPr>
          <a:lstStyle/>
          <a:p>
            <a:r>
              <a:rPr lang="en-US" dirty="0"/>
              <a:t>In weather field, replace missing data with the most appeared value (Clear)</a:t>
            </a:r>
          </a:p>
          <a:p>
            <a:r>
              <a:rPr lang="en-US" dirty="0"/>
              <a:t>In </a:t>
            </a:r>
            <a:r>
              <a:rPr lang="en-US" dirty="0" err="1"/>
              <a:t>roadcond</a:t>
            </a:r>
            <a:r>
              <a:rPr lang="en-US" dirty="0"/>
              <a:t> field, replace missing data with the most appeared value (Dry)</a:t>
            </a:r>
          </a:p>
          <a:p>
            <a:r>
              <a:rPr lang="en-US" dirty="0"/>
              <a:t>In </a:t>
            </a:r>
            <a:r>
              <a:rPr lang="en-US" dirty="0" err="1"/>
              <a:t>lightcond</a:t>
            </a:r>
            <a:r>
              <a:rPr lang="en-US" dirty="0"/>
              <a:t> field, replace missing data with the most appeared value</a:t>
            </a:r>
          </a:p>
          <a:p>
            <a:r>
              <a:rPr lang="en-US" dirty="0"/>
              <a:t>In </a:t>
            </a:r>
            <a:r>
              <a:rPr lang="en-US" dirty="0" err="1"/>
              <a:t>st_colcode</a:t>
            </a:r>
            <a:r>
              <a:rPr lang="en-US" dirty="0"/>
              <a:t> field, replace missing data with the most appeared value</a:t>
            </a:r>
          </a:p>
          <a:p>
            <a:r>
              <a:rPr lang="en-US" dirty="0"/>
              <a:t>In </a:t>
            </a:r>
            <a:r>
              <a:rPr lang="en-US" dirty="0" err="1"/>
              <a:t>junctiontype</a:t>
            </a:r>
            <a:r>
              <a:rPr lang="en-US" dirty="0"/>
              <a:t> field, replace missing data with the most appeared value</a:t>
            </a:r>
          </a:p>
          <a:p>
            <a:r>
              <a:rPr lang="en-US" dirty="0"/>
              <a:t>In </a:t>
            </a:r>
            <a:r>
              <a:rPr lang="en-US" dirty="0" err="1"/>
              <a:t>underinfl</a:t>
            </a:r>
            <a:r>
              <a:rPr lang="en-US" dirty="0"/>
              <a:t> field, replace missing data with the most appeared value, replace N with 0, replace Y with 1</a:t>
            </a:r>
          </a:p>
          <a:p>
            <a:r>
              <a:rPr lang="en-US" dirty="0"/>
              <a:t>In </a:t>
            </a:r>
            <a:r>
              <a:rPr lang="en-US" dirty="0" err="1"/>
              <a:t>hitparkedcar</a:t>
            </a:r>
            <a:r>
              <a:rPr lang="en-US" dirty="0"/>
              <a:t> field, replace N with 0, Y with 1</a:t>
            </a:r>
          </a:p>
          <a:p>
            <a:endParaRPr lang="en-US" dirty="0"/>
          </a:p>
        </p:txBody>
      </p:sp>
    </p:spTree>
    <p:extLst>
      <p:ext uri="{BB962C8B-B14F-4D97-AF65-F5344CB8AC3E}">
        <p14:creationId xmlns:p14="http://schemas.microsoft.com/office/powerpoint/2010/main" val="15996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a:xfrm>
            <a:off x="1484310" y="2152996"/>
            <a:ext cx="10018713" cy="4472247"/>
          </a:xfrm>
        </p:spPr>
        <p:txBody>
          <a:bodyPr>
            <a:normAutofit fontScale="92500" lnSpcReduction="10000"/>
          </a:bodyPr>
          <a:lstStyle/>
          <a:p>
            <a:r>
              <a:rPr lang="en-US" dirty="0"/>
              <a:t>Select the following fields to build model:</a:t>
            </a:r>
          </a:p>
          <a:p>
            <a:r>
              <a:rPr lang="en-US" dirty="0"/>
              <a:t>'WEATHER', 'ROADCOND', 'LIGHTCOND', 'ST_COLCODE', 'SDOT_COLCODE', 'PERSONCOUNT', 'PEDCOUNT', 'PEDCYLCOUNT', 'VEHCOUNT', 'JUNCTIONTYPE', 'UNDERINFL', 'HITPARKEDCAR'</a:t>
            </a:r>
          </a:p>
          <a:p>
            <a:r>
              <a:rPr lang="en-US" dirty="0"/>
              <a:t>Target/Predict field: SEVERITYCODE</a:t>
            </a:r>
          </a:p>
          <a:p>
            <a:pPr lvl="0"/>
            <a:r>
              <a:rPr lang="en-US" dirty="0"/>
              <a:t>3—fatality</a:t>
            </a:r>
          </a:p>
          <a:p>
            <a:pPr lvl="0"/>
            <a:r>
              <a:rPr lang="en-US" dirty="0"/>
              <a:t>2b—serious injury</a:t>
            </a:r>
          </a:p>
          <a:p>
            <a:pPr lvl="0"/>
            <a:r>
              <a:rPr lang="en-US" dirty="0"/>
              <a:t>2—injury</a:t>
            </a:r>
          </a:p>
          <a:p>
            <a:pPr lvl="0"/>
            <a:r>
              <a:rPr lang="en-US" dirty="0"/>
              <a:t>1—prop damage</a:t>
            </a:r>
          </a:p>
          <a:p>
            <a:pPr lvl="0"/>
            <a:r>
              <a:rPr lang="en-US" dirty="0"/>
              <a:t>0—unknown</a:t>
            </a:r>
          </a:p>
          <a:p>
            <a:endParaRPr lang="en-US" dirty="0"/>
          </a:p>
        </p:txBody>
      </p:sp>
    </p:spTree>
    <p:extLst>
      <p:ext uri="{BB962C8B-B14F-4D97-AF65-F5344CB8AC3E}">
        <p14:creationId xmlns:p14="http://schemas.microsoft.com/office/powerpoint/2010/main" val="31810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a:t>We need to predict the severity of an accident based on some features like weather, road condition, light condition, the severity is classified into 5 types: fatality, serious injury, injury, prop damage, unknown. So this is a classification problem. </a:t>
            </a:r>
          </a:p>
          <a:p>
            <a:r>
              <a:rPr lang="en-US" dirty="0"/>
              <a:t>We will use K-Means classification to build model and make </a:t>
            </a:r>
            <a:r>
              <a:rPr lang="en-US" dirty="0" smtClean="0"/>
              <a:t>prediction</a:t>
            </a:r>
            <a:endParaRPr lang="en-US" dirty="0"/>
          </a:p>
        </p:txBody>
      </p:sp>
    </p:spTree>
    <p:extLst>
      <p:ext uri="{BB962C8B-B14F-4D97-AF65-F5344CB8AC3E}">
        <p14:creationId xmlns:p14="http://schemas.microsoft.com/office/powerpoint/2010/main" val="194138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1484310" y="2666999"/>
            <a:ext cx="10018713" cy="3767052"/>
          </a:xfrm>
        </p:spPr>
        <p:txBody>
          <a:bodyPr>
            <a:normAutofit/>
          </a:bodyPr>
          <a:lstStyle/>
          <a:p>
            <a:r>
              <a:rPr lang="en-US" dirty="0"/>
              <a:t>We divide the sample data into 80% train set and 20% test set.</a:t>
            </a:r>
          </a:p>
          <a:p>
            <a:r>
              <a:rPr lang="en-US" dirty="0"/>
              <a:t>After data pre-processing and cleaning, we use K-Means classification to build model</a:t>
            </a:r>
          </a:p>
          <a:p>
            <a:endParaRPr lang="en-US" dirty="0"/>
          </a:p>
          <a:p>
            <a:r>
              <a:rPr lang="en-US" dirty="0"/>
              <a:t>Model evaluation with k=4</a:t>
            </a:r>
          </a:p>
          <a:p>
            <a:r>
              <a:rPr lang="en-US" dirty="0"/>
              <a:t>Train set Accuracy:  0.7581836160731485</a:t>
            </a:r>
          </a:p>
          <a:p>
            <a:r>
              <a:rPr lang="en-US" dirty="0"/>
              <a:t>Test set Accuracy:  0.7449081803005009</a:t>
            </a:r>
          </a:p>
          <a:p>
            <a:endParaRPr lang="en-US" dirty="0"/>
          </a:p>
        </p:txBody>
      </p:sp>
    </p:spTree>
    <p:extLst>
      <p:ext uri="{BB962C8B-B14F-4D97-AF65-F5344CB8AC3E}">
        <p14:creationId xmlns:p14="http://schemas.microsoft.com/office/powerpoint/2010/main" val="103934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Analyzed </a:t>
            </a:r>
            <a:r>
              <a:rPr lang="en-US" dirty="0"/>
              <a:t>the relationship between the severity of an accident and the weather, road condition, light condition, </a:t>
            </a:r>
            <a:r>
              <a:rPr lang="en-US" dirty="0" smtClean="0"/>
              <a:t>…</a:t>
            </a:r>
          </a:p>
          <a:p>
            <a:r>
              <a:rPr lang="en-US" dirty="0" smtClean="0"/>
              <a:t>Built </a:t>
            </a:r>
            <a:r>
              <a:rPr lang="en-US" dirty="0"/>
              <a:t>classification models to predict how severe an accident will be. These models can be very useful in helping you to decide to drive more carefully or even change your route if you are able to.</a:t>
            </a:r>
          </a:p>
          <a:p>
            <a:endParaRPr lang="en-US" dirty="0"/>
          </a:p>
        </p:txBody>
      </p:sp>
    </p:spTree>
    <p:extLst>
      <p:ext uri="{BB962C8B-B14F-4D97-AF65-F5344CB8AC3E}">
        <p14:creationId xmlns:p14="http://schemas.microsoft.com/office/powerpoint/2010/main" val="2809611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10</TotalTime>
  <Words>482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Predict the severity of an accident </vt:lpstr>
      <vt:lpstr>Background</vt:lpstr>
      <vt:lpstr>Problem</vt:lpstr>
      <vt:lpstr>Data source</vt:lpstr>
      <vt:lpstr>Data cleaning</vt:lpstr>
      <vt:lpstr>Feature selection</vt:lpstr>
      <vt:lpstr>Data Analysis</vt:lpstr>
      <vt:lpstr>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severity of an accident </dc:title>
  <dc:creator>Chuc Nguyen</dc:creator>
  <cp:lastModifiedBy>Chuc Nguyen</cp:lastModifiedBy>
  <cp:revision>3</cp:revision>
  <dcterms:created xsi:type="dcterms:W3CDTF">2020-09-19T09:18:15Z</dcterms:created>
  <dcterms:modified xsi:type="dcterms:W3CDTF">2020-09-19T09:28:31Z</dcterms:modified>
</cp:coreProperties>
</file>