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avonia Classy" panose="020B0604020202020204" charset="0"/>
      <p:regular r:id="rId17"/>
    </p:embeddedFont>
    <p:embeddedFont>
      <p:font typeface="Playfair Display" panose="00000500000000000000" pitchFamily="2" charset="0"/>
      <p:regular r:id="rId18"/>
      <p:bold r:id="rId19"/>
      <p:italic r:id="rId20"/>
      <p:boldItalic r:id="rId21"/>
    </p:embeddedFont>
    <p:embeddedFont>
      <p:font typeface="Playfair Display Bold" panose="00000800000000000000" charset="0"/>
      <p:regular r:id="rId22"/>
    </p:embeddedFont>
    <p:embeddedFont>
      <p:font typeface="Public Sans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0" d="100"/>
          <a:sy n="80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480275" y="1326094"/>
            <a:ext cx="9054529" cy="2109995"/>
            <a:chOff x="0" y="0"/>
            <a:chExt cx="5754936" cy="134108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54936" cy="1341084"/>
            </a:xfrm>
            <a:custGeom>
              <a:avLst/>
              <a:gdLst/>
              <a:ahLst/>
              <a:cxnLst/>
              <a:rect l="l" t="t" r="r" b="b"/>
              <a:pathLst>
                <a:path w="5754936" h="1341084">
                  <a:moveTo>
                    <a:pt x="0" y="0"/>
                  </a:moveTo>
                  <a:lnTo>
                    <a:pt x="5754936" y="0"/>
                  </a:lnTo>
                  <a:lnTo>
                    <a:pt x="5754936" y="1341084"/>
                  </a:lnTo>
                  <a:lnTo>
                    <a:pt x="0" y="1341084"/>
                  </a:lnTo>
                  <a:close/>
                </a:path>
              </a:pathLst>
            </a:custGeom>
            <a:solidFill>
              <a:srgbClr val="636163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432650" y="1369379"/>
            <a:ext cx="7295518" cy="2123860"/>
            <a:chOff x="0" y="0"/>
            <a:chExt cx="4606662" cy="13410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06662" cy="1341084"/>
            </a:xfrm>
            <a:custGeom>
              <a:avLst/>
              <a:gdLst/>
              <a:ahLst/>
              <a:cxnLst/>
              <a:rect l="l" t="t" r="r" b="b"/>
              <a:pathLst>
                <a:path w="4606662" h="1341084">
                  <a:moveTo>
                    <a:pt x="0" y="0"/>
                  </a:moveTo>
                  <a:lnTo>
                    <a:pt x="4606662" y="0"/>
                  </a:lnTo>
                  <a:lnTo>
                    <a:pt x="4606662" y="1341084"/>
                  </a:lnTo>
                  <a:lnTo>
                    <a:pt x="0" y="1341084"/>
                  </a:lnTo>
                  <a:close/>
                </a:path>
              </a:pathLst>
            </a:custGeom>
            <a:solidFill>
              <a:srgbClr val="1A171B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432650" y="1369379"/>
            <a:ext cx="9168829" cy="3805130"/>
            <a:chOff x="0" y="0"/>
            <a:chExt cx="5789541" cy="240270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789541" cy="2402701"/>
            </a:xfrm>
            <a:custGeom>
              <a:avLst/>
              <a:gdLst/>
              <a:ahLst/>
              <a:cxnLst/>
              <a:rect l="l" t="t" r="r" b="b"/>
              <a:pathLst>
                <a:path w="5789541" h="2402701">
                  <a:moveTo>
                    <a:pt x="0" y="0"/>
                  </a:moveTo>
                  <a:lnTo>
                    <a:pt x="5789541" y="0"/>
                  </a:lnTo>
                  <a:lnTo>
                    <a:pt x="5789541" y="2402701"/>
                  </a:lnTo>
                  <a:lnTo>
                    <a:pt x="0" y="2402701"/>
                  </a:lnTo>
                  <a:close/>
                </a:path>
              </a:pathLst>
            </a:custGeom>
            <a:solidFill>
              <a:srgbClr val="CC3A3A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2078074" y="1698675"/>
            <a:ext cx="2538293" cy="141057"/>
            <a:chOff x="0" y="0"/>
            <a:chExt cx="2742416" cy="152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2416" cy="152400"/>
            </a:xfrm>
            <a:custGeom>
              <a:avLst/>
              <a:gdLst/>
              <a:ahLst/>
              <a:cxnLst/>
              <a:rect l="l" t="t" r="r" b="b"/>
              <a:pathLst>
                <a:path w="2742416" h="152400">
                  <a:moveTo>
                    <a:pt x="0" y="0"/>
                  </a:moveTo>
                  <a:lnTo>
                    <a:pt x="2742416" y="0"/>
                  </a:lnTo>
                  <a:lnTo>
                    <a:pt x="2742416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7299074" y="1698675"/>
            <a:ext cx="2538293" cy="141057"/>
            <a:chOff x="0" y="0"/>
            <a:chExt cx="2742416" cy="152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742416" cy="152400"/>
            </a:xfrm>
            <a:custGeom>
              <a:avLst/>
              <a:gdLst/>
              <a:ahLst/>
              <a:cxnLst/>
              <a:rect l="l" t="t" r="r" b="b"/>
              <a:pathLst>
                <a:path w="2742416" h="152400">
                  <a:moveTo>
                    <a:pt x="0" y="0"/>
                  </a:moveTo>
                  <a:lnTo>
                    <a:pt x="2742416" y="0"/>
                  </a:lnTo>
                  <a:lnTo>
                    <a:pt x="2742416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660375" y="2699245"/>
            <a:ext cx="8693767" cy="107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Playfair Display Bold"/>
              </a:rPr>
              <a:t> ĐIỂM DANH NHÂN VIÊN BẰNG NHẬN DIỆN KHUÔN MẶT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616367" y="1581224"/>
            <a:ext cx="2682707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Playfair Display Bold"/>
              </a:rPr>
              <a:t>HỆ THỐNG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89270" y="1196611"/>
            <a:ext cx="7668088" cy="3853214"/>
          </a:xfrm>
          <a:custGeom>
            <a:avLst/>
            <a:gdLst/>
            <a:ahLst/>
            <a:cxnLst/>
            <a:rect l="l" t="t" r="r" b="b"/>
            <a:pathLst>
              <a:path w="7668088" h="3853214">
                <a:moveTo>
                  <a:pt x="0" y="0"/>
                </a:moveTo>
                <a:lnTo>
                  <a:pt x="7668088" y="0"/>
                </a:lnTo>
                <a:lnTo>
                  <a:pt x="7668088" y="3853214"/>
                </a:lnTo>
                <a:lnTo>
                  <a:pt x="0" y="385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411616" y="1308340"/>
            <a:ext cx="7223395" cy="3629756"/>
          </a:xfrm>
          <a:custGeom>
            <a:avLst/>
            <a:gdLst/>
            <a:ahLst/>
            <a:cxnLst/>
            <a:rect l="l" t="t" r="r" b="b"/>
            <a:pathLst>
              <a:path w="7223395" h="3629756">
                <a:moveTo>
                  <a:pt x="0" y="0"/>
                </a:moveTo>
                <a:lnTo>
                  <a:pt x="7223395" y="0"/>
                </a:lnTo>
                <a:lnTo>
                  <a:pt x="7223395" y="3629756"/>
                </a:lnTo>
                <a:lnTo>
                  <a:pt x="0" y="3629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057951" y="2256662"/>
            <a:ext cx="3930725" cy="146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39"/>
              </a:lnSpc>
              <a:spcBef>
                <a:spcPct val="0"/>
              </a:spcBef>
            </a:pPr>
            <a:r>
              <a:rPr lang="en-US" sz="8599" spc="515">
                <a:solidFill>
                  <a:srgbClr val="000000"/>
                </a:solidFill>
                <a:latin typeface="Playfair Display Bold"/>
              </a:rPr>
              <a:t>DEMO</a:t>
            </a:r>
          </a:p>
        </p:txBody>
      </p:sp>
      <p:sp>
        <p:nvSpPr>
          <p:cNvPr id="5" name="Freeform 5"/>
          <p:cNvSpPr/>
          <p:nvPr/>
        </p:nvSpPr>
        <p:spPr>
          <a:xfrm>
            <a:off x="-1399950" y="-4467781"/>
            <a:ext cx="8218695" cy="5975452"/>
          </a:xfrm>
          <a:custGeom>
            <a:avLst/>
            <a:gdLst/>
            <a:ahLst/>
            <a:cxnLst/>
            <a:rect l="l" t="t" r="r" b="b"/>
            <a:pathLst>
              <a:path w="8218695" h="5975452">
                <a:moveTo>
                  <a:pt x="0" y="0"/>
                </a:moveTo>
                <a:lnTo>
                  <a:pt x="8218696" y="0"/>
                </a:lnTo>
                <a:lnTo>
                  <a:pt x="8218696" y="5975452"/>
                </a:lnTo>
                <a:lnTo>
                  <a:pt x="0" y="59754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469285" y="3724158"/>
            <a:ext cx="8218695" cy="5975452"/>
          </a:xfrm>
          <a:custGeom>
            <a:avLst/>
            <a:gdLst/>
            <a:ahLst/>
            <a:cxnLst/>
            <a:rect l="l" t="t" r="r" b="b"/>
            <a:pathLst>
              <a:path w="8218695" h="5975452">
                <a:moveTo>
                  <a:pt x="0" y="0"/>
                </a:moveTo>
                <a:lnTo>
                  <a:pt x="8218696" y="0"/>
                </a:lnTo>
                <a:lnTo>
                  <a:pt x="8218696" y="5975451"/>
                </a:lnTo>
                <a:lnTo>
                  <a:pt x="0" y="59754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00400" y="2514600"/>
            <a:ext cx="7620000" cy="2433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9177"/>
              </a:lnSpc>
              <a:spcBef>
                <a:spcPct val="0"/>
              </a:spcBef>
            </a:pPr>
            <a:r>
              <a:rPr lang="en-US" sz="13698" dirty="0">
                <a:solidFill>
                  <a:srgbClr val="000000"/>
                </a:solidFill>
                <a:latin typeface="Lavonia Classy"/>
              </a:rPr>
              <a:t>Thank you !</a:t>
            </a:r>
          </a:p>
        </p:txBody>
      </p:sp>
      <p:sp>
        <p:nvSpPr>
          <p:cNvPr id="3" name="Freeform 3"/>
          <p:cNvSpPr/>
          <p:nvPr/>
        </p:nvSpPr>
        <p:spPr>
          <a:xfrm>
            <a:off x="8082652" y="3870412"/>
            <a:ext cx="8218695" cy="5975452"/>
          </a:xfrm>
          <a:custGeom>
            <a:avLst/>
            <a:gdLst/>
            <a:ahLst/>
            <a:cxnLst/>
            <a:rect l="l" t="t" r="r" b="b"/>
            <a:pathLst>
              <a:path w="8218695" h="5975452">
                <a:moveTo>
                  <a:pt x="0" y="0"/>
                </a:moveTo>
                <a:lnTo>
                  <a:pt x="8218696" y="0"/>
                </a:lnTo>
                <a:lnTo>
                  <a:pt x="8218696" y="5975452"/>
                </a:lnTo>
                <a:lnTo>
                  <a:pt x="0" y="59754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100653" y="-3617429"/>
            <a:ext cx="8218695" cy="5975452"/>
          </a:xfrm>
          <a:custGeom>
            <a:avLst/>
            <a:gdLst/>
            <a:ahLst/>
            <a:cxnLst/>
            <a:rect l="l" t="t" r="r" b="b"/>
            <a:pathLst>
              <a:path w="8218695" h="5975452">
                <a:moveTo>
                  <a:pt x="0" y="0"/>
                </a:moveTo>
                <a:lnTo>
                  <a:pt x="8218695" y="0"/>
                </a:lnTo>
                <a:lnTo>
                  <a:pt x="8218695" y="5975452"/>
                </a:lnTo>
                <a:lnTo>
                  <a:pt x="0" y="59754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614322" y="850643"/>
            <a:ext cx="3217843" cy="1924855"/>
          </a:xfrm>
          <a:custGeom>
            <a:avLst/>
            <a:gdLst/>
            <a:ahLst/>
            <a:cxnLst/>
            <a:rect l="l" t="t" r="r" b="b"/>
            <a:pathLst>
              <a:path w="3217843" h="1924855">
                <a:moveTo>
                  <a:pt x="0" y="0"/>
                </a:moveTo>
                <a:lnTo>
                  <a:pt x="3217843" y="0"/>
                </a:lnTo>
                <a:lnTo>
                  <a:pt x="3217843" y="1924855"/>
                </a:lnTo>
                <a:lnTo>
                  <a:pt x="0" y="19248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60848" y="2644069"/>
            <a:ext cx="2057400" cy="20574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8EA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12192000" cy="920240"/>
            <a:chOff x="0" y="0"/>
            <a:chExt cx="4816593" cy="363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363552"/>
            </a:xfrm>
            <a:custGeom>
              <a:avLst/>
              <a:gdLst/>
              <a:ahLst/>
              <a:cxnLst/>
              <a:rect l="l" t="t" r="r" b="b"/>
              <a:pathLst>
                <a:path w="4816592" h="363552">
                  <a:moveTo>
                    <a:pt x="0" y="0"/>
                  </a:moveTo>
                  <a:lnTo>
                    <a:pt x="4816592" y="0"/>
                  </a:lnTo>
                  <a:lnTo>
                    <a:pt x="4816592" y="363552"/>
                  </a:lnTo>
                  <a:lnTo>
                    <a:pt x="0" y="363552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4816593" cy="4397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5973"/>
                </a:lnSpc>
              </a:pPr>
              <a:r>
                <a:rPr lang="en-US" sz="4266" spc="255">
                  <a:solidFill>
                    <a:srgbClr val="000000"/>
                  </a:solidFill>
                  <a:latin typeface="Playfair Display Bold"/>
                </a:rPr>
                <a:t>OUR TEAM GROUPS</a:t>
              </a:r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830788" y="1453239"/>
            <a:ext cx="2717520" cy="2717520"/>
            <a:chOff x="0" y="0"/>
            <a:chExt cx="7620000" cy="7620000"/>
          </a:xfrm>
        </p:grpSpPr>
        <p:sp>
          <p:nvSpPr>
            <p:cNvPr id="9" name="Freeform 9"/>
            <p:cNvSpPr/>
            <p:nvPr/>
          </p:nvSpPr>
          <p:spPr>
            <a:xfrm>
              <a:off x="791210" y="777240"/>
              <a:ext cx="6029959" cy="6029960"/>
            </a:xfrm>
            <a:custGeom>
              <a:avLst/>
              <a:gdLst/>
              <a:ahLst/>
              <a:cxnLst/>
              <a:rect l="l" t="t" r="r" b="b"/>
              <a:pathLst>
                <a:path w="6029959" h="6029960">
                  <a:moveTo>
                    <a:pt x="3014980" y="0"/>
                  </a:moveTo>
                  <a:cubicBezTo>
                    <a:pt x="1352550" y="0"/>
                    <a:pt x="0" y="1352550"/>
                    <a:pt x="0" y="3014980"/>
                  </a:cubicBezTo>
                  <a:cubicBezTo>
                    <a:pt x="0" y="4677410"/>
                    <a:pt x="1352550" y="6029960"/>
                    <a:pt x="3014980" y="6029960"/>
                  </a:cubicBezTo>
                  <a:cubicBezTo>
                    <a:pt x="4677410" y="6029960"/>
                    <a:pt x="6029960" y="4677410"/>
                    <a:pt x="6029960" y="3014980"/>
                  </a:cubicBezTo>
                  <a:cubicBezTo>
                    <a:pt x="6029960" y="1352550"/>
                    <a:pt x="4677410" y="0"/>
                    <a:pt x="3014980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-3810" y="-17780"/>
              <a:ext cx="7620000" cy="7620000"/>
            </a:xfrm>
            <a:custGeom>
              <a:avLst/>
              <a:gdLst/>
              <a:ahLst/>
              <a:cxnLst/>
              <a:rect l="l" t="t" r="r" b="b"/>
              <a:pathLst>
                <a:path w="7620000" h="7620000">
                  <a:moveTo>
                    <a:pt x="3810000" y="0"/>
                  </a:moveTo>
                  <a:cubicBezTo>
                    <a:pt x="1709420" y="0"/>
                    <a:pt x="0" y="1709420"/>
                    <a:pt x="0" y="3810000"/>
                  </a:cubicBezTo>
                  <a:cubicBezTo>
                    <a:pt x="0" y="5910580"/>
                    <a:pt x="1709420" y="7620000"/>
                    <a:pt x="3810000" y="7620000"/>
                  </a:cubicBezTo>
                  <a:cubicBezTo>
                    <a:pt x="5910580" y="7620000"/>
                    <a:pt x="7620000" y="5910580"/>
                    <a:pt x="7620000" y="3810000"/>
                  </a:cubicBezTo>
                  <a:cubicBezTo>
                    <a:pt x="7620000" y="1709420"/>
                    <a:pt x="5910580" y="0"/>
                    <a:pt x="3810000" y="0"/>
                  </a:cubicBezTo>
                  <a:close/>
                  <a:moveTo>
                    <a:pt x="3810000" y="7193280"/>
                  </a:moveTo>
                  <a:cubicBezTo>
                    <a:pt x="1941830" y="7193280"/>
                    <a:pt x="426720" y="5678170"/>
                    <a:pt x="426720" y="3810000"/>
                  </a:cubicBezTo>
                  <a:cubicBezTo>
                    <a:pt x="426720" y="1941830"/>
                    <a:pt x="1941830" y="426720"/>
                    <a:pt x="3810000" y="426720"/>
                  </a:cubicBezTo>
                  <a:cubicBezTo>
                    <a:pt x="5678170" y="426720"/>
                    <a:pt x="7193280" y="1941830"/>
                    <a:pt x="7193280" y="3810000"/>
                  </a:cubicBezTo>
                  <a:cubicBezTo>
                    <a:pt x="7193280" y="5678170"/>
                    <a:pt x="5678170" y="7193280"/>
                    <a:pt x="3810000" y="7193280"/>
                  </a:cubicBezTo>
                  <a:close/>
                </a:path>
              </a:pathLst>
            </a:custGeom>
            <a:solidFill>
              <a:srgbClr val="EA6CA9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422910" y="408940"/>
              <a:ext cx="6766559" cy="6766560"/>
            </a:xfrm>
            <a:custGeom>
              <a:avLst/>
              <a:gdLst/>
              <a:ahLst/>
              <a:cxnLst/>
              <a:rect l="l" t="t" r="r" b="b"/>
              <a:pathLst>
                <a:path w="6766559" h="6766560">
                  <a:moveTo>
                    <a:pt x="3383280" y="0"/>
                  </a:moveTo>
                  <a:cubicBezTo>
                    <a:pt x="1515110" y="0"/>
                    <a:pt x="0" y="1515110"/>
                    <a:pt x="0" y="3383280"/>
                  </a:cubicBezTo>
                  <a:cubicBezTo>
                    <a:pt x="0" y="5251450"/>
                    <a:pt x="1515110" y="6766560"/>
                    <a:pt x="3383280" y="6766560"/>
                  </a:cubicBezTo>
                  <a:cubicBezTo>
                    <a:pt x="5251450" y="6766560"/>
                    <a:pt x="6766560" y="5251450"/>
                    <a:pt x="6766560" y="3383280"/>
                  </a:cubicBezTo>
                  <a:cubicBezTo>
                    <a:pt x="6766560" y="1515110"/>
                    <a:pt x="5251450" y="0"/>
                    <a:pt x="3383280" y="0"/>
                  </a:cubicBezTo>
                  <a:close/>
                  <a:moveTo>
                    <a:pt x="3383280" y="6398260"/>
                  </a:moveTo>
                  <a:cubicBezTo>
                    <a:pt x="1720850" y="6398260"/>
                    <a:pt x="368300" y="5045710"/>
                    <a:pt x="368300" y="3383280"/>
                  </a:cubicBezTo>
                  <a:cubicBezTo>
                    <a:pt x="368300" y="1720850"/>
                    <a:pt x="1720850" y="368300"/>
                    <a:pt x="3383280" y="368300"/>
                  </a:cubicBezTo>
                  <a:cubicBezTo>
                    <a:pt x="5045710" y="368300"/>
                    <a:pt x="6398260" y="1720850"/>
                    <a:pt x="6398260" y="3383280"/>
                  </a:cubicBezTo>
                  <a:cubicBezTo>
                    <a:pt x="6398260" y="5045710"/>
                    <a:pt x="5045710" y="6398260"/>
                    <a:pt x="3383280" y="63982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4247844" y="1355731"/>
            <a:ext cx="2815027" cy="2815027"/>
            <a:chOff x="0" y="0"/>
            <a:chExt cx="7620000" cy="7620000"/>
          </a:xfrm>
        </p:grpSpPr>
        <p:sp>
          <p:nvSpPr>
            <p:cNvPr id="13" name="Freeform 13"/>
            <p:cNvSpPr/>
            <p:nvPr/>
          </p:nvSpPr>
          <p:spPr>
            <a:xfrm>
              <a:off x="791210" y="777240"/>
              <a:ext cx="6029959" cy="6029960"/>
            </a:xfrm>
            <a:custGeom>
              <a:avLst/>
              <a:gdLst/>
              <a:ahLst/>
              <a:cxnLst/>
              <a:rect l="l" t="t" r="r" b="b"/>
              <a:pathLst>
                <a:path w="6029959" h="6029960">
                  <a:moveTo>
                    <a:pt x="3014980" y="0"/>
                  </a:moveTo>
                  <a:cubicBezTo>
                    <a:pt x="1352550" y="0"/>
                    <a:pt x="0" y="1352550"/>
                    <a:pt x="0" y="3014980"/>
                  </a:cubicBezTo>
                  <a:cubicBezTo>
                    <a:pt x="0" y="4677410"/>
                    <a:pt x="1352550" y="6029960"/>
                    <a:pt x="3014980" y="6029960"/>
                  </a:cubicBezTo>
                  <a:cubicBezTo>
                    <a:pt x="4677410" y="6029960"/>
                    <a:pt x="6029960" y="4677410"/>
                    <a:pt x="6029960" y="3014980"/>
                  </a:cubicBezTo>
                  <a:cubicBezTo>
                    <a:pt x="6029960" y="1352550"/>
                    <a:pt x="4677410" y="0"/>
                    <a:pt x="3014980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-3810" y="-17780"/>
              <a:ext cx="7620000" cy="7620000"/>
            </a:xfrm>
            <a:custGeom>
              <a:avLst/>
              <a:gdLst/>
              <a:ahLst/>
              <a:cxnLst/>
              <a:rect l="l" t="t" r="r" b="b"/>
              <a:pathLst>
                <a:path w="7620000" h="7620000">
                  <a:moveTo>
                    <a:pt x="3810000" y="0"/>
                  </a:moveTo>
                  <a:cubicBezTo>
                    <a:pt x="1709420" y="0"/>
                    <a:pt x="0" y="1709420"/>
                    <a:pt x="0" y="3810000"/>
                  </a:cubicBezTo>
                  <a:cubicBezTo>
                    <a:pt x="0" y="5910580"/>
                    <a:pt x="1709420" y="7620000"/>
                    <a:pt x="3810000" y="7620000"/>
                  </a:cubicBezTo>
                  <a:cubicBezTo>
                    <a:pt x="5910580" y="7620000"/>
                    <a:pt x="7620000" y="5910580"/>
                    <a:pt x="7620000" y="3810000"/>
                  </a:cubicBezTo>
                  <a:cubicBezTo>
                    <a:pt x="7620000" y="1709420"/>
                    <a:pt x="5910580" y="0"/>
                    <a:pt x="3810000" y="0"/>
                  </a:cubicBezTo>
                  <a:close/>
                  <a:moveTo>
                    <a:pt x="3810000" y="7193280"/>
                  </a:moveTo>
                  <a:cubicBezTo>
                    <a:pt x="1941830" y="7193280"/>
                    <a:pt x="426720" y="5678170"/>
                    <a:pt x="426720" y="3810000"/>
                  </a:cubicBezTo>
                  <a:cubicBezTo>
                    <a:pt x="426720" y="1941830"/>
                    <a:pt x="1941830" y="426720"/>
                    <a:pt x="3810000" y="426720"/>
                  </a:cubicBezTo>
                  <a:cubicBezTo>
                    <a:pt x="5678170" y="426720"/>
                    <a:pt x="7193280" y="1941830"/>
                    <a:pt x="7193280" y="3810000"/>
                  </a:cubicBezTo>
                  <a:cubicBezTo>
                    <a:pt x="7193280" y="5678170"/>
                    <a:pt x="5678170" y="7193280"/>
                    <a:pt x="3810000" y="7193280"/>
                  </a:cubicBezTo>
                  <a:close/>
                </a:path>
              </a:pathLst>
            </a:custGeom>
            <a:solidFill>
              <a:srgbClr val="EA6CA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422910" y="408940"/>
              <a:ext cx="6766559" cy="6766560"/>
            </a:xfrm>
            <a:custGeom>
              <a:avLst/>
              <a:gdLst/>
              <a:ahLst/>
              <a:cxnLst/>
              <a:rect l="l" t="t" r="r" b="b"/>
              <a:pathLst>
                <a:path w="6766559" h="6766560">
                  <a:moveTo>
                    <a:pt x="3383280" y="0"/>
                  </a:moveTo>
                  <a:cubicBezTo>
                    <a:pt x="1515110" y="0"/>
                    <a:pt x="0" y="1515110"/>
                    <a:pt x="0" y="3383280"/>
                  </a:cubicBezTo>
                  <a:cubicBezTo>
                    <a:pt x="0" y="5251450"/>
                    <a:pt x="1515110" y="6766560"/>
                    <a:pt x="3383280" y="6766560"/>
                  </a:cubicBezTo>
                  <a:cubicBezTo>
                    <a:pt x="5251450" y="6766560"/>
                    <a:pt x="6766560" y="5251450"/>
                    <a:pt x="6766560" y="3383280"/>
                  </a:cubicBezTo>
                  <a:cubicBezTo>
                    <a:pt x="6766560" y="1515110"/>
                    <a:pt x="5251450" y="0"/>
                    <a:pt x="3383280" y="0"/>
                  </a:cubicBezTo>
                  <a:close/>
                  <a:moveTo>
                    <a:pt x="3383280" y="6398260"/>
                  </a:moveTo>
                  <a:cubicBezTo>
                    <a:pt x="1720850" y="6398260"/>
                    <a:pt x="368300" y="5045710"/>
                    <a:pt x="368300" y="3383280"/>
                  </a:cubicBezTo>
                  <a:cubicBezTo>
                    <a:pt x="368300" y="1720850"/>
                    <a:pt x="1720850" y="368300"/>
                    <a:pt x="3383280" y="368300"/>
                  </a:cubicBezTo>
                  <a:cubicBezTo>
                    <a:pt x="5045710" y="368300"/>
                    <a:pt x="6398260" y="1720850"/>
                    <a:pt x="6398260" y="3383280"/>
                  </a:cubicBezTo>
                  <a:cubicBezTo>
                    <a:pt x="6398260" y="5045710"/>
                    <a:pt x="5045710" y="6398260"/>
                    <a:pt x="3383280" y="63982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8091572" y="1404485"/>
            <a:ext cx="2815027" cy="2815027"/>
            <a:chOff x="0" y="0"/>
            <a:chExt cx="7620000" cy="7620000"/>
          </a:xfrm>
        </p:grpSpPr>
        <p:sp>
          <p:nvSpPr>
            <p:cNvPr id="17" name="Freeform 17"/>
            <p:cNvSpPr/>
            <p:nvPr/>
          </p:nvSpPr>
          <p:spPr>
            <a:xfrm>
              <a:off x="791210" y="777240"/>
              <a:ext cx="6029959" cy="6029960"/>
            </a:xfrm>
            <a:custGeom>
              <a:avLst/>
              <a:gdLst/>
              <a:ahLst/>
              <a:cxnLst/>
              <a:rect l="l" t="t" r="r" b="b"/>
              <a:pathLst>
                <a:path w="6029959" h="6029960">
                  <a:moveTo>
                    <a:pt x="3014980" y="0"/>
                  </a:moveTo>
                  <a:cubicBezTo>
                    <a:pt x="1352550" y="0"/>
                    <a:pt x="0" y="1352550"/>
                    <a:pt x="0" y="3014980"/>
                  </a:cubicBezTo>
                  <a:cubicBezTo>
                    <a:pt x="0" y="4677410"/>
                    <a:pt x="1352550" y="6029960"/>
                    <a:pt x="3014980" y="6029960"/>
                  </a:cubicBezTo>
                  <a:cubicBezTo>
                    <a:pt x="4677410" y="6029960"/>
                    <a:pt x="6029960" y="4677410"/>
                    <a:pt x="6029960" y="3014980"/>
                  </a:cubicBezTo>
                  <a:cubicBezTo>
                    <a:pt x="6029960" y="1352550"/>
                    <a:pt x="4677410" y="0"/>
                    <a:pt x="3014980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-3810" y="-17780"/>
              <a:ext cx="7620000" cy="7620000"/>
            </a:xfrm>
            <a:custGeom>
              <a:avLst/>
              <a:gdLst/>
              <a:ahLst/>
              <a:cxnLst/>
              <a:rect l="l" t="t" r="r" b="b"/>
              <a:pathLst>
                <a:path w="7620000" h="7620000">
                  <a:moveTo>
                    <a:pt x="3810000" y="0"/>
                  </a:moveTo>
                  <a:cubicBezTo>
                    <a:pt x="1709420" y="0"/>
                    <a:pt x="0" y="1709420"/>
                    <a:pt x="0" y="3810000"/>
                  </a:cubicBezTo>
                  <a:cubicBezTo>
                    <a:pt x="0" y="5910580"/>
                    <a:pt x="1709420" y="7620000"/>
                    <a:pt x="3810000" y="7620000"/>
                  </a:cubicBezTo>
                  <a:cubicBezTo>
                    <a:pt x="5910580" y="7620000"/>
                    <a:pt x="7620000" y="5910580"/>
                    <a:pt x="7620000" y="3810000"/>
                  </a:cubicBezTo>
                  <a:cubicBezTo>
                    <a:pt x="7620000" y="1709420"/>
                    <a:pt x="5910580" y="0"/>
                    <a:pt x="3810000" y="0"/>
                  </a:cubicBezTo>
                  <a:close/>
                  <a:moveTo>
                    <a:pt x="3810000" y="7193280"/>
                  </a:moveTo>
                  <a:cubicBezTo>
                    <a:pt x="1941830" y="7193280"/>
                    <a:pt x="426720" y="5678170"/>
                    <a:pt x="426720" y="3810000"/>
                  </a:cubicBezTo>
                  <a:cubicBezTo>
                    <a:pt x="426720" y="1941830"/>
                    <a:pt x="1941830" y="426720"/>
                    <a:pt x="3810000" y="426720"/>
                  </a:cubicBezTo>
                  <a:cubicBezTo>
                    <a:pt x="5678170" y="426720"/>
                    <a:pt x="7193280" y="1941830"/>
                    <a:pt x="7193280" y="3810000"/>
                  </a:cubicBezTo>
                  <a:cubicBezTo>
                    <a:pt x="7193280" y="5678170"/>
                    <a:pt x="5678170" y="7193280"/>
                    <a:pt x="3810000" y="7193280"/>
                  </a:cubicBezTo>
                  <a:close/>
                </a:path>
              </a:pathLst>
            </a:custGeom>
            <a:solidFill>
              <a:srgbClr val="EA6CA9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422910" y="408940"/>
              <a:ext cx="6766559" cy="6766560"/>
            </a:xfrm>
            <a:custGeom>
              <a:avLst/>
              <a:gdLst/>
              <a:ahLst/>
              <a:cxnLst/>
              <a:rect l="l" t="t" r="r" b="b"/>
              <a:pathLst>
                <a:path w="6766559" h="6766560">
                  <a:moveTo>
                    <a:pt x="3383280" y="0"/>
                  </a:moveTo>
                  <a:cubicBezTo>
                    <a:pt x="1515110" y="0"/>
                    <a:pt x="0" y="1515110"/>
                    <a:pt x="0" y="3383280"/>
                  </a:cubicBezTo>
                  <a:cubicBezTo>
                    <a:pt x="0" y="5251450"/>
                    <a:pt x="1515110" y="6766560"/>
                    <a:pt x="3383280" y="6766560"/>
                  </a:cubicBezTo>
                  <a:cubicBezTo>
                    <a:pt x="5251450" y="6766560"/>
                    <a:pt x="6766560" y="5251450"/>
                    <a:pt x="6766560" y="3383280"/>
                  </a:cubicBezTo>
                  <a:cubicBezTo>
                    <a:pt x="6766560" y="1515110"/>
                    <a:pt x="5251450" y="0"/>
                    <a:pt x="3383280" y="0"/>
                  </a:cubicBezTo>
                  <a:close/>
                  <a:moveTo>
                    <a:pt x="3383280" y="6398260"/>
                  </a:moveTo>
                  <a:cubicBezTo>
                    <a:pt x="1720850" y="6398260"/>
                    <a:pt x="368300" y="5045710"/>
                    <a:pt x="368300" y="3383280"/>
                  </a:cubicBezTo>
                  <a:cubicBezTo>
                    <a:pt x="368300" y="1720850"/>
                    <a:pt x="1720850" y="368300"/>
                    <a:pt x="3383280" y="368300"/>
                  </a:cubicBezTo>
                  <a:cubicBezTo>
                    <a:pt x="5045710" y="368300"/>
                    <a:pt x="6398260" y="1720850"/>
                    <a:pt x="6398260" y="3383280"/>
                  </a:cubicBezTo>
                  <a:cubicBezTo>
                    <a:pt x="6398260" y="5045710"/>
                    <a:pt x="5045710" y="6398260"/>
                    <a:pt x="3383280" y="63982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915778" y="4922124"/>
            <a:ext cx="2303363" cy="427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6"/>
              </a:lnSpc>
              <a:spcBef>
                <a:spcPct val="0"/>
              </a:spcBef>
            </a:pPr>
            <a:r>
              <a:rPr lang="en-US" sz="2533" spc="151">
                <a:solidFill>
                  <a:srgbClr val="2938FA"/>
                </a:solidFill>
                <a:latin typeface="Playfair Display Bold"/>
              </a:rPr>
              <a:t>Đoàn Thị Huế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176090" y="5112201"/>
            <a:ext cx="3201888" cy="427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6"/>
              </a:lnSpc>
              <a:spcBef>
                <a:spcPct val="0"/>
              </a:spcBef>
            </a:pPr>
            <a:r>
              <a:rPr lang="en-US" sz="2533" spc="151">
                <a:solidFill>
                  <a:srgbClr val="2938FA"/>
                </a:solidFill>
                <a:latin typeface="Playfair Display Bold"/>
              </a:rPr>
              <a:t>Nguyễn Quang Huy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087058" y="4922124"/>
            <a:ext cx="2975813" cy="878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6"/>
              </a:lnSpc>
              <a:spcBef>
                <a:spcPct val="0"/>
              </a:spcBef>
            </a:pPr>
            <a:r>
              <a:rPr lang="en-US" sz="2533" spc="151">
                <a:solidFill>
                  <a:srgbClr val="2938FA"/>
                </a:solidFill>
                <a:latin typeface="Playfair Display Bold"/>
              </a:rPr>
              <a:t>Phan Nguyễn Xuân Lộc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762" t="-12188" b="-11973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096000" cy="6858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5F1E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408296" cy="2728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6096000" cy="1013083"/>
            <a:chOff x="0" y="0"/>
            <a:chExt cx="2408296" cy="4002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08296" cy="400230"/>
            </a:xfrm>
            <a:custGeom>
              <a:avLst/>
              <a:gdLst/>
              <a:ahLst/>
              <a:cxnLst/>
              <a:rect l="l" t="t" r="r" b="b"/>
              <a:pathLst>
                <a:path w="2408296" h="400230">
                  <a:moveTo>
                    <a:pt x="0" y="0"/>
                  </a:moveTo>
                  <a:lnTo>
                    <a:pt x="2408296" y="0"/>
                  </a:lnTo>
                  <a:lnTo>
                    <a:pt x="2408296" y="400230"/>
                  </a:lnTo>
                  <a:lnTo>
                    <a:pt x="0" y="400230"/>
                  </a:lnTo>
                  <a:close/>
                </a:path>
              </a:pathLst>
            </a:custGeom>
            <a:solidFill>
              <a:srgbClr val="EA6CA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408296" cy="419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96000" y="0"/>
            <a:ext cx="6096000" cy="1013083"/>
            <a:chOff x="0" y="0"/>
            <a:chExt cx="2408296" cy="4002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08296" cy="400230"/>
            </a:xfrm>
            <a:custGeom>
              <a:avLst/>
              <a:gdLst/>
              <a:ahLst/>
              <a:cxnLst/>
              <a:rect l="l" t="t" r="r" b="b"/>
              <a:pathLst>
                <a:path w="2408296" h="400230">
                  <a:moveTo>
                    <a:pt x="0" y="0"/>
                  </a:moveTo>
                  <a:lnTo>
                    <a:pt x="2408296" y="0"/>
                  </a:lnTo>
                  <a:lnTo>
                    <a:pt x="2408296" y="400230"/>
                  </a:lnTo>
                  <a:lnTo>
                    <a:pt x="0" y="400230"/>
                  </a:lnTo>
                  <a:close/>
                </a:path>
              </a:pathLst>
            </a:custGeom>
            <a:solidFill>
              <a:srgbClr val="EA6CA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2408296" cy="419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4215022" y="3181378"/>
            <a:ext cx="1654094" cy="1654094"/>
          </a:xfrm>
          <a:custGeom>
            <a:avLst/>
            <a:gdLst/>
            <a:ahLst/>
            <a:cxnLst/>
            <a:rect l="l" t="t" r="r" b="b"/>
            <a:pathLst>
              <a:path w="1654094" h="1654094">
                <a:moveTo>
                  <a:pt x="0" y="0"/>
                </a:moveTo>
                <a:lnTo>
                  <a:pt x="1654095" y="0"/>
                </a:lnTo>
                <a:lnTo>
                  <a:pt x="1654095" y="1654095"/>
                </a:lnTo>
                <a:lnTo>
                  <a:pt x="0" y="16540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215022" y="1013083"/>
            <a:ext cx="1680229" cy="1680229"/>
          </a:xfrm>
          <a:custGeom>
            <a:avLst/>
            <a:gdLst/>
            <a:ahLst/>
            <a:cxnLst/>
            <a:rect l="l" t="t" r="r" b="b"/>
            <a:pathLst>
              <a:path w="1680229" h="1680229">
                <a:moveTo>
                  <a:pt x="0" y="0"/>
                </a:moveTo>
                <a:lnTo>
                  <a:pt x="1680229" y="0"/>
                </a:lnTo>
                <a:lnTo>
                  <a:pt x="1680229" y="1680229"/>
                </a:lnTo>
                <a:lnTo>
                  <a:pt x="0" y="16802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4235723" y="5128106"/>
            <a:ext cx="1659528" cy="1659528"/>
          </a:xfrm>
          <a:custGeom>
            <a:avLst/>
            <a:gdLst/>
            <a:ahLst/>
            <a:cxnLst/>
            <a:rect l="l" t="t" r="r" b="b"/>
            <a:pathLst>
              <a:path w="1659528" h="1659528">
                <a:moveTo>
                  <a:pt x="0" y="0"/>
                </a:moveTo>
                <a:lnTo>
                  <a:pt x="1659528" y="0"/>
                </a:lnTo>
                <a:lnTo>
                  <a:pt x="1659528" y="1659528"/>
                </a:lnTo>
                <a:lnTo>
                  <a:pt x="0" y="16595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465628" y="1175391"/>
            <a:ext cx="2182326" cy="1273229"/>
          </a:xfrm>
          <a:custGeom>
            <a:avLst/>
            <a:gdLst/>
            <a:ahLst/>
            <a:cxnLst/>
            <a:rect l="l" t="t" r="r" b="b"/>
            <a:pathLst>
              <a:path w="2068367" h="1117202">
                <a:moveTo>
                  <a:pt x="0" y="0"/>
                </a:moveTo>
                <a:lnTo>
                  <a:pt x="2068367" y="0"/>
                </a:lnTo>
                <a:lnTo>
                  <a:pt x="2068367" y="1117202"/>
                </a:lnTo>
                <a:lnTo>
                  <a:pt x="0" y="11172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47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9384571" y="1175391"/>
            <a:ext cx="2384569" cy="1286098"/>
          </a:xfrm>
          <a:custGeom>
            <a:avLst/>
            <a:gdLst/>
            <a:ahLst/>
            <a:cxnLst/>
            <a:rect l="l" t="t" r="r" b="b"/>
            <a:pathLst>
              <a:path w="2384569" h="1286098">
                <a:moveTo>
                  <a:pt x="0" y="0"/>
                </a:moveTo>
                <a:lnTo>
                  <a:pt x="2384569" y="0"/>
                </a:lnTo>
                <a:lnTo>
                  <a:pt x="2384569" y="1286098"/>
                </a:lnTo>
                <a:lnTo>
                  <a:pt x="0" y="12860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7386258" y="3235051"/>
            <a:ext cx="3041737" cy="921646"/>
          </a:xfrm>
          <a:custGeom>
            <a:avLst/>
            <a:gdLst/>
            <a:ahLst/>
            <a:cxnLst/>
            <a:rect l="l" t="t" r="r" b="b"/>
            <a:pathLst>
              <a:path w="3041737" h="921646">
                <a:moveTo>
                  <a:pt x="0" y="0"/>
                </a:moveTo>
                <a:lnTo>
                  <a:pt x="3041737" y="0"/>
                </a:lnTo>
                <a:lnTo>
                  <a:pt x="3041737" y="921647"/>
                </a:lnTo>
                <a:lnTo>
                  <a:pt x="0" y="9216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6649195" y="5213699"/>
            <a:ext cx="1979709" cy="1186716"/>
          </a:xfrm>
          <a:custGeom>
            <a:avLst/>
            <a:gdLst/>
            <a:ahLst/>
            <a:cxnLst/>
            <a:rect l="l" t="t" r="r" b="b"/>
            <a:pathLst>
              <a:path w="1979709" h="1186716">
                <a:moveTo>
                  <a:pt x="0" y="0"/>
                </a:moveTo>
                <a:lnTo>
                  <a:pt x="1979709" y="0"/>
                </a:lnTo>
                <a:lnTo>
                  <a:pt x="1979709" y="1186716"/>
                </a:lnTo>
                <a:lnTo>
                  <a:pt x="0" y="118671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9384571" y="5213699"/>
            <a:ext cx="2143998" cy="1204493"/>
          </a:xfrm>
          <a:custGeom>
            <a:avLst/>
            <a:gdLst/>
            <a:ahLst/>
            <a:cxnLst/>
            <a:rect l="l" t="t" r="r" b="b"/>
            <a:pathLst>
              <a:path w="2143998" h="1204493">
                <a:moveTo>
                  <a:pt x="0" y="0"/>
                </a:moveTo>
                <a:lnTo>
                  <a:pt x="2143999" y="0"/>
                </a:lnTo>
                <a:lnTo>
                  <a:pt x="2143999" y="1204493"/>
                </a:lnTo>
                <a:lnTo>
                  <a:pt x="0" y="120449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47622" y="248202"/>
            <a:ext cx="5848378" cy="596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6"/>
              </a:lnSpc>
              <a:spcBef>
                <a:spcPct val="0"/>
              </a:spcBef>
            </a:pPr>
            <a:r>
              <a:rPr lang="en-US" sz="3533" spc="211">
                <a:solidFill>
                  <a:srgbClr val="000000"/>
                </a:solidFill>
                <a:latin typeface="Playfair Display Bold"/>
              </a:rPr>
              <a:t>Hardware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096000" y="175177"/>
            <a:ext cx="5848378" cy="596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6"/>
              </a:lnSpc>
              <a:spcBef>
                <a:spcPct val="0"/>
              </a:spcBef>
            </a:pPr>
            <a:r>
              <a:rPr lang="en-US" sz="3533" spc="211">
                <a:solidFill>
                  <a:srgbClr val="000000"/>
                </a:solidFill>
                <a:latin typeface="Playfair Display Bold"/>
              </a:rPr>
              <a:t>Software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2830" y="1593482"/>
            <a:ext cx="399114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797" lvl="1" indent="-215899">
              <a:lnSpc>
                <a:spcPts val="27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>
                <a:solidFill>
                  <a:srgbClr val="000000"/>
                </a:solidFill>
                <a:latin typeface="Public Sans"/>
              </a:rPr>
              <a:t> Camera rời Logitech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4428" y="3586150"/>
            <a:ext cx="4062744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 spc="119">
                <a:solidFill>
                  <a:srgbClr val="000000"/>
                </a:solidFill>
                <a:latin typeface="Public Sans"/>
              </a:rPr>
              <a:t>2. Raspberry Pi Model b 2GB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2830" y="5759432"/>
            <a:ext cx="4062744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 spc="119">
                <a:solidFill>
                  <a:srgbClr val="000000"/>
                </a:solidFill>
                <a:latin typeface="Public Sans"/>
              </a:rPr>
              <a:t>3. Loa mini jack cắm 3.5mm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0" y="0"/>
            <a:ext cx="12192000" cy="917065"/>
            <a:chOff x="0" y="0"/>
            <a:chExt cx="4816593" cy="3622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362297"/>
            </a:xfrm>
            <a:custGeom>
              <a:avLst/>
              <a:gdLst/>
              <a:ahLst/>
              <a:cxnLst/>
              <a:rect l="l" t="t" r="r" b="b"/>
              <a:pathLst>
                <a:path w="4816592" h="362297">
                  <a:moveTo>
                    <a:pt x="0" y="0"/>
                  </a:moveTo>
                  <a:lnTo>
                    <a:pt x="4816592" y="0"/>
                  </a:lnTo>
                  <a:lnTo>
                    <a:pt x="4816592" y="362297"/>
                  </a:lnTo>
                  <a:lnTo>
                    <a:pt x="0" y="362297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4816593" cy="43849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5973"/>
                </a:lnSpc>
              </a:pPr>
              <a:r>
                <a:rPr lang="en-US" sz="4266" spc="255">
                  <a:solidFill>
                    <a:srgbClr val="000000"/>
                  </a:solidFill>
                  <a:latin typeface="Playfair Display Bold"/>
                </a:rPr>
                <a:t>NHẬN DIỆN KHUÔN MẶT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7305" y="4428735"/>
            <a:ext cx="11122618" cy="1251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29" lvl="1" indent="-388614" algn="ctr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 spc="215">
                <a:solidFill>
                  <a:srgbClr val="000000"/>
                </a:solidFill>
                <a:latin typeface="Playfair Display"/>
              </a:rPr>
              <a:t>Bước 2:  Nhận diện khuôn mặt Local Bianry Patterns (LBPs) và OpenCV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1692793"/>
            <a:ext cx="12088927" cy="1251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29" lvl="1" indent="-388614" algn="ctr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 spc="215">
                <a:solidFill>
                  <a:srgbClr val="000000"/>
                </a:solidFill>
                <a:latin typeface="Playfair Display"/>
              </a:rPr>
              <a:t> Bước 1: Xác định khuôn mặt bằng Haar Cascade-Adaboost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7451" y="2665737"/>
            <a:ext cx="2057400" cy="20574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8EA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12192000" cy="917065"/>
            <a:chOff x="0" y="0"/>
            <a:chExt cx="4816593" cy="3622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362297"/>
            </a:xfrm>
            <a:custGeom>
              <a:avLst/>
              <a:gdLst/>
              <a:ahLst/>
              <a:cxnLst/>
              <a:rect l="l" t="t" r="r" b="b"/>
              <a:pathLst>
                <a:path w="4816592" h="362297">
                  <a:moveTo>
                    <a:pt x="0" y="0"/>
                  </a:moveTo>
                  <a:lnTo>
                    <a:pt x="4816592" y="0"/>
                  </a:lnTo>
                  <a:lnTo>
                    <a:pt x="4816592" y="362297"/>
                  </a:lnTo>
                  <a:lnTo>
                    <a:pt x="0" y="362297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4816593" cy="43849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5973"/>
                </a:lnSpc>
              </a:pPr>
              <a:r>
                <a:rPr lang="en-US" sz="4266" spc="255">
                  <a:solidFill>
                    <a:srgbClr val="000000"/>
                  </a:solidFill>
                  <a:latin typeface="Playfair Display"/>
                </a:rPr>
                <a:t>WEBSITE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1061131"/>
            <a:ext cx="12101811" cy="5796869"/>
          </a:xfrm>
          <a:custGeom>
            <a:avLst/>
            <a:gdLst/>
            <a:ahLst/>
            <a:cxnLst/>
            <a:rect l="l" t="t" r="r" b="b"/>
            <a:pathLst>
              <a:path w="12101811" h="5796869">
                <a:moveTo>
                  <a:pt x="0" y="0"/>
                </a:moveTo>
                <a:lnTo>
                  <a:pt x="12101811" y="0"/>
                </a:lnTo>
                <a:lnTo>
                  <a:pt x="12101811" y="5796869"/>
                </a:lnTo>
                <a:lnTo>
                  <a:pt x="0" y="57968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7" r="-854" b="-10327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7451" y="2665737"/>
            <a:ext cx="2057400" cy="20574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8EA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12192000" cy="917065"/>
            <a:chOff x="0" y="0"/>
            <a:chExt cx="4816593" cy="3622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362297"/>
            </a:xfrm>
            <a:custGeom>
              <a:avLst/>
              <a:gdLst/>
              <a:ahLst/>
              <a:cxnLst/>
              <a:rect l="l" t="t" r="r" b="b"/>
              <a:pathLst>
                <a:path w="4816592" h="362297">
                  <a:moveTo>
                    <a:pt x="0" y="0"/>
                  </a:moveTo>
                  <a:lnTo>
                    <a:pt x="4816592" y="0"/>
                  </a:lnTo>
                  <a:lnTo>
                    <a:pt x="4816592" y="362297"/>
                  </a:lnTo>
                  <a:lnTo>
                    <a:pt x="0" y="362297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4816593" cy="43849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5973"/>
                </a:lnSpc>
              </a:pPr>
              <a:r>
                <a:rPr lang="en-US" sz="4266" spc="255">
                  <a:solidFill>
                    <a:srgbClr val="000000"/>
                  </a:solidFill>
                  <a:latin typeface="Playfair Display"/>
                </a:rPr>
                <a:t>WEBSITE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917065"/>
            <a:ext cx="12192000" cy="5940935"/>
          </a:xfrm>
          <a:custGeom>
            <a:avLst/>
            <a:gdLst/>
            <a:ahLst/>
            <a:cxnLst/>
            <a:rect l="l" t="t" r="r" b="b"/>
            <a:pathLst>
              <a:path w="12192000" h="5940935">
                <a:moveTo>
                  <a:pt x="0" y="0"/>
                </a:moveTo>
                <a:lnTo>
                  <a:pt x="12192000" y="0"/>
                </a:lnTo>
                <a:lnTo>
                  <a:pt x="12192000" y="5940935"/>
                </a:lnTo>
                <a:lnTo>
                  <a:pt x="0" y="5940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756" b="-3557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7451" y="2665737"/>
            <a:ext cx="2057400" cy="20574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8EA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12192000" cy="917065"/>
            <a:chOff x="0" y="0"/>
            <a:chExt cx="4816593" cy="3622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362297"/>
            </a:xfrm>
            <a:custGeom>
              <a:avLst/>
              <a:gdLst/>
              <a:ahLst/>
              <a:cxnLst/>
              <a:rect l="l" t="t" r="r" b="b"/>
              <a:pathLst>
                <a:path w="4816592" h="362297">
                  <a:moveTo>
                    <a:pt x="0" y="0"/>
                  </a:moveTo>
                  <a:lnTo>
                    <a:pt x="4816592" y="0"/>
                  </a:lnTo>
                  <a:lnTo>
                    <a:pt x="4816592" y="362297"/>
                  </a:lnTo>
                  <a:lnTo>
                    <a:pt x="0" y="362297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4816593" cy="43849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5973"/>
                </a:lnSpc>
              </a:pPr>
              <a:r>
                <a:rPr lang="en-US" sz="4266" spc="255">
                  <a:solidFill>
                    <a:srgbClr val="000000"/>
                  </a:solidFill>
                  <a:latin typeface="Playfair Display"/>
                </a:rPr>
                <a:t>WEBSITE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917065"/>
            <a:ext cx="12192000" cy="5940935"/>
          </a:xfrm>
          <a:custGeom>
            <a:avLst/>
            <a:gdLst/>
            <a:ahLst/>
            <a:cxnLst/>
            <a:rect l="l" t="t" r="r" b="b"/>
            <a:pathLst>
              <a:path w="12192000" h="5940935">
                <a:moveTo>
                  <a:pt x="0" y="0"/>
                </a:moveTo>
                <a:lnTo>
                  <a:pt x="12192000" y="0"/>
                </a:lnTo>
                <a:lnTo>
                  <a:pt x="12192000" y="5940935"/>
                </a:lnTo>
                <a:lnTo>
                  <a:pt x="0" y="5940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7" t="-1989" b="-5610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7451" y="2665737"/>
            <a:ext cx="2057400" cy="20574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8EA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12192000" cy="917065"/>
            <a:chOff x="0" y="0"/>
            <a:chExt cx="4816593" cy="3622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362297"/>
            </a:xfrm>
            <a:custGeom>
              <a:avLst/>
              <a:gdLst/>
              <a:ahLst/>
              <a:cxnLst/>
              <a:rect l="l" t="t" r="r" b="b"/>
              <a:pathLst>
                <a:path w="4816592" h="362297">
                  <a:moveTo>
                    <a:pt x="0" y="0"/>
                  </a:moveTo>
                  <a:lnTo>
                    <a:pt x="4816592" y="0"/>
                  </a:lnTo>
                  <a:lnTo>
                    <a:pt x="4816592" y="362297"/>
                  </a:lnTo>
                  <a:lnTo>
                    <a:pt x="0" y="362297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4816593" cy="43849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5973"/>
                </a:lnSpc>
              </a:pPr>
              <a:r>
                <a:rPr lang="en-US" sz="4266" spc="255">
                  <a:solidFill>
                    <a:srgbClr val="000000"/>
                  </a:solidFill>
                  <a:latin typeface="Playfair Display"/>
                </a:rPr>
                <a:t>WEBSITE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917065"/>
            <a:ext cx="12192000" cy="5940935"/>
          </a:xfrm>
          <a:custGeom>
            <a:avLst/>
            <a:gdLst/>
            <a:ahLst/>
            <a:cxnLst/>
            <a:rect l="l" t="t" r="r" b="b"/>
            <a:pathLst>
              <a:path w="12289508" h="5940935">
                <a:moveTo>
                  <a:pt x="0" y="0"/>
                </a:moveTo>
                <a:lnTo>
                  <a:pt x="12289508" y="0"/>
                </a:lnTo>
                <a:lnTo>
                  <a:pt x="12289508" y="5940935"/>
                </a:lnTo>
                <a:lnTo>
                  <a:pt x="0" y="5940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986" b="-1322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83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Playfair Display</vt:lpstr>
      <vt:lpstr>Calibri</vt:lpstr>
      <vt:lpstr>Arial</vt:lpstr>
      <vt:lpstr>Playfair Display Bold</vt:lpstr>
      <vt:lpstr>Lavonia Classy</vt:lpstr>
      <vt:lpstr>Public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TKLL</dc:title>
  <cp:lastModifiedBy>Nguyen Quang</cp:lastModifiedBy>
  <cp:revision>4</cp:revision>
  <dcterms:created xsi:type="dcterms:W3CDTF">2006-08-16T00:00:00Z</dcterms:created>
  <dcterms:modified xsi:type="dcterms:W3CDTF">2023-12-15T13:05:39Z</dcterms:modified>
  <dc:identifier>DAF26Q4nBKM</dc:identifier>
</cp:coreProperties>
</file>